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264" r:id="rId2"/>
    <p:sldId id="276" r:id="rId3"/>
    <p:sldId id="257" r:id="rId4"/>
    <p:sldId id="258" r:id="rId5"/>
    <p:sldId id="260" r:id="rId6"/>
    <p:sldId id="265" r:id="rId7"/>
    <p:sldId id="266" r:id="rId8"/>
    <p:sldId id="301" r:id="rId9"/>
    <p:sldId id="267" r:id="rId10"/>
    <p:sldId id="268" r:id="rId11"/>
    <p:sldId id="269" r:id="rId12"/>
    <p:sldId id="270" r:id="rId13"/>
    <p:sldId id="271" r:id="rId14"/>
    <p:sldId id="272" r:id="rId15"/>
    <p:sldId id="273" r:id="rId16"/>
    <p:sldId id="274" r:id="rId17"/>
    <p:sldId id="275" r:id="rId18"/>
    <p:sldId id="277" r:id="rId19"/>
    <p:sldId id="278" r:id="rId20"/>
    <p:sldId id="279" r:id="rId21"/>
    <p:sldId id="280" r:id="rId22"/>
    <p:sldId id="281" r:id="rId23"/>
    <p:sldId id="282" r:id="rId24"/>
    <p:sldId id="283" r:id="rId25"/>
    <p:sldId id="284" r:id="rId26"/>
    <p:sldId id="285" r:id="rId27"/>
    <p:sldId id="286" r:id="rId28"/>
    <p:sldId id="287" r:id="rId29"/>
    <p:sldId id="288" r:id="rId30"/>
    <p:sldId id="289" r:id="rId31"/>
    <p:sldId id="290" r:id="rId32"/>
    <p:sldId id="291" r:id="rId33"/>
    <p:sldId id="292" r:id="rId34"/>
    <p:sldId id="293" r:id="rId35"/>
    <p:sldId id="294" r:id="rId36"/>
    <p:sldId id="295" r:id="rId37"/>
    <p:sldId id="296" r:id="rId38"/>
    <p:sldId id="297" r:id="rId39"/>
    <p:sldId id="298" r:id="rId40"/>
    <p:sldId id="299" r:id="rId41"/>
    <p:sldId id="300" r:id="rId42"/>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99"/>
    <a:srgbClr val="00FF99"/>
    <a:srgbClr val="CC3399"/>
    <a:srgbClr val="FF66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909EDFC-C8D7-4C8A-8832-0CAA8567497A}" type="datetimeFigureOut">
              <a:rPr lang="ru-RU" smtClean="0"/>
              <a:t>11.03.2025</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4B41183-730E-493F-B580-CA7CF87F06F5}" type="slidenum">
              <a:rPr lang="ru-RU" smtClean="0"/>
              <a:t>‹#›</a:t>
            </a:fld>
            <a:endParaRPr lang="ru-RU"/>
          </a:p>
        </p:txBody>
      </p:sp>
    </p:spTree>
    <p:extLst>
      <p:ext uri="{BB962C8B-B14F-4D97-AF65-F5344CB8AC3E}">
        <p14:creationId xmlns:p14="http://schemas.microsoft.com/office/powerpoint/2010/main" val="8415161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C726C01-6FF2-1B74-CAB2-00B60A4FEB22}"/>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a:extLst>
              <a:ext uri="{FF2B5EF4-FFF2-40B4-BE49-F238E27FC236}">
                <a16:creationId xmlns:a16="http://schemas.microsoft.com/office/drawing/2014/main" id="{A326E341-2726-F751-6344-08A9D7512F3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a:extLst>
              <a:ext uri="{FF2B5EF4-FFF2-40B4-BE49-F238E27FC236}">
                <a16:creationId xmlns:a16="http://schemas.microsoft.com/office/drawing/2014/main" id="{C8C8AB42-DF9E-EAB5-B36F-FD236D3BF08C}"/>
              </a:ext>
            </a:extLst>
          </p:cNvPr>
          <p:cNvSpPr>
            <a:spLocks noGrp="1"/>
          </p:cNvSpPr>
          <p:nvPr>
            <p:ph type="dt" sz="half" idx="10"/>
          </p:nvPr>
        </p:nvSpPr>
        <p:spPr/>
        <p:txBody>
          <a:bodyPr/>
          <a:lstStyle/>
          <a:p>
            <a:fld id="{8026939E-E9C1-4488-9066-4467B726EAF4}" type="datetimeFigureOut">
              <a:rPr lang="ru-RU" smtClean="0"/>
              <a:t>11.03.2025</a:t>
            </a:fld>
            <a:endParaRPr lang="ru-RU"/>
          </a:p>
        </p:txBody>
      </p:sp>
      <p:sp>
        <p:nvSpPr>
          <p:cNvPr id="5" name="Нижний колонтитул 4">
            <a:extLst>
              <a:ext uri="{FF2B5EF4-FFF2-40B4-BE49-F238E27FC236}">
                <a16:creationId xmlns:a16="http://schemas.microsoft.com/office/drawing/2014/main" id="{AEEF82FF-DAC0-E0E5-FD89-E32CB9CD0A58}"/>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C9DA8924-B689-A91E-A888-00B97EFC45A6}"/>
              </a:ext>
            </a:extLst>
          </p:cNvPr>
          <p:cNvSpPr>
            <a:spLocks noGrp="1"/>
          </p:cNvSpPr>
          <p:nvPr>
            <p:ph type="sldNum" sz="quarter" idx="12"/>
          </p:nvPr>
        </p:nvSpPr>
        <p:spPr/>
        <p:txBody>
          <a:bodyPr/>
          <a:lstStyle/>
          <a:p>
            <a:fld id="{C124E4B8-D438-4191-8DDE-44C350A8F3BB}" type="slidenum">
              <a:rPr lang="ru-RU" smtClean="0"/>
              <a:t>‹#›</a:t>
            </a:fld>
            <a:endParaRPr lang="ru-RU"/>
          </a:p>
        </p:txBody>
      </p:sp>
    </p:spTree>
    <p:extLst>
      <p:ext uri="{BB962C8B-B14F-4D97-AF65-F5344CB8AC3E}">
        <p14:creationId xmlns:p14="http://schemas.microsoft.com/office/powerpoint/2010/main" val="26179161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D8F00BC-7594-A529-4106-A95ED27D862F}"/>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E4340704-0946-D7CE-F588-83DBE63D2262}"/>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2C295BAF-1F33-68C6-D2CB-48524D07E4C1}"/>
              </a:ext>
            </a:extLst>
          </p:cNvPr>
          <p:cNvSpPr>
            <a:spLocks noGrp="1"/>
          </p:cNvSpPr>
          <p:nvPr>
            <p:ph type="dt" sz="half" idx="10"/>
          </p:nvPr>
        </p:nvSpPr>
        <p:spPr/>
        <p:txBody>
          <a:bodyPr/>
          <a:lstStyle/>
          <a:p>
            <a:fld id="{8026939E-E9C1-4488-9066-4467B726EAF4}" type="datetimeFigureOut">
              <a:rPr lang="ru-RU" smtClean="0"/>
              <a:t>11.03.2025</a:t>
            </a:fld>
            <a:endParaRPr lang="ru-RU"/>
          </a:p>
        </p:txBody>
      </p:sp>
      <p:sp>
        <p:nvSpPr>
          <p:cNvPr id="5" name="Нижний колонтитул 4">
            <a:extLst>
              <a:ext uri="{FF2B5EF4-FFF2-40B4-BE49-F238E27FC236}">
                <a16:creationId xmlns:a16="http://schemas.microsoft.com/office/drawing/2014/main" id="{81891CA6-58EB-005B-9D01-F7CDE23FCEAD}"/>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1EAB9AB7-BF87-F07A-7670-DDEDD76E5B63}"/>
              </a:ext>
            </a:extLst>
          </p:cNvPr>
          <p:cNvSpPr>
            <a:spLocks noGrp="1"/>
          </p:cNvSpPr>
          <p:nvPr>
            <p:ph type="sldNum" sz="quarter" idx="12"/>
          </p:nvPr>
        </p:nvSpPr>
        <p:spPr/>
        <p:txBody>
          <a:bodyPr/>
          <a:lstStyle/>
          <a:p>
            <a:fld id="{C124E4B8-D438-4191-8DDE-44C350A8F3BB}" type="slidenum">
              <a:rPr lang="ru-RU" smtClean="0"/>
              <a:t>‹#›</a:t>
            </a:fld>
            <a:endParaRPr lang="ru-RU"/>
          </a:p>
        </p:txBody>
      </p:sp>
    </p:spTree>
    <p:extLst>
      <p:ext uri="{BB962C8B-B14F-4D97-AF65-F5344CB8AC3E}">
        <p14:creationId xmlns:p14="http://schemas.microsoft.com/office/powerpoint/2010/main" val="12522769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1B157ED-51C9-CCBF-5C63-E34C00280A0C}"/>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a:extLst>
              <a:ext uri="{FF2B5EF4-FFF2-40B4-BE49-F238E27FC236}">
                <a16:creationId xmlns:a16="http://schemas.microsoft.com/office/drawing/2014/main" id="{EA48B577-38D4-5B7B-6393-0E927F14CBE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E79A9BC2-F7CA-A0D8-0E5A-10F92F152EBA}"/>
              </a:ext>
            </a:extLst>
          </p:cNvPr>
          <p:cNvSpPr>
            <a:spLocks noGrp="1"/>
          </p:cNvSpPr>
          <p:nvPr>
            <p:ph type="dt" sz="half" idx="10"/>
          </p:nvPr>
        </p:nvSpPr>
        <p:spPr/>
        <p:txBody>
          <a:bodyPr/>
          <a:lstStyle/>
          <a:p>
            <a:fld id="{8026939E-E9C1-4488-9066-4467B726EAF4}" type="datetimeFigureOut">
              <a:rPr lang="ru-RU" smtClean="0"/>
              <a:t>11.03.2025</a:t>
            </a:fld>
            <a:endParaRPr lang="ru-RU"/>
          </a:p>
        </p:txBody>
      </p:sp>
      <p:sp>
        <p:nvSpPr>
          <p:cNvPr id="5" name="Нижний колонтитул 4">
            <a:extLst>
              <a:ext uri="{FF2B5EF4-FFF2-40B4-BE49-F238E27FC236}">
                <a16:creationId xmlns:a16="http://schemas.microsoft.com/office/drawing/2014/main" id="{FC6DA939-A81C-8057-9CF3-10027959F75E}"/>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C9BEABB2-5A0F-80D2-64C6-8590BC35BDE7}"/>
              </a:ext>
            </a:extLst>
          </p:cNvPr>
          <p:cNvSpPr>
            <a:spLocks noGrp="1"/>
          </p:cNvSpPr>
          <p:nvPr>
            <p:ph type="sldNum" sz="quarter" idx="12"/>
          </p:nvPr>
        </p:nvSpPr>
        <p:spPr/>
        <p:txBody>
          <a:bodyPr/>
          <a:lstStyle/>
          <a:p>
            <a:fld id="{C124E4B8-D438-4191-8DDE-44C350A8F3BB}" type="slidenum">
              <a:rPr lang="ru-RU" smtClean="0"/>
              <a:t>‹#›</a:t>
            </a:fld>
            <a:endParaRPr lang="ru-RU"/>
          </a:p>
        </p:txBody>
      </p:sp>
    </p:spTree>
    <p:extLst>
      <p:ext uri="{BB962C8B-B14F-4D97-AF65-F5344CB8AC3E}">
        <p14:creationId xmlns:p14="http://schemas.microsoft.com/office/powerpoint/2010/main" val="11019828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2AC936F-801E-B479-A09B-FC2CE71F9ADE}"/>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989D350C-83A7-FD61-EF46-B0208277247B}"/>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8E634C98-1D1C-ADEB-C466-0A05A1FFCB7D}"/>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CBA96E32-A34C-B49A-A5B4-CDB82BC11078}"/>
              </a:ext>
            </a:extLst>
          </p:cNvPr>
          <p:cNvSpPr>
            <a:spLocks noGrp="1"/>
          </p:cNvSpPr>
          <p:nvPr>
            <p:ph type="dt" sz="half" idx="10"/>
          </p:nvPr>
        </p:nvSpPr>
        <p:spPr/>
        <p:txBody>
          <a:bodyPr/>
          <a:lstStyle/>
          <a:p>
            <a:fld id="{8026939E-E9C1-4488-9066-4467B726EAF4}" type="datetimeFigureOut">
              <a:rPr lang="ru-RU" smtClean="0"/>
              <a:t>11.03.2025</a:t>
            </a:fld>
            <a:endParaRPr lang="ru-RU"/>
          </a:p>
        </p:txBody>
      </p:sp>
      <p:sp>
        <p:nvSpPr>
          <p:cNvPr id="6" name="Нижний колонтитул 5">
            <a:extLst>
              <a:ext uri="{FF2B5EF4-FFF2-40B4-BE49-F238E27FC236}">
                <a16:creationId xmlns:a16="http://schemas.microsoft.com/office/drawing/2014/main" id="{2847A479-6A71-E413-A96C-59B5D3BF8D5A}"/>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6C994BD5-CF63-198E-C595-95FA051C124A}"/>
              </a:ext>
            </a:extLst>
          </p:cNvPr>
          <p:cNvSpPr>
            <a:spLocks noGrp="1"/>
          </p:cNvSpPr>
          <p:nvPr>
            <p:ph type="sldNum" sz="quarter" idx="12"/>
          </p:nvPr>
        </p:nvSpPr>
        <p:spPr/>
        <p:txBody>
          <a:bodyPr/>
          <a:lstStyle/>
          <a:p>
            <a:fld id="{C124E4B8-D438-4191-8DDE-44C350A8F3BB}" type="slidenum">
              <a:rPr lang="ru-RU" smtClean="0"/>
              <a:t>‹#›</a:t>
            </a:fld>
            <a:endParaRPr lang="ru-RU"/>
          </a:p>
        </p:txBody>
      </p:sp>
    </p:spTree>
    <p:extLst>
      <p:ext uri="{BB962C8B-B14F-4D97-AF65-F5344CB8AC3E}">
        <p14:creationId xmlns:p14="http://schemas.microsoft.com/office/powerpoint/2010/main" val="24652000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4BD3902-EB36-1892-34FF-0F402731EAC9}"/>
              </a:ext>
            </a:extLst>
          </p:cNvPr>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a:extLst>
              <a:ext uri="{FF2B5EF4-FFF2-40B4-BE49-F238E27FC236}">
                <a16:creationId xmlns:a16="http://schemas.microsoft.com/office/drawing/2014/main" id="{424A4DDF-1F6D-1C8A-D609-D828D08B7B2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id="{2057E103-DA35-9F6D-6AB9-277934DB3A47}"/>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id="{2AB24083-81AE-9655-185B-813AD7E50A8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id="{0D03C9EA-F213-5773-7F40-03B8C1B21570}"/>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id="{7226E141-7498-0CCD-F7E1-83AE8C830FC9}"/>
              </a:ext>
            </a:extLst>
          </p:cNvPr>
          <p:cNvSpPr>
            <a:spLocks noGrp="1"/>
          </p:cNvSpPr>
          <p:nvPr>
            <p:ph type="dt" sz="half" idx="10"/>
          </p:nvPr>
        </p:nvSpPr>
        <p:spPr/>
        <p:txBody>
          <a:bodyPr/>
          <a:lstStyle/>
          <a:p>
            <a:fld id="{8026939E-E9C1-4488-9066-4467B726EAF4}" type="datetimeFigureOut">
              <a:rPr lang="ru-RU" smtClean="0"/>
              <a:t>11.03.2025</a:t>
            </a:fld>
            <a:endParaRPr lang="ru-RU"/>
          </a:p>
        </p:txBody>
      </p:sp>
      <p:sp>
        <p:nvSpPr>
          <p:cNvPr id="8" name="Нижний колонтитул 7">
            <a:extLst>
              <a:ext uri="{FF2B5EF4-FFF2-40B4-BE49-F238E27FC236}">
                <a16:creationId xmlns:a16="http://schemas.microsoft.com/office/drawing/2014/main" id="{C81DCA08-3B84-C3BC-BF1F-2CDA5C697B13}"/>
              </a:ext>
            </a:extLst>
          </p:cNvPr>
          <p:cNvSpPr>
            <a:spLocks noGrp="1"/>
          </p:cNvSpPr>
          <p:nvPr>
            <p:ph type="ftr" sz="quarter" idx="11"/>
          </p:nvPr>
        </p:nvSpPr>
        <p:spPr/>
        <p:txBody>
          <a:bodyPr/>
          <a:lstStyle/>
          <a:p>
            <a:endParaRPr lang="ru-RU"/>
          </a:p>
        </p:txBody>
      </p:sp>
      <p:sp>
        <p:nvSpPr>
          <p:cNvPr id="9" name="Номер слайда 8">
            <a:extLst>
              <a:ext uri="{FF2B5EF4-FFF2-40B4-BE49-F238E27FC236}">
                <a16:creationId xmlns:a16="http://schemas.microsoft.com/office/drawing/2014/main" id="{C50969E9-BD3B-00CE-A3E2-AB811E33751B}"/>
              </a:ext>
            </a:extLst>
          </p:cNvPr>
          <p:cNvSpPr>
            <a:spLocks noGrp="1"/>
          </p:cNvSpPr>
          <p:nvPr>
            <p:ph type="sldNum" sz="quarter" idx="12"/>
          </p:nvPr>
        </p:nvSpPr>
        <p:spPr/>
        <p:txBody>
          <a:bodyPr/>
          <a:lstStyle/>
          <a:p>
            <a:fld id="{C124E4B8-D438-4191-8DDE-44C350A8F3BB}" type="slidenum">
              <a:rPr lang="ru-RU" smtClean="0"/>
              <a:t>‹#›</a:t>
            </a:fld>
            <a:endParaRPr lang="ru-RU"/>
          </a:p>
        </p:txBody>
      </p:sp>
    </p:spTree>
    <p:extLst>
      <p:ext uri="{BB962C8B-B14F-4D97-AF65-F5344CB8AC3E}">
        <p14:creationId xmlns:p14="http://schemas.microsoft.com/office/powerpoint/2010/main" val="34067719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57EDAB1-76E2-4106-36F9-782E0462DAD9}"/>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B95C3E31-9199-0EAB-F81C-12E30F87D573}"/>
              </a:ext>
            </a:extLst>
          </p:cNvPr>
          <p:cNvSpPr>
            <a:spLocks noGrp="1"/>
          </p:cNvSpPr>
          <p:nvPr>
            <p:ph type="dt" sz="half" idx="10"/>
          </p:nvPr>
        </p:nvSpPr>
        <p:spPr/>
        <p:txBody>
          <a:bodyPr/>
          <a:lstStyle/>
          <a:p>
            <a:fld id="{8026939E-E9C1-4488-9066-4467B726EAF4}" type="datetimeFigureOut">
              <a:rPr lang="ru-RU" smtClean="0"/>
              <a:t>11.03.2025</a:t>
            </a:fld>
            <a:endParaRPr lang="ru-RU"/>
          </a:p>
        </p:txBody>
      </p:sp>
      <p:sp>
        <p:nvSpPr>
          <p:cNvPr id="4" name="Нижний колонтитул 3">
            <a:extLst>
              <a:ext uri="{FF2B5EF4-FFF2-40B4-BE49-F238E27FC236}">
                <a16:creationId xmlns:a16="http://schemas.microsoft.com/office/drawing/2014/main" id="{6E6E197D-F7C7-8D5C-02F8-7D270707A31F}"/>
              </a:ext>
            </a:extLst>
          </p:cNvPr>
          <p:cNvSpPr>
            <a:spLocks noGrp="1"/>
          </p:cNvSpPr>
          <p:nvPr>
            <p:ph type="ftr" sz="quarter" idx="11"/>
          </p:nvPr>
        </p:nvSpPr>
        <p:spPr/>
        <p:txBody>
          <a:bodyPr/>
          <a:lstStyle/>
          <a:p>
            <a:endParaRPr lang="ru-RU"/>
          </a:p>
        </p:txBody>
      </p:sp>
      <p:sp>
        <p:nvSpPr>
          <p:cNvPr id="5" name="Номер слайда 4">
            <a:extLst>
              <a:ext uri="{FF2B5EF4-FFF2-40B4-BE49-F238E27FC236}">
                <a16:creationId xmlns:a16="http://schemas.microsoft.com/office/drawing/2014/main" id="{1EE9D4A2-AD36-4CDC-A95A-140D0019B99E}"/>
              </a:ext>
            </a:extLst>
          </p:cNvPr>
          <p:cNvSpPr>
            <a:spLocks noGrp="1"/>
          </p:cNvSpPr>
          <p:nvPr>
            <p:ph type="sldNum" sz="quarter" idx="12"/>
          </p:nvPr>
        </p:nvSpPr>
        <p:spPr/>
        <p:txBody>
          <a:bodyPr/>
          <a:lstStyle/>
          <a:p>
            <a:fld id="{C124E4B8-D438-4191-8DDE-44C350A8F3BB}" type="slidenum">
              <a:rPr lang="ru-RU" smtClean="0"/>
              <a:t>‹#›</a:t>
            </a:fld>
            <a:endParaRPr lang="ru-RU"/>
          </a:p>
        </p:txBody>
      </p:sp>
    </p:spTree>
    <p:extLst>
      <p:ext uri="{BB962C8B-B14F-4D97-AF65-F5344CB8AC3E}">
        <p14:creationId xmlns:p14="http://schemas.microsoft.com/office/powerpoint/2010/main" val="24840069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FFB4C958-A7EC-610B-038C-F6D38B1B4BF0}"/>
              </a:ext>
            </a:extLst>
          </p:cNvPr>
          <p:cNvSpPr>
            <a:spLocks noGrp="1"/>
          </p:cNvSpPr>
          <p:nvPr>
            <p:ph type="dt" sz="half" idx="10"/>
          </p:nvPr>
        </p:nvSpPr>
        <p:spPr/>
        <p:txBody>
          <a:bodyPr/>
          <a:lstStyle/>
          <a:p>
            <a:fld id="{8026939E-E9C1-4488-9066-4467B726EAF4}" type="datetimeFigureOut">
              <a:rPr lang="ru-RU" smtClean="0"/>
              <a:t>11.03.2025</a:t>
            </a:fld>
            <a:endParaRPr lang="ru-RU"/>
          </a:p>
        </p:txBody>
      </p:sp>
      <p:sp>
        <p:nvSpPr>
          <p:cNvPr id="3" name="Нижний колонтитул 2">
            <a:extLst>
              <a:ext uri="{FF2B5EF4-FFF2-40B4-BE49-F238E27FC236}">
                <a16:creationId xmlns:a16="http://schemas.microsoft.com/office/drawing/2014/main" id="{A59E0C8A-E478-E1B9-34DE-0CDF9FC29DC5}"/>
              </a:ext>
            </a:extLst>
          </p:cNvPr>
          <p:cNvSpPr>
            <a:spLocks noGrp="1"/>
          </p:cNvSpPr>
          <p:nvPr>
            <p:ph type="ftr" sz="quarter" idx="11"/>
          </p:nvPr>
        </p:nvSpPr>
        <p:spPr/>
        <p:txBody>
          <a:bodyPr/>
          <a:lstStyle/>
          <a:p>
            <a:endParaRPr lang="ru-RU"/>
          </a:p>
        </p:txBody>
      </p:sp>
      <p:sp>
        <p:nvSpPr>
          <p:cNvPr id="4" name="Номер слайда 3">
            <a:extLst>
              <a:ext uri="{FF2B5EF4-FFF2-40B4-BE49-F238E27FC236}">
                <a16:creationId xmlns:a16="http://schemas.microsoft.com/office/drawing/2014/main" id="{80B56184-698A-7178-8AF1-C6A973A5D6DA}"/>
              </a:ext>
            </a:extLst>
          </p:cNvPr>
          <p:cNvSpPr>
            <a:spLocks noGrp="1"/>
          </p:cNvSpPr>
          <p:nvPr>
            <p:ph type="sldNum" sz="quarter" idx="12"/>
          </p:nvPr>
        </p:nvSpPr>
        <p:spPr/>
        <p:txBody>
          <a:bodyPr/>
          <a:lstStyle/>
          <a:p>
            <a:fld id="{C124E4B8-D438-4191-8DDE-44C350A8F3BB}" type="slidenum">
              <a:rPr lang="ru-RU" smtClean="0"/>
              <a:t>‹#›</a:t>
            </a:fld>
            <a:endParaRPr lang="ru-RU"/>
          </a:p>
        </p:txBody>
      </p:sp>
    </p:spTree>
    <p:extLst>
      <p:ext uri="{BB962C8B-B14F-4D97-AF65-F5344CB8AC3E}">
        <p14:creationId xmlns:p14="http://schemas.microsoft.com/office/powerpoint/2010/main" val="38248044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617C83C-2446-5B44-446F-7F71D81CE043}"/>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a16="http://schemas.microsoft.com/office/drawing/2014/main" id="{5B7FB2E6-4699-767E-0278-105801509E4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id="{CFF78A41-9BA2-6137-40A3-E9B21D1CA60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FC65AA81-10AC-F3A3-AE6E-027202639BF2}"/>
              </a:ext>
            </a:extLst>
          </p:cNvPr>
          <p:cNvSpPr>
            <a:spLocks noGrp="1"/>
          </p:cNvSpPr>
          <p:nvPr>
            <p:ph type="dt" sz="half" idx="10"/>
          </p:nvPr>
        </p:nvSpPr>
        <p:spPr/>
        <p:txBody>
          <a:bodyPr/>
          <a:lstStyle/>
          <a:p>
            <a:fld id="{8026939E-E9C1-4488-9066-4467B726EAF4}" type="datetimeFigureOut">
              <a:rPr lang="ru-RU" smtClean="0"/>
              <a:t>11.03.2025</a:t>
            </a:fld>
            <a:endParaRPr lang="ru-RU"/>
          </a:p>
        </p:txBody>
      </p:sp>
      <p:sp>
        <p:nvSpPr>
          <p:cNvPr id="6" name="Нижний колонтитул 5">
            <a:extLst>
              <a:ext uri="{FF2B5EF4-FFF2-40B4-BE49-F238E27FC236}">
                <a16:creationId xmlns:a16="http://schemas.microsoft.com/office/drawing/2014/main" id="{FABDA897-B20A-0613-C9C1-23E0787419A3}"/>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E2BE8E77-51DE-365A-7FC0-A472ECF4312A}"/>
              </a:ext>
            </a:extLst>
          </p:cNvPr>
          <p:cNvSpPr>
            <a:spLocks noGrp="1"/>
          </p:cNvSpPr>
          <p:nvPr>
            <p:ph type="sldNum" sz="quarter" idx="12"/>
          </p:nvPr>
        </p:nvSpPr>
        <p:spPr/>
        <p:txBody>
          <a:bodyPr/>
          <a:lstStyle/>
          <a:p>
            <a:fld id="{C124E4B8-D438-4191-8DDE-44C350A8F3BB}" type="slidenum">
              <a:rPr lang="ru-RU" smtClean="0"/>
              <a:t>‹#›</a:t>
            </a:fld>
            <a:endParaRPr lang="ru-RU"/>
          </a:p>
        </p:txBody>
      </p:sp>
    </p:spTree>
    <p:extLst>
      <p:ext uri="{BB962C8B-B14F-4D97-AF65-F5344CB8AC3E}">
        <p14:creationId xmlns:p14="http://schemas.microsoft.com/office/powerpoint/2010/main" val="31700609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DCD1506-E502-320E-5FDC-E62C2CDBB9C2}"/>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a16="http://schemas.microsoft.com/office/drawing/2014/main" id="{34DE52E1-FC86-0D2F-BEFC-0F3F705CC51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a:extLst>
              <a:ext uri="{FF2B5EF4-FFF2-40B4-BE49-F238E27FC236}">
                <a16:creationId xmlns:a16="http://schemas.microsoft.com/office/drawing/2014/main" id="{E9C615D8-4EF2-7E45-05CB-A59F0818B5A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DC61692A-8AC6-3AF4-29CB-B16167245739}"/>
              </a:ext>
            </a:extLst>
          </p:cNvPr>
          <p:cNvSpPr>
            <a:spLocks noGrp="1"/>
          </p:cNvSpPr>
          <p:nvPr>
            <p:ph type="dt" sz="half" idx="10"/>
          </p:nvPr>
        </p:nvSpPr>
        <p:spPr/>
        <p:txBody>
          <a:bodyPr/>
          <a:lstStyle/>
          <a:p>
            <a:fld id="{8026939E-E9C1-4488-9066-4467B726EAF4}" type="datetimeFigureOut">
              <a:rPr lang="ru-RU" smtClean="0"/>
              <a:t>11.03.2025</a:t>
            </a:fld>
            <a:endParaRPr lang="ru-RU"/>
          </a:p>
        </p:txBody>
      </p:sp>
      <p:sp>
        <p:nvSpPr>
          <p:cNvPr id="6" name="Нижний колонтитул 5">
            <a:extLst>
              <a:ext uri="{FF2B5EF4-FFF2-40B4-BE49-F238E27FC236}">
                <a16:creationId xmlns:a16="http://schemas.microsoft.com/office/drawing/2014/main" id="{72B7F0F3-F97B-8FF7-210E-FC76904F4BD6}"/>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30489035-EE1F-3E1D-2E2D-40CFDEFF1344}"/>
              </a:ext>
            </a:extLst>
          </p:cNvPr>
          <p:cNvSpPr>
            <a:spLocks noGrp="1"/>
          </p:cNvSpPr>
          <p:nvPr>
            <p:ph type="sldNum" sz="quarter" idx="12"/>
          </p:nvPr>
        </p:nvSpPr>
        <p:spPr/>
        <p:txBody>
          <a:bodyPr/>
          <a:lstStyle/>
          <a:p>
            <a:fld id="{C124E4B8-D438-4191-8DDE-44C350A8F3BB}" type="slidenum">
              <a:rPr lang="ru-RU" smtClean="0"/>
              <a:t>‹#›</a:t>
            </a:fld>
            <a:endParaRPr lang="ru-RU"/>
          </a:p>
        </p:txBody>
      </p:sp>
    </p:spTree>
    <p:extLst>
      <p:ext uri="{BB962C8B-B14F-4D97-AF65-F5344CB8AC3E}">
        <p14:creationId xmlns:p14="http://schemas.microsoft.com/office/powerpoint/2010/main" val="35025954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3DAB450-6895-EE06-4332-5AC527BCD61F}"/>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ADDCDB76-A26B-DB50-A5DB-122C60F5C5FE}"/>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D18A59A9-2EC5-6D6E-D72B-D6D80B8F2D4D}"/>
              </a:ext>
            </a:extLst>
          </p:cNvPr>
          <p:cNvSpPr>
            <a:spLocks noGrp="1"/>
          </p:cNvSpPr>
          <p:nvPr>
            <p:ph type="dt" sz="half" idx="10"/>
          </p:nvPr>
        </p:nvSpPr>
        <p:spPr/>
        <p:txBody>
          <a:bodyPr/>
          <a:lstStyle/>
          <a:p>
            <a:fld id="{8026939E-E9C1-4488-9066-4467B726EAF4}" type="datetimeFigureOut">
              <a:rPr lang="ru-RU" smtClean="0"/>
              <a:t>11.03.2025</a:t>
            </a:fld>
            <a:endParaRPr lang="ru-RU"/>
          </a:p>
        </p:txBody>
      </p:sp>
      <p:sp>
        <p:nvSpPr>
          <p:cNvPr id="5" name="Нижний колонтитул 4">
            <a:extLst>
              <a:ext uri="{FF2B5EF4-FFF2-40B4-BE49-F238E27FC236}">
                <a16:creationId xmlns:a16="http://schemas.microsoft.com/office/drawing/2014/main" id="{FC23654E-CF4E-4BB5-B5E0-4BF99C4C18B7}"/>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19275FDC-709B-1B49-F152-45036A9CA598}"/>
              </a:ext>
            </a:extLst>
          </p:cNvPr>
          <p:cNvSpPr>
            <a:spLocks noGrp="1"/>
          </p:cNvSpPr>
          <p:nvPr>
            <p:ph type="sldNum" sz="quarter" idx="12"/>
          </p:nvPr>
        </p:nvSpPr>
        <p:spPr/>
        <p:txBody>
          <a:bodyPr/>
          <a:lstStyle/>
          <a:p>
            <a:fld id="{C124E4B8-D438-4191-8DDE-44C350A8F3BB}" type="slidenum">
              <a:rPr lang="ru-RU" smtClean="0"/>
              <a:t>‹#›</a:t>
            </a:fld>
            <a:endParaRPr lang="ru-RU"/>
          </a:p>
        </p:txBody>
      </p:sp>
    </p:spTree>
    <p:extLst>
      <p:ext uri="{BB962C8B-B14F-4D97-AF65-F5344CB8AC3E}">
        <p14:creationId xmlns:p14="http://schemas.microsoft.com/office/powerpoint/2010/main" val="29467494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95CEF602-9FE6-110B-D9E1-914811CD47D7}"/>
              </a:ext>
            </a:extLst>
          </p:cNvPr>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3BFD0725-FA63-C78C-6276-7B6DE5845995}"/>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0FDB7A87-73D2-5965-9ACC-830B7BBBA709}"/>
              </a:ext>
            </a:extLst>
          </p:cNvPr>
          <p:cNvSpPr>
            <a:spLocks noGrp="1"/>
          </p:cNvSpPr>
          <p:nvPr>
            <p:ph type="dt" sz="half" idx="10"/>
          </p:nvPr>
        </p:nvSpPr>
        <p:spPr/>
        <p:txBody>
          <a:bodyPr/>
          <a:lstStyle/>
          <a:p>
            <a:fld id="{8026939E-E9C1-4488-9066-4467B726EAF4}" type="datetimeFigureOut">
              <a:rPr lang="ru-RU" smtClean="0"/>
              <a:t>11.03.2025</a:t>
            </a:fld>
            <a:endParaRPr lang="ru-RU"/>
          </a:p>
        </p:txBody>
      </p:sp>
      <p:sp>
        <p:nvSpPr>
          <p:cNvPr id="5" name="Нижний колонтитул 4">
            <a:extLst>
              <a:ext uri="{FF2B5EF4-FFF2-40B4-BE49-F238E27FC236}">
                <a16:creationId xmlns:a16="http://schemas.microsoft.com/office/drawing/2014/main" id="{1B5A6AEF-6862-71D0-556B-000E607F74D2}"/>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849DC3E7-49A7-98B9-2A22-B20405208156}"/>
              </a:ext>
            </a:extLst>
          </p:cNvPr>
          <p:cNvSpPr>
            <a:spLocks noGrp="1"/>
          </p:cNvSpPr>
          <p:nvPr>
            <p:ph type="sldNum" sz="quarter" idx="12"/>
          </p:nvPr>
        </p:nvSpPr>
        <p:spPr/>
        <p:txBody>
          <a:bodyPr/>
          <a:lstStyle/>
          <a:p>
            <a:fld id="{C124E4B8-D438-4191-8DDE-44C350A8F3BB}" type="slidenum">
              <a:rPr lang="ru-RU" smtClean="0"/>
              <a:t>‹#›</a:t>
            </a:fld>
            <a:endParaRPr lang="ru-RU"/>
          </a:p>
        </p:txBody>
      </p:sp>
    </p:spTree>
    <p:extLst>
      <p:ext uri="{BB962C8B-B14F-4D97-AF65-F5344CB8AC3E}">
        <p14:creationId xmlns:p14="http://schemas.microsoft.com/office/powerpoint/2010/main" val="22665824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Slide 1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2192000" cy="6858000"/>
          </a:xfrm>
          <a:prstGeom prst="rect">
            <a:avLst/>
          </a:prstGeom>
        </p:spPr>
      </p:pic>
      <p:sp>
        <p:nvSpPr>
          <p:cNvPr id="3" name="Shape 0"/>
          <p:cNvSpPr/>
          <p:nvPr/>
        </p:nvSpPr>
        <p:spPr>
          <a:xfrm>
            <a:off x="0" y="0"/>
            <a:ext cx="12192000" cy="6858000"/>
          </a:xfrm>
          <a:prstGeom prst="rect">
            <a:avLst/>
          </a:prstGeom>
          <a:solidFill>
            <a:srgbClr val="FFFFFF">
              <a:alpha val="95000"/>
            </a:srgbClr>
          </a:solidFill>
          <a:ln/>
        </p:spPr>
      </p:sp>
      <p:pic>
        <p:nvPicPr>
          <p:cNvPr id="4" name="Image 1" descr="preencoded.png">
            <a:hlinkClick r:id="rId3"/>
          </p:cNvPr>
          <p:cNvPicPr>
            <a:picLocks noChangeAspect="1"/>
          </p:cNvPicPr>
          <p:nvPr/>
        </p:nvPicPr>
        <p:blipFill>
          <a:blip r:embed="rId4"/>
          <a:stretch>
            <a:fillRect/>
          </a:stretch>
        </p:blipFill>
        <p:spPr>
          <a:xfrm>
            <a:off x="10699346" y="6457950"/>
            <a:ext cx="1435504" cy="342900"/>
          </a:xfrm>
          <a:prstGeom prst="rect">
            <a:avLst/>
          </a:prstGeom>
        </p:spPr>
      </p:pic>
    </p:spTree>
    <p:extLst>
      <p:ext uri="{BB962C8B-B14F-4D97-AF65-F5344CB8AC3E}">
        <p14:creationId xmlns:p14="http://schemas.microsoft.com/office/powerpoint/2010/main" val="14482730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FF0210C-7583-2FFE-459D-9486A190687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id="{CFD5E841-0CDC-315E-8276-F6317917D34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D7B3EF88-D4E8-7F35-16AA-C77A8C84AF9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26939E-E9C1-4488-9066-4467B726EAF4}" type="datetimeFigureOut">
              <a:rPr lang="ru-RU" smtClean="0"/>
              <a:t>11.03.2025</a:t>
            </a:fld>
            <a:endParaRPr lang="ru-RU"/>
          </a:p>
        </p:txBody>
      </p:sp>
      <p:sp>
        <p:nvSpPr>
          <p:cNvPr id="5" name="Нижний колонтитул 4">
            <a:extLst>
              <a:ext uri="{FF2B5EF4-FFF2-40B4-BE49-F238E27FC236}">
                <a16:creationId xmlns:a16="http://schemas.microsoft.com/office/drawing/2014/main" id="{2C0B7B00-D07E-3FB9-E8BC-22AE83CBE16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a:extLst>
              <a:ext uri="{FF2B5EF4-FFF2-40B4-BE49-F238E27FC236}">
                <a16:creationId xmlns:a16="http://schemas.microsoft.com/office/drawing/2014/main" id="{DCC21EA6-06C7-19A4-AC04-ADCC91A64D2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24E4B8-D438-4191-8DDE-44C350A8F3BB}" type="slidenum">
              <a:rPr lang="ru-RU" smtClean="0"/>
              <a:t>‹#›</a:t>
            </a:fld>
            <a:endParaRPr lang="ru-RU"/>
          </a:p>
        </p:txBody>
      </p:sp>
    </p:spTree>
    <p:extLst>
      <p:ext uri="{BB962C8B-B14F-4D97-AF65-F5344CB8AC3E}">
        <p14:creationId xmlns:p14="http://schemas.microsoft.com/office/powerpoint/2010/main" val="12051605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4.xml"/><Relationship Id="rId4" Type="http://schemas.openxmlformats.org/officeDocument/2006/relationships/image" Target="../media/image21.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661492" y="475234"/>
            <a:ext cx="6297018" cy="1860649"/>
          </a:xfrm>
          <a:prstGeom prst="rect">
            <a:avLst/>
          </a:prstGeom>
          <a:noFill/>
          <a:ln/>
        </p:spPr>
        <p:txBody>
          <a:bodyPr wrap="square" lIns="0" tIns="0" rIns="0" bIns="0" rtlCol="0" anchor="t"/>
          <a:lstStyle/>
          <a:p>
            <a:pPr marR="240665" lvl="1" algn="ctr">
              <a:spcBef>
                <a:spcPts val="910"/>
              </a:spcBef>
              <a:spcAft>
                <a:spcPts val="0"/>
              </a:spcAft>
              <a:buSzPts val="1400"/>
              <a:tabLst>
                <a:tab pos="666750" algn="l"/>
                <a:tab pos="2831465" algn="l"/>
              </a:tabLst>
            </a:pPr>
            <a:r>
              <a:rPr lang="en-US" sz="2400" b="1" dirty="0">
                <a:latin typeface="Times New Roman" panose="02020603050405020304" pitchFamily="18" charset="0"/>
                <a:ea typeface="Times New Roman" panose="02020603050405020304" pitchFamily="18" charset="0"/>
              </a:rPr>
              <a:t>3.3</a:t>
            </a:r>
            <a:r>
              <a:rPr lang="en-US" sz="2400" b="1" spc="0" dirty="0">
                <a:effectLst/>
                <a:latin typeface="Times New Roman" panose="02020603050405020304" pitchFamily="18" charset="0"/>
                <a:ea typeface="Times New Roman" panose="02020603050405020304" pitchFamily="18" charset="0"/>
              </a:rPr>
              <a:t>-modul: </a:t>
            </a:r>
            <a:r>
              <a:rPr lang="tr-TR" sz="2400" b="1" dirty="0">
                <a:effectLst/>
                <a:latin typeface="Times New Roman" panose="02020603050405020304" pitchFamily="18" charset="0"/>
                <a:ea typeface="Times New Roman" panose="02020603050405020304" pitchFamily="18" charset="0"/>
              </a:rPr>
              <a:t>“Ta’lim</a:t>
            </a:r>
            <a:r>
              <a:rPr lang="tr-TR" sz="2400" b="1" spc="-45" dirty="0">
                <a:effectLst/>
                <a:latin typeface="Times New Roman" panose="02020603050405020304" pitchFamily="18" charset="0"/>
                <a:ea typeface="Times New Roman" panose="02020603050405020304" pitchFamily="18" charset="0"/>
              </a:rPr>
              <a:t> </a:t>
            </a:r>
            <a:r>
              <a:rPr lang="tr-TR" sz="2400" b="1" dirty="0">
                <a:effectLst/>
                <a:latin typeface="Times New Roman" panose="02020603050405020304" pitchFamily="18" charset="0"/>
                <a:ea typeface="Times New Roman" panose="02020603050405020304" pitchFamily="18" charset="0"/>
              </a:rPr>
              <a:t>oluvchilarning</a:t>
            </a:r>
            <a:r>
              <a:rPr lang="tr-TR" sz="2400" b="1" spc="-40" dirty="0">
                <a:effectLst/>
                <a:latin typeface="Times New Roman" panose="02020603050405020304" pitchFamily="18" charset="0"/>
                <a:ea typeface="Times New Roman" panose="02020603050405020304" pitchFamily="18" charset="0"/>
              </a:rPr>
              <a:t> </a:t>
            </a:r>
            <a:r>
              <a:rPr lang="tr-TR" sz="2400" b="1" dirty="0">
                <a:effectLst/>
                <a:latin typeface="Times New Roman" panose="02020603050405020304" pitchFamily="18" charset="0"/>
                <a:ea typeface="Times New Roman" panose="02020603050405020304" pitchFamily="18" charset="0"/>
              </a:rPr>
              <a:t>xulq-atvorlari</a:t>
            </a:r>
            <a:r>
              <a:rPr lang="tr-TR" sz="2400" b="1" spc="-20" dirty="0">
                <a:effectLst/>
                <a:latin typeface="Times New Roman" panose="02020603050405020304" pitchFamily="18" charset="0"/>
                <a:ea typeface="Times New Roman" panose="02020603050405020304" pitchFamily="18" charset="0"/>
              </a:rPr>
              <a:t> </a:t>
            </a:r>
            <a:r>
              <a:rPr lang="tr-TR" sz="2400" b="1" dirty="0">
                <a:effectLst/>
                <a:latin typeface="Times New Roman" panose="02020603050405020304" pitchFamily="18" charset="0"/>
                <a:ea typeface="Times New Roman" panose="02020603050405020304" pitchFamily="18" charset="0"/>
              </a:rPr>
              <a:t>va</a:t>
            </a:r>
            <a:r>
              <a:rPr lang="tr-TR" sz="2400" b="1" spc="-20" dirty="0">
                <a:effectLst/>
                <a:latin typeface="Times New Roman" panose="02020603050405020304" pitchFamily="18" charset="0"/>
                <a:ea typeface="Times New Roman" panose="02020603050405020304" pitchFamily="18" charset="0"/>
              </a:rPr>
              <a:t> </a:t>
            </a:r>
            <a:r>
              <a:rPr lang="tr-TR" sz="2400" b="1" dirty="0">
                <a:effectLst/>
                <a:latin typeface="Times New Roman" panose="02020603050405020304" pitchFamily="18" charset="0"/>
                <a:ea typeface="Times New Roman" panose="02020603050405020304" pitchFamily="18" charset="0"/>
              </a:rPr>
              <a:t>rivojlanishini</a:t>
            </a:r>
            <a:r>
              <a:rPr lang="tr-TR" sz="2400" b="1" spc="-20" dirty="0">
                <a:effectLst/>
                <a:latin typeface="Times New Roman" panose="02020603050405020304" pitchFamily="18" charset="0"/>
                <a:ea typeface="Times New Roman" panose="02020603050405020304" pitchFamily="18" charset="0"/>
              </a:rPr>
              <a:t> </a:t>
            </a:r>
            <a:r>
              <a:rPr lang="tr-TR" sz="2400" b="1" dirty="0">
                <a:effectLst/>
                <a:latin typeface="Times New Roman" panose="02020603050405020304" pitchFamily="18" charset="0"/>
                <a:ea typeface="Times New Roman" panose="02020603050405020304" pitchFamily="18" charset="0"/>
              </a:rPr>
              <a:t>ijtimoiy-ruhiy qoʻllab-quvvatlash” </a:t>
            </a:r>
            <a:endParaRPr lang="en-US" sz="2400" b="1" dirty="0">
              <a:latin typeface="Times New Roman" panose="02020603050405020304" pitchFamily="18" charset="0"/>
              <a:ea typeface="Times New Roman" panose="02020603050405020304" pitchFamily="18" charset="0"/>
            </a:endParaRPr>
          </a:p>
          <a:p>
            <a:pPr marR="240665" lvl="1" algn="ctr">
              <a:spcBef>
                <a:spcPts val="910"/>
              </a:spcBef>
              <a:spcAft>
                <a:spcPts val="0"/>
              </a:spcAft>
              <a:buSzPts val="1400"/>
              <a:tabLst>
                <a:tab pos="666750" algn="l"/>
                <a:tab pos="2831465" algn="l"/>
              </a:tabLst>
            </a:pPr>
            <a:endParaRPr lang="en-US" spc="0" dirty="0">
              <a:effectLst/>
              <a:latin typeface="Times New Roman" panose="02020603050405020304" pitchFamily="18" charset="0"/>
              <a:ea typeface="Times New Roman" panose="02020603050405020304" pitchFamily="18" charset="0"/>
            </a:endParaRPr>
          </a:p>
          <a:p>
            <a:pPr marR="240665" lvl="1" algn="ctr">
              <a:spcBef>
                <a:spcPts val="910"/>
              </a:spcBef>
              <a:spcAft>
                <a:spcPts val="0"/>
              </a:spcAft>
              <a:buSzPts val="1400"/>
              <a:tabLst>
                <a:tab pos="666750" algn="l"/>
                <a:tab pos="2831465" algn="l"/>
              </a:tabLst>
            </a:pPr>
            <a:endParaRPr lang="en-US" spc="0" dirty="0">
              <a:effectLst/>
              <a:latin typeface="Times New Roman" panose="02020603050405020304" pitchFamily="18" charset="0"/>
              <a:ea typeface="Times New Roman" panose="02020603050405020304" pitchFamily="18" charset="0"/>
            </a:endParaRPr>
          </a:p>
          <a:p>
            <a:pPr marR="240665" lvl="1" algn="ctr">
              <a:spcBef>
                <a:spcPts val="910"/>
              </a:spcBef>
              <a:spcAft>
                <a:spcPts val="0"/>
              </a:spcAft>
              <a:buSzPts val="1400"/>
              <a:tabLst>
                <a:tab pos="666750" algn="l"/>
                <a:tab pos="2831465" algn="l"/>
              </a:tabLst>
            </a:pPr>
            <a:endParaRPr lang="ru-RU" spc="0" dirty="0">
              <a:effectLst/>
              <a:latin typeface="Times New Roman" panose="02020603050405020304" pitchFamily="18" charset="0"/>
              <a:ea typeface="Times New Roman" panose="02020603050405020304" pitchFamily="18" charset="0"/>
            </a:endParaRPr>
          </a:p>
          <a:p>
            <a:pPr marR="836930" lvl="2" algn="ctr">
              <a:spcBef>
                <a:spcPts val="575"/>
              </a:spcBef>
              <a:buSzPts val="1300"/>
              <a:tabLst>
                <a:tab pos="1103630" algn="l"/>
              </a:tabLst>
            </a:pPr>
            <a:r>
              <a:rPr lang="en-US" sz="2400" b="1" dirty="0">
                <a:latin typeface="Times New Roman" panose="02020603050405020304" pitchFamily="18" charset="0"/>
                <a:ea typeface="Times New Roman" panose="02020603050405020304" pitchFamily="18" charset="0"/>
              </a:rPr>
              <a:t>3-M</a:t>
            </a:r>
            <a:r>
              <a:rPr lang="tr-TR" sz="2400" b="1" spc="0" dirty="0">
                <a:effectLst/>
                <a:latin typeface="Times New Roman" panose="02020603050405020304" pitchFamily="18" charset="0"/>
                <a:ea typeface="Times New Roman" panose="02020603050405020304" pitchFamily="18" charset="0"/>
              </a:rPr>
              <a:t>avzu.</a:t>
            </a:r>
            <a:r>
              <a:rPr lang="tr-TR" sz="2400" b="1" spc="-40" dirty="0">
                <a:effectLst/>
                <a:latin typeface="Times New Roman" panose="02020603050405020304" pitchFamily="18" charset="0"/>
                <a:ea typeface="Times New Roman" panose="02020603050405020304" pitchFamily="18" charset="0"/>
              </a:rPr>
              <a:t> </a:t>
            </a:r>
            <a:r>
              <a:rPr lang="tr-TR" sz="2400" b="1" kern="0" spc="0" dirty="0">
                <a:effectLst/>
                <a:latin typeface="Times New Roman" panose="02020603050405020304" pitchFamily="18" charset="0"/>
                <a:ea typeface="Times New Roman" panose="02020603050405020304" pitchFamily="18" charset="0"/>
              </a:rPr>
              <a:t>Ta’lim</a:t>
            </a:r>
            <a:r>
              <a:rPr lang="tr-TR" sz="2400" b="1" kern="0" spc="-90" dirty="0">
                <a:effectLst/>
                <a:latin typeface="Times New Roman" panose="02020603050405020304" pitchFamily="18" charset="0"/>
                <a:ea typeface="Times New Roman" panose="02020603050405020304" pitchFamily="18" charset="0"/>
              </a:rPr>
              <a:t> </a:t>
            </a:r>
            <a:r>
              <a:rPr lang="tr-TR" sz="2400" b="1" kern="0" spc="0" dirty="0">
                <a:effectLst/>
                <a:latin typeface="Times New Roman" panose="02020603050405020304" pitchFamily="18" charset="0"/>
                <a:ea typeface="Times New Roman" panose="02020603050405020304" pitchFamily="18" charset="0"/>
              </a:rPr>
              <a:t>oluvchilarga</a:t>
            </a:r>
            <a:r>
              <a:rPr lang="tr-TR" sz="2400" b="1" kern="0" spc="-75" dirty="0">
                <a:effectLst/>
                <a:latin typeface="Times New Roman" panose="02020603050405020304" pitchFamily="18" charset="0"/>
                <a:ea typeface="Times New Roman" panose="02020603050405020304" pitchFamily="18" charset="0"/>
              </a:rPr>
              <a:t> </a:t>
            </a:r>
            <a:r>
              <a:rPr lang="tr-TR" sz="2400" b="1" kern="0" spc="0" dirty="0">
                <a:effectLst/>
                <a:latin typeface="Times New Roman" panose="02020603050405020304" pitchFamily="18" charset="0"/>
                <a:ea typeface="Times New Roman" panose="02020603050405020304" pitchFamily="18" charset="0"/>
              </a:rPr>
              <a:t>qulay</a:t>
            </a:r>
            <a:r>
              <a:rPr lang="tr-TR" sz="2400" b="1" kern="0" spc="-75" dirty="0">
                <a:effectLst/>
                <a:latin typeface="Times New Roman" panose="02020603050405020304" pitchFamily="18" charset="0"/>
                <a:ea typeface="Times New Roman" panose="02020603050405020304" pitchFamily="18" charset="0"/>
              </a:rPr>
              <a:t> </a:t>
            </a:r>
            <a:r>
              <a:rPr lang="tr-TR" sz="2400" b="1" kern="0" spc="0" dirty="0">
                <a:effectLst/>
                <a:latin typeface="Times New Roman" panose="02020603050405020304" pitchFamily="18" charset="0"/>
                <a:ea typeface="Times New Roman" panose="02020603050405020304" pitchFamily="18" charset="0"/>
              </a:rPr>
              <a:t>psixologik</a:t>
            </a:r>
            <a:r>
              <a:rPr lang="tr-TR" sz="2400" b="1" kern="0" spc="-90" dirty="0">
                <a:effectLst/>
                <a:latin typeface="Times New Roman" panose="02020603050405020304" pitchFamily="18" charset="0"/>
                <a:ea typeface="Times New Roman" panose="02020603050405020304" pitchFamily="18" charset="0"/>
              </a:rPr>
              <a:t> </a:t>
            </a:r>
            <a:r>
              <a:rPr lang="tr-TR" sz="2400" b="1" kern="0" spc="0" dirty="0">
                <a:effectLst/>
                <a:latin typeface="Times New Roman" panose="02020603050405020304" pitchFamily="18" charset="0"/>
                <a:ea typeface="Times New Roman" panose="02020603050405020304" pitchFamily="18" charset="0"/>
              </a:rPr>
              <a:t>muhitda</a:t>
            </a:r>
            <a:r>
              <a:rPr lang="tr-TR" sz="2400" b="1" kern="0" spc="-75" dirty="0">
                <a:effectLst/>
                <a:latin typeface="Times New Roman" panose="02020603050405020304" pitchFamily="18" charset="0"/>
                <a:ea typeface="Times New Roman" panose="02020603050405020304" pitchFamily="18" charset="0"/>
              </a:rPr>
              <a:t> </a:t>
            </a:r>
            <a:r>
              <a:rPr lang="tr-TR" sz="2400" b="1" kern="0" spc="0" dirty="0">
                <a:effectLst/>
                <a:latin typeface="Times New Roman" panose="02020603050405020304" pitchFamily="18" charset="0"/>
                <a:ea typeface="Times New Roman" panose="02020603050405020304" pitchFamily="18" charset="0"/>
              </a:rPr>
              <a:t>ta’lim</a:t>
            </a:r>
            <a:r>
              <a:rPr lang="tr-TR" sz="2400" b="1" kern="0" spc="-90" dirty="0">
                <a:effectLst/>
                <a:latin typeface="Times New Roman" panose="02020603050405020304" pitchFamily="18" charset="0"/>
                <a:ea typeface="Times New Roman" panose="02020603050405020304" pitchFamily="18" charset="0"/>
              </a:rPr>
              <a:t> </a:t>
            </a:r>
            <a:r>
              <a:rPr lang="tr-TR" sz="2400" b="1" kern="0" spc="0" dirty="0">
                <a:effectLst/>
                <a:latin typeface="Times New Roman" panose="02020603050405020304" pitchFamily="18" charset="0"/>
                <a:ea typeface="Times New Roman" panose="02020603050405020304" pitchFamily="18" charset="0"/>
              </a:rPr>
              <a:t>olishlarini ta’minlashning samarali yoʻllari</a:t>
            </a:r>
            <a:endParaRPr lang="ru-RU" sz="1800" b="1" kern="0" spc="0" dirty="0">
              <a:effectLst/>
              <a:latin typeface="Times New Roman" panose="02020603050405020304" pitchFamily="18" charset="0"/>
              <a:ea typeface="Times New Roman" panose="02020603050405020304" pitchFamily="18" charset="0"/>
            </a:endParaRPr>
          </a:p>
          <a:p>
            <a:pPr marR="836930" lvl="2" algn="ctr">
              <a:lnSpc>
                <a:spcPct val="100000"/>
              </a:lnSpc>
              <a:spcBef>
                <a:spcPts val="575"/>
              </a:spcBef>
              <a:spcAft>
                <a:spcPts val="0"/>
              </a:spcAft>
              <a:buSzPts val="1300"/>
              <a:tabLst>
                <a:tab pos="1103630" algn="l"/>
              </a:tabLst>
            </a:pPr>
            <a:endParaRPr lang="ru-RU" sz="2000" spc="0" dirty="0">
              <a:effectLst/>
              <a:latin typeface="Times New Roman" panose="02020603050405020304" pitchFamily="18" charset="0"/>
              <a:ea typeface="Times New Roman" panose="02020603050405020304" pitchFamily="18" charset="0"/>
            </a:endParaRPr>
          </a:p>
        </p:txBody>
      </p:sp>
      <p:sp>
        <p:nvSpPr>
          <p:cNvPr id="5" name="Shape 2"/>
          <p:cNvSpPr/>
          <p:nvPr/>
        </p:nvSpPr>
        <p:spPr>
          <a:xfrm>
            <a:off x="661492" y="5665788"/>
            <a:ext cx="302419" cy="302419"/>
          </a:xfrm>
          <a:prstGeom prst="roundRect">
            <a:avLst>
              <a:gd name="adj" fmla="val 25194296"/>
            </a:avLst>
          </a:prstGeom>
          <a:noFill/>
          <a:ln w="7620">
            <a:solidFill>
              <a:srgbClr val="FFFFFF"/>
            </a:solidFill>
            <a:prstDash val="solid"/>
          </a:ln>
        </p:spPr>
      </p:sp>
      <p:sp>
        <p:nvSpPr>
          <p:cNvPr id="9" name="Скругленный прямоугольник 8"/>
          <p:cNvSpPr/>
          <p:nvPr/>
        </p:nvSpPr>
        <p:spPr>
          <a:xfrm>
            <a:off x="321915" y="5121671"/>
            <a:ext cx="6757721" cy="1372704"/>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333" dirty="0" err="1">
                <a:solidFill>
                  <a:schemeClr val="tx1"/>
                </a:solidFill>
                <a:latin typeface="Times New Roman" panose="02020603050405020304" pitchFamily="18" charset="0"/>
                <a:cs typeface="Times New Roman" panose="02020603050405020304" pitchFamily="18" charset="0"/>
              </a:rPr>
              <a:t>Pedagogika</a:t>
            </a:r>
            <a:r>
              <a:rPr lang="en-US" sz="2333" dirty="0">
                <a:solidFill>
                  <a:schemeClr val="tx1"/>
                </a:solidFill>
                <a:latin typeface="Times New Roman" panose="02020603050405020304" pitchFamily="18" charset="0"/>
                <a:cs typeface="Times New Roman" panose="02020603050405020304" pitchFamily="18" charset="0"/>
              </a:rPr>
              <a:t> </a:t>
            </a:r>
            <a:r>
              <a:rPr lang="en-US" sz="2333" dirty="0" err="1">
                <a:solidFill>
                  <a:schemeClr val="tx1"/>
                </a:solidFill>
                <a:latin typeface="Times New Roman" panose="02020603050405020304" pitchFamily="18" charset="0"/>
                <a:cs typeface="Times New Roman" panose="02020603050405020304" pitchFamily="18" charset="0"/>
              </a:rPr>
              <a:t>va</a:t>
            </a:r>
            <a:r>
              <a:rPr lang="en-US" sz="2333" dirty="0">
                <a:solidFill>
                  <a:schemeClr val="tx1"/>
                </a:solidFill>
                <a:latin typeface="Times New Roman" panose="02020603050405020304" pitchFamily="18" charset="0"/>
                <a:cs typeface="Times New Roman" panose="02020603050405020304" pitchFamily="18" charset="0"/>
              </a:rPr>
              <a:t> </a:t>
            </a:r>
            <a:r>
              <a:rPr lang="en-US" sz="2333" dirty="0" err="1">
                <a:solidFill>
                  <a:schemeClr val="tx1"/>
                </a:solidFill>
                <a:latin typeface="Times New Roman" panose="02020603050405020304" pitchFamily="18" charset="0"/>
                <a:cs typeface="Times New Roman" panose="02020603050405020304" pitchFamily="18" charset="0"/>
              </a:rPr>
              <a:t>psixologiya</a:t>
            </a:r>
            <a:r>
              <a:rPr lang="en-US" sz="2333" dirty="0">
                <a:solidFill>
                  <a:schemeClr val="tx1"/>
                </a:solidFill>
                <a:latin typeface="Times New Roman" panose="02020603050405020304" pitchFamily="18" charset="0"/>
                <a:cs typeface="Times New Roman" panose="02020603050405020304" pitchFamily="18" charset="0"/>
              </a:rPr>
              <a:t>, </a:t>
            </a:r>
          </a:p>
          <a:p>
            <a:r>
              <a:rPr lang="en-US" sz="2333" dirty="0" err="1">
                <a:solidFill>
                  <a:schemeClr val="tx1"/>
                </a:solidFill>
                <a:latin typeface="Times New Roman" panose="02020603050405020304" pitchFamily="18" charset="0"/>
                <a:cs typeface="Times New Roman" panose="02020603050405020304" pitchFamily="18" charset="0"/>
              </a:rPr>
              <a:t>ta’lim</a:t>
            </a:r>
            <a:r>
              <a:rPr lang="en-US" sz="2333" dirty="0">
                <a:solidFill>
                  <a:schemeClr val="tx1"/>
                </a:solidFill>
                <a:latin typeface="Times New Roman" panose="02020603050405020304" pitchFamily="18" charset="0"/>
                <a:cs typeface="Times New Roman" panose="02020603050405020304" pitchFamily="18" charset="0"/>
              </a:rPr>
              <a:t> </a:t>
            </a:r>
            <a:r>
              <a:rPr lang="en-US" sz="2333" dirty="0" err="1">
                <a:solidFill>
                  <a:schemeClr val="tx1"/>
                </a:solidFill>
                <a:latin typeface="Times New Roman" panose="02020603050405020304" pitchFamily="18" charset="0"/>
                <a:cs typeface="Times New Roman" panose="02020603050405020304" pitchFamily="18" charset="0"/>
              </a:rPr>
              <a:t>texnologiyalari</a:t>
            </a:r>
            <a:r>
              <a:rPr lang="en-US" sz="2333" dirty="0">
                <a:solidFill>
                  <a:schemeClr val="tx1"/>
                </a:solidFill>
                <a:latin typeface="Times New Roman" panose="02020603050405020304" pitchFamily="18" charset="0"/>
                <a:cs typeface="Times New Roman" panose="02020603050405020304" pitchFamily="18" charset="0"/>
              </a:rPr>
              <a:t> </a:t>
            </a:r>
          </a:p>
          <a:p>
            <a:r>
              <a:rPr lang="en-US" sz="2333" dirty="0" err="1">
                <a:solidFill>
                  <a:schemeClr val="tx1"/>
                </a:solidFill>
                <a:latin typeface="Times New Roman" panose="02020603050405020304" pitchFamily="18" charset="0"/>
                <a:cs typeface="Times New Roman" panose="02020603050405020304" pitchFamily="18" charset="0"/>
              </a:rPr>
              <a:t>kafedrasi</a:t>
            </a:r>
            <a:r>
              <a:rPr lang="en-US" sz="2333" dirty="0">
                <a:solidFill>
                  <a:schemeClr val="tx1"/>
                </a:solidFill>
                <a:latin typeface="Times New Roman" panose="02020603050405020304" pitchFamily="18" charset="0"/>
                <a:cs typeface="Times New Roman" panose="02020603050405020304" pitchFamily="18" charset="0"/>
              </a:rPr>
              <a:t> </a:t>
            </a:r>
            <a:r>
              <a:rPr lang="en-US" sz="2333" dirty="0" err="1">
                <a:solidFill>
                  <a:schemeClr val="tx1"/>
                </a:solidFill>
                <a:latin typeface="Times New Roman" panose="02020603050405020304" pitchFamily="18" charset="0"/>
                <a:cs typeface="Times New Roman" panose="02020603050405020304" pitchFamily="18" charset="0"/>
              </a:rPr>
              <a:t>katta</a:t>
            </a:r>
            <a:r>
              <a:rPr lang="en-US" sz="2333" dirty="0">
                <a:solidFill>
                  <a:schemeClr val="tx1"/>
                </a:solidFill>
                <a:latin typeface="Times New Roman" panose="02020603050405020304" pitchFamily="18" charset="0"/>
                <a:cs typeface="Times New Roman" panose="02020603050405020304" pitchFamily="18" charset="0"/>
              </a:rPr>
              <a:t> </a:t>
            </a:r>
            <a:r>
              <a:rPr lang="en-US" sz="2333" dirty="0" err="1">
                <a:solidFill>
                  <a:schemeClr val="tx1"/>
                </a:solidFill>
                <a:latin typeface="Times New Roman" panose="02020603050405020304" pitchFamily="18" charset="0"/>
                <a:cs typeface="Times New Roman" panose="02020603050405020304" pitchFamily="18" charset="0"/>
              </a:rPr>
              <a:t>o‘qituvchisi</a:t>
            </a:r>
            <a:r>
              <a:rPr lang="en-US" sz="2333" dirty="0">
                <a:solidFill>
                  <a:schemeClr val="tx1"/>
                </a:solidFill>
                <a:latin typeface="Times New Roman" panose="02020603050405020304" pitchFamily="18" charset="0"/>
                <a:cs typeface="Times New Roman" panose="02020603050405020304" pitchFamily="18" charset="0"/>
              </a:rPr>
              <a:t>:  </a:t>
            </a:r>
            <a:r>
              <a:rPr lang="en-US" sz="2333" b="1" dirty="0" err="1">
                <a:solidFill>
                  <a:schemeClr val="tx1"/>
                </a:solidFill>
                <a:latin typeface="Times New Roman" panose="02020603050405020304" pitchFamily="18" charset="0"/>
                <a:cs typeface="Times New Roman" panose="02020603050405020304" pitchFamily="18" charset="0"/>
              </a:rPr>
              <a:t>Rahmatillo</a:t>
            </a:r>
            <a:r>
              <a:rPr lang="en-US" sz="2333" b="1" dirty="0">
                <a:solidFill>
                  <a:schemeClr val="tx1"/>
                </a:solidFill>
                <a:latin typeface="Times New Roman" panose="02020603050405020304" pitchFamily="18" charset="0"/>
                <a:cs typeface="Times New Roman" panose="02020603050405020304" pitchFamily="18" charset="0"/>
              </a:rPr>
              <a:t> </a:t>
            </a:r>
            <a:r>
              <a:rPr lang="en-US" sz="2333" b="1" dirty="0" err="1">
                <a:solidFill>
                  <a:schemeClr val="tx1"/>
                </a:solidFill>
                <a:latin typeface="Times New Roman" panose="02020603050405020304" pitchFamily="18" charset="0"/>
                <a:cs typeface="Times New Roman" panose="02020603050405020304" pitchFamily="18" charset="0"/>
              </a:rPr>
              <a:t>Latibjonov</a:t>
            </a:r>
            <a:endParaRPr lang="ru-RU" sz="2333" b="1" dirty="0">
              <a:solidFill>
                <a:schemeClr val="tx1"/>
              </a:solidFill>
              <a:latin typeface="Times New Roman" panose="02020603050405020304" pitchFamily="18" charset="0"/>
              <a:cs typeface="Times New Roman" panose="02020603050405020304" pitchFamily="18" charset="0"/>
            </a:endParaRPr>
          </a:p>
        </p:txBody>
      </p:sp>
      <p:sp>
        <p:nvSpPr>
          <p:cNvPr id="4" name="Прямоугольник 3">
            <a:extLst>
              <a:ext uri="{FF2B5EF4-FFF2-40B4-BE49-F238E27FC236}">
                <a16:creationId xmlns:a16="http://schemas.microsoft.com/office/drawing/2014/main" id="{85799A0C-CE6C-9F1B-EF6A-6C7D7CDE46DC}"/>
              </a:ext>
            </a:extLst>
          </p:cNvPr>
          <p:cNvSpPr/>
          <p:nvPr/>
        </p:nvSpPr>
        <p:spPr>
          <a:xfrm>
            <a:off x="10687665" y="6494375"/>
            <a:ext cx="1435509" cy="289883"/>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ru-RU"/>
          </a:p>
        </p:txBody>
      </p:sp>
      <p:pic>
        <p:nvPicPr>
          <p:cNvPr id="8" name="Рисунок 7">
            <a:extLst>
              <a:ext uri="{FF2B5EF4-FFF2-40B4-BE49-F238E27FC236}">
                <a16:creationId xmlns:a16="http://schemas.microsoft.com/office/drawing/2014/main" id="{F3605CFA-E5C5-28A8-1E19-2D8E359E4FE5}"/>
              </a:ext>
            </a:extLst>
          </p:cNvPr>
          <p:cNvPicPr>
            <a:picLocks noChangeAspect="1"/>
          </p:cNvPicPr>
          <p:nvPr/>
        </p:nvPicPr>
        <p:blipFill>
          <a:blip r:embed="rId3"/>
          <a:stretch>
            <a:fillRect/>
          </a:stretch>
        </p:blipFill>
        <p:spPr>
          <a:xfrm>
            <a:off x="7079636" y="363625"/>
            <a:ext cx="4881245" cy="3252130"/>
          </a:xfrm>
          <a:prstGeom prst="rect">
            <a:avLst/>
          </a:prstGeom>
        </p:spPr>
      </p:pic>
      <p:pic>
        <p:nvPicPr>
          <p:cNvPr id="11" name="Рисунок 10">
            <a:extLst>
              <a:ext uri="{FF2B5EF4-FFF2-40B4-BE49-F238E27FC236}">
                <a16:creationId xmlns:a16="http://schemas.microsoft.com/office/drawing/2014/main" id="{3535F2BE-78CD-168D-F1CE-CCA56A818352}"/>
              </a:ext>
            </a:extLst>
          </p:cNvPr>
          <p:cNvPicPr>
            <a:picLocks noChangeAspect="1"/>
          </p:cNvPicPr>
          <p:nvPr/>
        </p:nvPicPr>
        <p:blipFill>
          <a:blip r:embed="rId4"/>
          <a:stretch>
            <a:fillRect/>
          </a:stretch>
        </p:blipFill>
        <p:spPr>
          <a:xfrm>
            <a:off x="8251013" y="3746373"/>
            <a:ext cx="3709868" cy="2070624"/>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a:extLst>
              <a:ext uri="{FF2B5EF4-FFF2-40B4-BE49-F238E27FC236}">
                <a16:creationId xmlns:a16="http://schemas.microsoft.com/office/drawing/2014/main" id="{154E2B8E-7204-7447-FDA2-2D37BA949BB3}"/>
              </a:ext>
            </a:extLst>
          </p:cNvPr>
          <p:cNvSpPr>
            <a:spLocks noGrp="1"/>
          </p:cNvSpPr>
          <p:nvPr>
            <p:ph type="title"/>
          </p:nvPr>
        </p:nvSpPr>
        <p:spPr>
          <a:xfrm>
            <a:off x="838200" y="365125"/>
            <a:ext cx="10515600" cy="637765"/>
          </a:xfrm>
        </p:spPr>
        <p:txBody>
          <a:bodyPr>
            <a:normAutofit/>
          </a:bodyPr>
          <a:lstStyle/>
          <a:p>
            <a:r>
              <a:rPr lang="en-US" sz="2800" b="1" dirty="0" err="1">
                <a:latin typeface="Times New Roman" panose="02020603050405020304" pitchFamily="18" charset="0"/>
                <a:cs typeface="Times New Roman" panose="02020603050405020304" pitchFamily="18" charset="0"/>
              </a:rPr>
              <a:t>Kirish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qismi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Kreativ</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mashq</a:t>
            </a:r>
            <a:endParaRPr lang="ru-RU" sz="2800" b="1" dirty="0">
              <a:latin typeface="Times New Roman" panose="02020603050405020304" pitchFamily="18" charset="0"/>
              <a:cs typeface="Times New Roman" panose="02020603050405020304" pitchFamily="18" charset="0"/>
            </a:endParaRPr>
          </a:p>
        </p:txBody>
      </p:sp>
      <p:sp>
        <p:nvSpPr>
          <p:cNvPr id="5" name="Объект 4">
            <a:extLst>
              <a:ext uri="{FF2B5EF4-FFF2-40B4-BE49-F238E27FC236}">
                <a16:creationId xmlns:a16="http://schemas.microsoft.com/office/drawing/2014/main" id="{047C4D55-2AB1-5834-9ED3-E5D305A83D71}"/>
              </a:ext>
            </a:extLst>
          </p:cNvPr>
          <p:cNvSpPr>
            <a:spLocks noGrp="1"/>
          </p:cNvSpPr>
          <p:nvPr>
            <p:ph idx="1"/>
          </p:nvPr>
        </p:nvSpPr>
        <p:spPr>
          <a:xfrm>
            <a:off x="838200" y="1002890"/>
            <a:ext cx="10515600" cy="5378245"/>
          </a:xfrm>
        </p:spPr>
        <p:txBody>
          <a:bodyPr>
            <a:normAutofit lnSpcReduction="10000"/>
          </a:bodyPr>
          <a:lstStyle/>
          <a:p>
            <a:pPr marL="0" indent="0">
              <a:lnSpc>
                <a:spcPct val="100000"/>
              </a:lnSpc>
              <a:buNone/>
            </a:pPr>
            <a:r>
              <a:rPr lang="en-US" b="1" dirty="0">
                <a:latin typeface="Times New Roman" panose="02020603050405020304" pitchFamily="18" charset="0"/>
                <a:cs typeface="Times New Roman" panose="02020603050405020304" pitchFamily="18" charset="0"/>
              </a:rPr>
              <a:t>"Agar..." </a:t>
            </a:r>
            <a:r>
              <a:rPr lang="en-US" b="1" dirty="0" err="1">
                <a:latin typeface="Times New Roman" panose="02020603050405020304" pitchFamily="18" charset="0"/>
                <a:cs typeface="Times New Roman" panose="02020603050405020304" pitchFamily="18" charset="0"/>
              </a:rPr>
              <a:t>mashqi</a:t>
            </a:r>
            <a:endParaRPr lang="en-US" b="1" dirty="0">
              <a:latin typeface="Times New Roman" panose="02020603050405020304" pitchFamily="18" charset="0"/>
              <a:cs typeface="Times New Roman" panose="02020603050405020304" pitchFamily="18" charset="0"/>
            </a:endParaRPr>
          </a:p>
          <a:p>
            <a:pPr marL="0" indent="0">
              <a:lnSpc>
                <a:spcPct val="100000"/>
              </a:lnSpc>
              <a:buNone/>
            </a:pPr>
            <a:r>
              <a:rPr lang="en-US" b="1" dirty="0" err="1">
                <a:latin typeface="Times New Roman" panose="02020603050405020304" pitchFamily="18" charset="0"/>
                <a:cs typeface="Times New Roman" panose="02020603050405020304" pitchFamily="18" charset="0"/>
              </a:rPr>
              <a:t>Maqsad</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Kognitiv</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moslashuvchanlik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ijodiy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fikrlashni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rivojlantirish</a:t>
            </a:r>
            <a:r>
              <a:rPr lang="en-US" dirty="0">
                <a:latin typeface="Times New Roman" panose="02020603050405020304" pitchFamily="18" charset="0"/>
                <a:cs typeface="Times New Roman" panose="02020603050405020304" pitchFamily="18" charset="0"/>
              </a:rPr>
              <a:t>.</a:t>
            </a:r>
          </a:p>
          <a:p>
            <a:pPr marL="0" indent="0">
              <a:lnSpc>
                <a:spcPct val="100000"/>
              </a:lnSpc>
              <a:buNone/>
            </a:pPr>
            <a:r>
              <a:rPr lang="en-US" b="1" dirty="0" err="1">
                <a:latin typeface="Times New Roman" panose="02020603050405020304" pitchFamily="18" charset="0"/>
                <a:cs typeface="Times New Roman" panose="02020603050405020304" pitchFamily="18" charset="0"/>
              </a:rPr>
              <a:t>Vazifa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o‘quvchilarga</a:t>
            </a:r>
            <a:r>
              <a:rPr lang="en-US" dirty="0">
                <a:latin typeface="Times New Roman" panose="02020603050405020304" pitchFamily="18" charset="0"/>
                <a:cs typeface="Times New Roman" panose="02020603050405020304" pitchFamily="18" charset="0"/>
              </a:rPr>
              <a:t> "Agar..." </a:t>
            </a:r>
            <a:r>
              <a:rPr lang="en-US" dirty="0" err="1">
                <a:latin typeface="Times New Roman" panose="02020603050405020304" pitchFamily="18" charset="0"/>
                <a:cs typeface="Times New Roman" panose="02020603050405020304" pitchFamily="18" charset="0"/>
              </a:rPr>
              <a:t>boshlang‘ich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so‘zi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savollar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beriladi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Masalan</a:t>
            </a:r>
            <a:r>
              <a:rPr lang="en-US" dirty="0">
                <a:latin typeface="Times New Roman" panose="02020603050405020304" pitchFamily="18" charset="0"/>
                <a:cs typeface="Times New Roman" panose="02020603050405020304" pitchFamily="18" charset="0"/>
              </a:rPr>
              <a:t>:</a:t>
            </a:r>
          </a:p>
          <a:p>
            <a:pPr marL="742950" lvl="1" indent="-285750">
              <a:lnSpc>
                <a:spcPct val="100000"/>
              </a:lnSpc>
              <a:buFont typeface="Arial" panose="020B0604020202020204" pitchFamily="34" charset="0"/>
              <a:buChar char="•"/>
            </a:pPr>
            <a:r>
              <a:rPr lang="en-US" dirty="0">
                <a:solidFill>
                  <a:srgbClr val="FF0000"/>
                </a:solidFill>
                <a:latin typeface="Times New Roman" panose="02020603050405020304" pitchFamily="18" charset="0"/>
                <a:cs typeface="Times New Roman" panose="02020603050405020304" pitchFamily="18" charset="0"/>
              </a:rPr>
              <a:t>Agar </a:t>
            </a:r>
            <a:r>
              <a:rPr lang="en-US" dirty="0" err="1">
                <a:solidFill>
                  <a:srgbClr val="FF0000"/>
                </a:solidFill>
                <a:latin typeface="Times New Roman" panose="02020603050405020304" pitchFamily="18" charset="0"/>
                <a:cs typeface="Times New Roman" panose="02020603050405020304" pitchFamily="18" charset="0"/>
              </a:rPr>
              <a:t>sizning</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qo‘lingizda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sehrli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kuch</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bo‘lsa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nima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qilgan</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bo‘lardingiz</a:t>
            </a:r>
            <a:r>
              <a:rPr lang="en-US" dirty="0">
                <a:solidFill>
                  <a:srgbClr val="FF0000"/>
                </a:solidFill>
                <a:latin typeface="Times New Roman" panose="02020603050405020304" pitchFamily="18" charset="0"/>
                <a:cs typeface="Times New Roman" panose="02020603050405020304" pitchFamily="18" charset="0"/>
              </a:rPr>
              <a:t>?</a:t>
            </a:r>
          </a:p>
          <a:p>
            <a:pPr marL="742950" lvl="1" indent="-285750">
              <a:lnSpc>
                <a:spcPct val="100000"/>
              </a:lnSpc>
              <a:buFont typeface="Arial" panose="020B0604020202020204" pitchFamily="34" charset="0"/>
              <a:buChar char="•"/>
            </a:pPr>
            <a:r>
              <a:rPr lang="en-US" dirty="0">
                <a:solidFill>
                  <a:schemeClr val="accent2">
                    <a:lumMod val="75000"/>
                  </a:schemeClr>
                </a:solidFill>
                <a:latin typeface="Times New Roman" panose="02020603050405020304" pitchFamily="18" charset="0"/>
                <a:cs typeface="Times New Roman" panose="02020603050405020304" pitchFamily="18" charset="0"/>
              </a:rPr>
              <a:t>Agar </a:t>
            </a:r>
            <a:r>
              <a:rPr lang="en-US" dirty="0" err="1">
                <a:solidFill>
                  <a:schemeClr val="accent2">
                    <a:lumMod val="75000"/>
                  </a:schemeClr>
                </a:solidFill>
                <a:latin typeface="Times New Roman" panose="02020603050405020304" pitchFamily="18" charset="0"/>
                <a:cs typeface="Times New Roman" panose="02020603050405020304" pitchFamily="18" charset="0"/>
              </a:rPr>
              <a:t>siz</a:t>
            </a:r>
            <a:r>
              <a:rPr lang="en-US" dirty="0">
                <a:solidFill>
                  <a:schemeClr val="accent2">
                    <a:lumMod val="75000"/>
                  </a:schemeClr>
                </a:solidFill>
                <a:latin typeface="Times New Roman" panose="02020603050405020304" pitchFamily="18" charset="0"/>
                <a:cs typeface="Times New Roman" panose="02020603050405020304" pitchFamily="18" charset="0"/>
              </a:rPr>
              <a:t> </a:t>
            </a:r>
            <a:r>
              <a:rPr lang="en-US" dirty="0" err="1">
                <a:solidFill>
                  <a:schemeClr val="accent2">
                    <a:lumMod val="75000"/>
                  </a:schemeClr>
                </a:solidFill>
                <a:latin typeface="Times New Roman" panose="02020603050405020304" pitchFamily="18" charset="0"/>
                <a:cs typeface="Times New Roman" panose="02020603050405020304" pitchFamily="18" charset="0"/>
              </a:rPr>
              <a:t>o‘rmon</a:t>
            </a:r>
            <a:r>
              <a:rPr lang="en-US" dirty="0">
                <a:solidFill>
                  <a:schemeClr val="accent2">
                    <a:lumMod val="75000"/>
                  </a:schemeClr>
                </a:solidFill>
                <a:latin typeface="Times New Roman" panose="02020603050405020304" pitchFamily="18" charset="0"/>
                <a:cs typeface="Times New Roman" panose="02020603050405020304" pitchFamily="18" charset="0"/>
              </a:rPr>
              <a:t> </a:t>
            </a:r>
            <a:r>
              <a:rPr lang="en-US" dirty="0" err="1">
                <a:solidFill>
                  <a:schemeClr val="accent2">
                    <a:lumMod val="75000"/>
                  </a:schemeClr>
                </a:solidFill>
                <a:latin typeface="Times New Roman" panose="02020603050405020304" pitchFamily="18" charset="0"/>
                <a:cs typeface="Times New Roman" panose="02020603050405020304" pitchFamily="18" charset="0"/>
              </a:rPr>
              <a:t>ichida</a:t>
            </a:r>
            <a:r>
              <a:rPr lang="en-US" dirty="0">
                <a:solidFill>
                  <a:schemeClr val="accent2">
                    <a:lumMod val="75000"/>
                  </a:schemeClr>
                </a:solidFill>
                <a:latin typeface="Times New Roman" panose="02020603050405020304" pitchFamily="18" charset="0"/>
                <a:cs typeface="Times New Roman" panose="02020603050405020304" pitchFamily="18" charset="0"/>
              </a:rPr>
              <a:t> </a:t>
            </a:r>
            <a:r>
              <a:rPr lang="en-US" dirty="0" err="1">
                <a:solidFill>
                  <a:schemeClr val="accent2">
                    <a:lumMod val="75000"/>
                  </a:schemeClr>
                </a:solidFill>
                <a:latin typeface="Times New Roman" panose="02020603050405020304" pitchFamily="18" charset="0"/>
                <a:cs typeface="Times New Roman" panose="02020603050405020304" pitchFamily="18" charset="0"/>
              </a:rPr>
              <a:t>yolg‘iz</a:t>
            </a:r>
            <a:r>
              <a:rPr lang="en-US" dirty="0">
                <a:solidFill>
                  <a:schemeClr val="accent2">
                    <a:lumMod val="75000"/>
                  </a:schemeClr>
                </a:solidFill>
                <a:latin typeface="Times New Roman" panose="02020603050405020304" pitchFamily="18" charset="0"/>
                <a:cs typeface="Times New Roman" panose="02020603050405020304" pitchFamily="18" charset="0"/>
              </a:rPr>
              <a:t> </a:t>
            </a:r>
            <a:r>
              <a:rPr lang="en-US" dirty="0" err="1">
                <a:solidFill>
                  <a:schemeClr val="accent2">
                    <a:lumMod val="75000"/>
                  </a:schemeClr>
                </a:solidFill>
                <a:latin typeface="Times New Roman" panose="02020603050405020304" pitchFamily="18" charset="0"/>
                <a:cs typeface="Times New Roman" panose="02020603050405020304" pitchFamily="18" charset="0"/>
              </a:rPr>
              <a:t>qolganingizda</a:t>
            </a:r>
            <a:r>
              <a:rPr lang="en-US" dirty="0">
                <a:solidFill>
                  <a:schemeClr val="accent2">
                    <a:lumMod val="75000"/>
                  </a:schemeClr>
                </a:solidFill>
                <a:latin typeface="Times New Roman" panose="02020603050405020304" pitchFamily="18" charset="0"/>
                <a:cs typeface="Times New Roman" panose="02020603050405020304" pitchFamily="18" charset="0"/>
              </a:rPr>
              <a:t>, </a:t>
            </a:r>
            <a:r>
              <a:rPr lang="en-US" dirty="0" err="1">
                <a:solidFill>
                  <a:schemeClr val="accent2">
                    <a:lumMod val="75000"/>
                  </a:schemeClr>
                </a:solidFill>
                <a:latin typeface="Times New Roman" panose="02020603050405020304" pitchFamily="18" charset="0"/>
                <a:cs typeface="Times New Roman" panose="02020603050405020304" pitchFamily="18" charset="0"/>
              </a:rPr>
              <a:t>qanday</a:t>
            </a:r>
            <a:r>
              <a:rPr lang="en-US" dirty="0">
                <a:solidFill>
                  <a:schemeClr val="accent2">
                    <a:lumMod val="75000"/>
                  </a:schemeClr>
                </a:solidFill>
                <a:latin typeface="Times New Roman" panose="02020603050405020304" pitchFamily="18" charset="0"/>
                <a:cs typeface="Times New Roman" panose="02020603050405020304" pitchFamily="18" charset="0"/>
              </a:rPr>
              <a:t> harakat </a:t>
            </a:r>
            <a:r>
              <a:rPr lang="en-US" dirty="0" err="1">
                <a:solidFill>
                  <a:schemeClr val="accent2">
                    <a:lumMod val="75000"/>
                  </a:schemeClr>
                </a:solidFill>
                <a:latin typeface="Times New Roman" panose="02020603050405020304" pitchFamily="18" charset="0"/>
                <a:cs typeface="Times New Roman" panose="02020603050405020304" pitchFamily="18" charset="0"/>
              </a:rPr>
              <a:t>qilgan</a:t>
            </a:r>
            <a:r>
              <a:rPr lang="en-US" dirty="0">
                <a:solidFill>
                  <a:schemeClr val="accent2">
                    <a:lumMod val="75000"/>
                  </a:schemeClr>
                </a:solidFill>
                <a:latin typeface="Times New Roman" panose="02020603050405020304" pitchFamily="18" charset="0"/>
                <a:cs typeface="Times New Roman" panose="02020603050405020304" pitchFamily="18" charset="0"/>
              </a:rPr>
              <a:t> </a:t>
            </a:r>
            <a:r>
              <a:rPr lang="en-US" dirty="0" err="1">
                <a:solidFill>
                  <a:schemeClr val="accent2">
                    <a:lumMod val="75000"/>
                  </a:schemeClr>
                </a:solidFill>
                <a:latin typeface="Times New Roman" panose="02020603050405020304" pitchFamily="18" charset="0"/>
                <a:cs typeface="Times New Roman" panose="02020603050405020304" pitchFamily="18" charset="0"/>
              </a:rPr>
              <a:t>bo‘lardingiz</a:t>
            </a:r>
            <a:r>
              <a:rPr lang="en-US" dirty="0">
                <a:solidFill>
                  <a:schemeClr val="accent2">
                    <a:lumMod val="75000"/>
                  </a:schemeClr>
                </a:solidFill>
                <a:latin typeface="Times New Roman" panose="02020603050405020304" pitchFamily="18" charset="0"/>
                <a:cs typeface="Times New Roman" panose="02020603050405020304" pitchFamily="18" charset="0"/>
              </a:rPr>
              <a:t>?</a:t>
            </a:r>
          </a:p>
          <a:p>
            <a:pPr marL="742950" lvl="1" indent="-285750">
              <a:lnSpc>
                <a:spcPct val="100000"/>
              </a:lnSpc>
              <a:buFont typeface="Arial" panose="020B0604020202020204" pitchFamily="34" charset="0"/>
              <a:buChar char="•"/>
            </a:pPr>
            <a:r>
              <a:rPr lang="en-US" dirty="0">
                <a:solidFill>
                  <a:schemeClr val="accent1">
                    <a:lumMod val="50000"/>
                  </a:schemeClr>
                </a:solidFill>
                <a:latin typeface="Times New Roman" panose="02020603050405020304" pitchFamily="18" charset="0"/>
                <a:cs typeface="Times New Roman" panose="02020603050405020304" pitchFamily="18" charset="0"/>
              </a:rPr>
              <a:t>Agar </a:t>
            </a:r>
            <a:r>
              <a:rPr lang="en-US" dirty="0" err="1">
                <a:solidFill>
                  <a:schemeClr val="accent1">
                    <a:lumMod val="50000"/>
                  </a:schemeClr>
                </a:solidFill>
                <a:latin typeface="Times New Roman" panose="02020603050405020304" pitchFamily="18" charset="0"/>
                <a:cs typeface="Times New Roman" panose="02020603050405020304" pitchFamily="18" charset="0"/>
              </a:rPr>
              <a:t>sizning</a:t>
            </a:r>
            <a:r>
              <a:rPr lang="en-US" dirty="0">
                <a:solidFill>
                  <a:schemeClr val="accent1">
                    <a:lumMod val="50000"/>
                  </a:schemeClr>
                </a:solidFill>
                <a:latin typeface="Times New Roman" panose="02020603050405020304" pitchFamily="18" charset="0"/>
                <a:cs typeface="Times New Roman" panose="02020603050405020304" pitchFamily="18" charset="0"/>
              </a:rPr>
              <a:t> </a:t>
            </a:r>
            <a:r>
              <a:rPr lang="en-US" dirty="0" err="1">
                <a:solidFill>
                  <a:schemeClr val="accent1">
                    <a:lumMod val="50000"/>
                  </a:schemeClr>
                </a:solidFill>
                <a:latin typeface="Times New Roman" panose="02020603050405020304" pitchFamily="18" charset="0"/>
                <a:cs typeface="Times New Roman" panose="02020603050405020304" pitchFamily="18" charset="0"/>
              </a:rPr>
              <a:t>hayotingiz</a:t>
            </a:r>
            <a:r>
              <a:rPr lang="en-US" dirty="0">
                <a:solidFill>
                  <a:schemeClr val="accent1">
                    <a:lumMod val="50000"/>
                  </a:schemeClr>
                </a:solidFill>
                <a:latin typeface="Times New Roman" panose="02020603050405020304" pitchFamily="18" charset="0"/>
                <a:cs typeface="Times New Roman" panose="02020603050405020304" pitchFamily="18" charset="0"/>
              </a:rPr>
              <a:t> </a:t>
            </a:r>
            <a:r>
              <a:rPr lang="en-US" dirty="0" err="1">
                <a:solidFill>
                  <a:schemeClr val="accent1">
                    <a:lumMod val="50000"/>
                  </a:schemeClr>
                </a:solidFill>
                <a:latin typeface="Times New Roman" panose="02020603050405020304" pitchFamily="18" charset="0"/>
                <a:cs typeface="Times New Roman" panose="02020603050405020304" pitchFamily="18" charset="0"/>
              </a:rPr>
              <a:t>bir</a:t>
            </a:r>
            <a:r>
              <a:rPr lang="en-US" dirty="0">
                <a:solidFill>
                  <a:schemeClr val="accent1">
                    <a:lumMod val="50000"/>
                  </a:schemeClr>
                </a:solidFill>
                <a:latin typeface="Times New Roman" panose="02020603050405020304" pitchFamily="18" charset="0"/>
                <a:cs typeface="Times New Roman" panose="02020603050405020304" pitchFamily="18" charset="0"/>
              </a:rPr>
              <a:t> </a:t>
            </a:r>
            <a:r>
              <a:rPr lang="en-US" dirty="0" err="1">
                <a:solidFill>
                  <a:schemeClr val="accent1">
                    <a:lumMod val="50000"/>
                  </a:schemeClr>
                </a:solidFill>
                <a:latin typeface="Times New Roman" panose="02020603050405020304" pitchFamily="18" charset="0"/>
                <a:cs typeface="Times New Roman" panose="02020603050405020304" pitchFamily="18" charset="0"/>
              </a:rPr>
              <a:t>kitob</a:t>
            </a:r>
            <a:r>
              <a:rPr lang="en-US" dirty="0">
                <a:solidFill>
                  <a:schemeClr val="accent1">
                    <a:lumMod val="50000"/>
                  </a:schemeClr>
                </a:solidFill>
                <a:latin typeface="Times New Roman" panose="02020603050405020304" pitchFamily="18" charset="0"/>
                <a:cs typeface="Times New Roman" panose="02020603050405020304" pitchFamily="18" charset="0"/>
              </a:rPr>
              <a:t> </a:t>
            </a:r>
            <a:r>
              <a:rPr lang="en-US" dirty="0" err="1">
                <a:solidFill>
                  <a:schemeClr val="accent1">
                    <a:lumMod val="50000"/>
                  </a:schemeClr>
                </a:solidFill>
                <a:latin typeface="Times New Roman" panose="02020603050405020304" pitchFamily="18" charset="0"/>
                <a:cs typeface="Times New Roman" panose="02020603050405020304" pitchFamily="18" charset="0"/>
              </a:rPr>
              <a:t>bo‘lsa</a:t>
            </a:r>
            <a:r>
              <a:rPr lang="en-US" dirty="0">
                <a:solidFill>
                  <a:schemeClr val="accent1">
                    <a:lumMod val="50000"/>
                  </a:schemeClr>
                </a:solidFill>
                <a:latin typeface="Times New Roman" panose="02020603050405020304" pitchFamily="18" charset="0"/>
                <a:cs typeface="Times New Roman" panose="02020603050405020304" pitchFamily="18" charset="0"/>
              </a:rPr>
              <a:t>, </a:t>
            </a:r>
            <a:r>
              <a:rPr lang="en-US" dirty="0" err="1">
                <a:solidFill>
                  <a:schemeClr val="accent1">
                    <a:lumMod val="50000"/>
                  </a:schemeClr>
                </a:solidFill>
                <a:latin typeface="Times New Roman" panose="02020603050405020304" pitchFamily="18" charset="0"/>
                <a:cs typeface="Times New Roman" panose="02020603050405020304" pitchFamily="18" charset="0"/>
              </a:rPr>
              <a:t>uning</a:t>
            </a:r>
            <a:r>
              <a:rPr lang="en-US" dirty="0">
                <a:solidFill>
                  <a:schemeClr val="accent1">
                    <a:lumMod val="50000"/>
                  </a:schemeClr>
                </a:solidFill>
                <a:latin typeface="Times New Roman" panose="02020603050405020304" pitchFamily="18" charset="0"/>
                <a:cs typeface="Times New Roman" panose="02020603050405020304" pitchFamily="18" charset="0"/>
              </a:rPr>
              <a:t> </a:t>
            </a:r>
            <a:r>
              <a:rPr lang="en-US" dirty="0" err="1">
                <a:solidFill>
                  <a:schemeClr val="accent1">
                    <a:lumMod val="50000"/>
                  </a:schemeClr>
                </a:solidFill>
                <a:latin typeface="Times New Roman" panose="02020603050405020304" pitchFamily="18" charset="0"/>
                <a:cs typeface="Times New Roman" panose="02020603050405020304" pitchFamily="18" charset="0"/>
              </a:rPr>
              <a:t>nomi</a:t>
            </a:r>
            <a:r>
              <a:rPr lang="en-US" dirty="0">
                <a:solidFill>
                  <a:schemeClr val="accent1">
                    <a:lumMod val="50000"/>
                  </a:schemeClr>
                </a:solidFill>
                <a:latin typeface="Times New Roman" panose="02020603050405020304" pitchFamily="18" charset="0"/>
                <a:cs typeface="Times New Roman" panose="02020603050405020304" pitchFamily="18" charset="0"/>
              </a:rPr>
              <a:t> </a:t>
            </a:r>
            <a:r>
              <a:rPr lang="en-US" dirty="0" err="1">
                <a:solidFill>
                  <a:schemeClr val="accent1">
                    <a:lumMod val="50000"/>
                  </a:schemeClr>
                </a:solidFill>
                <a:latin typeface="Times New Roman" panose="02020603050405020304" pitchFamily="18" charset="0"/>
                <a:cs typeface="Times New Roman" panose="02020603050405020304" pitchFamily="18" charset="0"/>
              </a:rPr>
              <a:t>qanday</a:t>
            </a:r>
            <a:r>
              <a:rPr lang="en-US" dirty="0">
                <a:solidFill>
                  <a:schemeClr val="accent1">
                    <a:lumMod val="50000"/>
                  </a:schemeClr>
                </a:solidFill>
                <a:latin typeface="Times New Roman" panose="02020603050405020304" pitchFamily="18" charset="0"/>
                <a:cs typeface="Times New Roman" panose="02020603050405020304" pitchFamily="18" charset="0"/>
              </a:rPr>
              <a:t> </a:t>
            </a:r>
            <a:r>
              <a:rPr lang="en-US" dirty="0" err="1">
                <a:solidFill>
                  <a:schemeClr val="accent1">
                    <a:lumMod val="50000"/>
                  </a:schemeClr>
                </a:solidFill>
                <a:latin typeface="Times New Roman" panose="02020603050405020304" pitchFamily="18" charset="0"/>
                <a:cs typeface="Times New Roman" panose="02020603050405020304" pitchFamily="18" charset="0"/>
              </a:rPr>
              <a:t>bo‘lardi</a:t>
            </a:r>
            <a:r>
              <a:rPr lang="en-US" dirty="0">
                <a:solidFill>
                  <a:schemeClr val="accent1">
                    <a:lumMod val="50000"/>
                  </a:schemeClr>
                </a:solidFill>
                <a:latin typeface="Times New Roman" panose="02020603050405020304" pitchFamily="18" charset="0"/>
                <a:cs typeface="Times New Roman" panose="02020603050405020304" pitchFamily="18" charset="0"/>
              </a:rPr>
              <a:t>?</a:t>
            </a:r>
          </a:p>
          <a:p>
            <a:pPr marL="742950" lvl="1" indent="-285750">
              <a:lnSpc>
                <a:spcPct val="100000"/>
              </a:lnSpc>
            </a:pPr>
            <a:r>
              <a:rPr lang="en-US" dirty="0">
                <a:solidFill>
                  <a:schemeClr val="accent6">
                    <a:lumMod val="50000"/>
                  </a:schemeClr>
                </a:solidFill>
                <a:latin typeface="Times New Roman" panose="02020603050405020304" pitchFamily="18" charset="0"/>
                <a:cs typeface="Times New Roman" panose="02020603050405020304" pitchFamily="18" charset="0"/>
              </a:rPr>
              <a:t>"Agar </a:t>
            </a:r>
            <a:r>
              <a:rPr lang="en-US" dirty="0" err="1">
                <a:solidFill>
                  <a:schemeClr val="accent6">
                    <a:lumMod val="50000"/>
                  </a:schemeClr>
                </a:solidFill>
                <a:latin typeface="Times New Roman" panose="02020603050405020304" pitchFamily="18" charset="0"/>
                <a:cs typeface="Times New Roman" panose="02020603050405020304" pitchFamily="18" charset="0"/>
              </a:rPr>
              <a:t>siz</a:t>
            </a:r>
            <a:r>
              <a:rPr lang="en-US" dirty="0">
                <a:solidFill>
                  <a:schemeClr val="accent6">
                    <a:lumMod val="50000"/>
                  </a:schemeClr>
                </a:solidFill>
                <a:latin typeface="Times New Roman" panose="02020603050405020304" pitchFamily="18" charset="0"/>
                <a:cs typeface="Times New Roman" panose="02020603050405020304" pitchFamily="18" charset="0"/>
              </a:rPr>
              <a:t> </a:t>
            </a:r>
            <a:r>
              <a:rPr lang="en-US" dirty="0" err="1">
                <a:solidFill>
                  <a:schemeClr val="accent6">
                    <a:lumMod val="50000"/>
                  </a:schemeClr>
                </a:solidFill>
                <a:latin typeface="Times New Roman" panose="02020603050405020304" pitchFamily="18" charset="0"/>
                <a:cs typeface="Times New Roman" panose="02020603050405020304" pitchFamily="18" charset="0"/>
              </a:rPr>
              <a:t>bugun</a:t>
            </a:r>
            <a:r>
              <a:rPr lang="en-US" dirty="0">
                <a:solidFill>
                  <a:schemeClr val="accent6">
                    <a:lumMod val="50000"/>
                  </a:schemeClr>
                </a:solidFill>
                <a:latin typeface="Times New Roman" panose="02020603050405020304" pitchFamily="18" charset="0"/>
                <a:cs typeface="Times New Roman" panose="02020603050405020304" pitchFamily="18" charset="0"/>
              </a:rPr>
              <a:t> </a:t>
            </a:r>
            <a:r>
              <a:rPr lang="en-US" dirty="0" err="1">
                <a:solidFill>
                  <a:schemeClr val="accent6">
                    <a:lumMod val="50000"/>
                  </a:schemeClr>
                </a:solidFill>
                <a:latin typeface="Times New Roman" panose="02020603050405020304" pitchFamily="18" charset="0"/>
                <a:cs typeface="Times New Roman" panose="02020603050405020304" pitchFamily="18" charset="0"/>
              </a:rPr>
              <a:t>kelajakdagi</a:t>
            </a:r>
            <a:r>
              <a:rPr lang="en-US" dirty="0">
                <a:solidFill>
                  <a:schemeClr val="accent6">
                    <a:lumMod val="50000"/>
                  </a:schemeClr>
                </a:solidFill>
                <a:latin typeface="Times New Roman" panose="02020603050405020304" pitchFamily="18" charset="0"/>
                <a:cs typeface="Times New Roman" panose="02020603050405020304" pitchFamily="18" charset="0"/>
              </a:rPr>
              <a:t> </a:t>
            </a:r>
            <a:r>
              <a:rPr lang="en-US" dirty="0" err="1">
                <a:solidFill>
                  <a:schemeClr val="accent6">
                    <a:lumMod val="50000"/>
                  </a:schemeClr>
                </a:solidFill>
                <a:latin typeface="Times New Roman" panose="02020603050405020304" pitchFamily="18" charset="0"/>
                <a:cs typeface="Times New Roman" panose="02020603050405020304" pitchFamily="18" charset="0"/>
              </a:rPr>
              <a:t>texnologiyalarni</a:t>
            </a:r>
            <a:r>
              <a:rPr lang="en-US" dirty="0">
                <a:solidFill>
                  <a:schemeClr val="accent6">
                    <a:lumMod val="50000"/>
                  </a:schemeClr>
                </a:solidFill>
                <a:latin typeface="Times New Roman" panose="02020603050405020304" pitchFamily="18" charset="0"/>
                <a:cs typeface="Times New Roman" panose="02020603050405020304" pitchFamily="18" charset="0"/>
              </a:rPr>
              <a:t> </a:t>
            </a:r>
            <a:r>
              <a:rPr lang="en-US" dirty="0" err="1">
                <a:solidFill>
                  <a:schemeClr val="accent6">
                    <a:lumMod val="50000"/>
                  </a:schemeClr>
                </a:solidFill>
                <a:latin typeface="Times New Roman" panose="02020603050405020304" pitchFamily="18" charset="0"/>
                <a:cs typeface="Times New Roman" panose="02020603050405020304" pitchFamily="18" charset="0"/>
              </a:rPr>
              <a:t>ixtiro</a:t>
            </a:r>
            <a:r>
              <a:rPr lang="en-US" dirty="0">
                <a:solidFill>
                  <a:schemeClr val="accent6">
                    <a:lumMod val="50000"/>
                  </a:schemeClr>
                </a:solidFill>
                <a:latin typeface="Times New Roman" panose="02020603050405020304" pitchFamily="18" charset="0"/>
                <a:cs typeface="Times New Roman" panose="02020603050405020304" pitchFamily="18" charset="0"/>
              </a:rPr>
              <a:t> </a:t>
            </a:r>
            <a:r>
              <a:rPr lang="en-US" dirty="0" err="1">
                <a:solidFill>
                  <a:schemeClr val="accent6">
                    <a:lumMod val="50000"/>
                  </a:schemeClr>
                </a:solidFill>
                <a:latin typeface="Times New Roman" panose="02020603050405020304" pitchFamily="18" charset="0"/>
                <a:cs typeface="Times New Roman" panose="02020603050405020304" pitchFamily="18" charset="0"/>
              </a:rPr>
              <a:t>qilsangiz</a:t>
            </a:r>
            <a:r>
              <a:rPr lang="en-US" dirty="0">
                <a:solidFill>
                  <a:schemeClr val="accent6">
                    <a:lumMod val="50000"/>
                  </a:schemeClr>
                </a:solidFill>
                <a:latin typeface="Times New Roman" panose="02020603050405020304" pitchFamily="18" charset="0"/>
                <a:cs typeface="Times New Roman" panose="02020603050405020304" pitchFamily="18" charset="0"/>
              </a:rPr>
              <a:t>, </a:t>
            </a:r>
            <a:r>
              <a:rPr lang="en-US" dirty="0" err="1">
                <a:solidFill>
                  <a:schemeClr val="accent6">
                    <a:lumMod val="50000"/>
                  </a:schemeClr>
                </a:solidFill>
                <a:latin typeface="Times New Roman" panose="02020603050405020304" pitchFamily="18" charset="0"/>
                <a:cs typeface="Times New Roman" panose="02020603050405020304" pitchFamily="18" charset="0"/>
              </a:rPr>
              <a:t>nima</a:t>
            </a:r>
            <a:r>
              <a:rPr lang="en-US" dirty="0">
                <a:solidFill>
                  <a:schemeClr val="accent6">
                    <a:lumMod val="50000"/>
                  </a:schemeClr>
                </a:solidFill>
                <a:latin typeface="Times New Roman" panose="02020603050405020304" pitchFamily="18" charset="0"/>
                <a:cs typeface="Times New Roman" panose="02020603050405020304" pitchFamily="18" charset="0"/>
              </a:rPr>
              <a:t> </a:t>
            </a:r>
            <a:r>
              <a:rPr lang="en-US" dirty="0" err="1">
                <a:solidFill>
                  <a:schemeClr val="accent6">
                    <a:lumMod val="50000"/>
                  </a:schemeClr>
                </a:solidFill>
                <a:latin typeface="Times New Roman" panose="02020603050405020304" pitchFamily="18" charset="0"/>
                <a:cs typeface="Times New Roman" panose="02020603050405020304" pitchFamily="18" charset="0"/>
              </a:rPr>
              <a:t>yaratgan</a:t>
            </a:r>
            <a:r>
              <a:rPr lang="en-US" dirty="0">
                <a:solidFill>
                  <a:schemeClr val="accent6">
                    <a:lumMod val="50000"/>
                  </a:schemeClr>
                </a:solidFill>
                <a:latin typeface="Times New Roman" panose="02020603050405020304" pitchFamily="18" charset="0"/>
                <a:cs typeface="Times New Roman" panose="02020603050405020304" pitchFamily="18" charset="0"/>
              </a:rPr>
              <a:t> </a:t>
            </a:r>
            <a:r>
              <a:rPr lang="en-US" dirty="0" err="1">
                <a:solidFill>
                  <a:schemeClr val="accent6">
                    <a:lumMod val="50000"/>
                  </a:schemeClr>
                </a:solidFill>
                <a:latin typeface="Times New Roman" panose="02020603050405020304" pitchFamily="18" charset="0"/>
                <a:cs typeface="Times New Roman" panose="02020603050405020304" pitchFamily="18" charset="0"/>
              </a:rPr>
              <a:t>bo‘lardingiz</a:t>
            </a:r>
            <a:r>
              <a:rPr lang="en-US" dirty="0">
                <a:solidFill>
                  <a:schemeClr val="accent6">
                    <a:lumMod val="50000"/>
                  </a:schemeClr>
                </a:solidFill>
                <a:latin typeface="Times New Roman" panose="02020603050405020304" pitchFamily="18" charset="0"/>
                <a:cs typeface="Times New Roman" panose="02020603050405020304" pitchFamily="18" charset="0"/>
              </a:rPr>
              <a:t>?" </a:t>
            </a:r>
            <a:endParaRPr lang="ru-RU" dirty="0">
              <a:solidFill>
                <a:schemeClr val="accent6">
                  <a:lumMod val="50000"/>
                </a:schemeClr>
              </a:solidFill>
              <a:latin typeface="Times New Roman" panose="02020603050405020304" pitchFamily="18" charset="0"/>
              <a:cs typeface="Times New Roman" panose="02020603050405020304" pitchFamily="18" charset="0"/>
            </a:endParaRPr>
          </a:p>
          <a:p>
            <a:pPr marL="742950" lvl="1" indent="-285750">
              <a:lnSpc>
                <a:spcPct val="10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0" indent="0">
              <a:lnSpc>
                <a:spcPct val="100000"/>
              </a:lnSpc>
              <a:buNone/>
            </a:pPr>
            <a:r>
              <a:rPr lang="en-US" sz="2400" b="1" dirty="0" err="1">
                <a:latin typeface="Times New Roman" panose="02020603050405020304" pitchFamily="18" charset="0"/>
                <a:cs typeface="Times New Roman" panose="02020603050405020304" pitchFamily="18" charset="0"/>
              </a:rPr>
              <a:t>Natija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o‘quvchilar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o‘z</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fikrlarini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erkin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o‘ziga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xos</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tarzda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ifodalaydilar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hayotdagi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vaziyatlarni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ijodiy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tarzda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tahlil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qilishni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o‘rganadilar</a:t>
            </a:r>
            <a:r>
              <a:rPr lang="en-US" sz="24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2980364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a:extLst>
              <a:ext uri="{FF2B5EF4-FFF2-40B4-BE49-F238E27FC236}">
                <a16:creationId xmlns:a16="http://schemas.microsoft.com/office/drawing/2014/main" id="{0C165BF7-4EAC-0CDC-55A8-637449284CF8}"/>
              </a:ext>
            </a:extLst>
          </p:cNvPr>
          <p:cNvSpPr>
            <a:spLocks noGrp="1"/>
          </p:cNvSpPr>
          <p:nvPr>
            <p:ph type="title"/>
          </p:nvPr>
        </p:nvSpPr>
        <p:spPr/>
        <p:txBody>
          <a:bodyPr>
            <a:normAutofit/>
          </a:bodyPr>
          <a:lstStyle/>
          <a:p>
            <a:r>
              <a:rPr lang="en-US" sz="2400" b="1" dirty="0" err="1">
                <a:latin typeface="Times New Roman" panose="02020603050405020304" pitchFamily="18" charset="0"/>
                <a:cs typeface="Times New Roman" panose="02020603050405020304" pitchFamily="18" charset="0"/>
              </a:rPr>
              <a:t>Maktabda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va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sinfda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qulay</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psixologik</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muhitni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ta’minlash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ta’lim</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jarayonining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muhim</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jihatidir</a:t>
            </a:r>
            <a:r>
              <a:rPr lang="en-US" sz="2400" b="1" dirty="0">
                <a:latin typeface="Times New Roman" panose="02020603050405020304" pitchFamily="18" charset="0"/>
                <a:cs typeface="Times New Roman" panose="02020603050405020304" pitchFamily="18" charset="0"/>
              </a:rPr>
              <a:t>. Bu </a:t>
            </a:r>
            <a:r>
              <a:rPr lang="en-US" sz="2400" b="1" dirty="0" err="1">
                <a:latin typeface="Times New Roman" panose="02020603050405020304" pitchFamily="18" charset="0"/>
                <a:cs typeface="Times New Roman" panose="02020603050405020304" pitchFamily="18" charset="0"/>
              </a:rPr>
              <a:t>nafaqat</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ta’lim</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sifatiga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balki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ta’lim</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oluvchilarning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ijtimoiy</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va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psixologik</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farovonligiga</a:t>
            </a:r>
            <a:r>
              <a:rPr lang="en-US" sz="2400" b="1" dirty="0">
                <a:latin typeface="Times New Roman" panose="02020603050405020304" pitchFamily="18" charset="0"/>
                <a:cs typeface="Times New Roman" panose="02020603050405020304" pitchFamily="18" charset="0"/>
              </a:rPr>
              <a:t> ham </a:t>
            </a:r>
            <a:r>
              <a:rPr lang="en-US" sz="2400" b="1" dirty="0" err="1">
                <a:latin typeface="Times New Roman" panose="02020603050405020304" pitchFamily="18" charset="0"/>
                <a:cs typeface="Times New Roman" panose="02020603050405020304" pitchFamily="18" charset="0"/>
              </a:rPr>
              <a:t>bevosita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ta’sir</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ko‘rsatadi</a:t>
            </a:r>
            <a:r>
              <a:rPr lang="en-US" sz="2400" b="1" dirty="0">
                <a:latin typeface="Times New Roman" panose="02020603050405020304" pitchFamily="18" charset="0"/>
                <a:cs typeface="Times New Roman" panose="02020603050405020304" pitchFamily="18" charset="0"/>
              </a:rPr>
              <a:t>. </a:t>
            </a:r>
            <a:endParaRPr lang="ru-RU" sz="5400" b="1" dirty="0">
              <a:latin typeface="Times New Roman" panose="02020603050405020304" pitchFamily="18" charset="0"/>
              <a:cs typeface="Times New Roman" panose="02020603050405020304" pitchFamily="18" charset="0"/>
            </a:endParaRPr>
          </a:p>
        </p:txBody>
      </p:sp>
      <p:sp>
        <p:nvSpPr>
          <p:cNvPr id="10" name="Объект 9">
            <a:extLst>
              <a:ext uri="{FF2B5EF4-FFF2-40B4-BE49-F238E27FC236}">
                <a16:creationId xmlns:a16="http://schemas.microsoft.com/office/drawing/2014/main" id="{1C1B9B2E-8ECD-BE4E-D025-FF8E7171B9A0}"/>
              </a:ext>
            </a:extLst>
          </p:cNvPr>
          <p:cNvSpPr>
            <a:spLocks noGrp="1"/>
          </p:cNvSpPr>
          <p:nvPr>
            <p:ph sz="half" idx="1"/>
          </p:nvPr>
        </p:nvSpPr>
        <p:spPr>
          <a:xfrm>
            <a:off x="710381" y="1739798"/>
            <a:ext cx="5181600" cy="4752156"/>
          </a:xfrm>
        </p:spPr>
        <p:txBody>
          <a:bodyPr>
            <a:normAutofit fontScale="70000" lnSpcReduction="20000"/>
          </a:bodyPr>
          <a:lstStyle/>
          <a:p>
            <a:pPr marL="0" marR="0" lvl="0" indent="0" algn="l" defTabSz="914400" rtl="0" eaLnBrk="0" fontAlgn="base" latinLnBrk="0" hangingPunct="0">
              <a:lnSpc>
                <a:spcPct val="120000"/>
              </a:lnSpc>
              <a:spcBef>
                <a:spcPct val="0"/>
              </a:spcBef>
              <a:spcAft>
                <a:spcPct val="0"/>
              </a:spcAft>
              <a:buClrTx/>
              <a:buSzTx/>
              <a:buFontTx/>
              <a:buChar char="•"/>
              <a:tabLst/>
            </a:pPr>
            <a:r>
              <a:rPr kumimoji="0" lang="ru-RU" altLang="ru-RU" sz="28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Muammolarni</a:t>
            </a:r>
            <a:r>
              <a:rPr kumimoji="0" lang="ru-RU" altLang="ru-RU" sz="2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hal</a:t>
            </a:r>
            <a:r>
              <a:rPr kumimoji="0" lang="ru-RU" altLang="ru-RU" sz="2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qilish</a:t>
            </a:r>
            <a:r>
              <a:rPr kumimoji="0" lang="ru-RU" altLang="ru-RU" sz="2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va</a:t>
            </a:r>
            <a:r>
              <a:rPr kumimoji="0" lang="ru-RU" altLang="ru-RU" sz="2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stressni</a:t>
            </a:r>
            <a:r>
              <a:rPr kumimoji="0" lang="ru-RU" altLang="ru-RU" sz="2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kamaytirish</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o‘</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quvchilarda</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stress</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yoki</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tashvish</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mavjud</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b</a:t>
            </a:r>
            <a:r>
              <a:rPr kumimoji="0" lang="en-US"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o‘</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lsa</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bu</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ta’lim</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sifatiga</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salbiy</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ta’sir</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k</a:t>
            </a:r>
            <a:r>
              <a:rPr kumimoji="0" lang="en-US"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o‘</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rsatishi</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mumkin</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Shuning</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uchun</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sinfda</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psixologik</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stressni</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kamaytirish</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uchun</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samarali</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usullarni</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q</a:t>
            </a:r>
            <a:r>
              <a:rPr kumimoji="0" lang="en-US"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o‘</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llash</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masalan</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diqqatni</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jamlash</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mashqlari</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guruh</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ishlarini</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tashkil</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etish</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muhimdir</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p>
          <a:p>
            <a:pPr marL="0" marR="0" lvl="0" indent="0" algn="l" defTabSz="914400" rtl="0" eaLnBrk="0" fontAlgn="base" latinLnBrk="0" hangingPunct="0">
              <a:lnSpc>
                <a:spcPct val="120000"/>
              </a:lnSpc>
              <a:spcBef>
                <a:spcPct val="0"/>
              </a:spcBef>
              <a:spcAft>
                <a:spcPct val="0"/>
              </a:spcAft>
              <a:buClrTx/>
              <a:buSzTx/>
              <a:buFontTx/>
              <a:buChar char="•"/>
              <a:tabLst/>
            </a:pPr>
            <a:r>
              <a:rPr kumimoji="0" lang="ru-RU" altLang="ru-RU" sz="28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Ijtimoiy</a:t>
            </a:r>
            <a:r>
              <a:rPr kumimoji="0" lang="ru-RU" altLang="ru-RU" sz="2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muhitni</a:t>
            </a:r>
            <a:r>
              <a:rPr kumimoji="0" lang="ru-RU" altLang="ru-RU" sz="2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yaxshilash</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o‘</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quvchilar</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o‘</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rtasida</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ijtimoiy</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aloqalarni</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rivojlantirish</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jamoa</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ruhini</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shakllantirish</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o‘</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zaro</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yordam</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va</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hamkorlikni</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ta'minlash</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ta’lim</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jarayonining</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muvaffaqiyatiga</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olib</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keladi</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Bu</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nafaqat</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bilim</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olishni</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osonlashtiradi</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balki</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ijtimoiy</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mas'uliyatni</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oshiradi</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p>
          <a:p>
            <a:pPr marL="0" indent="0">
              <a:buNone/>
            </a:pPr>
            <a:endParaRPr lang="ru-RU" dirty="0"/>
          </a:p>
        </p:txBody>
      </p:sp>
      <p:sp>
        <p:nvSpPr>
          <p:cNvPr id="6" name="Объект 5">
            <a:extLst>
              <a:ext uri="{FF2B5EF4-FFF2-40B4-BE49-F238E27FC236}">
                <a16:creationId xmlns:a16="http://schemas.microsoft.com/office/drawing/2014/main" id="{DA6AEC64-63AE-2548-917B-97E5855D6CB4}"/>
              </a:ext>
            </a:extLst>
          </p:cNvPr>
          <p:cNvSpPr>
            <a:spLocks noGrp="1"/>
          </p:cNvSpPr>
          <p:nvPr>
            <p:ph sz="half" idx="2"/>
          </p:nvPr>
        </p:nvSpPr>
        <p:spPr>
          <a:xfrm>
            <a:off x="6437671" y="1868078"/>
            <a:ext cx="5181600" cy="4667250"/>
          </a:xfrm>
        </p:spPr>
        <p:txBody>
          <a:bodyPr>
            <a:normAutofit fontScale="70000" lnSpcReduction="20000"/>
          </a:bodyPr>
          <a:lstStyle/>
          <a:p>
            <a:pPr marL="0" marR="0" lvl="0" indent="0" algn="l" defTabSz="914400" rtl="0" eaLnBrk="0" fontAlgn="base" latinLnBrk="0" hangingPunct="0">
              <a:lnSpc>
                <a:spcPct val="120000"/>
              </a:lnSpc>
              <a:spcBef>
                <a:spcPct val="0"/>
              </a:spcBef>
              <a:spcAft>
                <a:spcPct val="0"/>
              </a:spcAft>
              <a:buClrTx/>
              <a:buSzTx/>
              <a:buFontTx/>
              <a:buChar char="•"/>
              <a:tabLst/>
            </a:pPr>
            <a:r>
              <a:rPr kumimoji="0" lang="ru-RU" altLang="ru-RU" sz="2800" b="1"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Ijobiy</a:t>
            </a:r>
            <a:r>
              <a:rPr kumimoji="0" lang="ru-RU" altLang="ru-RU" sz="2800" b="1"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800" b="1"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muomala</a:t>
            </a:r>
            <a:r>
              <a:rPr kumimoji="0" lang="ru-RU" altLang="ru-RU" sz="2800" b="1"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800" b="1"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va</a:t>
            </a:r>
            <a:r>
              <a:rPr kumimoji="0" lang="ru-RU" altLang="ru-RU" sz="2800" b="1"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800" b="1"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hurmat</a:t>
            </a:r>
            <a:r>
              <a:rPr kumimoji="0" lang="ru-RU" altLang="ru-RU" sz="28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Ta’lim</a:t>
            </a:r>
            <a:r>
              <a:rPr kumimoji="0" lang="ru-RU" altLang="ru-RU" sz="28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oluvchilar</a:t>
            </a:r>
            <a:r>
              <a:rPr kumimoji="0" lang="ru-RU" altLang="ru-RU" sz="28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en-US" altLang="ru-RU" sz="28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o‘</a:t>
            </a:r>
            <a:r>
              <a:rPr kumimoji="0" lang="ru-RU" altLang="ru-RU" sz="28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zlarini</a:t>
            </a:r>
            <a:r>
              <a:rPr kumimoji="0" lang="ru-RU" altLang="ru-RU" sz="28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xavfsiz</a:t>
            </a:r>
            <a:r>
              <a:rPr kumimoji="0" lang="ru-RU" altLang="ru-RU" sz="28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va</a:t>
            </a:r>
            <a:r>
              <a:rPr kumimoji="0" lang="ru-RU" altLang="ru-RU" sz="28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qadrli</a:t>
            </a:r>
            <a:r>
              <a:rPr kumimoji="0" lang="ru-RU" altLang="ru-RU" sz="28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his</a:t>
            </a:r>
            <a:r>
              <a:rPr kumimoji="0" lang="ru-RU" altLang="ru-RU" sz="28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qilishlari</a:t>
            </a:r>
            <a:r>
              <a:rPr kumimoji="0" lang="ru-RU" altLang="ru-RU" sz="28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kerak</a:t>
            </a:r>
            <a:r>
              <a:rPr kumimoji="0" lang="ru-RU" altLang="ru-RU" sz="28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en-US" altLang="ru-RU" sz="28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o‘</a:t>
            </a:r>
            <a:r>
              <a:rPr kumimoji="0" lang="ru-RU" altLang="ru-RU" sz="28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qituvchilar</a:t>
            </a:r>
            <a:r>
              <a:rPr kumimoji="0" lang="ru-RU" altLang="ru-RU" sz="28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va</a:t>
            </a:r>
            <a:r>
              <a:rPr kumimoji="0" lang="ru-RU" altLang="ru-RU" sz="28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en-US" altLang="ru-RU" sz="28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o‘</a:t>
            </a:r>
            <a:r>
              <a:rPr kumimoji="0" lang="ru-RU" altLang="ru-RU" sz="28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quvchilar</a:t>
            </a:r>
            <a:r>
              <a:rPr kumimoji="0" lang="ru-RU" altLang="ru-RU" sz="28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en-US" altLang="ru-RU" sz="28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o‘</a:t>
            </a:r>
            <a:r>
              <a:rPr kumimoji="0" lang="ru-RU" altLang="ru-RU" sz="28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rtasida</a:t>
            </a:r>
            <a:r>
              <a:rPr kumimoji="0" lang="ru-RU" altLang="ru-RU" sz="28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hurmat</a:t>
            </a:r>
            <a:r>
              <a:rPr kumimoji="0" lang="ru-RU" altLang="ru-RU" sz="28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va</a:t>
            </a:r>
            <a:r>
              <a:rPr kumimoji="0" lang="ru-RU" altLang="ru-RU" sz="28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ishonchli</a:t>
            </a:r>
            <a:r>
              <a:rPr kumimoji="0" lang="ru-RU" altLang="ru-RU" sz="28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munosabatlar</a:t>
            </a:r>
            <a:r>
              <a:rPr kumimoji="0" lang="ru-RU" altLang="ru-RU" sz="28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en-US" altLang="ru-RU" sz="28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o‘</a:t>
            </a:r>
            <a:r>
              <a:rPr kumimoji="0" lang="ru-RU" altLang="ru-RU" sz="28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rnatish</a:t>
            </a:r>
            <a:r>
              <a:rPr kumimoji="0" lang="ru-RU" altLang="ru-RU" sz="28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en-US" altLang="ru-RU" sz="28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o‘</a:t>
            </a:r>
            <a:r>
              <a:rPr kumimoji="0" lang="ru-RU" altLang="ru-RU" sz="28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quvchilarni</a:t>
            </a:r>
            <a:r>
              <a:rPr kumimoji="0" lang="ru-RU" altLang="ru-RU" sz="28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fikrini</a:t>
            </a:r>
            <a:r>
              <a:rPr kumimoji="0" lang="ru-RU" altLang="ru-RU" sz="28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erkin</a:t>
            </a:r>
            <a:r>
              <a:rPr kumimoji="0" lang="ru-RU" altLang="ru-RU" sz="28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ifodalashga</a:t>
            </a:r>
            <a:r>
              <a:rPr kumimoji="0" lang="ru-RU" altLang="ru-RU" sz="28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ra</a:t>
            </a:r>
            <a:r>
              <a:rPr kumimoji="0" lang="en-US" altLang="ru-RU" sz="28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g‘</a:t>
            </a:r>
            <a:r>
              <a:rPr kumimoji="0" lang="ru-RU" altLang="ru-RU" sz="28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batlantirish</a:t>
            </a:r>
            <a:r>
              <a:rPr kumimoji="0" lang="ru-RU" altLang="ru-RU" sz="28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muhimdir</a:t>
            </a:r>
            <a:r>
              <a:rPr kumimoji="0" lang="ru-RU" altLang="ru-RU" sz="28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a:t>
            </a:r>
          </a:p>
          <a:p>
            <a:pPr marL="0" marR="0" lvl="0" indent="0" algn="l" defTabSz="914400" rtl="0" eaLnBrk="0" fontAlgn="base" latinLnBrk="0" hangingPunct="0">
              <a:lnSpc>
                <a:spcPct val="120000"/>
              </a:lnSpc>
              <a:spcBef>
                <a:spcPct val="0"/>
              </a:spcBef>
              <a:spcAft>
                <a:spcPct val="0"/>
              </a:spcAft>
              <a:buClrTx/>
              <a:buSzTx/>
              <a:buFontTx/>
              <a:buChar char="•"/>
              <a:tabLst/>
            </a:pPr>
            <a:r>
              <a:rPr kumimoji="0" lang="ru-RU" altLang="ru-RU" sz="2800" b="1"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Emotsional</a:t>
            </a:r>
            <a:r>
              <a:rPr kumimoji="0" lang="ru-RU" altLang="ru-RU" sz="2800" b="1"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q</a:t>
            </a:r>
            <a:r>
              <a:rPr kumimoji="0" lang="en-US" altLang="ru-RU" sz="2800" b="1"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o‘</a:t>
            </a:r>
            <a:r>
              <a:rPr kumimoji="0" lang="ru-RU" altLang="ru-RU" sz="2800" b="1"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llab-quvvatlash</a:t>
            </a:r>
            <a:r>
              <a:rPr kumimoji="0" lang="ru-RU" altLang="ru-RU" sz="28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Ta’lim</a:t>
            </a:r>
            <a:r>
              <a:rPr kumimoji="0" lang="ru-RU" altLang="ru-RU" sz="28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jarayonida</a:t>
            </a:r>
            <a:r>
              <a:rPr kumimoji="0" lang="ru-RU" altLang="ru-RU" sz="28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emotsional</a:t>
            </a:r>
            <a:r>
              <a:rPr kumimoji="0" lang="ru-RU" altLang="ru-RU" sz="28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q</a:t>
            </a:r>
            <a:r>
              <a:rPr kumimoji="0" lang="en-US" altLang="ru-RU" sz="28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o‘</a:t>
            </a:r>
            <a:r>
              <a:rPr kumimoji="0" lang="ru-RU" altLang="ru-RU" sz="28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llab-quvvatlash</a:t>
            </a:r>
            <a:r>
              <a:rPr kumimoji="0" lang="ru-RU" altLang="ru-RU" sz="28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en-US" altLang="ru-RU" sz="28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o‘</a:t>
            </a:r>
            <a:r>
              <a:rPr kumimoji="0" lang="ru-RU" altLang="ru-RU" sz="28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quvchilarning</a:t>
            </a:r>
            <a:r>
              <a:rPr kumimoji="0" lang="ru-RU" altLang="ru-RU" sz="28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ehtiyojlarini</a:t>
            </a:r>
            <a:r>
              <a:rPr kumimoji="0" lang="ru-RU" altLang="ru-RU" sz="28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tushunish</a:t>
            </a:r>
            <a:r>
              <a:rPr kumimoji="0" lang="ru-RU" altLang="ru-RU" sz="28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va</a:t>
            </a:r>
            <a:r>
              <a:rPr kumimoji="0" lang="ru-RU" altLang="ru-RU" sz="28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ularga</a:t>
            </a:r>
            <a:r>
              <a:rPr kumimoji="0" lang="ru-RU" altLang="ru-RU" sz="28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yordam</a:t>
            </a:r>
            <a:r>
              <a:rPr kumimoji="0" lang="ru-RU" altLang="ru-RU" sz="28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berish</a:t>
            </a:r>
            <a:r>
              <a:rPr kumimoji="0" lang="ru-RU" altLang="ru-RU" sz="28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muhimdir</a:t>
            </a:r>
            <a:r>
              <a:rPr kumimoji="0" lang="ru-RU" altLang="ru-RU" sz="28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Buning</a:t>
            </a:r>
            <a:r>
              <a:rPr kumimoji="0" lang="ru-RU" altLang="ru-RU" sz="28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uchun</a:t>
            </a:r>
            <a:r>
              <a:rPr kumimoji="0" lang="ru-RU" altLang="ru-RU" sz="28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en-US" altLang="ru-RU" sz="28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o‘</a:t>
            </a:r>
            <a:r>
              <a:rPr kumimoji="0" lang="ru-RU" altLang="ru-RU" sz="28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qituvchi</a:t>
            </a:r>
            <a:r>
              <a:rPr kumimoji="0" lang="ru-RU" altLang="ru-RU" sz="28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doimiy</a:t>
            </a:r>
            <a:r>
              <a:rPr kumimoji="0" lang="ru-RU" altLang="ru-RU" sz="28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ravishda</a:t>
            </a:r>
            <a:r>
              <a:rPr kumimoji="0" lang="ru-RU" altLang="ru-RU" sz="28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en-US" altLang="ru-RU" sz="28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o‘</a:t>
            </a:r>
            <a:r>
              <a:rPr kumimoji="0" lang="ru-RU" altLang="ru-RU" sz="28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quvchilarning</a:t>
            </a:r>
            <a:r>
              <a:rPr kumimoji="0" lang="ru-RU" altLang="ru-RU" sz="28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his-tuy</a:t>
            </a:r>
            <a:r>
              <a:rPr kumimoji="0" lang="en-US" altLang="ru-RU" sz="28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g‘</a:t>
            </a:r>
            <a:r>
              <a:rPr kumimoji="0" lang="ru-RU" altLang="ru-RU" sz="28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ulariga</a:t>
            </a:r>
            <a:r>
              <a:rPr kumimoji="0" lang="ru-RU" altLang="ru-RU" sz="28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e'tibor</a:t>
            </a:r>
            <a:r>
              <a:rPr kumimoji="0" lang="ru-RU" altLang="ru-RU" sz="28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berishi</a:t>
            </a:r>
            <a:r>
              <a:rPr kumimoji="0" lang="ru-RU" altLang="ru-RU" sz="28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va</a:t>
            </a:r>
            <a:r>
              <a:rPr kumimoji="0" lang="ru-RU" altLang="ru-RU" sz="28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ularga</a:t>
            </a:r>
            <a:r>
              <a:rPr kumimoji="0" lang="ru-RU" altLang="ru-RU" sz="28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hissiy</a:t>
            </a:r>
            <a:r>
              <a:rPr kumimoji="0" lang="ru-RU" altLang="ru-RU" sz="28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yordam</a:t>
            </a:r>
            <a:r>
              <a:rPr kumimoji="0" lang="ru-RU" altLang="ru-RU" sz="28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k</a:t>
            </a:r>
            <a:r>
              <a:rPr kumimoji="0" lang="en-US" altLang="ru-RU" sz="28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o‘</a:t>
            </a:r>
            <a:r>
              <a:rPr kumimoji="0" lang="ru-RU" altLang="ru-RU" sz="28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rsatishi</a:t>
            </a:r>
            <a:r>
              <a:rPr kumimoji="0" lang="ru-RU" altLang="ru-RU" sz="28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kerak</a:t>
            </a:r>
            <a:r>
              <a:rPr kumimoji="0" lang="ru-RU" altLang="ru-RU" sz="28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a:t>
            </a:r>
          </a:p>
          <a:p>
            <a:pPr marL="0" indent="0">
              <a:buNone/>
            </a:pPr>
            <a:endParaRPr lang="ru-RU" dirty="0"/>
          </a:p>
        </p:txBody>
      </p:sp>
    </p:spTree>
    <p:extLst>
      <p:ext uri="{BB962C8B-B14F-4D97-AF65-F5344CB8AC3E}">
        <p14:creationId xmlns:p14="http://schemas.microsoft.com/office/powerpoint/2010/main" val="31311536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a:extLst>
              <a:ext uri="{FF2B5EF4-FFF2-40B4-BE49-F238E27FC236}">
                <a16:creationId xmlns:a16="http://schemas.microsoft.com/office/drawing/2014/main" id="{1302C833-B92B-93DB-C02D-A8ED32535CE9}"/>
              </a:ext>
            </a:extLst>
          </p:cNvPr>
          <p:cNvSpPr>
            <a:spLocks noGrp="1"/>
          </p:cNvSpPr>
          <p:nvPr>
            <p:ph type="title"/>
          </p:nvPr>
        </p:nvSpPr>
        <p:spPr>
          <a:xfrm>
            <a:off x="907026" y="266803"/>
            <a:ext cx="10515600" cy="1325563"/>
          </a:xfrm>
        </p:spPr>
        <p:txBody>
          <a:bodyPr>
            <a:noAutofit/>
          </a:bodyPr>
          <a:lstStyle/>
          <a:p>
            <a:r>
              <a:rPr lang="en-US" sz="1800" b="1" dirty="0">
                <a:latin typeface="Times New Roman" panose="02020603050405020304" pitchFamily="18" charset="0"/>
                <a:cs typeface="Times New Roman" panose="02020603050405020304" pitchFamily="18" charset="0"/>
              </a:rPr>
              <a:t>Maktab </a:t>
            </a:r>
            <a:r>
              <a:rPr lang="en-US" sz="1800" b="1" dirty="0" err="1">
                <a:latin typeface="Times New Roman" panose="02020603050405020304" pitchFamily="18" charset="0"/>
                <a:cs typeface="Times New Roman" panose="02020603050405020304" pitchFamily="18" charset="0"/>
              </a:rPr>
              <a:t>ta’limida</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ijodiy</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qobiliyatlarni</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shakllantirish</a:t>
            </a:r>
            <a:r>
              <a:rPr lang="en-US" sz="1800" b="1" dirty="0">
                <a:latin typeface="Times New Roman" panose="02020603050405020304" pitchFamily="18" charset="0"/>
                <a:cs typeface="Times New Roman" panose="02020603050405020304" pitchFamily="18" charset="0"/>
              </a:rPr>
              <a:t> </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bu</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nafaqat</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o‘quvchilarning</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bilim</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va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ko‘nikmalarini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rivojlantirish</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balki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ularda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ijodkorlik</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va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yangilikka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intilish</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hissini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uyg‘otishdir</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Ijodiy</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qobiliyatlarni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shakllantirish</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o‘quvchilarning</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fikrlash</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doirasini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kengaytiradi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muammolarni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yechishdagi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yondashuvlarini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yangilaydi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va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ularni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kelajakda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samarali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mutaxassislar</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bo‘lishga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tayyorlaydi</a:t>
            </a:r>
            <a:r>
              <a:rPr lang="en-US" sz="1800" dirty="0">
                <a:latin typeface="Times New Roman" panose="02020603050405020304" pitchFamily="18" charset="0"/>
                <a:cs typeface="Times New Roman" panose="02020603050405020304" pitchFamily="18" charset="0"/>
              </a:rPr>
              <a:t>. Buni </a:t>
            </a:r>
            <a:r>
              <a:rPr lang="en-US" sz="1800" dirty="0" err="1">
                <a:latin typeface="Times New Roman" panose="02020603050405020304" pitchFamily="18" charset="0"/>
                <a:cs typeface="Times New Roman" panose="02020603050405020304" pitchFamily="18" charset="0"/>
              </a:rPr>
              <a:t>amalga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oshirishda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bir</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qator</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metodlar</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va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tamoyillarni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qo‘llash</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mumkin</a:t>
            </a:r>
            <a:r>
              <a:rPr lang="en-US" sz="1800" dirty="0">
                <a:latin typeface="Times New Roman" panose="02020603050405020304" pitchFamily="18" charset="0"/>
                <a:cs typeface="Times New Roman" panose="02020603050405020304" pitchFamily="18" charset="0"/>
              </a:rPr>
              <a:t>:</a:t>
            </a:r>
            <a:endParaRPr lang="ru-RU" sz="1800" dirty="0">
              <a:latin typeface="Times New Roman" panose="02020603050405020304" pitchFamily="18" charset="0"/>
              <a:cs typeface="Times New Roman" panose="02020603050405020304" pitchFamily="18" charset="0"/>
            </a:endParaRPr>
          </a:p>
        </p:txBody>
      </p:sp>
      <p:sp>
        <p:nvSpPr>
          <p:cNvPr id="5" name="Объект 4">
            <a:extLst>
              <a:ext uri="{FF2B5EF4-FFF2-40B4-BE49-F238E27FC236}">
                <a16:creationId xmlns:a16="http://schemas.microsoft.com/office/drawing/2014/main" id="{AF156E67-75B7-18CE-D656-C4D46593F5D6}"/>
              </a:ext>
            </a:extLst>
          </p:cNvPr>
          <p:cNvSpPr>
            <a:spLocks noGrp="1"/>
          </p:cNvSpPr>
          <p:nvPr>
            <p:ph sz="half" idx="1"/>
          </p:nvPr>
        </p:nvSpPr>
        <p:spPr>
          <a:xfrm>
            <a:off x="700548" y="1963276"/>
            <a:ext cx="5181600" cy="4351338"/>
          </a:xfrm>
        </p:spPr>
        <p:txBody>
          <a:bodyPr>
            <a:normAutofit fontScale="55000" lnSpcReduction="20000"/>
          </a:bodyPr>
          <a:lstStyle/>
          <a:p>
            <a:pPr marL="0" indent="0">
              <a:lnSpc>
                <a:spcPct val="120000"/>
              </a:lnSpc>
              <a:buNone/>
            </a:pPr>
            <a:r>
              <a:rPr lang="en-US" sz="2900" b="1" dirty="0">
                <a:latin typeface="Times New Roman" panose="02020603050405020304" pitchFamily="18" charset="0"/>
                <a:cs typeface="Times New Roman" panose="02020603050405020304" pitchFamily="18" charset="0"/>
              </a:rPr>
              <a:t>1. </a:t>
            </a:r>
            <a:r>
              <a:rPr lang="en-US" sz="2900" b="1" dirty="0" err="1">
                <a:latin typeface="Times New Roman" panose="02020603050405020304" pitchFamily="18" charset="0"/>
                <a:cs typeface="Times New Roman" panose="02020603050405020304" pitchFamily="18" charset="0"/>
              </a:rPr>
              <a:t>Interaktiv</a:t>
            </a:r>
            <a:r>
              <a:rPr lang="en-US" sz="2900" b="1" dirty="0">
                <a:latin typeface="Times New Roman" panose="02020603050405020304" pitchFamily="18" charset="0"/>
                <a:cs typeface="Times New Roman" panose="02020603050405020304" pitchFamily="18" charset="0"/>
              </a:rPr>
              <a:t> </a:t>
            </a:r>
            <a:r>
              <a:rPr lang="en-US" sz="2900" b="1" dirty="0" err="1">
                <a:latin typeface="Times New Roman" panose="02020603050405020304" pitchFamily="18" charset="0"/>
                <a:cs typeface="Times New Roman" panose="02020603050405020304" pitchFamily="18" charset="0"/>
              </a:rPr>
              <a:t>va</a:t>
            </a:r>
            <a:r>
              <a:rPr lang="en-US" sz="2900" b="1" dirty="0">
                <a:latin typeface="Times New Roman" panose="02020603050405020304" pitchFamily="18" charset="0"/>
                <a:cs typeface="Times New Roman" panose="02020603050405020304" pitchFamily="18" charset="0"/>
              </a:rPr>
              <a:t> </a:t>
            </a:r>
            <a:r>
              <a:rPr lang="en-US" sz="2900" b="1" dirty="0" err="1">
                <a:latin typeface="Times New Roman" panose="02020603050405020304" pitchFamily="18" charset="0"/>
                <a:cs typeface="Times New Roman" panose="02020603050405020304" pitchFamily="18" charset="0"/>
              </a:rPr>
              <a:t>faol</a:t>
            </a:r>
            <a:r>
              <a:rPr lang="en-US" sz="2900" b="1" dirty="0">
                <a:latin typeface="Times New Roman" panose="02020603050405020304" pitchFamily="18" charset="0"/>
                <a:cs typeface="Times New Roman" panose="02020603050405020304" pitchFamily="18" charset="0"/>
              </a:rPr>
              <a:t> </a:t>
            </a:r>
            <a:r>
              <a:rPr lang="en-US" sz="2900" b="1" dirty="0" err="1">
                <a:latin typeface="Times New Roman" panose="02020603050405020304" pitchFamily="18" charset="0"/>
                <a:cs typeface="Times New Roman" panose="02020603050405020304" pitchFamily="18" charset="0"/>
              </a:rPr>
              <a:t>ta'lim</a:t>
            </a:r>
            <a:r>
              <a:rPr lang="en-US" sz="2900" b="1" dirty="0">
                <a:latin typeface="Times New Roman" panose="02020603050405020304" pitchFamily="18" charset="0"/>
                <a:cs typeface="Times New Roman" panose="02020603050405020304" pitchFamily="18" charset="0"/>
              </a:rPr>
              <a:t> </a:t>
            </a:r>
            <a:r>
              <a:rPr lang="en-US" sz="2900" b="1" dirty="0" err="1">
                <a:latin typeface="Times New Roman" panose="02020603050405020304" pitchFamily="18" charset="0"/>
                <a:cs typeface="Times New Roman" panose="02020603050405020304" pitchFamily="18" charset="0"/>
              </a:rPr>
              <a:t>uslublari</a:t>
            </a:r>
            <a:endParaRPr lang="en-US" sz="2900" b="1" dirty="0">
              <a:latin typeface="Times New Roman" panose="02020603050405020304" pitchFamily="18" charset="0"/>
              <a:cs typeface="Times New Roman" panose="02020603050405020304" pitchFamily="18" charset="0"/>
            </a:endParaRPr>
          </a:p>
          <a:p>
            <a:pPr>
              <a:lnSpc>
                <a:spcPct val="120000"/>
              </a:lnSpc>
            </a:pPr>
            <a:r>
              <a:rPr lang="en-US" sz="2900" dirty="0" err="1">
                <a:latin typeface="Times New Roman" panose="02020603050405020304" pitchFamily="18" charset="0"/>
                <a:cs typeface="Times New Roman" panose="02020603050405020304" pitchFamily="18" charset="0"/>
              </a:rPr>
              <a:t>o‘quvchilarda</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ijodiy</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qobiliyatlarni</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rivojlantirish</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uchun</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faqat</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ma'lumot</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berish</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bilan</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cheklanib</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qolmaslik</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balki</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interaktiv</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uslublar</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va</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faol</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yondashuvlarni</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qo‘llash</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kerak</a:t>
            </a:r>
            <a:r>
              <a:rPr lang="en-US" sz="2900" dirty="0">
                <a:latin typeface="Times New Roman" panose="02020603050405020304" pitchFamily="18" charset="0"/>
                <a:cs typeface="Times New Roman" panose="02020603050405020304" pitchFamily="18" charset="0"/>
              </a:rPr>
              <a:t>. Bunga </a:t>
            </a:r>
            <a:r>
              <a:rPr lang="en-US" sz="2900" dirty="0" err="1">
                <a:latin typeface="Times New Roman" panose="02020603050405020304" pitchFamily="18" charset="0"/>
                <a:cs typeface="Times New Roman" panose="02020603050405020304" pitchFamily="18" charset="0"/>
              </a:rPr>
              <a:t>quyidagilar</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kiradi</a:t>
            </a:r>
            <a:r>
              <a:rPr lang="en-US" sz="2900" dirty="0">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sz="2900" b="1" dirty="0" err="1">
                <a:latin typeface="Times New Roman" panose="02020603050405020304" pitchFamily="18" charset="0"/>
                <a:cs typeface="Times New Roman" panose="02020603050405020304" pitchFamily="18" charset="0"/>
              </a:rPr>
              <a:t>Guruh</a:t>
            </a:r>
            <a:r>
              <a:rPr lang="en-US" sz="2900" b="1" dirty="0">
                <a:latin typeface="Times New Roman" panose="02020603050405020304" pitchFamily="18" charset="0"/>
                <a:cs typeface="Times New Roman" panose="02020603050405020304" pitchFamily="18" charset="0"/>
              </a:rPr>
              <a:t> </a:t>
            </a:r>
            <a:r>
              <a:rPr lang="en-US" sz="2900" b="1" dirty="0" err="1">
                <a:latin typeface="Times New Roman" panose="02020603050405020304" pitchFamily="18" charset="0"/>
                <a:cs typeface="Times New Roman" panose="02020603050405020304" pitchFamily="18" charset="0"/>
              </a:rPr>
              <a:t>ishlari</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o‘quvchilar</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birgalikda</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muammo</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yechishda</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qatnashishlari</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kerak</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bu</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ularning</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kreativ</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fikrlashini</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rivojlantiradi</a:t>
            </a:r>
            <a:r>
              <a:rPr lang="en-US" sz="2900" dirty="0">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sz="2900" b="1" dirty="0" err="1">
                <a:latin typeface="Times New Roman" panose="02020603050405020304" pitchFamily="18" charset="0"/>
                <a:cs typeface="Times New Roman" panose="02020603050405020304" pitchFamily="18" charset="0"/>
              </a:rPr>
              <a:t>Muammoli</a:t>
            </a:r>
            <a:r>
              <a:rPr lang="en-US" sz="2900" b="1" dirty="0">
                <a:latin typeface="Times New Roman" panose="02020603050405020304" pitchFamily="18" charset="0"/>
                <a:cs typeface="Times New Roman" panose="02020603050405020304" pitchFamily="18" charset="0"/>
              </a:rPr>
              <a:t> </a:t>
            </a:r>
            <a:r>
              <a:rPr lang="en-US" sz="2900" b="1" dirty="0" err="1">
                <a:latin typeface="Times New Roman" panose="02020603050405020304" pitchFamily="18" charset="0"/>
                <a:cs typeface="Times New Roman" panose="02020603050405020304" pitchFamily="18" charset="0"/>
              </a:rPr>
              <a:t>vazifalar</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Ta’lim</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jarayonida</a:t>
            </a:r>
            <a:r>
              <a:rPr lang="en-US" sz="2900" dirty="0">
                <a:latin typeface="Times New Roman" panose="02020603050405020304" pitchFamily="18" charset="0"/>
                <a:cs typeface="Times New Roman" panose="02020603050405020304" pitchFamily="18" charset="0"/>
              </a:rPr>
              <a:t> real </a:t>
            </a:r>
            <a:r>
              <a:rPr lang="en-US" sz="2900" dirty="0" err="1">
                <a:latin typeface="Times New Roman" panose="02020603050405020304" pitchFamily="18" charset="0"/>
                <a:cs typeface="Times New Roman" panose="02020603050405020304" pitchFamily="18" charset="0"/>
              </a:rPr>
              <a:t>hayotdan</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olingan</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muammolarni</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o‘quvchilarga</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taqdim</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etish</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ularni</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tanqidiy</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fikrlashga</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undaydi</a:t>
            </a:r>
            <a:r>
              <a:rPr lang="en-US" sz="2900" dirty="0">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sz="2900" b="1" dirty="0">
                <a:latin typeface="Times New Roman" panose="02020603050405020304" pitchFamily="18" charset="0"/>
                <a:cs typeface="Times New Roman" panose="02020603050405020304" pitchFamily="18" charset="0"/>
              </a:rPr>
              <a:t>Rasm, </a:t>
            </a:r>
            <a:r>
              <a:rPr lang="en-US" sz="2900" b="1" dirty="0" err="1">
                <a:latin typeface="Times New Roman" panose="02020603050405020304" pitchFamily="18" charset="0"/>
                <a:cs typeface="Times New Roman" panose="02020603050405020304" pitchFamily="18" charset="0"/>
              </a:rPr>
              <a:t>musiqa</a:t>
            </a:r>
            <a:r>
              <a:rPr lang="en-US" sz="2900" b="1" dirty="0">
                <a:latin typeface="Times New Roman" panose="02020603050405020304" pitchFamily="18" charset="0"/>
                <a:cs typeface="Times New Roman" panose="02020603050405020304" pitchFamily="18" charset="0"/>
              </a:rPr>
              <a:t> </a:t>
            </a:r>
            <a:r>
              <a:rPr lang="en-US" sz="2900" b="1" dirty="0" err="1">
                <a:latin typeface="Times New Roman" panose="02020603050405020304" pitchFamily="18" charset="0"/>
                <a:cs typeface="Times New Roman" panose="02020603050405020304" pitchFamily="18" charset="0"/>
              </a:rPr>
              <a:t>va</a:t>
            </a:r>
            <a:r>
              <a:rPr lang="en-US" sz="2900" b="1" dirty="0">
                <a:latin typeface="Times New Roman" panose="02020603050405020304" pitchFamily="18" charset="0"/>
                <a:cs typeface="Times New Roman" panose="02020603050405020304" pitchFamily="18" charset="0"/>
              </a:rPr>
              <a:t> drama</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kabi</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san'at</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turlarini</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o‘quv</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jarayoniga</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kiritish</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ijodkorlikni</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rivojlantirishga</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yordam</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beradi</a:t>
            </a:r>
            <a:r>
              <a:rPr lang="en-US" sz="2900" dirty="0">
                <a:latin typeface="Times New Roman" panose="02020603050405020304" pitchFamily="18" charset="0"/>
                <a:cs typeface="Times New Roman" panose="02020603050405020304" pitchFamily="18" charset="0"/>
              </a:rPr>
              <a:t>.</a:t>
            </a:r>
          </a:p>
          <a:p>
            <a:pPr marL="0" indent="0">
              <a:buNone/>
            </a:pPr>
            <a:endParaRPr lang="ru-RU" dirty="0"/>
          </a:p>
        </p:txBody>
      </p:sp>
      <p:sp>
        <p:nvSpPr>
          <p:cNvPr id="6" name="Объект 5">
            <a:extLst>
              <a:ext uri="{FF2B5EF4-FFF2-40B4-BE49-F238E27FC236}">
                <a16:creationId xmlns:a16="http://schemas.microsoft.com/office/drawing/2014/main" id="{AFFEE88D-E070-D261-EF7B-09E3E5857BCB}"/>
              </a:ext>
            </a:extLst>
          </p:cNvPr>
          <p:cNvSpPr>
            <a:spLocks noGrp="1"/>
          </p:cNvSpPr>
          <p:nvPr>
            <p:ph sz="half" idx="2"/>
          </p:nvPr>
        </p:nvSpPr>
        <p:spPr>
          <a:xfrm>
            <a:off x="6437671" y="1963276"/>
            <a:ext cx="5181600" cy="4351338"/>
          </a:xfrm>
        </p:spPr>
        <p:txBody>
          <a:bodyPr>
            <a:normAutofit fontScale="55000" lnSpcReduction="20000"/>
          </a:bodyPr>
          <a:lstStyle/>
          <a:p>
            <a:pPr marL="0" indent="0">
              <a:lnSpc>
                <a:spcPct val="120000"/>
              </a:lnSpc>
              <a:buNone/>
            </a:pPr>
            <a:r>
              <a:rPr lang="en-US" sz="3300" b="1" dirty="0">
                <a:solidFill>
                  <a:srgbClr val="FF0000"/>
                </a:solidFill>
                <a:latin typeface="Times New Roman" panose="02020603050405020304" pitchFamily="18" charset="0"/>
                <a:cs typeface="Times New Roman" panose="02020603050405020304" pitchFamily="18" charset="0"/>
              </a:rPr>
              <a:t>2. </a:t>
            </a:r>
            <a:r>
              <a:rPr lang="en-US" sz="3300" b="1" dirty="0" err="1">
                <a:solidFill>
                  <a:srgbClr val="FF0000"/>
                </a:solidFill>
                <a:latin typeface="Times New Roman" panose="02020603050405020304" pitchFamily="18" charset="0"/>
                <a:cs typeface="Times New Roman" panose="02020603050405020304" pitchFamily="18" charset="0"/>
              </a:rPr>
              <a:t>Loyiha</a:t>
            </a:r>
            <a:r>
              <a:rPr lang="en-US" sz="3300" b="1" dirty="0">
                <a:solidFill>
                  <a:srgbClr val="FF0000"/>
                </a:solidFill>
                <a:latin typeface="Times New Roman" panose="02020603050405020304" pitchFamily="18" charset="0"/>
                <a:cs typeface="Times New Roman" panose="02020603050405020304" pitchFamily="18" charset="0"/>
              </a:rPr>
              <a:t> </a:t>
            </a:r>
            <a:r>
              <a:rPr lang="en-US" sz="3300" b="1" dirty="0" err="1">
                <a:solidFill>
                  <a:srgbClr val="FF0000"/>
                </a:solidFill>
                <a:latin typeface="Times New Roman" panose="02020603050405020304" pitchFamily="18" charset="0"/>
                <a:cs typeface="Times New Roman" panose="02020603050405020304" pitchFamily="18" charset="0"/>
              </a:rPr>
              <a:t>asosidagi</a:t>
            </a:r>
            <a:r>
              <a:rPr lang="en-US" sz="3300" b="1" dirty="0">
                <a:solidFill>
                  <a:srgbClr val="FF0000"/>
                </a:solidFill>
                <a:latin typeface="Times New Roman" panose="02020603050405020304" pitchFamily="18" charset="0"/>
                <a:cs typeface="Times New Roman" panose="02020603050405020304" pitchFamily="18" charset="0"/>
              </a:rPr>
              <a:t> </a:t>
            </a:r>
            <a:r>
              <a:rPr lang="en-US" sz="3300" b="1" dirty="0" err="1">
                <a:solidFill>
                  <a:srgbClr val="FF0000"/>
                </a:solidFill>
                <a:latin typeface="Times New Roman" panose="02020603050405020304" pitchFamily="18" charset="0"/>
                <a:cs typeface="Times New Roman" panose="02020603050405020304" pitchFamily="18" charset="0"/>
              </a:rPr>
              <a:t>ta’lim</a:t>
            </a:r>
            <a:endParaRPr lang="en-US" sz="3300" b="1" dirty="0">
              <a:solidFill>
                <a:srgbClr val="FF0000"/>
              </a:solidFill>
              <a:latin typeface="Times New Roman" panose="02020603050405020304" pitchFamily="18" charset="0"/>
              <a:cs typeface="Times New Roman" panose="02020603050405020304" pitchFamily="18" charset="0"/>
            </a:endParaRPr>
          </a:p>
          <a:p>
            <a:pPr>
              <a:lnSpc>
                <a:spcPct val="120000"/>
              </a:lnSpc>
            </a:pPr>
            <a:r>
              <a:rPr lang="en-US" sz="3300" dirty="0" err="1">
                <a:solidFill>
                  <a:srgbClr val="FF0000"/>
                </a:solidFill>
                <a:latin typeface="Times New Roman" panose="02020603050405020304" pitchFamily="18" charset="0"/>
                <a:cs typeface="Times New Roman" panose="02020603050405020304" pitchFamily="18" charset="0"/>
              </a:rPr>
              <a:t>Loyiha</a:t>
            </a:r>
            <a:r>
              <a:rPr lang="en-US" sz="3300" dirty="0">
                <a:solidFill>
                  <a:srgbClr val="FF0000"/>
                </a:solidFill>
                <a:latin typeface="Times New Roman" panose="02020603050405020304" pitchFamily="18" charset="0"/>
                <a:cs typeface="Times New Roman" panose="02020603050405020304" pitchFamily="18" charset="0"/>
              </a:rPr>
              <a:t> </a:t>
            </a:r>
            <a:r>
              <a:rPr lang="en-US" sz="3300" dirty="0" err="1">
                <a:solidFill>
                  <a:srgbClr val="FF0000"/>
                </a:solidFill>
                <a:latin typeface="Times New Roman" panose="02020603050405020304" pitchFamily="18" charset="0"/>
                <a:cs typeface="Times New Roman" panose="02020603050405020304" pitchFamily="18" charset="0"/>
              </a:rPr>
              <a:t>asosidagi</a:t>
            </a:r>
            <a:r>
              <a:rPr lang="en-US" sz="3300" dirty="0">
                <a:solidFill>
                  <a:srgbClr val="FF0000"/>
                </a:solidFill>
                <a:latin typeface="Times New Roman" panose="02020603050405020304" pitchFamily="18" charset="0"/>
                <a:cs typeface="Times New Roman" panose="02020603050405020304" pitchFamily="18" charset="0"/>
              </a:rPr>
              <a:t> </a:t>
            </a:r>
            <a:r>
              <a:rPr lang="en-US" sz="3300" dirty="0" err="1">
                <a:solidFill>
                  <a:srgbClr val="FF0000"/>
                </a:solidFill>
                <a:latin typeface="Times New Roman" panose="02020603050405020304" pitchFamily="18" charset="0"/>
                <a:cs typeface="Times New Roman" panose="02020603050405020304" pitchFamily="18" charset="0"/>
              </a:rPr>
              <a:t>ta’lim</a:t>
            </a:r>
            <a:r>
              <a:rPr lang="en-US" sz="3300" dirty="0">
                <a:solidFill>
                  <a:srgbClr val="FF0000"/>
                </a:solidFill>
                <a:latin typeface="Times New Roman" panose="02020603050405020304" pitchFamily="18" charset="0"/>
                <a:cs typeface="Times New Roman" panose="02020603050405020304" pitchFamily="18" charset="0"/>
              </a:rPr>
              <a:t> </a:t>
            </a:r>
            <a:r>
              <a:rPr lang="en-US" sz="3300" dirty="0" err="1">
                <a:solidFill>
                  <a:srgbClr val="FF0000"/>
                </a:solidFill>
                <a:latin typeface="Times New Roman" panose="02020603050405020304" pitchFamily="18" charset="0"/>
                <a:cs typeface="Times New Roman" panose="02020603050405020304" pitchFamily="18" charset="0"/>
              </a:rPr>
              <a:t>metodikasi</a:t>
            </a:r>
            <a:r>
              <a:rPr lang="en-US" sz="3300" dirty="0">
                <a:solidFill>
                  <a:srgbClr val="FF0000"/>
                </a:solidFill>
                <a:latin typeface="Times New Roman" panose="02020603050405020304" pitchFamily="18" charset="0"/>
                <a:cs typeface="Times New Roman" panose="02020603050405020304" pitchFamily="18" charset="0"/>
              </a:rPr>
              <a:t> </a:t>
            </a:r>
            <a:r>
              <a:rPr lang="en-US" sz="3300" dirty="0" err="1">
                <a:solidFill>
                  <a:srgbClr val="FF0000"/>
                </a:solidFill>
                <a:latin typeface="Times New Roman" panose="02020603050405020304" pitchFamily="18" charset="0"/>
                <a:cs typeface="Times New Roman" panose="02020603050405020304" pitchFamily="18" charset="0"/>
              </a:rPr>
              <a:t>o‘quvchilarga</a:t>
            </a:r>
            <a:r>
              <a:rPr lang="en-US" sz="3300" dirty="0">
                <a:solidFill>
                  <a:srgbClr val="FF0000"/>
                </a:solidFill>
                <a:latin typeface="Times New Roman" panose="02020603050405020304" pitchFamily="18" charset="0"/>
                <a:cs typeface="Times New Roman" panose="02020603050405020304" pitchFamily="18" charset="0"/>
              </a:rPr>
              <a:t> </a:t>
            </a:r>
            <a:r>
              <a:rPr lang="en-US" sz="3300" dirty="0" err="1">
                <a:solidFill>
                  <a:srgbClr val="FF0000"/>
                </a:solidFill>
                <a:latin typeface="Times New Roman" panose="02020603050405020304" pitchFamily="18" charset="0"/>
                <a:cs typeface="Times New Roman" panose="02020603050405020304" pitchFamily="18" charset="0"/>
              </a:rPr>
              <a:t>mustaqil</a:t>
            </a:r>
            <a:r>
              <a:rPr lang="en-US" sz="3300" dirty="0">
                <a:solidFill>
                  <a:srgbClr val="FF0000"/>
                </a:solidFill>
                <a:latin typeface="Times New Roman" panose="02020603050405020304" pitchFamily="18" charset="0"/>
                <a:cs typeface="Times New Roman" panose="02020603050405020304" pitchFamily="18" charset="0"/>
              </a:rPr>
              <a:t> </a:t>
            </a:r>
            <a:r>
              <a:rPr lang="en-US" sz="3300" dirty="0" err="1">
                <a:solidFill>
                  <a:srgbClr val="FF0000"/>
                </a:solidFill>
                <a:latin typeface="Times New Roman" panose="02020603050405020304" pitchFamily="18" charset="0"/>
                <a:cs typeface="Times New Roman" panose="02020603050405020304" pitchFamily="18" charset="0"/>
              </a:rPr>
              <a:t>ish</a:t>
            </a:r>
            <a:r>
              <a:rPr lang="en-US" sz="3300" dirty="0">
                <a:solidFill>
                  <a:srgbClr val="FF0000"/>
                </a:solidFill>
                <a:latin typeface="Times New Roman" panose="02020603050405020304" pitchFamily="18" charset="0"/>
                <a:cs typeface="Times New Roman" panose="02020603050405020304" pitchFamily="18" charset="0"/>
              </a:rPr>
              <a:t> </a:t>
            </a:r>
            <a:r>
              <a:rPr lang="en-US" sz="3300" dirty="0" err="1">
                <a:solidFill>
                  <a:srgbClr val="FF0000"/>
                </a:solidFill>
                <a:latin typeface="Times New Roman" panose="02020603050405020304" pitchFamily="18" charset="0"/>
                <a:cs typeface="Times New Roman" panose="02020603050405020304" pitchFamily="18" charset="0"/>
              </a:rPr>
              <a:t>olib</a:t>
            </a:r>
            <a:r>
              <a:rPr lang="en-US" sz="3300" dirty="0">
                <a:solidFill>
                  <a:srgbClr val="FF0000"/>
                </a:solidFill>
                <a:latin typeface="Times New Roman" panose="02020603050405020304" pitchFamily="18" charset="0"/>
                <a:cs typeface="Times New Roman" panose="02020603050405020304" pitchFamily="18" charset="0"/>
              </a:rPr>
              <a:t> </a:t>
            </a:r>
            <a:r>
              <a:rPr lang="en-US" sz="3300" dirty="0" err="1">
                <a:solidFill>
                  <a:srgbClr val="FF0000"/>
                </a:solidFill>
                <a:latin typeface="Times New Roman" panose="02020603050405020304" pitchFamily="18" charset="0"/>
                <a:cs typeface="Times New Roman" panose="02020603050405020304" pitchFamily="18" charset="0"/>
              </a:rPr>
              <a:t>borish</a:t>
            </a:r>
            <a:r>
              <a:rPr lang="en-US" sz="3300" dirty="0">
                <a:solidFill>
                  <a:srgbClr val="FF0000"/>
                </a:solidFill>
                <a:latin typeface="Times New Roman" panose="02020603050405020304" pitchFamily="18" charset="0"/>
                <a:cs typeface="Times New Roman" panose="02020603050405020304" pitchFamily="18" charset="0"/>
              </a:rPr>
              <a:t>, </a:t>
            </a:r>
            <a:r>
              <a:rPr lang="en-US" sz="3300" dirty="0" err="1">
                <a:solidFill>
                  <a:srgbClr val="FF0000"/>
                </a:solidFill>
                <a:latin typeface="Times New Roman" panose="02020603050405020304" pitchFamily="18" charset="0"/>
                <a:cs typeface="Times New Roman" panose="02020603050405020304" pitchFamily="18" charset="0"/>
              </a:rPr>
              <a:t>yaratish</a:t>
            </a:r>
            <a:r>
              <a:rPr lang="en-US" sz="3300" dirty="0">
                <a:solidFill>
                  <a:srgbClr val="FF0000"/>
                </a:solidFill>
                <a:latin typeface="Times New Roman" panose="02020603050405020304" pitchFamily="18" charset="0"/>
                <a:cs typeface="Times New Roman" panose="02020603050405020304" pitchFamily="18" charset="0"/>
              </a:rPr>
              <a:t> </a:t>
            </a:r>
            <a:r>
              <a:rPr lang="en-US" sz="3300" dirty="0" err="1">
                <a:solidFill>
                  <a:srgbClr val="FF0000"/>
                </a:solidFill>
                <a:latin typeface="Times New Roman" panose="02020603050405020304" pitchFamily="18" charset="0"/>
                <a:cs typeface="Times New Roman" panose="02020603050405020304" pitchFamily="18" charset="0"/>
              </a:rPr>
              <a:t>va</a:t>
            </a:r>
            <a:r>
              <a:rPr lang="en-US" sz="3300" dirty="0">
                <a:solidFill>
                  <a:srgbClr val="FF0000"/>
                </a:solidFill>
                <a:latin typeface="Times New Roman" panose="02020603050405020304" pitchFamily="18" charset="0"/>
                <a:cs typeface="Times New Roman" panose="02020603050405020304" pitchFamily="18" charset="0"/>
              </a:rPr>
              <a:t> </a:t>
            </a:r>
            <a:r>
              <a:rPr lang="en-US" sz="3300" dirty="0" err="1">
                <a:solidFill>
                  <a:srgbClr val="FF0000"/>
                </a:solidFill>
                <a:latin typeface="Times New Roman" panose="02020603050405020304" pitchFamily="18" charset="0"/>
                <a:cs typeface="Times New Roman" panose="02020603050405020304" pitchFamily="18" charset="0"/>
              </a:rPr>
              <a:t>tajriba</a:t>
            </a:r>
            <a:r>
              <a:rPr lang="en-US" sz="3300" dirty="0">
                <a:solidFill>
                  <a:srgbClr val="FF0000"/>
                </a:solidFill>
                <a:latin typeface="Times New Roman" panose="02020603050405020304" pitchFamily="18" charset="0"/>
                <a:cs typeface="Times New Roman" panose="02020603050405020304" pitchFamily="18" charset="0"/>
              </a:rPr>
              <a:t> </a:t>
            </a:r>
            <a:r>
              <a:rPr lang="en-US" sz="3300" dirty="0" err="1">
                <a:solidFill>
                  <a:srgbClr val="FF0000"/>
                </a:solidFill>
                <a:latin typeface="Times New Roman" panose="02020603050405020304" pitchFamily="18" charset="0"/>
                <a:cs typeface="Times New Roman" panose="02020603050405020304" pitchFamily="18" charset="0"/>
              </a:rPr>
              <a:t>qilish</a:t>
            </a:r>
            <a:r>
              <a:rPr lang="en-US" sz="3300" dirty="0">
                <a:solidFill>
                  <a:srgbClr val="FF0000"/>
                </a:solidFill>
                <a:latin typeface="Times New Roman" panose="02020603050405020304" pitchFamily="18" charset="0"/>
                <a:cs typeface="Times New Roman" panose="02020603050405020304" pitchFamily="18" charset="0"/>
              </a:rPr>
              <a:t> </a:t>
            </a:r>
            <a:r>
              <a:rPr lang="en-US" sz="3300" dirty="0" err="1">
                <a:solidFill>
                  <a:srgbClr val="FF0000"/>
                </a:solidFill>
                <a:latin typeface="Times New Roman" panose="02020603050405020304" pitchFamily="18" charset="0"/>
                <a:cs typeface="Times New Roman" panose="02020603050405020304" pitchFamily="18" charset="0"/>
              </a:rPr>
              <a:t>imkoniyatini</a:t>
            </a:r>
            <a:r>
              <a:rPr lang="en-US" sz="3300" dirty="0">
                <a:solidFill>
                  <a:srgbClr val="FF0000"/>
                </a:solidFill>
                <a:latin typeface="Times New Roman" panose="02020603050405020304" pitchFamily="18" charset="0"/>
                <a:cs typeface="Times New Roman" panose="02020603050405020304" pitchFamily="18" charset="0"/>
              </a:rPr>
              <a:t> </a:t>
            </a:r>
            <a:r>
              <a:rPr lang="en-US" sz="3300" dirty="0" err="1">
                <a:solidFill>
                  <a:srgbClr val="FF0000"/>
                </a:solidFill>
                <a:latin typeface="Times New Roman" panose="02020603050405020304" pitchFamily="18" charset="0"/>
                <a:cs typeface="Times New Roman" panose="02020603050405020304" pitchFamily="18" charset="0"/>
              </a:rPr>
              <a:t>beradi</a:t>
            </a:r>
            <a:r>
              <a:rPr lang="en-US" sz="3300" dirty="0">
                <a:solidFill>
                  <a:srgbClr val="FF0000"/>
                </a:solidFill>
                <a:latin typeface="Times New Roman" panose="02020603050405020304" pitchFamily="18" charset="0"/>
                <a:cs typeface="Times New Roman" panose="02020603050405020304" pitchFamily="18" charset="0"/>
              </a:rPr>
              <a:t>. Bu </a:t>
            </a:r>
            <a:r>
              <a:rPr lang="en-US" sz="3300" dirty="0" err="1">
                <a:solidFill>
                  <a:srgbClr val="FF0000"/>
                </a:solidFill>
                <a:latin typeface="Times New Roman" panose="02020603050405020304" pitchFamily="18" charset="0"/>
                <a:cs typeface="Times New Roman" panose="02020603050405020304" pitchFamily="18" charset="0"/>
              </a:rPr>
              <a:t>metod</a:t>
            </a:r>
            <a:r>
              <a:rPr lang="en-US" sz="3300" dirty="0">
                <a:solidFill>
                  <a:srgbClr val="FF0000"/>
                </a:solidFill>
                <a:latin typeface="Times New Roman" panose="02020603050405020304" pitchFamily="18" charset="0"/>
                <a:cs typeface="Times New Roman" panose="02020603050405020304" pitchFamily="18" charset="0"/>
              </a:rPr>
              <a:t> </a:t>
            </a:r>
            <a:r>
              <a:rPr lang="en-US" sz="3300" dirty="0" err="1">
                <a:solidFill>
                  <a:srgbClr val="FF0000"/>
                </a:solidFill>
                <a:latin typeface="Times New Roman" panose="02020603050405020304" pitchFamily="18" charset="0"/>
                <a:cs typeface="Times New Roman" panose="02020603050405020304" pitchFamily="18" charset="0"/>
              </a:rPr>
              <a:t>o‘quvchilarda</a:t>
            </a:r>
            <a:r>
              <a:rPr lang="en-US" sz="3300" dirty="0">
                <a:solidFill>
                  <a:srgbClr val="FF0000"/>
                </a:solidFill>
                <a:latin typeface="Times New Roman" panose="02020603050405020304" pitchFamily="18" charset="0"/>
                <a:cs typeface="Times New Roman" panose="02020603050405020304" pitchFamily="18" charset="0"/>
              </a:rPr>
              <a:t> </a:t>
            </a:r>
            <a:r>
              <a:rPr lang="en-US" sz="3300" dirty="0" err="1">
                <a:solidFill>
                  <a:srgbClr val="FF0000"/>
                </a:solidFill>
                <a:latin typeface="Times New Roman" panose="02020603050405020304" pitchFamily="18" charset="0"/>
                <a:cs typeface="Times New Roman" panose="02020603050405020304" pitchFamily="18" charset="0"/>
              </a:rPr>
              <a:t>ijodiy</a:t>
            </a:r>
            <a:r>
              <a:rPr lang="en-US" sz="3300" dirty="0">
                <a:solidFill>
                  <a:srgbClr val="FF0000"/>
                </a:solidFill>
                <a:latin typeface="Times New Roman" panose="02020603050405020304" pitchFamily="18" charset="0"/>
                <a:cs typeface="Times New Roman" panose="02020603050405020304" pitchFamily="18" charset="0"/>
              </a:rPr>
              <a:t> </a:t>
            </a:r>
            <a:r>
              <a:rPr lang="en-US" sz="3300" dirty="0" err="1">
                <a:solidFill>
                  <a:srgbClr val="FF0000"/>
                </a:solidFill>
                <a:latin typeface="Times New Roman" panose="02020603050405020304" pitchFamily="18" charset="0"/>
                <a:cs typeface="Times New Roman" panose="02020603050405020304" pitchFamily="18" charset="0"/>
              </a:rPr>
              <a:t>yondashuvni</a:t>
            </a:r>
            <a:r>
              <a:rPr lang="en-US" sz="3300" dirty="0">
                <a:solidFill>
                  <a:srgbClr val="FF0000"/>
                </a:solidFill>
                <a:latin typeface="Times New Roman" panose="02020603050405020304" pitchFamily="18" charset="0"/>
                <a:cs typeface="Times New Roman" panose="02020603050405020304" pitchFamily="18" charset="0"/>
              </a:rPr>
              <a:t> </a:t>
            </a:r>
            <a:r>
              <a:rPr lang="en-US" sz="3300" dirty="0" err="1">
                <a:solidFill>
                  <a:srgbClr val="FF0000"/>
                </a:solidFill>
                <a:latin typeface="Times New Roman" panose="02020603050405020304" pitchFamily="18" charset="0"/>
                <a:cs typeface="Times New Roman" panose="02020603050405020304" pitchFamily="18" charset="0"/>
              </a:rPr>
              <a:t>rivojlantirishga</a:t>
            </a:r>
            <a:r>
              <a:rPr lang="en-US" sz="3300" dirty="0">
                <a:solidFill>
                  <a:srgbClr val="FF0000"/>
                </a:solidFill>
                <a:latin typeface="Times New Roman" panose="02020603050405020304" pitchFamily="18" charset="0"/>
                <a:cs typeface="Times New Roman" panose="02020603050405020304" pitchFamily="18" charset="0"/>
              </a:rPr>
              <a:t> </a:t>
            </a:r>
            <a:r>
              <a:rPr lang="en-US" sz="3300" dirty="0" err="1">
                <a:solidFill>
                  <a:srgbClr val="FF0000"/>
                </a:solidFill>
                <a:latin typeface="Times New Roman" panose="02020603050405020304" pitchFamily="18" charset="0"/>
                <a:cs typeface="Times New Roman" panose="02020603050405020304" pitchFamily="18" charset="0"/>
              </a:rPr>
              <a:t>xizmat</a:t>
            </a:r>
            <a:r>
              <a:rPr lang="en-US" sz="3300" dirty="0">
                <a:solidFill>
                  <a:srgbClr val="FF0000"/>
                </a:solidFill>
                <a:latin typeface="Times New Roman" panose="02020603050405020304" pitchFamily="18" charset="0"/>
                <a:cs typeface="Times New Roman" panose="02020603050405020304" pitchFamily="18" charset="0"/>
              </a:rPr>
              <a:t> </a:t>
            </a:r>
            <a:r>
              <a:rPr lang="en-US" sz="3300" dirty="0" err="1">
                <a:solidFill>
                  <a:srgbClr val="FF0000"/>
                </a:solidFill>
                <a:latin typeface="Times New Roman" panose="02020603050405020304" pitchFamily="18" charset="0"/>
                <a:cs typeface="Times New Roman" panose="02020603050405020304" pitchFamily="18" charset="0"/>
              </a:rPr>
              <a:t>qiladi</a:t>
            </a:r>
            <a:r>
              <a:rPr lang="en-US" sz="3300" dirty="0">
                <a:solidFill>
                  <a:srgbClr val="FF0000"/>
                </a:solidFill>
                <a:latin typeface="Times New Roman" panose="02020603050405020304" pitchFamily="18" charset="0"/>
                <a:cs typeface="Times New Roman" panose="02020603050405020304" pitchFamily="18" charset="0"/>
              </a:rPr>
              <a:t>, </a:t>
            </a:r>
            <a:r>
              <a:rPr lang="en-US" sz="3300" dirty="0" err="1">
                <a:solidFill>
                  <a:srgbClr val="FF0000"/>
                </a:solidFill>
                <a:latin typeface="Times New Roman" panose="02020603050405020304" pitchFamily="18" charset="0"/>
                <a:cs typeface="Times New Roman" panose="02020603050405020304" pitchFamily="18" charset="0"/>
              </a:rPr>
              <a:t>chunki</a:t>
            </a:r>
            <a:r>
              <a:rPr lang="en-US" sz="3300" dirty="0">
                <a:solidFill>
                  <a:srgbClr val="FF0000"/>
                </a:solidFill>
                <a:latin typeface="Times New Roman" panose="02020603050405020304" pitchFamily="18" charset="0"/>
                <a:cs typeface="Times New Roman" panose="02020603050405020304" pitchFamily="18" charset="0"/>
              </a:rPr>
              <a:t> </a:t>
            </a:r>
            <a:r>
              <a:rPr lang="en-US" sz="3300" dirty="0" err="1">
                <a:solidFill>
                  <a:srgbClr val="FF0000"/>
                </a:solidFill>
                <a:latin typeface="Times New Roman" panose="02020603050405020304" pitchFamily="18" charset="0"/>
                <a:cs typeface="Times New Roman" panose="02020603050405020304" pitchFamily="18" charset="0"/>
              </a:rPr>
              <a:t>ular</a:t>
            </a:r>
            <a:r>
              <a:rPr lang="en-US" sz="3300" dirty="0">
                <a:solidFill>
                  <a:srgbClr val="FF0000"/>
                </a:solidFill>
                <a:latin typeface="Times New Roman" panose="02020603050405020304" pitchFamily="18" charset="0"/>
                <a:cs typeface="Times New Roman" panose="02020603050405020304" pitchFamily="18" charset="0"/>
              </a:rPr>
              <a:t> </a:t>
            </a:r>
            <a:r>
              <a:rPr lang="en-US" sz="3300" dirty="0" err="1">
                <a:solidFill>
                  <a:srgbClr val="FF0000"/>
                </a:solidFill>
                <a:latin typeface="Times New Roman" panose="02020603050405020304" pitchFamily="18" charset="0"/>
                <a:cs typeface="Times New Roman" panose="02020603050405020304" pitchFamily="18" charset="0"/>
              </a:rPr>
              <a:t>o‘zlari</a:t>
            </a:r>
            <a:r>
              <a:rPr lang="en-US" sz="3300" dirty="0">
                <a:solidFill>
                  <a:srgbClr val="FF0000"/>
                </a:solidFill>
                <a:latin typeface="Times New Roman" panose="02020603050405020304" pitchFamily="18" charset="0"/>
                <a:cs typeface="Times New Roman" panose="02020603050405020304" pitchFamily="18" charset="0"/>
              </a:rPr>
              <a:t> </a:t>
            </a:r>
            <a:r>
              <a:rPr lang="en-US" sz="3300" dirty="0" err="1">
                <a:solidFill>
                  <a:srgbClr val="FF0000"/>
                </a:solidFill>
                <a:latin typeface="Times New Roman" panose="02020603050405020304" pitchFamily="18" charset="0"/>
                <a:cs typeface="Times New Roman" panose="02020603050405020304" pitchFamily="18" charset="0"/>
              </a:rPr>
              <a:t>tanlagan</a:t>
            </a:r>
            <a:r>
              <a:rPr lang="en-US" sz="3300" dirty="0">
                <a:solidFill>
                  <a:srgbClr val="FF0000"/>
                </a:solidFill>
                <a:latin typeface="Times New Roman" panose="02020603050405020304" pitchFamily="18" charset="0"/>
                <a:cs typeface="Times New Roman" panose="02020603050405020304" pitchFamily="18" charset="0"/>
              </a:rPr>
              <a:t> </a:t>
            </a:r>
            <a:r>
              <a:rPr lang="en-US" sz="3300" dirty="0" err="1">
                <a:solidFill>
                  <a:srgbClr val="FF0000"/>
                </a:solidFill>
                <a:latin typeface="Times New Roman" panose="02020603050405020304" pitchFamily="18" charset="0"/>
                <a:cs typeface="Times New Roman" panose="02020603050405020304" pitchFamily="18" charset="0"/>
              </a:rPr>
              <a:t>mavzu</a:t>
            </a:r>
            <a:r>
              <a:rPr lang="en-US" sz="3300" dirty="0">
                <a:solidFill>
                  <a:srgbClr val="FF0000"/>
                </a:solidFill>
                <a:latin typeface="Times New Roman" panose="02020603050405020304" pitchFamily="18" charset="0"/>
                <a:cs typeface="Times New Roman" panose="02020603050405020304" pitchFamily="18" charset="0"/>
              </a:rPr>
              <a:t> </a:t>
            </a:r>
            <a:r>
              <a:rPr lang="en-US" sz="3300" dirty="0" err="1">
                <a:solidFill>
                  <a:srgbClr val="FF0000"/>
                </a:solidFill>
                <a:latin typeface="Times New Roman" panose="02020603050405020304" pitchFamily="18" charset="0"/>
                <a:cs typeface="Times New Roman" panose="02020603050405020304" pitchFamily="18" charset="0"/>
              </a:rPr>
              <a:t>yoki</a:t>
            </a:r>
            <a:r>
              <a:rPr lang="en-US" sz="3300" dirty="0">
                <a:solidFill>
                  <a:srgbClr val="FF0000"/>
                </a:solidFill>
                <a:latin typeface="Times New Roman" panose="02020603050405020304" pitchFamily="18" charset="0"/>
                <a:cs typeface="Times New Roman" panose="02020603050405020304" pitchFamily="18" charset="0"/>
              </a:rPr>
              <a:t> </a:t>
            </a:r>
            <a:r>
              <a:rPr lang="en-US" sz="3300" dirty="0" err="1">
                <a:solidFill>
                  <a:srgbClr val="FF0000"/>
                </a:solidFill>
                <a:latin typeface="Times New Roman" panose="02020603050405020304" pitchFamily="18" charset="0"/>
                <a:cs typeface="Times New Roman" panose="02020603050405020304" pitchFamily="18" charset="0"/>
              </a:rPr>
              <a:t>loyiha</a:t>
            </a:r>
            <a:r>
              <a:rPr lang="en-US" sz="3300" dirty="0">
                <a:solidFill>
                  <a:srgbClr val="FF0000"/>
                </a:solidFill>
                <a:latin typeface="Times New Roman" panose="02020603050405020304" pitchFamily="18" charset="0"/>
                <a:cs typeface="Times New Roman" panose="02020603050405020304" pitchFamily="18" charset="0"/>
              </a:rPr>
              <a:t> </a:t>
            </a:r>
            <a:r>
              <a:rPr lang="en-US" sz="3300" dirty="0" err="1">
                <a:solidFill>
                  <a:srgbClr val="FF0000"/>
                </a:solidFill>
                <a:latin typeface="Times New Roman" panose="02020603050405020304" pitchFamily="18" charset="0"/>
                <a:cs typeface="Times New Roman" panose="02020603050405020304" pitchFamily="18" charset="0"/>
              </a:rPr>
              <a:t>ustida</a:t>
            </a:r>
            <a:r>
              <a:rPr lang="en-US" sz="3300" dirty="0">
                <a:solidFill>
                  <a:srgbClr val="FF0000"/>
                </a:solidFill>
                <a:latin typeface="Times New Roman" panose="02020603050405020304" pitchFamily="18" charset="0"/>
                <a:cs typeface="Times New Roman" panose="02020603050405020304" pitchFamily="18" charset="0"/>
              </a:rPr>
              <a:t> </a:t>
            </a:r>
            <a:r>
              <a:rPr lang="en-US" sz="3300" dirty="0" err="1">
                <a:solidFill>
                  <a:srgbClr val="FF0000"/>
                </a:solidFill>
                <a:latin typeface="Times New Roman" panose="02020603050405020304" pitchFamily="18" charset="0"/>
                <a:cs typeface="Times New Roman" panose="02020603050405020304" pitchFamily="18" charset="0"/>
              </a:rPr>
              <a:t>ishlash</a:t>
            </a:r>
            <a:r>
              <a:rPr lang="en-US" sz="3300" dirty="0">
                <a:solidFill>
                  <a:srgbClr val="FF0000"/>
                </a:solidFill>
                <a:latin typeface="Times New Roman" panose="02020603050405020304" pitchFamily="18" charset="0"/>
                <a:cs typeface="Times New Roman" panose="02020603050405020304" pitchFamily="18" charset="0"/>
              </a:rPr>
              <a:t> </a:t>
            </a:r>
            <a:r>
              <a:rPr lang="en-US" sz="3300" dirty="0" err="1">
                <a:solidFill>
                  <a:srgbClr val="FF0000"/>
                </a:solidFill>
                <a:latin typeface="Times New Roman" panose="02020603050405020304" pitchFamily="18" charset="0"/>
                <a:cs typeface="Times New Roman" panose="02020603050405020304" pitchFamily="18" charset="0"/>
              </a:rPr>
              <a:t>orqali</a:t>
            </a:r>
            <a:r>
              <a:rPr lang="en-US" sz="3300" dirty="0">
                <a:solidFill>
                  <a:srgbClr val="FF0000"/>
                </a:solidFill>
                <a:latin typeface="Times New Roman" panose="02020603050405020304" pitchFamily="18" charset="0"/>
                <a:cs typeface="Times New Roman" panose="02020603050405020304" pitchFamily="18" charset="0"/>
              </a:rPr>
              <a:t> </a:t>
            </a:r>
            <a:r>
              <a:rPr lang="en-US" sz="3300" dirty="0" err="1">
                <a:solidFill>
                  <a:srgbClr val="FF0000"/>
                </a:solidFill>
                <a:latin typeface="Times New Roman" panose="02020603050405020304" pitchFamily="18" charset="0"/>
                <a:cs typeface="Times New Roman" panose="02020603050405020304" pitchFamily="18" charset="0"/>
              </a:rPr>
              <a:t>o‘z</a:t>
            </a:r>
            <a:r>
              <a:rPr lang="en-US" sz="3300" dirty="0">
                <a:solidFill>
                  <a:srgbClr val="FF0000"/>
                </a:solidFill>
                <a:latin typeface="Times New Roman" panose="02020603050405020304" pitchFamily="18" charset="0"/>
                <a:cs typeface="Times New Roman" panose="02020603050405020304" pitchFamily="18" charset="0"/>
              </a:rPr>
              <a:t> </a:t>
            </a:r>
            <a:r>
              <a:rPr lang="en-US" sz="3300" dirty="0" err="1">
                <a:solidFill>
                  <a:srgbClr val="FF0000"/>
                </a:solidFill>
                <a:latin typeface="Times New Roman" panose="02020603050405020304" pitchFamily="18" charset="0"/>
                <a:cs typeface="Times New Roman" panose="02020603050405020304" pitchFamily="18" charset="0"/>
              </a:rPr>
              <a:t>fikrlarini</a:t>
            </a:r>
            <a:r>
              <a:rPr lang="en-US" sz="3300" dirty="0">
                <a:solidFill>
                  <a:srgbClr val="FF0000"/>
                </a:solidFill>
                <a:latin typeface="Times New Roman" panose="02020603050405020304" pitchFamily="18" charset="0"/>
                <a:cs typeface="Times New Roman" panose="02020603050405020304" pitchFamily="18" charset="0"/>
              </a:rPr>
              <a:t> </a:t>
            </a:r>
            <a:r>
              <a:rPr lang="en-US" sz="3300" dirty="0" err="1">
                <a:solidFill>
                  <a:srgbClr val="FF0000"/>
                </a:solidFill>
                <a:latin typeface="Times New Roman" panose="02020603050405020304" pitchFamily="18" charset="0"/>
                <a:cs typeface="Times New Roman" panose="02020603050405020304" pitchFamily="18" charset="0"/>
              </a:rPr>
              <a:t>yaratishadi</a:t>
            </a:r>
            <a:r>
              <a:rPr lang="en-US" sz="3300" dirty="0">
                <a:solidFill>
                  <a:srgbClr val="FF0000"/>
                </a:solidFill>
                <a:latin typeface="Times New Roman" panose="02020603050405020304" pitchFamily="18" charset="0"/>
                <a:cs typeface="Times New Roman" panose="02020603050405020304" pitchFamily="18" charset="0"/>
              </a:rPr>
              <a:t>.</a:t>
            </a:r>
          </a:p>
          <a:p>
            <a:pPr marL="0" indent="0">
              <a:lnSpc>
                <a:spcPct val="120000"/>
              </a:lnSpc>
              <a:buNone/>
            </a:pPr>
            <a:r>
              <a:rPr lang="en-US" sz="3300" b="1" dirty="0">
                <a:solidFill>
                  <a:srgbClr val="FF0000"/>
                </a:solidFill>
                <a:latin typeface="Times New Roman" panose="02020603050405020304" pitchFamily="18" charset="0"/>
                <a:cs typeface="Times New Roman" panose="02020603050405020304" pitchFamily="18" charset="0"/>
              </a:rPr>
              <a:t>3. </a:t>
            </a:r>
            <a:r>
              <a:rPr lang="en-US" sz="3300" b="1" dirty="0" err="1">
                <a:solidFill>
                  <a:srgbClr val="FF0000"/>
                </a:solidFill>
                <a:latin typeface="Times New Roman" panose="02020603050405020304" pitchFamily="18" charset="0"/>
                <a:cs typeface="Times New Roman" panose="02020603050405020304" pitchFamily="18" charset="0"/>
              </a:rPr>
              <a:t>Qiyin</a:t>
            </a:r>
            <a:r>
              <a:rPr lang="en-US" sz="3300" b="1" dirty="0">
                <a:solidFill>
                  <a:srgbClr val="FF0000"/>
                </a:solidFill>
                <a:latin typeface="Times New Roman" panose="02020603050405020304" pitchFamily="18" charset="0"/>
                <a:cs typeface="Times New Roman" panose="02020603050405020304" pitchFamily="18" charset="0"/>
              </a:rPr>
              <a:t> </a:t>
            </a:r>
            <a:r>
              <a:rPr lang="en-US" sz="3300" b="1" dirty="0" err="1">
                <a:solidFill>
                  <a:srgbClr val="FF0000"/>
                </a:solidFill>
                <a:latin typeface="Times New Roman" panose="02020603050405020304" pitchFamily="18" charset="0"/>
                <a:cs typeface="Times New Roman" panose="02020603050405020304" pitchFamily="18" charset="0"/>
              </a:rPr>
              <a:t>va</a:t>
            </a:r>
            <a:r>
              <a:rPr lang="en-US" sz="3300" b="1" dirty="0">
                <a:solidFill>
                  <a:srgbClr val="FF0000"/>
                </a:solidFill>
                <a:latin typeface="Times New Roman" panose="02020603050405020304" pitchFamily="18" charset="0"/>
                <a:cs typeface="Times New Roman" panose="02020603050405020304" pitchFamily="18" charset="0"/>
              </a:rPr>
              <a:t> </a:t>
            </a:r>
            <a:r>
              <a:rPr lang="en-US" sz="3300" b="1" dirty="0" err="1">
                <a:solidFill>
                  <a:srgbClr val="FF0000"/>
                </a:solidFill>
                <a:latin typeface="Times New Roman" panose="02020603050405020304" pitchFamily="18" charset="0"/>
                <a:cs typeface="Times New Roman" panose="02020603050405020304" pitchFamily="18" charset="0"/>
              </a:rPr>
              <a:t>o‘zgaruvchan</a:t>
            </a:r>
            <a:r>
              <a:rPr lang="en-US" sz="3300" b="1" dirty="0">
                <a:solidFill>
                  <a:srgbClr val="FF0000"/>
                </a:solidFill>
                <a:latin typeface="Times New Roman" panose="02020603050405020304" pitchFamily="18" charset="0"/>
                <a:cs typeface="Times New Roman" panose="02020603050405020304" pitchFamily="18" charset="0"/>
              </a:rPr>
              <a:t> </a:t>
            </a:r>
            <a:r>
              <a:rPr lang="en-US" sz="3300" b="1" dirty="0" err="1">
                <a:solidFill>
                  <a:srgbClr val="FF0000"/>
                </a:solidFill>
                <a:latin typeface="Times New Roman" panose="02020603050405020304" pitchFamily="18" charset="0"/>
                <a:cs typeface="Times New Roman" panose="02020603050405020304" pitchFamily="18" charset="0"/>
              </a:rPr>
              <a:t>vazifalar</a:t>
            </a:r>
            <a:endParaRPr lang="en-US" sz="3300" b="1" dirty="0">
              <a:solidFill>
                <a:srgbClr val="FF0000"/>
              </a:solidFill>
              <a:latin typeface="Times New Roman" panose="02020603050405020304" pitchFamily="18" charset="0"/>
              <a:cs typeface="Times New Roman" panose="02020603050405020304" pitchFamily="18" charset="0"/>
            </a:endParaRPr>
          </a:p>
          <a:p>
            <a:pPr>
              <a:lnSpc>
                <a:spcPct val="120000"/>
              </a:lnSpc>
            </a:pPr>
            <a:r>
              <a:rPr lang="en-US" sz="3300" dirty="0" err="1">
                <a:solidFill>
                  <a:srgbClr val="FF0000"/>
                </a:solidFill>
                <a:latin typeface="Times New Roman" panose="02020603050405020304" pitchFamily="18" charset="0"/>
                <a:cs typeface="Times New Roman" panose="02020603050405020304" pitchFamily="18" charset="0"/>
              </a:rPr>
              <a:t>Ijodiy</a:t>
            </a:r>
            <a:r>
              <a:rPr lang="en-US" sz="3300" dirty="0">
                <a:solidFill>
                  <a:srgbClr val="FF0000"/>
                </a:solidFill>
                <a:latin typeface="Times New Roman" panose="02020603050405020304" pitchFamily="18" charset="0"/>
                <a:cs typeface="Times New Roman" panose="02020603050405020304" pitchFamily="18" charset="0"/>
              </a:rPr>
              <a:t> </a:t>
            </a:r>
            <a:r>
              <a:rPr lang="en-US" sz="3300" dirty="0" err="1">
                <a:solidFill>
                  <a:srgbClr val="FF0000"/>
                </a:solidFill>
                <a:latin typeface="Times New Roman" panose="02020603050405020304" pitchFamily="18" charset="0"/>
                <a:cs typeface="Times New Roman" panose="02020603050405020304" pitchFamily="18" charset="0"/>
              </a:rPr>
              <a:t>qobiliyatlarni</a:t>
            </a:r>
            <a:r>
              <a:rPr lang="en-US" sz="3300" dirty="0">
                <a:solidFill>
                  <a:srgbClr val="FF0000"/>
                </a:solidFill>
                <a:latin typeface="Times New Roman" panose="02020603050405020304" pitchFamily="18" charset="0"/>
                <a:cs typeface="Times New Roman" panose="02020603050405020304" pitchFamily="18" charset="0"/>
              </a:rPr>
              <a:t> </a:t>
            </a:r>
            <a:r>
              <a:rPr lang="en-US" sz="3300" dirty="0" err="1">
                <a:solidFill>
                  <a:srgbClr val="FF0000"/>
                </a:solidFill>
                <a:latin typeface="Times New Roman" panose="02020603050405020304" pitchFamily="18" charset="0"/>
                <a:cs typeface="Times New Roman" panose="02020603050405020304" pitchFamily="18" charset="0"/>
              </a:rPr>
              <a:t>shakllantirishda</a:t>
            </a:r>
            <a:r>
              <a:rPr lang="en-US" sz="3300" dirty="0">
                <a:solidFill>
                  <a:srgbClr val="FF0000"/>
                </a:solidFill>
                <a:latin typeface="Times New Roman" panose="02020603050405020304" pitchFamily="18" charset="0"/>
                <a:cs typeface="Times New Roman" panose="02020603050405020304" pitchFamily="18" charset="0"/>
              </a:rPr>
              <a:t> </a:t>
            </a:r>
            <a:r>
              <a:rPr lang="en-US" sz="3300" dirty="0" err="1">
                <a:solidFill>
                  <a:srgbClr val="FF0000"/>
                </a:solidFill>
                <a:latin typeface="Times New Roman" panose="02020603050405020304" pitchFamily="18" charset="0"/>
                <a:cs typeface="Times New Roman" panose="02020603050405020304" pitchFamily="18" charset="0"/>
              </a:rPr>
              <a:t>o‘quvchilarga</a:t>
            </a:r>
            <a:r>
              <a:rPr lang="en-US" sz="3300" dirty="0">
                <a:solidFill>
                  <a:srgbClr val="FF0000"/>
                </a:solidFill>
                <a:latin typeface="Times New Roman" panose="02020603050405020304" pitchFamily="18" charset="0"/>
                <a:cs typeface="Times New Roman" panose="02020603050405020304" pitchFamily="18" charset="0"/>
              </a:rPr>
              <a:t> </a:t>
            </a:r>
            <a:r>
              <a:rPr lang="en-US" sz="3300" dirty="0" err="1">
                <a:solidFill>
                  <a:srgbClr val="FF0000"/>
                </a:solidFill>
                <a:latin typeface="Times New Roman" panose="02020603050405020304" pitchFamily="18" charset="0"/>
                <a:cs typeface="Times New Roman" panose="02020603050405020304" pitchFamily="18" charset="0"/>
              </a:rPr>
              <a:t>turli</a:t>
            </a:r>
            <a:r>
              <a:rPr lang="en-US" sz="3300" dirty="0">
                <a:solidFill>
                  <a:srgbClr val="FF0000"/>
                </a:solidFill>
                <a:latin typeface="Times New Roman" panose="02020603050405020304" pitchFamily="18" charset="0"/>
                <a:cs typeface="Times New Roman" panose="02020603050405020304" pitchFamily="18" charset="0"/>
              </a:rPr>
              <a:t> </a:t>
            </a:r>
            <a:r>
              <a:rPr lang="en-US" sz="3300" dirty="0" err="1">
                <a:solidFill>
                  <a:srgbClr val="FF0000"/>
                </a:solidFill>
                <a:latin typeface="Times New Roman" panose="02020603050405020304" pitchFamily="18" charset="0"/>
                <a:cs typeface="Times New Roman" panose="02020603050405020304" pitchFamily="18" charset="0"/>
              </a:rPr>
              <a:t>xil</a:t>
            </a:r>
            <a:r>
              <a:rPr lang="en-US" sz="3300" dirty="0">
                <a:solidFill>
                  <a:srgbClr val="FF0000"/>
                </a:solidFill>
                <a:latin typeface="Times New Roman" panose="02020603050405020304" pitchFamily="18" charset="0"/>
                <a:cs typeface="Times New Roman" panose="02020603050405020304" pitchFamily="18" charset="0"/>
              </a:rPr>
              <a:t> </a:t>
            </a:r>
            <a:r>
              <a:rPr lang="en-US" sz="3300" dirty="0" err="1">
                <a:solidFill>
                  <a:srgbClr val="FF0000"/>
                </a:solidFill>
                <a:latin typeface="Times New Roman" panose="02020603050405020304" pitchFamily="18" charset="0"/>
                <a:cs typeface="Times New Roman" panose="02020603050405020304" pitchFamily="18" charset="0"/>
              </a:rPr>
              <a:t>va</a:t>
            </a:r>
            <a:r>
              <a:rPr lang="en-US" sz="3300" dirty="0">
                <a:solidFill>
                  <a:srgbClr val="FF0000"/>
                </a:solidFill>
                <a:latin typeface="Times New Roman" panose="02020603050405020304" pitchFamily="18" charset="0"/>
                <a:cs typeface="Times New Roman" panose="02020603050405020304" pitchFamily="18" charset="0"/>
              </a:rPr>
              <a:t> </a:t>
            </a:r>
            <a:r>
              <a:rPr lang="en-US" sz="3300" dirty="0" err="1">
                <a:solidFill>
                  <a:srgbClr val="FF0000"/>
                </a:solidFill>
                <a:latin typeface="Times New Roman" panose="02020603050405020304" pitchFamily="18" charset="0"/>
                <a:cs typeface="Times New Roman" panose="02020603050405020304" pitchFamily="18" charset="0"/>
              </a:rPr>
              <a:t>murakkab</a:t>
            </a:r>
            <a:r>
              <a:rPr lang="en-US" sz="3300" dirty="0">
                <a:solidFill>
                  <a:srgbClr val="FF0000"/>
                </a:solidFill>
                <a:latin typeface="Times New Roman" panose="02020603050405020304" pitchFamily="18" charset="0"/>
                <a:cs typeface="Times New Roman" panose="02020603050405020304" pitchFamily="18" charset="0"/>
              </a:rPr>
              <a:t> </a:t>
            </a:r>
            <a:r>
              <a:rPr lang="en-US" sz="3300" dirty="0" err="1">
                <a:solidFill>
                  <a:srgbClr val="FF0000"/>
                </a:solidFill>
                <a:latin typeface="Times New Roman" panose="02020603050405020304" pitchFamily="18" charset="0"/>
                <a:cs typeface="Times New Roman" panose="02020603050405020304" pitchFamily="18" charset="0"/>
              </a:rPr>
              <a:t>vazifalarni</a:t>
            </a:r>
            <a:r>
              <a:rPr lang="en-US" sz="3300" dirty="0">
                <a:solidFill>
                  <a:srgbClr val="FF0000"/>
                </a:solidFill>
                <a:latin typeface="Times New Roman" panose="02020603050405020304" pitchFamily="18" charset="0"/>
                <a:cs typeface="Times New Roman" panose="02020603050405020304" pitchFamily="18" charset="0"/>
              </a:rPr>
              <a:t> </a:t>
            </a:r>
            <a:r>
              <a:rPr lang="en-US" sz="3300" dirty="0" err="1">
                <a:solidFill>
                  <a:srgbClr val="FF0000"/>
                </a:solidFill>
                <a:latin typeface="Times New Roman" panose="02020603050405020304" pitchFamily="18" charset="0"/>
                <a:cs typeface="Times New Roman" panose="02020603050405020304" pitchFamily="18" charset="0"/>
              </a:rPr>
              <a:t>berish</a:t>
            </a:r>
            <a:r>
              <a:rPr lang="en-US" sz="3300" dirty="0">
                <a:solidFill>
                  <a:srgbClr val="FF0000"/>
                </a:solidFill>
                <a:latin typeface="Times New Roman" panose="02020603050405020304" pitchFamily="18" charset="0"/>
                <a:cs typeface="Times New Roman" panose="02020603050405020304" pitchFamily="18" charset="0"/>
              </a:rPr>
              <a:t> </a:t>
            </a:r>
            <a:r>
              <a:rPr lang="en-US" sz="3300" dirty="0" err="1">
                <a:solidFill>
                  <a:srgbClr val="FF0000"/>
                </a:solidFill>
                <a:latin typeface="Times New Roman" panose="02020603050405020304" pitchFamily="18" charset="0"/>
                <a:cs typeface="Times New Roman" panose="02020603050405020304" pitchFamily="18" charset="0"/>
              </a:rPr>
              <a:t>muhimdir</a:t>
            </a:r>
            <a:r>
              <a:rPr lang="en-US" sz="3300" dirty="0">
                <a:solidFill>
                  <a:srgbClr val="FF0000"/>
                </a:solidFill>
                <a:latin typeface="Times New Roman" panose="02020603050405020304" pitchFamily="18" charset="0"/>
                <a:cs typeface="Times New Roman" panose="02020603050405020304" pitchFamily="18" charset="0"/>
              </a:rPr>
              <a:t>. </a:t>
            </a:r>
            <a:r>
              <a:rPr lang="en-US" sz="3300" dirty="0" err="1">
                <a:solidFill>
                  <a:srgbClr val="FF0000"/>
                </a:solidFill>
                <a:latin typeface="Times New Roman" panose="02020603050405020304" pitchFamily="18" charset="0"/>
                <a:cs typeface="Times New Roman" panose="02020603050405020304" pitchFamily="18" charset="0"/>
              </a:rPr>
              <a:t>o‘quvchilarni</a:t>
            </a:r>
            <a:r>
              <a:rPr lang="en-US" sz="3300" dirty="0">
                <a:solidFill>
                  <a:srgbClr val="FF0000"/>
                </a:solidFill>
                <a:latin typeface="Times New Roman" panose="02020603050405020304" pitchFamily="18" charset="0"/>
                <a:cs typeface="Times New Roman" panose="02020603050405020304" pitchFamily="18" charset="0"/>
              </a:rPr>
              <a:t> </a:t>
            </a:r>
            <a:r>
              <a:rPr lang="en-US" sz="3300" dirty="0" err="1">
                <a:solidFill>
                  <a:srgbClr val="FF0000"/>
                </a:solidFill>
                <a:latin typeface="Times New Roman" panose="02020603050405020304" pitchFamily="18" charset="0"/>
                <a:cs typeface="Times New Roman" panose="02020603050405020304" pitchFamily="18" charset="0"/>
              </a:rPr>
              <a:t>yangi</a:t>
            </a:r>
            <a:r>
              <a:rPr lang="en-US" sz="3300" dirty="0">
                <a:solidFill>
                  <a:srgbClr val="FF0000"/>
                </a:solidFill>
                <a:latin typeface="Times New Roman" panose="02020603050405020304" pitchFamily="18" charset="0"/>
                <a:cs typeface="Times New Roman" panose="02020603050405020304" pitchFamily="18" charset="0"/>
              </a:rPr>
              <a:t>, </a:t>
            </a:r>
            <a:r>
              <a:rPr lang="en-US" sz="3300" dirty="0" err="1">
                <a:solidFill>
                  <a:srgbClr val="FF0000"/>
                </a:solidFill>
                <a:latin typeface="Times New Roman" panose="02020603050405020304" pitchFamily="18" charset="0"/>
                <a:cs typeface="Times New Roman" panose="02020603050405020304" pitchFamily="18" charset="0"/>
              </a:rPr>
              <a:t>noma'lum</a:t>
            </a:r>
            <a:r>
              <a:rPr lang="en-US" sz="3300" dirty="0">
                <a:solidFill>
                  <a:srgbClr val="FF0000"/>
                </a:solidFill>
                <a:latin typeface="Times New Roman" panose="02020603050405020304" pitchFamily="18" charset="0"/>
                <a:cs typeface="Times New Roman" panose="02020603050405020304" pitchFamily="18" charset="0"/>
              </a:rPr>
              <a:t> </a:t>
            </a:r>
            <a:r>
              <a:rPr lang="en-US" sz="3300" dirty="0" err="1">
                <a:solidFill>
                  <a:srgbClr val="FF0000"/>
                </a:solidFill>
                <a:latin typeface="Times New Roman" panose="02020603050405020304" pitchFamily="18" charset="0"/>
                <a:cs typeface="Times New Roman" panose="02020603050405020304" pitchFamily="18" charset="0"/>
              </a:rPr>
              <a:t>vazifalar</a:t>
            </a:r>
            <a:r>
              <a:rPr lang="en-US" sz="3300" dirty="0">
                <a:solidFill>
                  <a:srgbClr val="FF0000"/>
                </a:solidFill>
                <a:latin typeface="Times New Roman" panose="02020603050405020304" pitchFamily="18" charset="0"/>
                <a:cs typeface="Times New Roman" panose="02020603050405020304" pitchFamily="18" charset="0"/>
              </a:rPr>
              <a:t> </a:t>
            </a:r>
            <a:r>
              <a:rPr lang="en-US" sz="3300" dirty="0" err="1">
                <a:solidFill>
                  <a:srgbClr val="FF0000"/>
                </a:solidFill>
                <a:latin typeface="Times New Roman" panose="02020603050405020304" pitchFamily="18" charset="0"/>
                <a:cs typeface="Times New Roman" panose="02020603050405020304" pitchFamily="18" charset="0"/>
              </a:rPr>
              <a:t>bilan</a:t>
            </a:r>
            <a:r>
              <a:rPr lang="en-US" sz="3300" dirty="0">
                <a:solidFill>
                  <a:srgbClr val="FF0000"/>
                </a:solidFill>
                <a:latin typeface="Times New Roman" panose="02020603050405020304" pitchFamily="18" charset="0"/>
                <a:cs typeface="Times New Roman" panose="02020603050405020304" pitchFamily="18" charset="0"/>
              </a:rPr>
              <a:t> </a:t>
            </a:r>
            <a:r>
              <a:rPr lang="en-US" sz="3300" dirty="0" err="1">
                <a:solidFill>
                  <a:srgbClr val="FF0000"/>
                </a:solidFill>
                <a:latin typeface="Times New Roman" panose="02020603050405020304" pitchFamily="18" charset="0"/>
                <a:cs typeface="Times New Roman" panose="02020603050405020304" pitchFamily="18" charset="0"/>
              </a:rPr>
              <a:t>tanishtirish</a:t>
            </a:r>
            <a:r>
              <a:rPr lang="en-US" sz="3300" dirty="0">
                <a:solidFill>
                  <a:srgbClr val="FF0000"/>
                </a:solidFill>
                <a:latin typeface="Times New Roman" panose="02020603050405020304" pitchFamily="18" charset="0"/>
                <a:cs typeface="Times New Roman" panose="02020603050405020304" pitchFamily="18" charset="0"/>
              </a:rPr>
              <a:t>, </a:t>
            </a:r>
            <a:r>
              <a:rPr lang="en-US" sz="3300" dirty="0" err="1">
                <a:solidFill>
                  <a:srgbClr val="FF0000"/>
                </a:solidFill>
                <a:latin typeface="Times New Roman" panose="02020603050405020304" pitchFamily="18" charset="0"/>
                <a:cs typeface="Times New Roman" panose="02020603050405020304" pitchFamily="18" charset="0"/>
              </a:rPr>
              <a:t>ularning</a:t>
            </a:r>
            <a:r>
              <a:rPr lang="en-US" sz="3300" dirty="0">
                <a:solidFill>
                  <a:srgbClr val="FF0000"/>
                </a:solidFill>
                <a:latin typeface="Times New Roman" panose="02020603050405020304" pitchFamily="18" charset="0"/>
                <a:cs typeface="Times New Roman" panose="02020603050405020304" pitchFamily="18" charset="0"/>
              </a:rPr>
              <a:t> </a:t>
            </a:r>
            <a:r>
              <a:rPr lang="en-US" sz="3300" dirty="0" err="1">
                <a:solidFill>
                  <a:srgbClr val="FF0000"/>
                </a:solidFill>
                <a:latin typeface="Times New Roman" panose="02020603050405020304" pitchFamily="18" charset="0"/>
                <a:cs typeface="Times New Roman" panose="02020603050405020304" pitchFamily="18" charset="0"/>
              </a:rPr>
              <a:t>fikrlash</a:t>
            </a:r>
            <a:r>
              <a:rPr lang="en-US" sz="3300" dirty="0">
                <a:solidFill>
                  <a:srgbClr val="FF0000"/>
                </a:solidFill>
                <a:latin typeface="Times New Roman" panose="02020603050405020304" pitchFamily="18" charset="0"/>
                <a:cs typeface="Times New Roman" panose="02020603050405020304" pitchFamily="18" charset="0"/>
              </a:rPr>
              <a:t> </a:t>
            </a:r>
            <a:r>
              <a:rPr lang="en-US" sz="3300" dirty="0" err="1">
                <a:solidFill>
                  <a:srgbClr val="FF0000"/>
                </a:solidFill>
                <a:latin typeface="Times New Roman" panose="02020603050405020304" pitchFamily="18" charset="0"/>
                <a:cs typeface="Times New Roman" panose="02020603050405020304" pitchFamily="18" charset="0"/>
              </a:rPr>
              <a:t>doirasini</a:t>
            </a:r>
            <a:r>
              <a:rPr lang="en-US" sz="3300" dirty="0">
                <a:solidFill>
                  <a:srgbClr val="FF0000"/>
                </a:solidFill>
                <a:latin typeface="Times New Roman" panose="02020603050405020304" pitchFamily="18" charset="0"/>
                <a:cs typeface="Times New Roman" panose="02020603050405020304" pitchFamily="18" charset="0"/>
              </a:rPr>
              <a:t> </a:t>
            </a:r>
            <a:r>
              <a:rPr lang="en-US" sz="3300" dirty="0" err="1">
                <a:solidFill>
                  <a:srgbClr val="FF0000"/>
                </a:solidFill>
                <a:latin typeface="Times New Roman" panose="02020603050405020304" pitchFamily="18" charset="0"/>
                <a:cs typeface="Times New Roman" panose="02020603050405020304" pitchFamily="18" charset="0"/>
              </a:rPr>
              <a:t>kengaytiradi</a:t>
            </a:r>
            <a:r>
              <a:rPr lang="en-US" sz="3300" dirty="0">
                <a:solidFill>
                  <a:srgbClr val="FF0000"/>
                </a:solidFill>
                <a:latin typeface="Times New Roman" panose="02020603050405020304" pitchFamily="18" charset="0"/>
                <a:cs typeface="Times New Roman" panose="02020603050405020304" pitchFamily="18" charset="0"/>
              </a:rPr>
              <a:t> </a:t>
            </a:r>
            <a:r>
              <a:rPr lang="en-US" sz="3300" dirty="0" err="1">
                <a:solidFill>
                  <a:srgbClr val="FF0000"/>
                </a:solidFill>
                <a:latin typeface="Times New Roman" panose="02020603050405020304" pitchFamily="18" charset="0"/>
                <a:cs typeface="Times New Roman" panose="02020603050405020304" pitchFamily="18" charset="0"/>
              </a:rPr>
              <a:t>va</a:t>
            </a:r>
            <a:r>
              <a:rPr lang="en-US" sz="3300" dirty="0">
                <a:solidFill>
                  <a:srgbClr val="FF0000"/>
                </a:solidFill>
                <a:latin typeface="Times New Roman" panose="02020603050405020304" pitchFamily="18" charset="0"/>
                <a:cs typeface="Times New Roman" panose="02020603050405020304" pitchFamily="18" charset="0"/>
              </a:rPr>
              <a:t> </a:t>
            </a:r>
            <a:r>
              <a:rPr lang="en-US" sz="3300" dirty="0" err="1">
                <a:solidFill>
                  <a:srgbClr val="FF0000"/>
                </a:solidFill>
                <a:latin typeface="Times New Roman" panose="02020603050405020304" pitchFamily="18" charset="0"/>
                <a:cs typeface="Times New Roman" panose="02020603050405020304" pitchFamily="18" charset="0"/>
              </a:rPr>
              <a:t>ijodkorliklarini</a:t>
            </a:r>
            <a:r>
              <a:rPr lang="en-US" sz="3300" dirty="0">
                <a:solidFill>
                  <a:srgbClr val="FF0000"/>
                </a:solidFill>
                <a:latin typeface="Times New Roman" panose="02020603050405020304" pitchFamily="18" charset="0"/>
                <a:cs typeface="Times New Roman" panose="02020603050405020304" pitchFamily="18" charset="0"/>
              </a:rPr>
              <a:t> </a:t>
            </a:r>
            <a:r>
              <a:rPr lang="en-US" sz="3300" dirty="0" err="1">
                <a:solidFill>
                  <a:srgbClr val="FF0000"/>
                </a:solidFill>
                <a:latin typeface="Times New Roman" panose="02020603050405020304" pitchFamily="18" charset="0"/>
                <a:cs typeface="Times New Roman" panose="02020603050405020304" pitchFamily="18" charset="0"/>
              </a:rPr>
              <a:t>rivojlantiradi</a:t>
            </a:r>
            <a:r>
              <a:rPr lang="en-US" sz="3300" dirty="0">
                <a:solidFill>
                  <a:srgbClr val="FF0000"/>
                </a:solidFill>
                <a:latin typeface="Times New Roman" panose="02020603050405020304" pitchFamily="18" charset="0"/>
                <a:cs typeface="Times New Roman" panose="02020603050405020304" pitchFamily="18" charset="0"/>
              </a:rPr>
              <a:t>.</a:t>
            </a:r>
          </a:p>
          <a:p>
            <a:pPr marL="0" indent="0">
              <a:buNone/>
            </a:pPr>
            <a:endParaRPr lang="ru-RU" dirty="0"/>
          </a:p>
        </p:txBody>
      </p:sp>
    </p:spTree>
    <p:extLst>
      <p:ext uri="{BB962C8B-B14F-4D97-AF65-F5344CB8AC3E}">
        <p14:creationId xmlns:p14="http://schemas.microsoft.com/office/powerpoint/2010/main" val="9839632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74EAD30-B08A-1CA9-C560-843FA30C1713}"/>
              </a:ext>
            </a:extLst>
          </p:cNvPr>
          <p:cNvSpPr>
            <a:spLocks noGrp="1"/>
          </p:cNvSpPr>
          <p:nvPr>
            <p:ph type="title"/>
          </p:nvPr>
        </p:nvSpPr>
        <p:spPr/>
        <p:txBody>
          <a:bodyPr>
            <a:noAutofit/>
          </a:bodyPr>
          <a:lstStyle/>
          <a:p>
            <a:r>
              <a:rPr lang="en-US" sz="2400" dirty="0" err="1">
                <a:latin typeface="Times New Roman" panose="02020603050405020304" pitchFamily="18" charset="0"/>
                <a:cs typeface="Times New Roman" panose="02020603050405020304" pitchFamily="18" charset="0"/>
              </a:rPr>
              <a:t>Maktabda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ijodiy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qobiliyatlarni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shakllantirish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bo‘yicha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amaliy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mashq</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o‘quvchilarning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ijodiy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fikrlashini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rivojlantirishga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qaratilgan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bo‘lishi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kerak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Quyida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sinfda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amalga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oshirilishi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mumkin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bo‘lgan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nechta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amaliy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mashqlarni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keltirish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mumkin</a:t>
            </a:r>
            <a:r>
              <a:rPr lang="en-US" sz="2400"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p:txBody>
      </p:sp>
      <p:sp>
        <p:nvSpPr>
          <p:cNvPr id="3" name="Объект 2">
            <a:extLst>
              <a:ext uri="{FF2B5EF4-FFF2-40B4-BE49-F238E27FC236}">
                <a16:creationId xmlns:a16="http://schemas.microsoft.com/office/drawing/2014/main" id="{7859B582-0CE2-3A50-4F3E-C31719F138E9}"/>
              </a:ext>
            </a:extLst>
          </p:cNvPr>
          <p:cNvSpPr>
            <a:spLocks noGrp="1"/>
          </p:cNvSpPr>
          <p:nvPr>
            <p:ph idx="1"/>
          </p:nvPr>
        </p:nvSpPr>
        <p:spPr>
          <a:xfrm>
            <a:off x="641554" y="1953444"/>
            <a:ext cx="8168148" cy="4351338"/>
          </a:xfrm>
        </p:spPr>
        <p:txBody>
          <a:bodyPr>
            <a:normAutofit/>
          </a:bodyPr>
          <a:lstStyle/>
          <a:p>
            <a:pPr marL="0" indent="0">
              <a:lnSpc>
                <a:spcPct val="100000"/>
              </a:lnSpc>
              <a:buNone/>
            </a:pPr>
            <a:r>
              <a:rPr lang="en-US" sz="2400" b="1" dirty="0">
                <a:solidFill>
                  <a:schemeClr val="accent6">
                    <a:lumMod val="50000"/>
                  </a:schemeClr>
                </a:solidFill>
                <a:latin typeface="Times New Roman" panose="02020603050405020304" pitchFamily="18" charset="0"/>
                <a:cs typeface="Times New Roman" panose="02020603050405020304" pitchFamily="18" charset="0"/>
              </a:rPr>
              <a:t>1. "Fantastik </a:t>
            </a:r>
            <a:r>
              <a:rPr lang="en-US" sz="2400" b="1" dirty="0" err="1">
                <a:solidFill>
                  <a:schemeClr val="accent6">
                    <a:lumMod val="50000"/>
                  </a:schemeClr>
                </a:solidFill>
                <a:latin typeface="Times New Roman" panose="02020603050405020304" pitchFamily="18" charset="0"/>
                <a:cs typeface="Times New Roman" panose="02020603050405020304" pitchFamily="18" charset="0"/>
              </a:rPr>
              <a:t>dunyo</a:t>
            </a:r>
            <a:r>
              <a:rPr lang="en-US" sz="2400" b="1" dirty="0">
                <a:solidFill>
                  <a:schemeClr val="accent6">
                    <a:lumMod val="50000"/>
                  </a:schemeClr>
                </a:solidFill>
                <a:latin typeface="Times New Roman" panose="02020603050405020304" pitchFamily="18" charset="0"/>
                <a:cs typeface="Times New Roman" panose="02020603050405020304" pitchFamily="18" charset="0"/>
              </a:rPr>
              <a:t>" </a:t>
            </a:r>
            <a:r>
              <a:rPr lang="en-US" sz="2400" b="1" dirty="0" err="1">
                <a:solidFill>
                  <a:schemeClr val="accent6">
                    <a:lumMod val="50000"/>
                  </a:schemeClr>
                </a:solidFill>
                <a:latin typeface="Times New Roman" panose="02020603050405020304" pitchFamily="18" charset="0"/>
                <a:cs typeface="Times New Roman" panose="02020603050405020304" pitchFamily="18" charset="0"/>
              </a:rPr>
              <a:t>yaratish</a:t>
            </a:r>
            <a:endParaRPr lang="en-US" sz="2400" b="1" dirty="0">
              <a:solidFill>
                <a:schemeClr val="accent6">
                  <a:lumMod val="50000"/>
                </a:schemeClr>
              </a:solidFill>
              <a:latin typeface="Times New Roman" panose="02020603050405020304" pitchFamily="18" charset="0"/>
              <a:cs typeface="Times New Roman" panose="02020603050405020304" pitchFamily="18" charset="0"/>
            </a:endParaRPr>
          </a:p>
          <a:p>
            <a:pPr marL="0" indent="0">
              <a:lnSpc>
                <a:spcPct val="100000"/>
              </a:lnSpc>
              <a:buNone/>
            </a:pPr>
            <a:r>
              <a:rPr lang="en-US" sz="2400" b="1" dirty="0" err="1">
                <a:solidFill>
                  <a:schemeClr val="accent6">
                    <a:lumMod val="50000"/>
                  </a:schemeClr>
                </a:solidFill>
                <a:latin typeface="Times New Roman" panose="02020603050405020304" pitchFamily="18" charset="0"/>
                <a:cs typeface="Times New Roman" panose="02020603050405020304" pitchFamily="18" charset="0"/>
              </a:rPr>
              <a:t>Maqsad</a:t>
            </a:r>
            <a:r>
              <a:rPr lang="en-US" sz="2400" dirty="0">
                <a:solidFill>
                  <a:schemeClr val="accent6">
                    <a:lumMod val="50000"/>
                  </a:schemeClr>
                </a:solidFill>
                <a:latin typeface="Times New Roman" panose="02020603050405020304" pitchFamily="18" charset="0"/>
                <a:cs typeface="Times New Roman" panose="02020603050405020304" pitchFamily="18" charset="0"/>
              </a:rPr>
              <a:t>: </a:t>
            </a:r>
            <a:r>
              <a:rPr lang="en-US" sz="2400" dirty="0" err="1">
                <a:solidFill>
                  <a:schemeClr val="accent6">
                    <a:lumMod val="50000"/>
                  </a:schemeClr>
                </a:solidFill>
                <a:latin typeface="Times New Roman" panose="02020603050405020304" pitchFamily="18" charset="0"/>
                <a:cs typeface="Times New Roman" panose="02020603050405020304" pitchFamily="18" charset="0"/>
              </a:rPr>
              <a:t>Ijodiy</a:t>
            </a:r>
            <a:r>
              <a:rPr lang="en-US" sz="2400" dirty="0">
                <a:solidFill>
                  <a:schemeClr val="accent6">
                    <a:lumMod val="50000"/>
                  </a:schemeClr>
                </a:solidFill>
                <a:latin typeface="Times New Roman" panose="02020603050405020304" pitchFamily="18" charset="0"/>
                <a:cs typeface="Times New Roman" panose="02020603050405020304" pitchFamily="18" charset="0"/>
              </a:rPr>
              <a:t> </a:t>
            </a:r>
            <a:r>
              <a:rPr lang="en-US" sz="2400" dirty="0" err="1">
                <a:solidFill>
                  <a:schemeClr val="accent6">
                    <a:lumMod val="50000"/>
                  </a:schemeClr>
                </a:solidFill>
                <a:latin typeface="Times New Roman" panose="02020603050405020304" pitchFamily="18" charset="0"/>
                <a:cs typeface="Times New Roman" panose="02020603050405020304" pitchFamily="18" charset="0"/>
              </a:rPr>
              <a:t>fikrlash</a:t>
            </a:r>
            <a:r>
              <a:rPr lang="en-US" sz="2400" dirty="0">
                <a:solidFill>
                  <a:schemeClr val="accent6">
                    <a:lumMod val="50000"/>
                  </a:schemeClr>
                </a:solidFill>
                <a:latin typeface="Times New Roman" panose="02020603050405020304" pitchFamily="18" charset="0"/>
                <a:cs typeface="Times New Roman" panose="02020603050405020304" pitchFamily="18" charset="0"/>
              </a:rPr>
              <a:t> </a:t>
            </a:r>
            <a:r>
              <a:rPr lang="en-US" sz="2400" dirty="0" err="1">
                <a:solidFill>
                  <a:schemeClr val="accent6">
                    <a:lumMod val="50000"/>
                  </a:schemeClr>
                </a:solidFill>
                <a:latin typeface="Times New Roman" panose="02020603050405020304" pitchFamily="18" charset="0"/>
                <a:cs typeface="Times New Roman" panose="02020603050405020304" pitchFamily="18" charset="0"/>
              </a:rPr>
              <a:t>va</a:t>
            </a:r>
            <a:r>
              <a:rPr lang="en-US" sz="2400" dirty="0">
                <a:solidFill>
                  <a:schemeClr val="accent6">
                    <a:lumMod val="50000"/>
                  </a:schemeClr>
                </a:solidFill>
                <a:latin typeface="Times New Roman" panose="02020603050405020304" pitchFamily="18" charset="0"/>
                <a:cs typeface="Times New Roman" panose="02020603050405020304" pitchFamily="18" charset="0"/>
              </a:rPr>
              <a:t> </a:t>
            </a:r>
            <a:r>
              <a:rPr lang="en-US" sz="2400" dirty="0" err="1">
                <a:solidFill>
                  <a:schemeClr val="accent6">
                    <a:lumMod val="50000"/>
                  </a:schemeClr>
                </a:solidFill>
                <a:latin typeface="Times New Roman" panose="02020603050405020304" pitchFamily="18" charset="0"/>
                <a:cs typeface="Times New Roman" panose="02020603050405020304" pitchFamily="18" charset="0"/>
              </a:rPr>
              <a:t>tasavvurni</a:t>
            </a:r>
            <a:r>
              <a:rPr lang="en-US" sz="2400" dirty="0">
                <a:solidFill>
                  <a:schemeClr val="accent6">
                    <a:lumMod val="50000"/>
                  </a:schemeClr>
                </a:solidFill>
                <a:latin typeface="Times New Roman" panose="02020603050405020304" pitchFamily="18" charset="0"/>
                <a:cs typeface="Times New Roman" panose="02020603050405020304" pitchFamily="18" charset="0"/>
              </a:rPr>
              <a:t> </a:t>
            </a:r>
            <a:r>
              <a:rPr lang="en-US" sz="2400" dirty="0" err="1">
                <a:solidFill>
                  <a:schemeClr val="accent6">
                    <a:lumMod val="50000"/>
                  </a:schemeClr>
                </a:solidFill>
                <a:latin typeface="Times New Roman" panose="02020603050405020304" pitchFamily="18" charset="0"/>
                <a:cs typeface="Times New Roman" panose="02020603050405020304" pitchFamily="18" charset="0"/>
              </a:rPr>
              <a:t>rivojlantirish</a:t>
            </a:r>
            <a:r>
              <a:rPr lang="en-US" sz="2400" dirty="0">
                <a:solidFill>
                  <a:schemeClr val="accent6">
                    <a:lumMod val="50000"/>
                  </a:schemeClr>
                </a:solidFill>
                <a:latin typeface="Times New Roman" panose="02020603050405020304" pitchFamily="18" charset="0"/>
                <a:cs typeface="Times New Roman" panose="02020603050405020304" pitchFamily="18" charset="0"/>
              </a:rPr>
              <a:t>.</a:t>
            </a:r>
          </a:p>
          <a:p>
            <a:pPr>
              <a:lnSpc>
                <a:spcPct val="100000"/>
              </a:lnSpc>
              <a:buFont typeface="Arial" panose="020B0604020202020204" pitchFamily="34" charset="0"/>
              <a:buChar char="•"/>
            </a:pPr>
            <a:r>
              <a:rPr lang="en-US" sz="2400" b="1" dirty="0" err="1">
                <a:solidFill>
                  <a:schemeClr val="accent6">
                    <a:lumMod val="50000"/>
                  </a:schemeClr>
                </a:solidFill>
                <a:latin typeface="Times New Roman" panose="02020603050405020304" pitchFamily="18" charset="0"/>
                <a:cs typeface="Times New Roman" panose="02020603050405020304" pitchFamily="18" charset="0"/>
              </a:rPr>
              <a:t>Vazifa</a:t>
            </a:r>
            <a:r>
              <a:rPr lang="en-US" sz="2400" dirty="0">
                <a:solidFill>
                  <a:schemeClr val="accent6">
                    <a:lumMod val="50000"/>
                  </a:schemeClr>
                </a:solidFill>
                <a:latin typeface="Times New Roman" panose="02020603050405020304" pitchFamily="18" charset="0"/>
                <a:cs typeface="Times New Roman" panose="02020603050405020304" pitchFamily="18" charset="0"/>
              </a:rPr>
              <a:t>: </a:t>
            </a:r>
            <a:r>
              <a:rPr lang="en-US" sz="2400" dirty="0" err="1">
                <a:solidFill>
                  <a:schemeClr val="accent6">
                    <a:lumMod val="50000"/>
                  </a:schemeClr>
                </a:solidFill>
                <a:latin typeface="Times New Roman" panose="02020603050405020304" pitchFamily="18" charset="0"/>
                <a:cs typeface="Times New Roman" panose="02020603050405020304" pitchFamily="18" charset="0"/>
              </a:rPr>
              <a:t>o‘quvchilarga</a:t>
            </a:r>
            <a:r>
              <a:rPr lang="en-US" sz="2400" dirty="0">
                <a:solidFill>
                  <a:schemeClr val="accent6">
                    <a:lumMod val="50000"/>
                  </a:schemeClr>
                </a:solidFill>
                <a:latin typeface="Times New Roman" panose="02020603050405020304" pitchFamily="18" charset="0"/>
                <a:cs typeface="Times New Roman" panose="02020603050405020304" pitchFamily="18" charset="0"/>
              </a:rPr>
              <a:t> </a:t>
            </a:r>
            <a:r>
              <a:rPr lang="en-US" sz="2400" dirty="0" err="1">
                <a:solidFill>
                  <a:schemeClr val="accent6">
                    <a:lumMod val="50000"/>
                  </a:schemeClr>
                </a:solidFill>
                <a:latin typeface="Times New Roman" panose="02020603050405020304" pitchFamily="18" charset="0"/>
                <a:cs typeface="Times New Roman" panose="02020603050405020304" pitchFamily="18" charset="0"/>
              </a:rPr>
              <a:t>biror</a:t>
            </a:r>
            <a:r>
              <a:rPr lang="en-US" sz="2400" dirty="0">
                <a:solidFill>
                  <a:schemeClr val="accent6">
                    <a:lumMod val="50000"/>
                  </a:schemeClr>
                </a:solidFill>
                <a:latin typeface="Times New Roman" panose="02020603050405020304" pitchFamily="18" charset="0"/>
                <a:cs typeface="Times New Roman" panose="02020603050405020304" pitchFamily="18" charset="0"/>
              </a:rPr>
              <a:t> </a:t>
            </a:r>
            <a:r>
              <a:rPr lang="en-US" sz="2400" dirty="0" err="1">
                <a:solidFill>
                  <a:schemeClr val="accent6">
                    <a:lumMod val="50000"/>
                  </a:schemeClr>
                </a:solidFill>
                <a:latin typeface="Times New Roman" panose="02020603050405020304" pitchFamily="18" charset="0"/>
                <a:cs typeface="Times New Roman" panose="02020603050405020304" pitchFamily="18" charset="0"/>
              </a:rPr>
              <a:t>fantastik</a:t>
            </a:r>
            <a:r>
              <a:rPr lang="en-US" sz="2400" dirty="0">
                <a:solidFill>
                  <a:schemeClr val="accent6">
                    <a:lumMod val="50000"/>
                  </a:schemeClr>
                </a:solidFill>
                <a:latin typeface="Times New Roman" panose="02020603050405020304" pitchFamily="18" charset="0"/>
                <a:cs typeface="Times New Roman" panose="02020603050405020304" pitchFamily="18" charset="0"/>
              </a:rPr>
              <a:t> </a:t>
            </a:r>
            <a:r>
              <a:rPr lang="en-US" sz="2400" dirty="0" err="1">
                <a:solidFill>
                  <a:schemeClr val="accent6">
                    <a:lumMod val="50000"/>
                  </a:schemeClr>
                </a:solidFill>
                <a:latin typeface="Times New Roman" panose="02020603050405020304" pitchFamily="18" charset="0"/>
                <a:cs typeface="Times New Roman" panose="02020603050405020304" pitchFamily="18" charset="0"/>
              </a:rPr>
              <a:t>dunyo</a:t>
            </a:r>
            <a:r>
              <a:rPr lang="en-US" sz="2400" dirty="0">
                <a:solidFill>
                  <a:schemeClr val="accent6">
                    <a:lumMod val="50000"/>
                  </a:schemeClr>
                </a:solidFill>
                <a:latin typeface="Times New Roman" panose="02020603050405020304" pitchFamily="18" charset="0"/>
                <a:cs typeface="Times New Roman" panose="02020603050405020304" pitchFamily="18" charset="0"/>
              </a:rPr>
              <a:t> </a:t>
            </a:r>
            <a:r>
              <a:rPr lang="en-US" sz="2400" dirty="0" err="1">
                <a:solidFill>
                  <a:schemeClr val="accent6">
                    <a:lumMod val="50000"/>
                  </a:schemeClr>
                </a:solidFill>
                <a:latin typeface="Times New Roman" panose="02020603050405020304" pitchFamily="18" charset="0"/>
                <a:cs typeface="Times New Roman" panose="02020603050405020304" pitchFamily="18" charset="0"/>
              </a:rPr>
              <a:t>haqida</a:t>
            </a:r>
            <a:r>
              <a:rPr lang="en-US" sz="2400" dirty="0">
                <a:solidFill>
                  <a:schemeClr val="accent6">
                    <a:lumMod val="50000"/>
                  </a:schemeClr>
                </a:solidFill>
                <a:latin typeface="Times New Roman" panose="02020603050405020304" pitchFamily="18" charset="0"/>
                <a:cs typeface="Times New Roman" panose="02020603050405020304" pitchFamily="18" charset="0"/>
              </a:rPr>
              <a:t> </a:t>
            </a:r>
            <a:r>
              <a:rPr lang="en-US" sz="2400" dirty="0" err="1">
                <a:solidFill>
                  <a:schemeClr val="accent6">
                    <a:lumMod val="50000"/>
                  </a:schemeClr>
                </a:solidFill>
                <a:latin typeface="Times New Roman" panose="02020603050405020304" pitchFamily="18" charset="0"/>
                <a:cs typeface="Times New Roman" panose="02020603050405020304" pitchFamily="18" charset="0"/>
              </a:rPr>
              <a:t>tasavvur</a:t>
            </a:r>
            <a:r>
              <a:rPr lang="en-US" sz="2400" dirty="0">
                <a:solidFill>
                  <a:schemeClr val="accent6">
                    <a:lumMod val="50000"/>
                  </a:schemeClr>
                </a:solidFill>
                <a:latin typeface="Times New Roman" panose="02020603050405020304" pitchFamily="18" charset="0"/>
                <a:cs typeface="Times New Roman" panose="02020603050405020304" pitchFamily="18" charset="0"/>
              </a:rPr>
              <a:t> </a:t>
            </a:r>
            <a:r>
              <a:rPr lang="en-US" sz="2400" dirty="0" err="1">
                <a:solidFill>
                  <a:schemeClr val="accent6">
                    <a:lumMod val="50000"/>
                  </a:schemeClr>
                </a:solidFill>
                <a:latin typeface="Times New Roman" panose="02020603050405020304" pitchFamily="18" charset="0"/>
                <a:cs typeface="Times New Roman" panose="02020603050405020304" pitchFamily="18" charset="0"/>
              </a:rPr>
              <a:t>qilishni</a:t>
            </a:r>
            <a:r>
              <a:rPr lang="en-US" sz="2400" dirty="0">
                <a:solidFill>
                  <a:schemeClr val="accent6">
                    <a:lumMod val="50000"/>
                  </a:schemeClr>
                </a:solidFill>
                <a:latin typeface="Times New Roman" panose="02020603050405020304" pitchFamily="18" charset="0"/>
                <a:cs typeface="Times New Roman" panose="02020603050405020304" pitchFamily="18" charset="0"/>
              </a:rPr>
              <a:t> </a:t>
            </a:r>
            <a:r>
              <a:rPr lang="en-US" sz="2400" dirty="0" err="1">
                <a:solidFill>
                  <a:schemeClr val="accent6">
                    <a:lumMod val="50000"/>
                  </a:schemeClr>
                </a:solidFill>
                <a:latin typeface="Times New Roman" panose="02020603050405020304" pitchFamily="18" charset="0"/>
                <a:cs typeface="Times New Roman" panose="02020603050405020304" pitchFamily="18" charset="0"/>
              </a:rPr>
              <a:t>so‘rashingiz</a:t>
            </a:r>
            <a:r>
              <a:rPr lang="en-US" sz="2400" dirty="0">
                <a:solidFill>
                  <a:schemeClr val="accent6">
                    <a:lumMod val="50000"/>
                  </a:schemeClr>
                </a:solidFill>
                <a:latin typeface="Times New Roman" panose="02020603050405020304" pitchFamily="18" charset="0"/>
                <a:cs typeface="Times New Roman" panose="02020603050405020304" pitchFamily="18" charset="0"/>
              </a:rPr>
              <a:t> </a:t>
            </a:r>
            <a:r>
              <a:rPr lang="en-US" sz="2400" dirty="0" err="1">
                <a:solidFill>
                  <a:schemeClr val="accent6">
                    <a:lumMod val="50000"/>
                  </a:schemeClr>
                </a:solidFill>
                <a:latin typeface="Times New Roman" panose="02020603050405020304" pitchFamily="18" charset="0"/>
                <a:cs typeface="Times New Roman" panose="02020603050405020304" pitchFamily="18" charset="0"/>
              </a:rPr>
              <a:t>kerak</a:t>
            </a:r>
            <a:r>
              <a:rPr lang="en-US" sz="2400" dirty="0">
                <a:solidFill>
                  <a:schemeClr val="accent6">
                    <a:lumMod val="50000"/>
                  </a:schemeClr>
                </a:solidFill>
                <a:latin typeface="Times New Roman" panose="02020603050405020304" pitchFamily="18" charset="0"/>
                <a:cs typeface="Times New Roman" panose="02020603050405020304" pitchFamily="18" charset="0"/>
              </a:rPr>
              <a:t> (</a:t>
            </a:r>
            <a:r>
              <a:rPr lang="en-US" sz="2400" dirty="0" err="1">
                <a:solidFill>
                  <a:schemeClr val="accent6">
                    <a:lumMod val="50000"/>
                  </a:schemeClr>
                </a:solidFill>
                <a:latin typeface="Times New Roman" panose="02020603050405020304" pitchFamily="18" charset="0"/>
                <a:cs typeface="Times New Roman" panose="02020603050405020304" pitchFamily="18" charset="0"/>
              </a:rPr>
              <a:t>masalan</a:t>
            </a:r>
            <a:r>
              <a:rPr lang="en-US" sz="2400" dirty="0">
                <a:solidFill>
                  <a:schemeClr val="accent6">
                    <a:lumMod val="50000"/>
                  </a:schemeClr>
                </a:solidFill>
                <a:latin typeface="Times New Roman" panose="02020603050405020304" pitchFamily="18" charset="0"/>
                <a:cs typeface="Times New Roman" panose="02020603050405020304" pitchFamily="18" charset="0"/>
              </a:rPr>
              <a:t>, </a:t>
            </a:r>
            <a:r>
              <a:rPr lang="en-US" sz="2400" dirty="0" err="1">
                <a:solidFill>
                  <a:schemeClr val="accent6">
                    <a:lumMod val="50000"/>
                  </a:schemeClr>
                </a:solidFill>
                <a:latin typeface="Times New Roman" panose="02020603050405020304" pitchFamily="18" charset="0"/>
                <a:cs typeface="Times New Roman" panose="02020603050405020304" pitchFamily="18" charset="0"/>
              </a:rPr>
              <a:t>boshqacha</a:t>
            </a:r>
            <a:r>
              <a:rPr lang="en-US" sz="2400" dirty="0">
                <a:solidFill>
                  <a:schemeClr val="accent6">
                    <a:lumMod val="50000"/>
                  </a:schemeClr>
                </a:solidFill>
                <a:latin typeface="Times New Roman" panose="02020603050405020304" pitchFamily="18" charset="0"/>
                <a:cs typeface="Times New Roman" panose="02020603050405020304" pitchFamily="18" charset="0"/>
              </a:rPr>
              <a:t> </a:t>
            </a:r>
            <a:r>
              <a:rPr lang="en-US" sz="2400" dirty="0" err="1">
                <a:solidFill>
                  <a:schemeClr val="accent6">
                    <a:lumMod val="50000"/>
                  </a:schemeClr>
                </a:solidFill>
                <a:latin typeface="Times New Roman" panose="02020603050405020304" pitchFamily="18" charset="0"/>
                <a:cs typeface="Times New Roman" panose="02020603050405020304" pitchFamily="18" charset="0"/>
              </a:rPr>
              <a:t>sayyorada</a:t>
            </a:r>
            <a:r>
              <a:rPr lang="en-US" sz="2400" dirty="0">
                <a:solidFill>
                  <a:schemeClr val="accent6">
                    <a:lumMod val="50000"/>
                  </a:schemeClr>
                </a:solidFill>
                <a:latin typeface="Times New Roman" panose="02020603050405020304" pitchFamily="18" charset="0"/>
                <a:cs typeface="Times New Roman" panose="02020603050405020304" pitchFamily="18" charset="0"/>
              </a:rPr>
              <a:t> </a:t>
            </a:r>
            <a:r>
              <a:rPr lang="en-US" sz="2400" dirty="0" err="1">
                <a:solidFill>
                  <a:schemeClr val="accent6">
                    <a:lumMod val="50000"/>
                  </a:schemeClr>
                </a:solidFill>
                <a:latin typeface="Times New Roman" panose="02020603050405020304" pitchFamily="18" charset="0"/>
                <a:cs typeface="Times New Roman" panose="02020603050405020304" pitchFamily="18" charset="0"/>
              </a:rPr>
              <a:t>yashovchi</a:t>
            </a:r>
            <a:r>
              <a:rPr lang="en-US" sz="2400" dirty="0">
                <a:solidFill>
                  <a:schemeClr val="accent6">
                    <a:lumMod val="50000"/>
                  </a:schemeClr>
                </a:solidFill>
                <a:latin typeface="Times New Roman" panose="02020603050405020304" pitchFamily="18" charset="0"/>
                <a:cs typeface="Times New Roman" panose="02020603050405020304" pitchFamily="18" charset="0"/>
              </a:rPr>
              <a:t> </a:t>
            </a:r>
            <a:r>
              <a:rPr lang="en-US" sz="2400" dirty="0" err="1">
                <a:solidFill>
                  <a:schemeClr val="accent6">
                    <a:lumMod val="50000"/>
                  </a:schemeClr>
                </a:solidFill>
                <a:latin typeface="Times New Roman" panose="02020603050405020304" pitchFamily="18" charset="0"/>
                <a:cs typeface="Times New Roman" panose="02020603050405020304" pitchFamily="18" charset="0"/>
              </a:rPr>
              <a:t>odamlar</a:t>
            </a:r>
            <a:r>
              <a:rPr lang="en-US" sz="2400" dirty="0">
                <a:solidFill>
                  <a:schemeClr val="accent6">
                    <a:lumMod val="50000"/>
                  </a:schemeClr>
                </a:solidFill>
                <a:latin typeface="Times New Roman" panose="02020603050405020304" pitchFamily="18" charset="0"/>
                <a:cs typeface="Times New Roman" panose="02020603050405020304" pitchFamily="18" charset="0"/>
              </a:rPr>
              <a:t>, </a:t>
            </a:r>
            <a:r>
              <a:rPr lang="en-US" sz="2400" dirty="0" err="1">
                <a:solidFill>
                  <a:schemeClr val="accent6">
                    <a:lumMod val="50000"/>
                  </a:schemeClr>
                </a:solidFill>
                <a:latin typeface="Times New Roman" panose="02020603050405020304" pitchFamily="18" charset="0"/>
                <a:cs typeface="Times New Roman" panose="02020603050405020304" pitchFamily="18" charset="0"/>
              </a:rPr>
              <a:t>yoki</a:t>
            </a:r>
            <a:r>
              <a:rPr lang="en-US" sz="2400" dirty="0">
                <a:solidFill>
                  <a:schemeClr val="accent6">
                    <a:lumMod val="50000"/>
                  </a:schemeClr>
                </a:solidFill>
                <a:latin typeface="Times New Roman" panose="02020603050405020304" pitchFamily="18" charset="0"/>
                <a:cs typeface="Times New Roman" panose="02020603050405020304" pitchFamily="18" charset="0"/>
              </a:rPr>
              <a:t> </a:t>
            </a:r>
            <a:r>
              <a:rPr lang="en-US" sz="2400" dirty="0" err="1">
                <a:solidFill>
                  <a:schemeClr val="accent6">
                    <a:lumMod val="50000"/>
                  </a:schemeClr>
                </a:solidFill>
                <a:latin typeface="Times New Roman" panose="02020603050405020304" pitchFamily="18" charset="0"/>
                <a:cs typeface="Times New Roman" panose="02020603050405020304" pitchFamily="18" charset="0"/>
              </a:rPr>
              <a:t>kelajakdagi</a:t>
            </a:r>
            <a:r>
              <a:rPr lang="en-US" sz="2400" dirty="0">
                <a:solidFill>
                  <a:schemeClr val="accent6">
                    <a:lumMod val="50000"/>
                  </a:schemeClr>
                </a:solidFill>
                <a:latin typeface="Times New Roman" panose="02020603050405020304" pitchFamily="18" charset="0"/>
                <a:cs typeface="Times New Roman" panose="02020603050405020304" pitchFamily="18" charset="0"/>
              </a:rPr>
              <a:t> </a:t>
            </a:r>
            <a:r>
              <a:rPr lang="en-US" sz="2400" dirty="0" err="1">
                <a:solidFill>
                  <a:schemeClr val="accent6">
                    <a:lumMod val="50000"/>
                  </a:schemeClr>
                </a:solidFill>
                <a:latin typeface="Times New Roman" panose="02020603050405020304" pitchFamily="18" charset="0"/>
                <a:cs typeface="Times New Roman" panose="02020603050405020304" pitchFamily="18" charset="0"/>
              </a:rPr>
              <a:t>texnologiyalar</a:t>
            </a:r>
            <a:r>
              <a:rPr lang="en-US" sz="2400" dirty="0">
                <a:solidFill>
                  <a:schemeClr val="accent6">
                    <a:lumMod val="50000"/>
                  </a:schemeClr>
                </a:solidFill>
                <a:latin typeface="Times New Roman" panose="02020603050405020304" pitchFamily="18" charset="0"/>
                <a:cs typeface="Times New Roman" panose="02020603050405020304" pitchFamily="18" charset="0"/>
              </a:rPr>
              <a:t>). </a:t>
            </a:r>
            <a:r>
              <a:rPr lang="en-US" sz="2400" dirty="0" err="1">
                <a:solidFill>
                  <a:schemeClr val="accent6">
                    <a:lumMod val="50000"/>
                  </a:schemeClr>
                </a:solidFill>
                <a:latin typeface="Times New Roman" panose="02020603050405020304" pitchFamily="18" charset="0"/>
                <a:cs typeface="Times New Roman" panose="02020603050405020304" pitchFamily="18" charset="0"/>
              </a:rPr>
              <a:t>Ular</a:t>
            </a:r>
            <a:r>
              <a:rPr lang="en-US" sz="2400" dirty="0">
                <a:solidFill>
                  <a:schemeClr val="accent6">
                    <a:lumMod val="50000"/>
                  </a:schemeClr>
                </a:solidFill>
                <a:latin typeface="Times New Roman" panose="02020603050405020304" pitchFamily="18" charset="0"/>
                <a:cs typeface="Times New Roman" panose="02020603050405020304" pitchFamily="18" charset="0"/>
              </a:rPr>
              <a:t> </a:t>
            </a:r>
            <a:r>
              <a:rPr lang="en-US" sz="2400" dirty="0" err="1">
                <a:solidFill>
                  <a:schemeClr val="accent6">
                    <a:lumMod val="50000"/>
                  </a:schemeClr>
                </a:solidFill>
                <a:latin typeface="Times New Roman" panose="02020603050405020304" pitchFamily="18" charset="0"/>
                <a:cs typeface="Times New Roman" panose="02020603050405020304" pitchFamily="18" charset="0"/>
              </a:rPr>
              <a:t>o‘z</a:t>
            </a:r>
            <a:r>
              <a:rPr lang="en-US" sz="2400" dirty="0">
                <a:solidFill>
                  <a:schemeClr val="accent6">
                    <a:lumMod val="50000"/>
                  </a:schemeClr>
                </a:solidFill>
                <a:latin typeface="Times New Roman" panose="02020603050405020304" pitchFamily="18" charset="0"/>
                <a:cs typeface="Times New Roman" panose="02020603050405020304" pitchFamily="18" charset="0"/>
              </a:rPr>
              <a:t> </a:t>
            </a:r>
            <a:r>
              <a:rPr lang="en-US" sz="2400" dirty="0" err="1">
                <a:solidFill>
                  <a:schemeClr val="accent6">
                    <a:lumMod val="50000"/>
                  </a:schemeClr>
                </a:solidFill>
                <a:latin typeface="Times New Roman" panose="02020603050405020304" pitchFamily="18" charset="0"/>
                <a:cs typeface="Times New Roman" panose="02020603050405020304" pitchFamily="18" charset="0"/>
              </a:rPr>
              <a:t>dunyosini</a:t>
            </a:r>
            <a:r>
              <a:rPr lang="en-US" sz="2400" dirty="0">
                <a:solidFill>
                  <a:schemeClr val="accent6">
                    <a:lumMod val="50000"/>
                  </a:schemeClr>
                </a:solidFill>
                <a:latin typeface="Times New Roman" panose="02020603050405020304" pitchFamily="18" charset="0"/>
                <a:cs typeface="Times New Roman" panose="02020603050405020304" pitchFamily="18" charset="0"/>
              </a:rPr>
              <a:t> </a:t>
            </a:r>
            <a:r>
              <a:rPr lang="en-US" sz="2400" dirty="0" err="1">
                <a:solidFill>
                  <a:schemeClr val="accent6">
                    <a:lumMod val="50000"/>
                  </a:schemeClr>
                </a:solidFill>
                <a:latin typeface="Times New Roman" panose="02020603050405020304" pitchFamily="18" charset="0"/>
                <a:cs typeface="Times New Roman" panose="02020603050405020304" pitchFamily="18" charset="0"/>
              </a:rPr>
              <a:t>yaratib</a:t>
            </a:r>
            <a:r>
              <a:rPr lang="en-US" sz="2400" dirty="0">
                <a:solidFill>
                  <a:schemeClr val="accent6">
                    <a:lumMod val="50000"/>
                  </a:schemeClr>
                </a:solidFill>
                <a:latin typeface="Times New Roman" panose="02020603050405020304" pitchFamily="18" charset="0"/>
                <a:cs typeface="Times New Roman" panose="02020603050405020304" pitchFamily="18" charset="0"/>
              </a:rPr>
              <a:t>, </a:t>
            </a:r>
            <a:r>
              <a:rPr lang="en-US" sz="2400" dirty="0" err="1">
                <a:solidFill>
                  <a:schemeClr val="accent6">
                    <a:lumMod val="50000"/>
                  </a:schemeClr>
                </a:solidFill>
                <a:latin typeface="Times New Roman" panose="02020603050405020304" pitchFamily="18" charset="0"/>
                <a:cs typeface="Times New Roman" panose="02020603050405020304" pitchFamily="18" charset="0"/>
              </a:rPr>
              <a:t>undagi</a:t>
            </a:r>
            <a:r>
              <a:rPr lang="en-US" sz="2400" dirty="0">
                <a:solidFill>
                  <a:schemeClr val="accent6">
                    <a:lumMod val="50000"/>
                  </a:schemeClr>
                </a:solidFill>
                <a:latin typeface="Times New Roman" panose="02020603050405020304" pitchFamily="18" charset="0"/>
                <a:cs typeface="Times New Roman" panose="02020603050405020304" pitchFamily="18" charset="0"/>
              </a:rPr>
              <a:t> </a:t>
            </a:r>
            <a:r>
              <a:rPr lang="en-US" sz="2400" dirty="0" err="1">
                <a:solidFill>
                  <a:schemeClr val="accent6">
                    <a:lumMod val="50000"/>
                  </a:schemeClr>
                </a:solidFill>
                <a:latin typeface="Times New Roman" panose="02020603050405020304" pitchFamily="18" charset="0"/>
                <a:cs typeface="Times New Roman" panose="02020603050405020304" pitchFamily="18" charset="0"/>
              </a:rPr>
              <a:t>qahramonlar</a:t>
            </a:r>
            <a:r>
              <a:rPr lang="en-US" sz="2400" dirty="0">
                <a:solidFill>
                  <a:schemeClr val="accent6">
                    <a:lumMod val="50000"/>
                  </a:schemeClr>
                </a:solidFill>
                <a:latin typeface="Times New Roman" panose="02020603050405020304" pitchFamily="18" charset="0"/>
                <a:cs typeface="Times New Roman" panose="02020603050405020304" pitchFamily="18" charset="0"/>
              </a:rPr>
              <a:t>, </a:t>
            </a:r>
            <a:r>
              <a:rPr lang="en-US" sz="2400" dirty="0" err="1">
                <a:solidFill>
                  <a:schemeClr val="accent6">
                    <a:lumMod val="50000"/>
                  </a:schemeClr>
                </a:solidFill>
                <a:latin typeface="Times New Roman" panose="02020603050405020304" pitchFamily="18" charset="0"/>
                <a:cs typeface="Times New Roman" panose="02020603050405020304" pitchFamily="18" charset="0"/>
              </a:rPr>
              <a:t>ijtimoiy</a:t>
            </a:r>
            <a:r>
              <a:rPr lang="en-US" sz="2400" dirty="0">
                <a:solidFill>
                  <a:schemeClr val="accent6">
                    <a:lumMod val="50000"/>
                  </a:schemeClr>
                </a:solidFill>
                <a:latin typeface="Times New Roman" panose="02020603050405020304" pitchFamily="18" charset="0"/>
                <a:cs typeface="Times New Roman" panose="02020603050405020304" pitchFamily="18" charset="0"/>
              </a:rPr>
              <a:t> </a:t>
            </a:r>
            <a:r>
              <a:rPr lang="en-US" sz="2400" dirty="0" err="1">
                <a:solidFill>
                  <a:schemeClr val="accent6">
                    <a:lumMod val="50000"/>
                  </a:schemeClr>
                </a:solidFill>
                <a:latin typeface="Times New Roman" panose="02020603050405020304" pitchFamily="18" charset="0"/>
                <a:cs typeface="Times New Roman" panose="02020603050405020304" pitchFamily="18" charset="0"/>
              </a:rPr>
              <a:t>tizimlar</a:t>
            </a:r>
            <a:r>
              <a:rPr lang="en-US" sz="2400" dirty="0">
                <a:solidFill>
                  <a:schemeClr val="accent6">
                    <a:lumMod val="50000"/>
                  </a:schemeClr>
                </a:solidFill>
                <a:latin typeface="Times New Roman" panose="02020603050405020304" pitchFamily="18" charset="0"/>
                <a:cs typeface="Times New Roman" panose="02020603050405020304" pitchFamily="18" charset="0"/>
              </a:rPr>
              <a:t>, </a:t>
            </a:r>
            <a:r>
              <a:rPr lang="en-US" sz="2400" dirty="0" err="1">
                <a:solidFill>
                  <a:schemeClr val="accent6">
                    <a:lumMod val="50000"/>
                  </a:schemeClr>
                </a:solidFill>
                <a:latin typeface="Times New Roman" panose="02020603050405020304" pitchFamily="18" charset="0"/>
                <a:cs typeface="Times New Roman" panose="02020603050405020304" pitchFamily="18" charset="0"/>
              </a:rPr>
              <a:t>texnologiyalar</a:t>
            </a:r>
            <a:r>
              <a:rPr lang="en-US" sz="2400" dirty="0">
                <a:solidFill>
                  <a:schemeClr val="accent6">
                    <a:lumMod val="50000"/>
                  </a:schemeClr>
                </a:solidFill>
                <a:latin typeface="Times New Roman" panose="02020603050405020304" pitchFamily="18" charset="0"/>
                <a:cs typeface="Times New Roman" panose="02020603050405020304" pitchFamily="18" charset="0"/>
              </a:rPr>
              <a:t> </a:t>
            </a:r>
            <a:r>
              <a:rPr lang="en-US" sz="2400" dirty="0" err="1">
                <a:solidFill>
                  <a:schemeClr val="accent6">
                    <a:lumMod val="50000"/>
                  </a:schemeClr>
                </a:solidFill>
                <a:latin typeface="Times New Roman" panose="02020603050405020304" pitchFamily="18" charset="0"/>
                <a:cs typeface="Times New Roman" panose="02020603050405020304" pitchFamily="18" charset="0"/>
              </a:rPr>
              <a:t>va</a:t>
            </a:r>
            <a:r>
              <a:rPr lang="en-US" sz="2400" dirty="0">
                <a:solidFill>
                  <a:schemeClr val="accent6">
                    <a:lumMod val="50000"/>
                  </a:schemeClr>
                </a:solidFill>
                <a:latin typeface="Times New Roman" panose="02020603050405020304" pitchFamily="18" charset="0"/>
                <a:cs typeface="Times New Roman" panose="02020603050405020304" pitchFamily="18" charset="0"/>
              </a:rPr>
              <a:t> </a:t>
            </a:r>
            <a:r>
              <a:rPr lang="en-US" sz="2400" dirty="0" err="1">
                <a:solidFill>
                  <a:schemeClr val="accent6">
                    <a:lumMod val="50000"/>
                  </a:schemeClr>
                </a:solidFill>
                <a:latin typeface="Times New Roman" panose="02020603050405020304" pitchFamily="18" charset="0"/>
                <a:cs typeface="Times New Roman" panose="02020603050405020304" pitchFamily="18" charset="0"/>
              </a:rPr>
              <a:t>muammolarni</a:t>
            </a:r>
            <a:r>
              <a:rPr lang="en-US" sz="2400" dirty="0">
                <a:solidFill>
                  <a:schemeClr val="accent6">
                    <a:lumMod val="50000"/>
                  </a:schemeClr>
                </a:solidFill>
                <a:latin typeface="Times New Roman" panose="02020603050405020304" pitchFamily="18" charset="0"/>
                <a:cs typeface="Times New Roman" panose="02020603050405020304" pitchFamily="18" charset="0"/>
              </a:rPr>
              <a:t> </a:t>
            </a:r>
            <a:r>
              <a:rPr lang="en-US" sz="2400" dirty="0" err="1">
                <a:solidFill>
                  <a:schemeClr val="accent6">
                    <a:lumMod val="50000"/>
                  </a:schemeClr>
                </a:solidFill>
                <a:latin typeface="Times New Roman" panose="02020603050405020304" pitchFamily="18" charset="0"/>
                <a:cs typeface="Times New Roman" panose="02020603050405020304" pitchFamily="18" charset="0"/>
              </a:rPr>
              <a:t>tasvirlab</a:t>
            </a:r>
            <a:r>
              <a:rPr lang="en-US" sz="2400" dirty="0">
                <a:solidFill>
                  <a:schemeClr val="accent6">
                    <a:lumMod val="50000"/>
                  </a:schemeClr>
                </a:solidFill>
                <a:latin typeface="Times New Roman" panose="02020603050405020304" pitchFamily="18" charset="0"/>
                <a:cs typeface="Times New Roman" panose="02020603050405020304" pitchFamily="18" charset="0"/>
              </a:rPr>
              <a:t> </a:t>
            </a:r>
            <a:r>
              <a:rPr lang="en-US" sz="2400" dirty="0" err="1">
                <a:solidFill>
                  <a:schemeClr val="accent6">
                    <a:lumMod val="50000"/>
                  </a:schemeClr>
                </a:solidFill>
                <a:latin typeface="Times New Roman" panose="02020603050405020304" pitchFamily="18" charset="0"/>
                <a:cs typeface="Times New Roman" panose="02020603050405020304" pitchFamily="18" charset="0"/>
              </a:rPr>
              <a:t>berishlari</a:t>
            </a:r>
            <a:r>
              <a:rPr lang="en-US" sz="2400" dirty="0">
                <a:solidFill>
                  <a:schemeClr val="accent6">
                    <a:lumMod val="50000"/>
                  </a:schemeClr>
                </a:solidFill>
                <a:latin typeface="Times New Roman" panose="02020603050405020304" pitchFamily="18" charset="0"/>
                <a:cs typeface="Times New Roman" panose="02020603050405020304" pitchFamily="18" charset="0"/>
              </a:rPr>
              <a:t> </a:t>
            </a:r>
            <a:r>
              <a:rPr lang="en-US" sz="2400" dirty="0" err="1">
                <a:solidFill>
                  <a:schemeClr val="accent6">
                    <a:lumMod val="50000"/>
                  </a:schemeClr>
                </a:solidFill>
                <a:latin typeface="Times New Roman" panose="02020603050405020304" pitchFamily="18" charset="0"/>
                <a:cs typeface="Times New Roman" panose="02020603050405020304" pitchFamily="18" charset="0"/>
              </a:rPr>
              <a:t>lozim</a:t>
            </a:r>
            <a:r>
              <a:rPr lang="en-US" sz="2400" dirty="0">
                <a:solidFill>
                  <a:schemeClr val="accent6">
                    <a:lumMod val="50000"/>
                  </a:schemeClr>
                </a:solidFill>
                <a:latin typeface="Times New Roman" panose="02020603050405020304" pitchFamily="18" charset="0"/>
                <a:cs typeface="Times New Roman" panose="02020603050405020304" pitchFamily="18" charset="0"/>
              </a:rPr>
              <a:t>.</a:t>
            </a:r>
          </a:p>
          <a:p>
            <a:pPr marL="0" indent="0">
              <a:lnSpc>
                <a:spcPct val="100000"/>
              </a:lnSpc>
              <a:buNone/>
            </a:pPr>
            <a:r>
              <a:rPr lang="en-US" sz="2400" b="1" dirty="0" err="1">
                <a:solidFill>
                  <a:schemeClr val="accent6">
                    <a:lumMod val="50000"/>
                  </a:schemeClr>
                </a:solidFill>
                <a:latin typeface="Times New Roman" panose="02020603050405020304" pitchFamily="18" charset="0"/>
                <a:cs typeface="Times New Roman" panose="02020603050405020304" pitchFamily="18" charset="0"/>
              </a:rPr>
              <a:t>Natija</a:t>
            </a:r>
            <a:r>
              <a:rPr lang="en-US" sz="2400" dirty="0">
                <a:solidFill>
                  <a:schemeClr val="accent6">
                    <a:lumMod val="50000"/>
                  </a:schemeClr>
                </a:solidFill>
                <a:latin typeface="Times New Roman" panose="02020603050405020304" pitchFamily="18" charset="0"/>
                <a:cs typeface="Times New Roman" panose="02020603050405020304" pitchFamily="18" charset="0"/>
              </a:rPr>
              <a:t>: </a:t>
            </a:r>
            <a:r>
              <a:rPr lang="en-US" sz="2400" dirty="0" err="1">
                <a:solidFill>
                  <a:schemeClr val="accent6">
                    <a:lumMod val="50000"/>
                  </a:schemeClr>
                </a:solidFill>
                <a:latin typeface="Times New Roman" panose="02020603050405020304" pitchFamily="18" charset="0"/>
                <a:cs typeface="Times New Roman" panose="02020603050405020304" pitchFamily="18" charset="0"/>
              </a:rPr>
              <a:t>o‘quvchilar</a:t>
            </a:r>
            <a:r>
              <a:rPr lang="en-US" sz="2400" dirty="0">
                <a:solidFill>
                  <a:schemeClr val="accent6">
                    <a:lumMod val="50000"/>
                  </a:schemeClr>
                </a:solidFill>
                <a:latin typeface="Times New Roman" panose="02020603050405020304" pitchFamily="18" charset="0"/>
                <a:cs typeface="Times New Roman" panose="02020603050405020304" pitchFamily="18" charset="0"/>
              </a:rPr>
              <a:t> </a:t>
            </a:r>
            <a:r>
              <a:rPr lang="en-US" sz="2400" dirty="0" err="1">
                <a:solidFill>
                  <a:schemeClr val="accent6">
                    <a:lumMod val="50000"/>
                  </a:schemeClr>
                </a:solidFill>
                <a:latin typeface="Times New Roman" panose="02020603050405020304" pitchFamily="18" charset="0"/>
                <a:cs typeface="Times New Roman" panose="02020603050405020304" pitchFamily="18" charset="0"/>
              </a:rPr>
              <a:t>o‘z</a:t>
            </a:r>
            <a:r>
              <a:rPr lang="en-US" sz="2400" dirty="0">
                <a:solidFill>
                  <a:schemeClr val="accent6">
                    <a:lumMod val="50000"/>
                  </a:schemeClr>
                </a:solidFill>
                <a:latin typeface="Times New Roman" panose="02020603050405020304" pitchFamily="18" charset="0"/>
                <a:cs typeface="Times New Roman" panose="02020603050405020304" pitchFamily="18" charset="0"/>
              </a:rPr>
              <a:t> </a:t>
            </a:r>
            <a:r>
              <a:rPr lang="en-US" sz="2400" dirty="0" err="1">
                <a:solidFill>
                  <a:schemeClr val="accent6">
                    <a:lumMod val="50000"/>
                  </a:schemeClr>
                </a:solidFill>
                <a:latin typeface="Times New Roman" panose="02020603050405020304" pitchFamily="18" charset="0"/>
                <a:cs typeface="Times New Roman" panose="02020603050405020304" pitchFamily="18" charset="0"/>
              </a:rPr>
              <a:t>tasavvurlarini</a:t>
            </a:r>
            <a:r>
              <a:rPr lang="en-US" sz="2400" dirty="0">
                <a:solidFill>
                  <a:schemeClr val="accent6">
                    <a:lumMod val="50000"/>
                  </a:schemeClr>
                </a:solidFill>
                <a:latin typeface="Times New Roman" panose="02020603050405020304" pitchFamily="18" charset="0"/>
                <a:cs typeface="Times New Roman" panose="02020603050405020304" pitchFamily="18" charset="0"/>
              </a:rPr>
              <a:t> </a:t>
            </a:r>
            <a:r>
              <a:rPr lang="en-US" sz="2400" dirty="0" err="1">
                <a:solidFill>
                  <a:schemeClr val="accent6">
                    <a:lumMod val="50000"/>
                  </a:schemeClr>
                </a:solidFill>
                <a:latin typeface="Times New Roman" panose="02020603050405020304" pitchFamily="18" charset="0"/>
                <a:cs typeface="Times New Roman" panose="02020603050405020304" pitchFamily="18" charset="0"/>
              </a:rPr>
              <a:t>ishlatib</a:t>
            </a:r>
            <a:r>
              <a:rPr lang="en-US" sz="2400" dirty="0">
                <a:solidFill>
                  <a:schemeClr val="accent6">
                    <a:lumMod val="50000"/>
                  </a:schemeClr>
                </a:solidFill>
                <a:latin typeface="Times New Roman" panose="02020603050405020304" pitchFamily="18" charset="0"/>
                <a:cs typeface="Times New Roman" panose="02020603050405020304" pitchFamily="18" charset="0"/>
              </a:rPr>
              <a:t>, </a:t>
            </a:r>
            <a:r>
              <a:rPr lang="en-US" sz="2400" dirty="0" err="1">
                <a:solidFill>
                  <a:schemeClr val="accent6">
                    <a:lumMod val="50000"/>
                  </a:schemeClr>
                </a:solidFill>
                <a:latin typeface="Times New Roman" panose="02020603050405020304" pitchFamily="18" charset="0"/>
                <a:cs typeface="Times New Roman" panose="02020603050405020304" pitchFamily="18" charset="0"/>
              </a:rPr>
              <a:t>ijodiy</a:t>
            </a:r>
            <a:r>
              <a:rPr lang="en-US" sz="2400" dirty="0">
                <a:solidFill>
                  <a:schemeClr val="accent6">
                    <a:lumMod val="50000"/>
                  </a:schemeClr>
                </a:solidFill>
                <a:latin typeface="Times New Roman" panose="02020603050405020304" pitchFamily="18" charset="0"/>
                <a:cs typeface="Times New Roman" panose="02020603050405020304" pitchFamily="18" charset="0"/>
              </a:rPr>
              <a:t> </a:t>
            </a:r>
            <a:r>
              <a:rPr lang="en-US" sz="2400" dirty="0" err="1">
                <a:solidFill>
                  <a:schemeClr val="accent6">
                    <a:lumMod val="50000"/>
                  </a:schemeClr>
                </a:solidFill>
                <a:latin typeface="Times New Roman" panose="02020603050405020304" pitchFamily="18" charset="0"/>
                <a:cs typeface="Times New Roman" panose="02020603050405020304" pitchFamily="18" charset="0"/>
              </a:rPr>
              <a:t>fikrlashni</a:t>
            </a:r>
            <a:r>
              <a:rPr lang="en-US" sz="2400" dirty="0">
                <a:solidFill>
                  <a:schemeClr val="accent6">
                    <a:lumMod val="50000"/>
                  </a:schemeClr>
                </a:solidFill>
                <a:latin typeface="Times New Roman" panose="02020603050405020304" pitchFamily="18" charset="0"/>
                <a:cs typeface="Times New Roman" panose="02020603050405020304" pitchFamily="18" charset="0"/>
              </a:rPr>
              <a:t> </a:t>
            </a:r>
            <a:r>
              <a:rPr lang="en-US" sz="2400" dirty="0" err="1">
                <a:solidFill>
                  <a:schemeClr val="accent6">
                    <a:lumMod val="50000"/>
                  </a:schemeClr>
                </a:solidFill>
                <a:latin typeface="Times New Roman" panose="02020603050405020304" pitchFamily="18" charset="0"/>
                <a:cs typeface="Times New Roman" panose="02020603050405020304" pitchFamily="18" charset="0"/>
              </a:rPr>
              <a:t>rivojlantiradi</a:t>
            </a:r>
            <a:r>
              <a:rPr lang="en-US" sz="2400" dirty="0">
                <a:solidFill>
                  <a:schemeClr val="accent6">
                    <a:lumMod val="50000"/>
                  </a:schemeClr>
                </a:solidFill>
                <a:latin typeface="Times New Roman" panose="02020603050405020304" pitchFamily="18" charset="0"/>
                <a:cs typeface="Times New Roman" panose="02020603050405020304" pitchFamily="18" charset="0"/>
              </a:rPr>
              <a:t>. Shu </a:t>
            </a:r>
            <a:r>
              <a:rPr lang="en-US" sz="2400" dirty="0" err="1">
                <a:solidFill>
                  <a:schemeClr val="accent6">
                    <a:lumMod val="50000"/>
                  </a:schemeClr>
                </a:solidFill>
                <a:latin typeface="Times New Roman" panose="02020603050405020304" pitchFamily="18" charset="0"/>
                <a:cs typeface="Times New Roman" panose="02020603050405020304" pitchFamily="18" charset="0"/>
              </a:rPr>
              <a:t>bilan</a:t>
            </a:r>
            <a:r>
              <a:rPr lang="en-US" sz="2400" dirty="0">
                <a:solidFill>
                  <a:schemeClr val="accent6">
                    <a:lumMod val="50000"/>
                  </a:schemeClr>
                </a:solidFill>
                <a:latin typeface="Times New Roman" panose="02020603050405020304" pitchFamily="18" charset="0"/>
                <a:cs typeface="Times New Roman" panose="02020603050405020304" pitchFamily="18" charset="0"/>
              </a:rPr>
              <a:t> </a:t>
            </a:r>
            <a:r>
              <a:rPr lang="en-US" sz="2400" dirty="0" err="1">
                <a:solidFill>
                  <a:schemeClr val="accent6">
                    <a:lumMod val="50000"/>
                  </a:schemeClr>
                </a:solidFill>
                <a:latin typeface="Times New Roman" panose="02020603050405020304" pitchFamily="18" charset="0"/>
                <a:cs typeface="Times New Roman" panose="02020603050405020304" pitchFamily="18" charset="0"/>
              </a:rPr>
              <a:t>birga</a:t>
            </a:r>
            <a:r>
              <a:rPr lang="en-US" sz="2400" dirty="0">
                <a:solidFill>
                  <a:schemeClr val="accent6">
                    <a:lumMod val="50000"/>
                  </a:schemeClr>
                </a:solidFill>
                <a:latin typeface="Times New Roman" panose="02020603050405020304" pitchFamily="18" charset="0"/>
                <a:cs typeface="Times New Roman" panose="02020603050405020304" pitchFamily="18" charset="0"/>
              </a:rPr>
              <a:t>, </a:t>
            </a:r>
            <a:r>
              <a:rPr lang="en-US" sz="2400" dirty="0" err="1">
                <a:solidFill>
                  <a:schemeClr val="accent6">
                    <a:lumMod val="50000"/>
                  </a:schemeClr>
                </a:solidFill>
                <a:latin typeface="Times New Roman" panose="02020603050405020304" pitchFamily="18" charset="0"/>
                <a:cs typeface="Times New Roman" panose="02020603050405020304" pitchFamily="18" charset="0"/>
              </a:rPr>
              <a:t>o‘z</a:t>
            </a:r>
            <a:r>
              <a:rPr lang="en-US" sz="2400" dirty="0">
                <a:solidFill>
                  <a:schemeClr val="accent6">
                    <a:lumMod val="50000"/>
                  </a:schemeClr>
                </a:solidFill>
                <a:latin typeface="Times New Roman" panose="02020603050405020304" pitchFamily="18" charset="0"/>
                <a:cs typeface="Times New Roman" panose="02020603050405020304" pitchFamily="18" charset="0"/>
              </a:rPr>
              <a:t> </a:t>
            </a:r>
            <a:r>
              <a:rPr lang="en-US" sz="2400" dirty="0" err="1">
                <a:solidFill>
                  <a:schemeClr val="accent6">
                    <a:lumMod val="50000"/>
                  </a:schemeClr>
                </a:solidFill>
                <a:latin typeface="Times New Roman" panose="02020603050405020304" pitchFamily="18" charset="0"/>
                <a:cs typeface="Times New Roman" panose="02020603050405020304" pitchFamily="18" charset="0"/>
              </a:rPr>
              <a:t>fikrlarini</a:t>
            </a:r>
            <a:r>
              <a:rPr lang="en-US" sz="2400" dirty="0">
                <a:solidFill>
                  <a:schemeClr val="accent6">
                    <a:lumMod val="50000"/>
                  </a:schemeClr>
                </a:solidFill>
                <a:latin typeface="Times New Roman" panose="02020603050405020304" pitchFamily="18" charset="0"/>
                <a:cs typeface="Times New Roman" panose="02020603050405020304" pitchFamily="18" charset="0"/>
              </a:rPr>
              <a:t> </a:t>
            </a:r>
            <a:r>
              <a:rPr lang="en-US" sz="2400" dirty="0" err="1">
                <a:solidFill>
                  <a:schemeClr val="accent6">
                    <a:lumMod val="50000"/>
                  </a:schemeClr>
                </a:solidFill>
                <a:latin typeface="Times New Roman" panose="02020603050405020304" pitchFamily="18" charset="0"/>
                <a:cs typeface="Times New Roman" panose="02020603050405020304" pitchFamily="18" charset="0"/>
              </a:rPr>
              <a:t>yozma</a:t>
            </a:r>
            <a:r>
              <a:rPr lang="en-US" sz="2400" dirty="0">
                <a:solidFill>
                  <a:schemeClr val="accent6">
                    <a:lumMod val="50000"/>
                  </a:schemeClr>
                </a:solidFill>
                <a:latin typeface="Times New Roman" panose="02020603050405020304" pitchFamily="18" charset="0"/>
                <a:cs typeface="Times New Roman" panose="02020603050405020304" pitchFamily="18" charset="0"/>
              </a:rPr>
              <a:t> </a:t>
            </a:r>
            <a:r>
              <a:rPr lang="en-US" sz="2400" dirty="0" err="1">
                <a:solidFill>
                  <a:schemeClr val="accent6">
                    <a:lumMod val="50000"/>
                  </a:schemeClr>
                </a:solidFill>
                <a:latin typeface="Times New Roman" panose="02020603050405020304" pitchFamily="18" charset="0"/>
                <a:cs typeface="Times New Roman" panose="02020603050405020304" pitchFamily="18" charset="0"/>
              </a:rPr>
              <a:t>yoki</a:t>
            </a:r>
            <a:r>
              <a:rPr lang="en-US" sz="2400" dirty="0">
                <a:solidFill>
                  <a:schemeClr val="accent6">
                    <a:lumMod val="50000"/>
                  </a:schemeClr>
                </a:solidFill>
                <a:latin typeface="Times New Roman" panose="02020603050405020304" pitchFamily="18" charset="0"/>
                <a:cs typeface="Times New Roman" panose="02020603050405020304" pitchFamily="18" charset="0"/>
              </a:rPr>
              <a:t> </a:t>
            </a:r>
            <a:r>
              <a:rPr lang="en-US" sz="2400" dirty="0" err="1">
                <a:solidFill>
                  <a:schemeClr val="accent6">
                    <a:lumMod val="50000"/>
                  </a:schemeClr>
                </a:solidFill>
                <a:latin typeface="Times New Roman" panose="02020603050405020304" pitchFamily="18" charset="0"/>
                <a:cs typeface="Times New Roman" panose="02020603050405020304" pitchFamily="18" charset="0"/>
              </a:rPr>
              <a:t>og‘zaki</a:t>
            </a:r>
            <a:r>
              <a:rPr lang="en-US" sz="2400" dirty="0">
                <a:solidFill>
                  <a:schemeClr val="accent6">
                    <a:lumMod val="50000"/>
                  </a:schemeClr>
                </a:solidFill>
                <a:latin typeface="Times New Roman" panose="02020603050405020304" pitchFamily="18" charset="0"/>
                <a:cs typeface="Times New Roman" panose="02020603050405020304" pitchFamily="18" charset="0"/>
              </a:rPr>
              <a:t> </a:t>
            </a:r>
            <a:r>
              <a:rPr lang="en-US" sz="2400" dirty="0" err="1">
                <a:solidFill>
                  <a:schemeClr val="accent6">
                    <a:lumMod val="50000"/>
                  </a:schemeClr>
                </a:solidFill>
                <a:latin typeface="Times New Roman" panose="02020603050405020304" pitchFamily="18" charset="0"/>
                <a:cs typeface="Times New Roman" panose="02020603050405020304" pitchFamily="18" charset="0"/>
              </a:rPr>
              <a:t>tarzda</a:t>
            </a:r>
            <a:r>
              <a:rPr lang="en-US" sz="2400" dirty="0">
                <a:solidFill>
                  <a:schemeClr val="accent6">
                    <a:lumMod val="50000"/>
                  </a:schemeClr>
                </a:solidFill>
                <a:latin typeface="Times New Roman" panose="02020603050405020304" pitchFamily="18" charset="0"/>
                <a:cs typeface="Times New Roman" panose="02020603050405020304" pitchFamily="18" charset="0"/>
              </a:rPr>
              <a:t> </a:t>
            </a:r>
            <a:r>
              <a:rPr lang="en-US" sz="2400" dirty="0" err="1">
                <a:solidFill>
                  <a:schemeClr val="accent6">
                    <a:lumMod val="50000"/>
                  </a:schemeClr>
                </a:solidFill>
                <a:latin typeface="Times New Roman" panose="02020603050405020304" pitchFamily="18" charset="0"/>
                <a:cs typeface="Times New Roman" panose="02020603050405020304" pitchFamily="18" charset="0"/>
              </a:rPr>
              <a:t>erkin</a:t>
            </a:r>
            <a:r>
              <a:rPr lang="en-US" sz="2400" dirty="0">
                <a:solidFill>
                  <a:schemeClr val="accent6">
                    <a:lumMod val="50000"/>
                  </a:schemeClr>
                </a:solidFill>
                <a:latin typeface="Times New Roman" panose="02020603050405020304" pitchFamily="18" charset="0"/>
                <a:cs typeface="Times New Roman" panose="02020603050405020304" pitchFamily="18" charset="0"/>
              </a:rPr>
              <a:t> </a:t>
            </a:r>
            <a:r>
              <a:rPr lang="en-US" sz="2400" dirty="0" err="1">
                <a:solidFill>
                  <a:schemeClr val="accent6">
                    <a:lumMod val="50000"/>
                  </a:schemeClr>
                </a:solidFill>
                <a:latin typeface="Times New Roman" panose="02020603050405020304" pitchFamily="18" charset="0"/>
                <a:cs typeface="Times New Roman" panose="02020603050405020304" pitchFamily="18" charset="0"/>
              </a:rPr>
              <a:t>ifodalaydilar</a:t>
            </a:r>
            <a:r>
              <a:rPr lang="en-US" sz="2400" dirty="0">
                <a:solidFill>
                  <a:schemeClr val="accent6">
                    <a:lumMod val="50000"/>
                  </a:schemeClr>
                </a:solidFill>
                <a:latin typeface="Times New Roman" panose="02020603050405020304" pitchFamily="18" charset="0"/>
                <a:cs typeface="Times New Roman" panose="02020603050405020304" pitchFamily="18" charset="0"/>
              </a:rPr>
              <a:t>.</a:t>
            </a:r>
          </a:p>
          <a:p>
            <a:pPr marL="0" indent="0">
              <a:buNone/>
            </a:pPr>
            <a:endParaRPr lang="ru-RU" dirty="0"/>
          </a:p>
        </p:txBody>
      </p:sp>
      <p:pic>
        <p:nvPicPr>
          <p:cNvPr id="4" name="Рисунок 3">
            <a:extLst>
              <a:ext uri="{FF2B5EF4-FFF2-40B4-BE49-F238E27FC236}">
                <a16:creationId xmlns:a16="http://schemas.microsoft.com/office/drawing/2014/main" id="{443C9B67-9411-3499-A32C-4EE8637F305F}"/>
              </a:ext>
            </a:extLst>
          </p:cNvPr>
          <p:cNvPicPr>
            <a:picLocks noChangeAspect="1"/>
          </p:cNvPicPr>
          <p:nvPr/>
        </p:nvPicPr>
        <p:blipFill>
          <a:blip r:embed="rId2"/>
          <a:stretch>
            <a:fillRect/>
          </a:stretch>
        </p:blipFill>
        <p:spPr>
          <a:xfrm>
            <a:off x="9016181" y="2608480"/>
            <a:ext cx="2684206" cy="2415804"/>
          </a:xfrm>
          <a:prstGeom prst="rect">
            <a:avLst/>
          </a:prstGeom>
        </p:spPr>
      </p:pic>
    </p:spTree>
    <p:extLst>
      <p:ext uri="{BB962C8B-B14F-4D97-AF65-F5344CB8AC3E}">
        <p14:creationId xmlns:p14="http://schemas.microsoft.com/office/powerpoint/2010/main" val="36302041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6B9C5570-DAB2-9D75-AAF9-CCACF1D02314}"/>
              </a:ext>
            </a:extLst>
          </p:cNvPr>
          <p:cNvSpPr>
            <a:spLocks noGrp="1"/>
          </p:cNvSpPr>
          <p:nvPr>
            <p:ph idx="1"/>
          </p:nvPr>
        </p:nvSpPr>
        <p:spPr>
          <a:xfrm>
            <a:off x="503904" y="405581"/>
            <a:ext cx="6467168" cy="6046838"/>
          </a:xfrm>
        </p:spPr>
        <p:txBody>
          <a:bodyPr>
            <a:normAutofit fontScale="92500" lnSpcReduction="20000"/>
          </a:bodyPr>
          <a:lstStyle/>
          <a:p>
            <a:pPr marL="0" indent="0">
              <a:lnSpc>
                <a:spcPct val="120000"/>
              </a:lnSpc>
              <a:buNone/>
            </a:pPr>
            <a:r>
              <a:rPr lang="en-US" b="1" dirty="0">
                <a:solidFill>
                  <a:srgbClr val="00B050"/>
                </a:solidFill>
                <a:latin typeface="Times New Roman" panose="02020603050405020304" pitchFamily="18" charset="0"/>
                <a:cs typeface="Times New Roman" panose="02020603050405020304" pitchFamily="18" charset="0"/>
              </a:rPr>
              <a:t>2. "</a:t>
            </a:r>
            <a:r>
              <a:rPr lang="en-US" b="1" dirty="0" err="1">
                <a:solidFill>
                  <a:srgbClr val="00B050"/>
                </a:solidFill>
                <a:latin typeface="Times New Roman" panose="02020603050405020304" pitchFamily="18" charset="0"/>
                <a:cs typeface="Times New Roman" panose="02020603050405020304" pitchFamily="18" charset="0"/>
              </a:rPr>
              <a:t>Yangi</a:t>
            </a:r>
            <a:r>
              <a:rPr lang="en-US" b="1" dirty="0">
                <a:solidFill>
                  <a:srgbClr val="00B050"/>
                </a:solidFill>
                <a:latin typeface="Times New Roman" panose="02020603050405020304" pitchFamily="18" charset="0"/>
                <a:cs typeface="Times New Roman" panose="02020603050405020304" pitchFamily="18" charset="0"/>
              </a:rPr>
              <a:t> </a:t>
            </a:r>
            <a:r>
              <a:rPr lang="en-US" b="1" dirty="0" err="1">
                <a:solidFill>
                  <a:srgbClr val="00B050"/>
                </a:solidFill>
                <a:latin typeface="Times New Roman" panose="02020603050405020304" pitchFamily="18" charset="0"/>
                <a:cs typeface="Times New Roman" panose="02020603050405020304" pitchFamily="18" charset="0"/>
              </a:rPr>
              <a:t>ixtiro</a:t>
            </a:r>
            <a:r>
              <a:rPr lang="en-US" b="1" dirty="0">
                <a:solidFill>
                  <a:srgbClr val="00B050"/>
                </a:solidFill>
                <a:latin typeface="Times New Roman" panose="02020603050405020304" pitchFamily="18" charset="0"/>
                <a:cs typeface="Times New Roman" panose="02020603050405020304" pitchFamily="18" charset="0"/>
              </a:rPr>
              <a:t>"</a:t>
            </a:r>
          </a:p>
          <a:p>
            <a:pPr marL="0" indent="0">
              <a:lnSpc>
                <a:spcPct val="120000"/>
              </a:lnSpc>
              <a:buNone/>
            </a:pPr>
            <a:r>
              <a:rPr lang="en-US" b="1" dirty="0" err="1">
                <a:solidFill>
                  <a:srgbClr val="00B050"/>
                </a:solidFill>
                <a:latin typeface="Times New Roman" panose="02020603050405020304" pitchFamily="18" charset="0"/>
                <a:cs typeface="Times New Roman" panose="02020603050405020304" pitchFamily="18" charset="0"/>
              </a:rPr>
              <a:t>Maqsad</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Innovatsion</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fikrlash</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va</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ijodiy</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yondashuvni</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shakllantirish</a:t>
            </a:r>
            <a:r>
              <a:rPr lang="en-US" dirty="0">
                <a:solidFill>
                  <a:srgbClr val="00B050"/>
                </a:solidFill>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b="1" dirty="0" err="1">
                <a:solidFill>
                  <a:srgbClr val="00B050"/>
                </a:solidFill>
                <a:latin typeface="Times New Roman" panose="02020603050405020304" pitchFamily="18" charset="0"/>
                <a:cs typeface="Times New Roman" panose="02020603050405020304" pitchFamily="18" charset="0"/>
              </a:rPr>
              <a:t>Vazifa</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o‘quvchilarga</a:t>
            </a:r>
            <a:r>
              <a:rPr lang="en-US" dirty="0">
                <a:solidFill>
                  <a:srgbClr val="00B050"/>
                </a:solidFill>
                <a:latin typeface="Times New Roman" panose="02020603050405020304" pitchFamily="18" charset="0"/>
                <a:cs typeface="Times New Roman" panose="02020603050405020304" pitchFamily="18" charset="0"/>
              </a:rPr>
              <a:t> real </a:t>
            </a:r>
            <a:r>
              <a:rPr lang="en-US" dirty="0" err="1">
                <a:solidFill>
                  <a:srgbClr val="00B050"/>
                </a:solidFill>
                <a:latin typeface="Times New Roman" panose="02020603050405020304" pitchFamily="18" charset="0"/>
                <a:cs typeface="Times New Roman" panose="02020603050405020304" pitchFamily="18" charset="0"/>
              </a:rPr>
              <a:t>hayotdagi</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muammo</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yoki</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kamchilikni</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hal</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qilish</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uchun</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yangi</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bir</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texnologiya</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yoki</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ixtiro</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yaratishni</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taklif</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qiling</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Masalan</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Dunyo</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miqyosidagi</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suv</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tanqisligini</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hal</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qilish</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uchun</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qanday</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ixtiro</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qilish</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mumkin</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degan</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savolni</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berishingiz</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mumkin</a:t>
            </a:r>
            <a:r>
              <a:rPr lang="en-US" dirty="0">
                <a:solidFill>
                  <a:srgbClr val="00B050"/>
                </a:solidFill>
                <a:latin typeface="Times New Roman" panose="02020603050405020304" pitchFamily="18" charset="0"/>
                <a:cs typeface="Times New Roman" panose="02020603050405020304" pitchFamily="18" charset="0"/>
              </a:rPr>
              <a:t>.</a:t>
            </a:r>
          </a:p>
          <a:p>
            <a:pPr marL="0" indent="0">
              <a:lnSpc>
                <a:spcPct val="120000"/>
              </a:lnSpc>
              <a:buNone/>
            </a:pPr>
            <a:r>
              <a:rPr lang="en-US" b="1" dirty="0" err="1">
                <a:solidFill>
                  <a:srgbClr val="00B050"/>
                </a:solidFill>
                <a:latin typeface="Times New Roman" panose="02020603050405020304" pitchFamily="18" charset="0"/>
                <a:cs typeface="Times New Roman" panose="02020603050405020304" pitchFamily="18" charset="0"/>
              </a:rPr>
              <a:t>Natija</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o‘quvchilar</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yangi</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g‘oyalar</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ishlab</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chiqadi</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va</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muammoni</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hal</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qilish</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uchun</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ijodiy</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va</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innovatsion</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yondashuvlarni</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ko‘rsatadi</a:t>
            </a:r>
            <a:r>
              <a:rPr lang="en-US" dirty="0">
                <a:solidFill>
                  <a:srgbClr val="00B050"/>
                </a:solidFill>
                <a:latin typeface="Times New Roman" panose="02020603050405020304" pitchFamily="18" charset="0"/>
                <a:cs typeface="Times New Roman" panose="02020603050405020304" pitchFamily="18" charset="0"/>
              </a:rPr>
              <a:t>.</a:t>
            </a:r>
          </a:p>
          <a:p>
            <a:pPr marL="0" indent="0">
              <a:buNone/>
            </a:pPr>
            <a:endParaRPr lang="ru-RU" dirty="0"/>
          </a:p>
        </p:txBody>
      </p:sp>
      <p:pic>
        <p:nvPicPr>
          <p:cNvPr id="4" name="Рисунок 3">
            <a:extLst>
              <a:ext uri="{FF2B5EF4-FFF2-40B4-BE49-F238E27FC236}">
                <a16:creationId xmlns:a16="http://schemas.microsoft.com/office/drawing/2014/main" id="{5E9860A4-A192-5D7C-0959-5A7EC72393CF}"/>
              </a:ext>
            </a:extLst>
          </p:cNvPr>
          <p:cNvPicPr>
            <a:picLocks noChangeAspect="1"/>
          </p:cNvPicPr>
          <p:nvPr/>
        </p:nvPicPr>
        <p:blipFill>
          <a:blip r:embed="rId2"/>
          <a:stretch>
            <a:fillRect/>
          </a:stretch>
        </p:blipFill>
        <p:spPr>
          <a:xfrm>
            <a:off x="7236542" y="1157748"/>
            <a:ext cx="4689987" cy="4800600"/>
          </a:xfrm>
          <a:prstGeom prst="rect">
            <a:avLst/>
          </a:prstGeom>
        </p:spPr>
      </p:pic>
    </p:spTree>
    <p:extLst>
      <p:ext uri="{BB962C8B-B14F-4D97-AF65-F5344CB8AC3E}">
        <p14:creationId xmlns:p14="http://schemas.microsoft.com/office/powerpoint/2010/main" val="18786119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5EC9626-9490-EF61-CFFC-B26FB5BC6D97}"/>
              </a:ext>
            </a:extLst>
          </p:cNvPr>
          <p:cNvSpPr>
            <a:spLocks noGrp="1"/>
          </p:cNvSpPr>
          <p:nvPr>
            <p:ph idx="1"/>
          </p:nvPr>
        </p:nvSpPr>
        <p:spPr>
          <a:xfrm>
            <a:off x="4640825" y="629265"/>
            <a:ext cx="6931743" cy="5614219"/>
          </a:xfrm>
        </p:spPr>
        <p:txBody>
          <a:bodyPr>
            <a:normAutofit fontScale="92500"/>
          </a:bodyPr>
          <a:lstStyle/>
          <a:p>
            <a:pPr marL="0" indent="0">
              <a:lnSpc>
                <a:spcPct val="110000"/>
              </a:lnSpc>
              <a:buNone/>
            </a:pPr>
            <a:r>
              <a:rPr lang="en-US" b="1" dirty="0">
                <a:solidFill>
                  <a:srgbClr val="CC3399"/>
                </a:solidFill>
                <a:latin typeface="Times New Roman" panose="02020603050405020304" pitchFamily="18" charset="0"/>
                <a:cs typeface="Times New Roman" panose="02020603050405020304" pitchFamily="18" charset="0"/>
              </a:rPr>
              <a:t>3. "</a:t>
            </a:r>
            <a:r>
              <a:rPr lang="en-US" b="1" dirty="0" err="1">
                <a:solidFill>
                  <a:srgbClr val="CC3399"/>
                </a:solidFill>
                <a:latin typeface="Times New Roman" panose="02020603050405020304" pitchFamily="18" charset="0"/>
                <a:cs typeface="Times New Roman" panose="02020603050405020304" pitchFamily="18" charset="0"/>
              </a:rPr>
              <a:t>Sarlavha</a:t>
            </a:r>
            <a:r>
              <a:rPr lang="en-US" b="1" dirty="0">
                <a:solidFill>
                  <a:srgbClr val="CC3399"/>
                </a:solidFill>
                <a:latin typeface="Times New Roman" panose="02020603050405020304" pitchFamily="18" charset="0"/>
                <a:cs typeface="Times New Roman" panose="02020603050405020304" pitchFamily="18" charset="0"/>
              </a:rPr>
              <a:t> </a:t>
            </a:r>
            <a:r>
              <a:rPr lang="en-US" b="1" dirty="0" err="1">
                <a:solidFill>
                  <a:srgbClr val="CC3399"/>
                </a:solidFill>
                <a:latin typeface="Times New Roman" panose="02020603050405020304" pitchFamily="18" charset="0"/>
                <a:cs typeface="Times New Roman" panose="02020603050405020304" pitchFamily="18" charset="0"/>
              </a:rPr>
              <a:t>yaratish</a:t>
            </a:r>
            <a:r>
              <a:rPr lang="en-US" b="1" dirty="0">
                <a:solidFill>
                  <a:srgbClr val="CC3399"/>
                </a:solidFill>
                <a:latin typeface="Times New Roman" panose="02020603050405020304" pitchFamily="18" charset="0"/>
                <a:cs typeface="Times New Roman" panose="02020603050405020304" pitchFamily="18" charset="0"/>
              </a:rPr>
              <a:t>"</a:t>
            </a:r>
          </a:p>
          <a:p>
            <a:pPr marL="0" indent="0">
              <a:lnSpc>
                <a:spcPct val="110000"/>
              </a:lnSpc>
              <a:buNone/>
            </a:pPr>
            <a:r>
              <a:rPr lang="en-US" b="1" dirty="0" err="1">
                <a:solidFill>
                  <a:srgbClr val="CC3399"/>
                </a:solidFill>
                <a:latin typeface="Times New Roman" panose="02020603050405020304" pitchFamily="18" charset="0"/>
                <a:cs typeface="Times New Roman" panose="02020603050405020304" pitchFamily="18" charset="0"/>
              </a:rPr>
              <a:t>Maqsad</a:t>
            </a:r>
            <a:r>
              <a:rPr lang="en-US" dirty="0">
                <a:solidFill>
                  <a:srgbClr val="CC3399"/>
                </a:solidFill>
                <a:latin typeface="Times New Roman" panose="02020603050405020304" pitchFamily="18" charset="0"/>
                <a:cs typeface="Times New Roman" panose="02020603050405020304" pitchFamily="18" charset="0"/>
              </a:rPr>
              <a:t>: </a:t>
            </a:r>
            <a:r>
              <a:rPr lang="en-US" dirty="0" err="1">
                <a:solidFill>
                  <a:srgbClr val="CC3399"/>
                </a:solidFill>
                <a:latin typeface="Times New Roman" panose="02020603050405020304" pitchFamily="18" charset="0"/>
                <a:cs typeface="Times New Roman" panose="02020603050405020304" pitchFamily="18" charset="0"/>
              </a:rPr>
              <a:t>Ijodiy</a:t>
            </a:r>
            <a:r>
              <a:rPr lang="en-US" dirty="0">
                <a:solidFill>
                  <a:srgbClr val="CC3399"/>
                </a:solidFill>
                <a:latin typeface="Times New Roman" panose="02020603050405020304" pitchFamily="18" charset="0"/>
                <a:cs typeface="Times New Roman" panose="02020603050405020304" pitchFamily="18" charset="0"/>
              </a:rPr>
              <a:t> </a:t>
            </a:r>
            <a:r>
              <a:rPr lang="en-US" dirty="0" err="1">
                <a:solidFill>
                  <a:srgbClr val="CC3399"/>
                </a:solidFill>
                <a:latin typeface="Times New Roman" panose="02020603050405020304" pitchFamily="18" charset="0"/>
                <a:cs typeface="Times New Roman" panose="02020603050405020304" pitchFamily="18" charset="0"/>
              </a:rPr>
              <a:t>yozuv</a:t>
            </a:r>
            <a:r>
              <a:rPr lang="en-US" dirty="0">
                <a:solidFill>
                  <a:srgbClr val="CC3399"/>
                </a:solidFill>
                <a:latin typeface="Times New Roman" panose="02020603050405020304" pitchFamily="18" charset="0"/>
                <a:cs typeface="Times New Roman" panose="02020603050405020304" pitchFamily="18" charset="0"/>
              </a:rPr>
              <a:t> </a:t>
            </a:r>
            <a:r>
              <a:rPr lang="en-US" dirty="0" err="1">
                <a:solidFill>
                  <a:srgbClr val="CC3399"/>
                </a:solidFill>
                <a:latin typeface="Times New Roman" panose="02020603050405020304" pitchFamily="18" charset="0"/>
                <a:cs typeface="Times New Roman" panose="02020603050405020304" pitchFamily="18" charset="0"/>
              </a:rPr>
              <a:t>va</a:t>
            </a:r>
            <a:r>
              <a:rPr lang="en-US" dirty="0">
                <a:solidFill>
                  <a:srgbClr val="CC3399"/>
                </a:solidFill>
                <a:latin typeface="Times New Roman" panose="02020603050405020304" pitchFamily="18" charset="0"/>
                <a:cs typeface="Times New Roman" panose="02020603050405020304" pitchFamily="18" charset="0"/>
              </a:rPr>
              <a:t> </a:t>
            </a:r>
            <a:r>
              <a:rPr lang="en-US" dirty="0" err="1">
                <a:solidFill>
                  <a:srgbClr val="CC3399"/>
                </a:solidFill>
                <a:latin typeface="Times New Roman" panose="02020603050405020304" pitchFamily="18" charset="0"/>
                <a:cs typeface="Times New Roman" panose="02020603050405020304" pitchFamily="18" charset="0"/>
              </a:rPr>
              <a:t>tasavvurni</a:t>
            </a:r>
            <a:r>
              <a:rPr lang="en-US" dirty="0">
                <a:solidFill>
                  <a:srgbClr val="CC3399"/>
                </a:solidFill>
                <a:latin typeface="Times New Roman" panose="02020603050405020304" pitchFamily="18" charset="0"/>
                <a:cs typeface="Times New Roman" panose="02020603050405020304" pitchFamily="18" charset="0"/>
              </a:rPr>
              <a:t> </a:t>
            </a:r>
            <a:r>
              <a:rPr lang="en-US" dirty="0" err="1">
                <a:solidFill>
                  <a:srgbClr val="CC3399"/>
                </a:solidFill>
                <a:latin typeface="Times New Roman" panose="02020603050405020304" pitchFamily="18" charset="0"/>
                <a:cs typeface="Times New Roman" panose="02020603050405020304" pitchFamily="18" charset="0"/>
              </a:rPr>
              <a:t>rivojlantirish</a:t>
            </a:r>
            <a:r>
              <a:rPr lang="en-US" dirty="0">
                <a:solidFill>
                  <a:srgbClr val="CC3399"/>
                </a:solidFill>
                <a:latin typeface="Times New Roman" panose="02020603050405020304" pitchFamily="18" charset="0"/>
                <a:cs typeface="Times New Roman" panose="02020603050405020304" pitchFamily="18" charset="0"/>
              </a:rPr>
              <a:t>.</a:t>
            </a:r>
          </a:p>
          <a:p>
            <a:pPr>
              <a:lnSpc>
                <a:spcPct val="110000"/>
              </a:lnSpc>
              <a:buFont typeface="Arial" panose="020B0604020202020204" pitchFamily="34" charset="0"/>
              <a:buChar char="•"/>
            </a:pPr>
            <a:r>
              <a:rPr lang="en-US" b="1" dirty="0" err="1">
                <a:solidFill>
                  <a:srgbClr val="CC3399"/>
                </a:solidFill>
                <a:latin typeface="Times New Roman" panose="02020603050405020304" pitchFamily="18" charset="0"/>
                <a:cs typeface="Times New Roman" panose="02020603050405020304" pitchFamily="18" charset="0"/>
              </a:rPr>
              <a:t>Vazifa</a:t>
            </a:r>
            <a:r>
              <a:rPr lang="en-US" dirty="0">
                <a:solidFill>
                  <a:srgbClr val="CC3399"/>
                </a:solidFill>
                <a:latin typeface="Times New Roman" panose="02020603050405020304" pitchFamily="18" charset="0"/>
                <a:cs typeface="Times New Roman" panose="02020603050405020304" pitchFamily="18" charset="0"/>
              </a:rPr>
              <a:t>: </a:t>
            </a:r>
            <a:r>
              <a:rPr lang="en-US" dirty="0" err="1">
                <a:solidFill>
                  <a:srgbClr val="CC3399"/>
                </a:solidFill>
                <a:latin typeface="Times New Roman" panose="02020603050405020304" pitchFamily="18" charset="0"/>
                <a:cs typeface="Times New Roman" panose="02020603050405020304" pitchFamily="18" charset="0"/>
              </a:rPr>
              <a:t>o‘quvchilarga</a:t>
            </a:r>
            <a:r>
              <a:rPr lang="en-US" dirty="0">
                <a:solidFill>
                  <a:srgbClr val="CC3399"/>
                </a:solidFill>
                <a:latin typeface="Times New Roman" panose="02020603050405020304" pitchFamily="18" charset="0"/>
                <a:cs typeface="Times New Roman" panose="02020603050405020304" pitchFamily="18" charset="0"/>
              </a:rPr>
              <a:t> </a:t>
            </a:r>
            <a:r>
              <a:rPr lang="en-US" dirty="0" err="1">
                <a:solidFill>
                  <a:srgbClr val="CC3399"/>
                </a:solidFill>
                <a:latin typeface="Times New Roman" panose="02020603050405020304" pitchFamily="18" charset="0"/>
                <a:cs typeface="Times New Roman" panose="02020603050405020304" pitchFamily="18" charset="0"/>
              </a:rPr>
              <a:t>tasodifiy</a:t>
            </a:r>
            <a:r>
              <a:rPr lang="en-US" dirty="0">
                <a:solidFill>
                  <a:srgbClr val="CC3399"/>
                </a:solidFill>
                <a:latin typeface="Times New Roman" panose="02020603050405020304" pitchFamily="18" charset="0"/>
                <a:cs typeface="Times New Roman" panose="02020603050405020304" pitchFamily="18" charset="0"/>
              </a:rPr>
              <a:t> </a:t>
            </a:r>
            <a:r>
              <a:rPr lang="en-US" dirty="0" err="1">
                <a:solidFill>
                  <a:srgbClr val="CC3399"/>
                </a:solidFill>
                <a:latin typeface="Times New Roman" panose="02020603050405020304" pitchFamily="18" charset="0"/>
                <a:cs typeface="Times New Roman" panose="02020603050405020304" pitchFamily="18" charset="0"/>
              </a:rPr>
              <a:t>bir</a:t>
            </a:r>
            <a:r>
              <a:rPr lang="en-US" dirty="0">
                <a:solidFill>
                  <a:srgbClr val="CC3399"/>
                </a:solidFill>
                <a:latin typeface="Times New Roman" panose="02020603050405020304" pitchFamily="18" charset="0"/>
                <a:cs typeface="Times New Roman" panose="02020603050405020304" pitchFamily="18" charset="0"/>
              </a:rPr>
              <a:t> </a:t>
            </a:r>
            <a:r>
              <a:rPr lang="en-US" dirty="0" err="1">
                <a:solidFill>
                  <a:srgbClr val="CC3399"/>
                </a:solidFill>
                <a:latin typeface="Times New Roman" panose="02020603050405020304" pitchFamily="18" charset="0"/>
                <a:cs typeface="Times New Roman" panose="02020603050405020304" pitchFamily="18" charset="0"/>
              </a:rPr>
              <a:t>sarlavha</a:t>
            </a:r>
            <a:r>
              <a:rPr lang="en-US" dirty="0">
                <a:solidFill>
                  <a:srgbClr val="CC3399"/>
                </a:solidFill>
                <a:latin typeface="Times New Roman" panose="02020603050405020304" pitchFamily="18" charset="0"/>
                <a:cs typeface="Times New Roman" panose="02020603050405020304" pitchFamily="18" charset="0"/>
              </a:rPr>
              <a:t> (</a:t>
            </a:r>
            <a:r>
              <a:rPr lang="en-US" dirty="0" err="1">
                <a:solidFill>
                  <a:srgbClr val="CC3399"/>
                </a:solidFill>
                <a:latin typeface="Times New Roman" panose="02020603050405020304" pitchFamily="18" charset="0"/>
                <a:cs typeface="Times New Roman" panose="02020603050405020304" pitchFamily="18" charset="0"/>
              </a:rPr>
              <a:t>masalan</a:t>
            </a:r>
            <a:r>
              <a:rPr lang="en-US" dirty="0">
                <a:solidFill>
                  <a:srgbClr val="CC3399"/>
                </a:solidFill>
                <a:latin typeface="Times New Roman" panose="02020603050405020304" pitchFamily="18" charset="0"/>
                <a:cs typeface="Times New Roman" panose="02020603050405020304" pitchFamily="18" charset="0"/>
              </a:rPr>
              <a:t>, "</a:t>
            </a:r>
            <a:r>
              <a:rPr lang="en-US" dirty="0" err="1">
                <a:solidFill>
                  <a:srgbClr val="CC3399"/>
                </a:solidFill>
                <a:latin typeface="Times New Roman" panose="02020603050405020304" pitchFamily="18" charset="0"/>
                <a:cs typeface="Times New Roman" panose="02020603050405020304" pitchFamily="18" charset="0"/>
              </a:rPr>
              <a:t>o‘rmondagi</a:t>
            </a:r>
            <a:r>
              <a:rPr lang="en-US" dirty="0">
                <a:solidFill>
                  <a:srgbClr val="CC3399"/>
                </a:solidFill>
                <a:latin typeface="Times New Roman" panose="02020603050405020304" pitchFamily="18" charset="0"/>
                <a:cs typeface="Times New Roman" panose="02020603050405020304" pitchFamily="18" charset="0"/>
              </a:rPr>
              <a:t> </a:t>
            </a:r>
            <a:r>
              <a:rPr lang="en-US" dirty="0" err="1">
                <a:solidFill>
                  <a:srgbClr val="CC3399"/>
                </a:solidFill>
                <a:latin typeface="Times New Roman" panose="02020603050405020304" pitchFamily="18" charset="0"/>
                <a:cs typeface="Times New Roman" panose="02020603050405020304" pitchFamily="18" charset="0"/>
              </a:rPr>
              <a:t>sirli</a:t>
            </a:r>
            <a:r>
              <a:rPr lang="en-US" dirty="0">
                <a:solidFill>
                  <a:srgbClr val="CC3399"/>
                </a:solidFill>
                <a:latin typeface="Times New Roman" panose="02020603050405020304" pitchFamily="18" charset="0"/>
                <a:cs typeface="Times New Roman" panose="02020603050405020304" pitchFamily="18" charset="0"/>
              </a:rPr>
              <a:t> tun", "</a:t>
            </a:r>
            <a:r>
              <a:rPr lang="en-US" dirty="0" err="1">
                <a:solidFill>
                  <a:srgbClr val="CC3399"/>
                </a:solidFill>
                <a:latin typeface="Times New Roman" panose="02020603050405020304" pitchFamily="18" charset="0"/>
                <a:cs typeface="Times New Roman" panose="02020603050405020304" pitchFamily="18" charset="0"/>
              </a:rPr>
              <a:t>Yangi</a:t>
            </a:r>
            <a:r>
              <a:rPr lang="en-US" dirty="0">
                <a:solidFill>
                  <a:srgbClr val="CC3399"/>
                </a:solidFill>
                <a:latin typeface="Times New Roman" panose="02020603050405020304" pitchFamily="18" charset="0"/>
                <a:cs typeface="Times New Roman" panose="02020603050405020304" pitchFamily="18" charset="0"/>
              </a:rPr>
              <a:t> </a:t>
            </a:r>
            <a:r>
              <a:rPr lang="en-US" dirty="0" err="1">
                <a:solidFill>
                  <a:srgbClr val="CC3399"/>
                </a:solidFill>
                <a:latin typeface="Times New Roman" panose="02020603050405020304" pitchFamily="18" charset="0"/>
                <a:cs typeface="Times New Roman" panose="02020603050405020304" pitchFamily="18" charset="0"/>
              </a:rPr>
              <a:t>yilning</a:t>
            </a:r>
            <a:r>
              <a:rPr lang="en-US" dirty="0">
                <a:solidFill>
                  <a:srgbClr val="CC3399"/>
                </a:solidFill>
                <a:latin typeface="Times New Roman" panose="02020603050405020304" pitchFamily="18" charset="0"/>
                <a:cs typeface="Times New Roman" panose="02020603050405020304" pitchFamily="18" charset="0"/>
              </a:rPr>
              <a:t> </a:t>
            </a:r>
            <a:r>
              <a:rPr lang="en-US" dirty="0" err="1">
                <a:solidFill>
                  <a:srgbClr val="CC3399"/>
                </a:solidFill>
                <a:latin typeface="Times New Roman" panose="02020603050405020304" pitchFamily="18" charset="0"/>
                <a:cs typeface="Times New Roman" panose="02020603050405020304" pitchFamily="18" charset="0"/>
              </a:rPr>
              <a:t>kelajagi</a:t>
            </a:r>
            <a:r>
              <a:rPr lang="en-US" dirty="0">
                <a:solidFill>
                  <a:srgbClr val="CC3399"/>
                </a:solidFill>
                <a:latin typeface="Times New Roman" panose="02020603050405020304" pitchFamily="18" charset="0"/>
                <a:cs typeface="Times New Roman" panose="02020603050405020304" pitchFamily="18" charset="0"/>
              </a:rPr>
              <a:t>" </a:t>
            </a:r>
            <a:r>
              <a:rPr lang="en-US" dirty="0" err="1">
                <a:solidFill>
                  <a:srgbClr val="CC3399"/>
                </a:solidFill>
                <a:latin typeface="Times New Roman" panose="02020603050405020304" pitchFamily="18" charset="0"/>
                <a:cs typeface="Times New Roman" panose="02020603050405020304" pitchFamily="18" charset="0"/>
              </a:rPr>
              <a:t>yoki</a:t>
            </a:r>
            <a:r>
              <a:rPr lang="en-US" dirty="0">
                <a:solidFill>
                  <a:srgbClr val="CC3399"/>
                </a:solidFill>
                <a:latin typeface="Times New Roman" panose="02020603050405020304" pitchFamily="18" charset="0"/>
                <a:cs typeface="Times New Roman" panose="02020603050405020304" pitchFamily="18" charset="0"/>
              </a:rPr>
              <a:t> "</a:t>
            </a:r>
            <a:r>
              <a:rPr lang="en-US" dirty="0" err="1">
                <a:solidFill>
                  <a:srgbClr val="CC3399"/>
                </a:solidFill>
                <a:latin typeface="Times New Roman" panose="02020603050405020304" pitchFamily="18" charset="0"/>
                <a:cs typeface="Times New Roman" panose="02020603050405020304" pitchFamily="18" charset="0"/>
              </a:rPr>
              <a:t>Dunyoning</a:t>
            </a:r>
            <a:r>
              <a:rPr lang="en-US" dirty="0">
                <a:solidFill>
                  <a:srgbClr val="CC3399"/>
                </a:solidFill>
                <a:latin typeface="Times New Roman" panose="02020603050405020304" pitchFamily="18" charset="0"/>
                <a:cs typeface="Times New Roman" panose="02020603050405020304" pitchFamily="18" charset="0"/>
              </a:rPr>
              <a:t> </a:t>
            </a:r>
            <a:r>
              <a:rPr lang="en-US" dirty="0" err="1">
                <a:solidFill>
                  <a:srgbClr val="CC3399"/>
                </a:solidFill>
                <a:latin typeface="Times New Roman" panose="02020603050405020304" pitchFamily="18" charset="0"/>
                <a:cs typeface="Times New Roman" panose="02020603050405020304" pitchFamily="18" charset="0"/>
              </a:rPr>
              <a:t>eng</a:t>
            </a:r>
            <a:r>
              <a:rPr lang="en-US" dirty="0">
                <a:solidFill>
                  <a:srgbClr val="CC3399"/>
                </a:solidFill>
                <a:latin typeface="Times New Roman" panose="02020603050405020304" pitchFamily="18" charset="0"/>
                <a:cs typeface="Times New Roman" panose="02020603050405020304" pitchFamily="18" charset="0"/>
              </a:rPr>
              <a:t> </a:t>
            </a:r>
            <a:r>
              <a:rPr lang="en-US" dirty="0" err="1">
                <a:solidFill>
                  <a:srgbClr val="CC3399"/>
                </a:solidFill>
                <a:latin typeface="Times New Roman" panose="02020603050405020304" pitchFamily="18" charset="0"/>
                <a:cs typeface="Times New Roman" panose="02020603050405020304" pitchFamily="18" charset="0"/>
              </a:rPr>
              <a:t>o‘zgacha</a:t>
            </a:r>
            <a:r>
              <a:rPr lang="en-US" dirty="0">
                <a:solidFill>
                  <a:srgbClr val="CC3399"/>
                </a:solidFill>
                <a:latin typeface="Times New Roman" panose="02020603050405020304" pitchFamily="18" charset="0"/>
                <a:cs typeface="Times New Roman" panose="02020603050405020304" pitchFamily="18" charset="0"/>
              </a:rPr>
              <a:t> </a:t>
            </a:r>
            <a:r>
              <a:rPr lang="en-US" dirty="0" err="1">
                <a:solidFill>
                  <a:srgbClr val="CC3399"/>
                </a:solidFill>
                <a:latin typeface="Times New Roman" panose="02020603050405020304" pitchFamily="18" charset="0"/>
                <a:cs typeface="Times New Roman" panose="02020603050405020304" pitchFamily="18" charset="0"/>
              </a:rPr>
              <a:t>poygasi</a:t>
            </a:r>
            <a:r>
              <a:rPr lang="en-US" dirty="0">
                <a:solidFill>
                  <a:srgbClr val="CC3399"/>
                </a:solidFill>
                <a:latin typeface="Times New Roman" panose="02020603050405020304" pitchFamily="18" charset="0"/>
                <a:cs typeface="Times New Roman" panose="02020603050405020304" pitchFamily="18" charset="0"/>
              </a:rPr>
              <a:t>") </a:t>
            </a:r>
            <a:r>
              <a:rPr lang="en-US" dirty="0" err="1">
                <a:solidFill>
                  <a:srgbClr val="CC3399"/>
                </a:solidFill>
                <a:latin typeface="Times New Roman" panose="02020603050405020304" pitchFamily="18" charset="0"/>
                <a:cs typeface="Times New Roman" panose="02020603050405020304" pitchFamily="18" charset="0"/>
              </a:rPr>
              <a:t>berib</a:t>
            </a:r>
            <a:r>
              <a:rPr lang="en-US" dirty="0">
                <a:solidFill>
                  <a:srgbClr val="CC3399"/>
                </a:solidFill>
                <a:latin typeface="Times New Roman" panose="02020603050405020304" pitchFamily="18" charset="0"/>
                <a:cs typeface="Times New Roman" panose="02020603050405020304" pitchFamily="18" charset="0"/>
              </a:rPr>
              <a:t>, </a:t>
            </a:r>
            <a:r>
              <a:rPr lang="en-US" dirty="0" err="1">
                <a:solidFill>
                  <a:srgbClr val="CC3399"/>
                </a:solidFill>
                <a:latin typeface="Times New Roman" panose="02020603050405020304" pitchFamily="18" charset="0"/>
                <a:cs typeface="Times New Roman" panose="02020603050405020304" pitchFamily="18" charset="0"/>
              </a:rPr>
              <a:t>shu</a:t>
            </a:r>
            <a:r>
              <a:rPr lang="en-US" dirty="0">
                <a:solidFill>
                  <a:srgbClr val="CC3399"/>
                </a:solidFill>
                <a:latin typeface="Times New Roman" panose="02020603050405020304" pitchFamily="18" charset="0"/>
                <a:cs typeface="Times New Roman" panose="02020603050405020304" pitchFamily="18" charset="0"/>
              </a:rPr>
              <a:t> </a:t>
            </a:r>
            <a:r>
              <a:rPr lang="en-US" dirty="0" err="1">
                <a:solidFill>
                  <a:srgbClr val="CC3399"/>
                </a:solidFill>
                <a:latin typeface="Times New Roman" panose="02020603050405020304" pitchFamily="18" charset="0"/>
                <a:cs typeface="Times New Roman" panose="02020603050405020304" pitchFamily="18" charset="0"/>
              </a:rPr>
              <a:t>sarlavha</a:t>
            </a:r>
            <a:r>
              <a:rPr lang="en-US" dirty="0">
                <a:solidFill>
                  <a:srgbClr val="CC3399"/>
                </a:solidFill>
                <a:latin typeface="Times New Roman" panose="02020603050405020304" pitchFamily="18" charset="0"/>
                <a:cs typeface="Times New Roman" panose="02020603050405020304" pitchFamily="18" charset="0"/>
              </a:rPr>
              <a:t> </a:t>
            </a:r>
            <a:r>
              <a:rPr lang="en-US" dirty="0" err="1">
                <a:solidFill>
                  <a:srgbClr val="CC3399"/>
                </a:solidFill>
                <a:latin typeface="Times New Roman" panose="02020603050405020304" pitchFamily="18" charset="0"/>
                <a:cs typeface="Times New Roman" panose="02020603050405020304" pitchFamily="18" charset="0"/>
              </a:rPr>
              <a:t>asosida</a:t>
            </a:r>
            <a:r>
              <a:rPr lang="en-US" dirty="0">
                <a:solidFill>
                  <a:srgbClr val="CC3399"/>
                </a:solidFill>
                <a:latin typeface="Times New Roman" panose="02020603050405020304" pitchFamily="18" charset="0"/>
                <a:cs typeface="Times New Roman" panose="02020603050405020304" pitchFamily="18" charset="0"/>
              </a:rPr>
              <a:t> </a:t>
            </a:r>
            <a:r>
              <a:rPr lang="en-US" dirty="0" err="1">
                <a:solidFill>
                  <a:srgbClr val="CC3399"/>
                </a:solidFill>
                <a:latin typeface="Times New Roman" panose="02020603050405020304" pitchFamily="18" charset="0"/>
                <a:cs typeface="Times New Roman" panose="02020603050405020304" pitchFamily="18" charset="0"/>
              </a:rPr>
              <a:t>qisqa</a:t>
            </a:r>
            <a:r>
              <a:rPr lang="en-US" dirty="0">
                <a:solidFill>
                  <a:srgbClr val="CC3399"/>
                </a:solidFill>
                <a:latin typeface="Times New Roman" panose="02020603050405020304" pitchFamily="18" charset="0"/>
                <a:cs typeface="Times New Roman" panose="02020603050405020304" pitchFamily="18" charset="0"/>
              </a:rPr>
              <a:t> </a:t>
            </a:r>
            <a:r>
              <a:rPr lang="en-US" dirty="0" err="1">
                <a:solidFill>
                  <a:srgbClr val="CC3399"/>
                </a:solidFill>
                <a:latin typeface="Times New Roman" panose="02020603050405020304" pitchFamily="18" charset="0"/>
                <a:cs typeface="Times New Roman" panose="02020603050405020304" pitchFamily="18" charset="0"/>
              </a:rPr>
              <a:t>hikoya</a:t>
            </a:r>
            <a:r>
              <a:rPr lang="en-US" dirty="0">
                <a:solidFill>
                  <a:srgbClr val="CC3399"/>
                </a:solidFill>
                <a:latin typeface="Times New Roman" panose="02020603050405020304" pitchFamily="18" charset="0"/>
                <a:cs typeface="Times New Roman" panose="02020603050405020304" pitchFamily="18" charset="0"/>
              </a:rPr>
              <a:t> </a:t>
            </a:r>
            <a:r>
              <a:rPr lang="en-US" dirty="0" err="1">
                <a:solidFill>
                  <a:srgbClr val="CC3399"/>
                </a:solidFill>
                <a:latin typeface="Times New Roman" panose="02020603050405020304" pitchFamily="18" charset="0"/>
                <a:cs typeface="Times New Roman" panose="02020603050405020304" pitchFamily="18" charset="0"/>
              </a:rPr>
              <a:t>yoki</a:t>
            </a:r>
            <a:r>
              <a:rPr lang="en-US" dirty="0">
                <a:solidFill>
                  <a:srgbClr val="CC3399"/>
                </a:solidFill>
                <a:latin typeface="Times New Roman" panose="02020603050405020304" pitchFamily="18" charset="0"/>
                <a:cs typeface="Times New Roman" panose="02020603050405020304" pitchFamily="18" charset="0"/>
              </a:rPr>
              <a:t> </a:t>
            </a:r>
            <a:r>
              <a:rPr lang="en-US" dirty="0" err="1">
                <a:solidFill>
                  <a:srgbClr val="CC3399"/>
                </a:solidFill>
                <a:latin typeface="Times New Roman" panose="02020603050405020304" pitchFamily="18" charset="0"/>
                <a:cs typeface="Times New Roman" panose="02020603050405020304" pitchFamily="18" charset="0"/>
              </a:rPr>
              <a:t>fikr</a:t>
            </a:r>
            <a:r>
              <a:rPr lang="en-US" dirty="0">
                <a:solidFill>
                  <a:srgbClr val="CC3399"/>
                </a:solidFill>
                <a:latin typeface="Times New Roman" panose="02020603050405020304" pitchFamily="18" charset="0"/>
                <a:cs typeface="Times New Roman" panose="02020603050405020304" pitchFamily="18" charset="0"/>
              </a:rPr>
              <a:t> </a:t>
            </a:r>
            <a:r>
              <a:rPr lang="en-US" dirty="0" err="1">
                <a:solidFill>
                  <a:srgbClr val="CC3399"/>
                </a:solidFill>
                <a:latin typeface="Times New Roman" panose="02020603050405020304" pitchFamily="18" charset="0"/>
                <a:cs typeface="Times New Roman" panose="02020603050405020304" pitchFamily="18" charset="0"/>
              </a:rPr>
              <a:t>yozishni</a:t>
            </a:r>
            <a:r>
              <a:rPr lang="en-US" dirty="0">
                <a:solidFill>
                  <a:srgbClr val="CC3399"/>
                </a:solidFill>
                <a:latin typeface="Times New Roman" panose="02020603050405020304" pitchFamily="18" charset="0"/>
                <a:cs typeface="Times New Roman" panose="02020603050405020304" pitchFamily="18" charset="0"/>
              </a:rPr>
              <a:t> </a:t>
            </a:r>
            <a:r>
              <a:rPr lang="en-US" dirty="0" err="1">
                <a:solidFill>
                  <a:srgbClr val="CC3399"/>
                </a:solidFill>
                <a:latin typeface="Times New Roman" panose="02020603050405020304" pitchFamily="18" charset="0"/>
                <a:cs typeface="Times New Roman" panose="02020603050405020304" pitchFamily="18" charset="0"/>
              </a:rPr>
              <a:t>so‘rashingiz</a:t>
            </a:r>
            <a:r>
              <a:rPr lang="en-US" dirty="0">
                <a:solidFill>
                  <a:srgbClr val="CC3399"/>
                </a:solidFill>
                <a:latin typeface="Times New Roman" panose="02020603050405020304" pitchFamily="18" charset="0"/>
                <a:cs typeface="Times New Roman" panose="02020603050405020304" pitchFamily="18" charset="0"/>
              </a:rPr>
              <a:t> </a:t>
            </a:r>
            <a:r>
              <a:rPr lang="en-US" dirty="0" err="1">
                <a:solidFill>
                  <a:srgbClr val="CC3399"/>
                </a:solidFill>
                <a:latin typeface="Times New Roman" panose="02020603050405020304" pitchFamily="18" charset="0"/>
                <a:cs typeface="Times New Roman" panose="02020603050405020304" pitchFamily="18" charset="0"/>
              </a:rPr>
              <a:t>kerak</a:t>
            </a:r>
            <a:r>
              <a:rPr lang="en-US" dirty="0">
                <a:solidFill>
                  <a:srgbClr val="CC3399"/>
                </a:solidFill>
                <a:latin typeface="Times New Roman" panose="02020603050405020304" pitchFamily="18" charset="0"/>
                <a:cs typeface="Times New Roman" panose="02020603050405020304" pitchFamily="18" charset="0"/>
              </a:rPr>
              <a:t>.</a:t>
            </a:r>
          </a:p>
          <a:p>
            <a:pPr marL="0" indent="0">
              <a:lnSpc>
                <a:spcPct val="110000"/>
              </a:lnSpc>
              <a:buNone/>
            </a:pPr>
            <a:r>
              <a:rPr lang="en-US" b="1" dirty="0" err="1">
                <a:solidFill>
                  <a:srgbClr val="CC3399"/>
                </a:solidFill>
                <a:latin typeface="Times New Roman" panose="02020603050405020304" pitchFamily="18" charset="0"/>
                <a:cs typeface="Times New Roman" panose="02020603050405020304" pitchFamily="18" charset="0"/>
              </a:rPr>
              <a:t>Natija</a:t>
            </a:r>
            <a:r>
              <a:rPr lang="en-US" dirty="0">
                <a:solidFill>
                  <a:srgbClr val="CC3399"/>
                </a:solidFill>
                <a:latin typeface="Times New Roman" panose="02020603050405020304" pitchFamily="18" charset="0"/>
                <a:cs typeface="Times New Roman" panose="02020603050405020304" pitchFamily="18" charset="0"/>
              </a:rPr>
              <a:t>: </a:t>
            </a:r>
            <a:r>
              <a:rPr lang="en-US" dirty="0" err="1">
                <a:solidFill>
                  <a:srgbClr val="CC3399"/>
                </a:solidFill>
                <a:latin typeface="Times New Roman" panose="02020603050405020304" pitchFamily="18" charset="0"/>
                <a:cs typeface="Times New Roman" panose="02020603050405020304" pitchFamily="18" charset="0"/>
              </a:rPr>
              <a:t>o‘quvchilar</a:t>
            </a:r>
            <a:r>
              <a:rPr lang="en-US" dirty="0">
                <a:solidFill>
                  <a:srgbClr val="CC3399"/>
                </a:solidFill>
                <a:latin typeface="Times New Roman" panose="02020603050405020304" pitchFamily="18" charset="0"/>
                <a:cs typeface="Times New Roman" panose="02020603050405020304" pitchFamily="18" charset="0"/>
              </a:rPr>
              <a:t> </a:t>
            </a:r>
            <a:r>
              <a:rPr lang="en-US" dirty="0" err="1">
                <a:solidFill>
                  <a:srgbClr val="CC3399"/>
                </a:solidFill>
                <a:latin typeface="Times New Roman" panose="02020603050405020304" pitchFamily="18" charset="0"/>
                <a:cs typeface="Times New Roman" panose="02020603050405020304" pitchFamily="18" charset="0"/>
              </a:rPr>
              <a:t>sarlavha</a:t>
            </a:r>
            <a:r>
              <a:rPr lang="en-US" dirty="0">
                <a:solidFill>
                  <a:srgbClr val="CC3399"/>
                </a:solidFill>
                <a:latin typeface="Times New Roman" panose="02020603050405020304" pitchFamily="18" charset="0"/>
                <a:cs typeface="Times New Roman" panose="02020603050405020304" pitchFamily="18" charset="0"/>
              </a:rPr>
              <a:t> </a:t>
            </a:r>
            <a:r>
              <a:rPr lang="en-US" dirty="0" err="1">
                <a:solidFill>
                  <a:srgbClr val="CC3399"/>
                </a:solidFill>
                <a:latin typeface="Times New Roman" panose="02020603050405020304" pitchFamily="18" charset="0"/>
                <a:cs typeface="Times New Roman" panose="02020603050405020304" pitchFamily="18" charset="0"/>
              </a:rPr>
              <a:t>asosida</a:t>
            </a:r>
            <a:r>
              <a:rPr lang="en-US" dirty="0">
                <a:solidFill>
                  <a:srgbClr val="CC3399"/>
                </a:solidFill>
                <a:latin typeface="Times New Roman" panose="02020603050405020304" pitchFamily="18" charset="0"/>
                <a:cs typeface="Times New Roman" panose="02020603050405020304" pitchFamily="18" charset="0"/>
              </a:rPr>
              <a:t> </a:t>
            </a:r>
            <a:r>
              <a:rPr lang="en-US" dirty="0" err="1">
                <a:solidFill>
                  <a:srgbClr val="CC3399"/>
                </a:solidFill>
                <a:latin typeface="Times New Roman" panose="02020603050405020304" pitchFamily="18" charset="0"/>
                <a:cs typeface="Times New Roman" panose="02020603050405020304" pitchFamily="18" charset="0"/>
              </a:rPr>
              <a:t>o‘z</a:t>
            </a:r>
            <a:r>
              <a:rPr lang="en-US" dirty="0">
                <a:solidFill>
                  <a:srgbClr val="CC3399"/>
                </a:solidFill>
                <a:latin typeface="Times New Roman" panose="02020603050405020304" pitchFamily="18" charset="0"/>
                <a:cs typeface="Times New Roman" panose="02020603050405020304" pitchFamily="18" charset="0"/>
              </a:rPr>
              <a:t> </a:t>
            </a:r>
            <a:r>
              <a:rPr lang="en-US" dirty="0" err="1">
                <a:solidFill>
                  <a:srgbClr val="CC3399"/>
                </a:solidFill>
                <a:latin typeface="Times New Roman" panose="02020603050405020304" pitchFamily="18" charset="0"/>
                <a:cs typeface="Times New Roman" panose="02020603050405020304" pitchFamily="18" charset="0"/>
              </a:rPr>
              <a:t>ijodiy</a:t>
            </a:r>
            <a:r>
              <a:rPr lang="en-US" dirty="0">
                <a:solidFill>
                  <a:srgbClr val="CC3399"/>
                </a:solidFill>
                <a:latin typeface="Times New Roman" panose="02020603050405020304" pitchFamily="18" charset="0"/>
                <a:cs typeface="Times New Roman" panose="02020603050405020304" pitchFamily="18" charset="0"/>
              </a:rPr>
              <a:t> </a:t>
            </a:r>
            <a:r>
              <a:rPr lang="en-US" dirty="0" err="1">
                <a:solidFill>
                  <a:srgbClr val="CC3399"/>
                </a:solidFill>
                <a:latin typeface="Times New Roman" panose="02020603050405020304" pitchFamily="18" charset="0"/>
                <a:cs typeface="Times New Roman" panose="02020603050405020304" pitchFamily="18" charset="0"/>
              </a:rPr>
              <a:t>fikrlarini</a:t>
            </a:r>
            <a:r>
              <a:rPr lang="en-US" dirty="0">
                <a:solidFill>
                  <a:srgbClr val="CC3399"/>
                </a:solidFill>
                <a:latin typeface="Times New Roman" panose="02020603050405020304" pitchFamily="18" charset="0"/>
                <a:cs typeface="Times New Roman" panose="02020603050405020304" pitchFamily="18" charset="0"/>
              </a:rPr>
              <a:t> </a:t>
            </a:r>
            <a:r>
              <a:rPr lang="en-US" dirty="0" err="1">
                <a:solidFill>
                  <a:srgbClr val="CC3399"/>
                </a:solidFill>
                <a:latin typeface="Times New Roman" panose="02020603050405020304" pitchFamily="18" charset="0"/>
                <a:cs typeface="Times New Roman" panose="02020603050405020304" pitchFamily="18" charset="0"/>
              </a:rPr>
              <a:t>yig‘ib</a:t>
            </a:r>
            <a:r>
              <a:rPr lang="en-US" dirty="0">
                <a:solidFill>
                  <a:srgbClr val="CC3399"/>
                </a:solidFill>
                <a:latin typeface="Times New Roman" panose="02020603050405020304" pitchFamily="18" charset="0"/>
                <a:cs typeface="Times New Roman" panose="02020603050405020304" pitchFamily="18" charset="0"/>
              </a:rPr>
              <a:t>, </a:t>
            </a:r>
            <a:r>
              <a:rPr lang="en-US" dirty="0" err="1">
                <a:solidFill>
                  <a:srgbClr val="CC3399"/>
                </a:solidFill>
                <a:latin typeface="Times New Roman" panose="02020603050405020304" pitchFamily="18" charset="0"/>
                <a:cs typeface="Times New Roman" panose="02020603050405020304" pitchFamily="18" charset="0"/>
              </a:rPr>
              <a:t>yozma</a:t>
            </a:r>
            <a:r>
              <a:rPr lang="en-US" dirty="0">
                <a:solidFill>
                  <a:srgbClr val="CC3399"/>
                </a:solidFill>
                <a:latin typeface="Times New Roman" panose="02020603050405020304" pitchFamily="18" charset="0"/>
                <a:cs typeface="Times New Roman" panose="02020603050405020304" pitchFamily="18" charset="0"/>
              </a:rPr>
              <a:t> </a:t>
            </a:r>
            <a:r>
              <a:rPr lang="en-US" dirty="0" err="1">
                <a:solidFill>
                  <a:srgbClr val="CC3399"/>
                </a:solidFill>
                <a:latin typeface="Times New Roman" panose="02020603050405020304" pitchFamily="18" charset="0"/>
                <a:cs typeface="Times New Roman" panose="02020603050405020304" pitchFamily="18" charset="0"/>
              </a:rPr>
              <a:t>shaklda</a:t>
            </a:r>
            <a:r>
              <a:rPr lang="en-US" dirty="0">
                <a:solidFill>
                  <a:srgbClr val="CC3399"/>
                </a:solidFill>
                <a:latin typeface="Times New Roman" panose="02020603050405020304" pitchFamily="18" charset="0"/>
                <a:cs typeface="Times New Roman" panose="02020603050405020304" pitchFamily="18" charset="0"/>
              </a:rPr>
              <a:t> </a:t>
            </a:r>
            <a:r>
              <a:rPr lang="en-US" dirty="0" err="1">
                <a:solidFill>
                  <a:srgbClr val="CC3399"/>
                </a:solidFill>
                <a:latin typeface="Times New Roman" panose="02020603050405020304" pitchFamily="18" charset="0"/>
                <a:cs typeface="Times New Roman" panose="02020603050405020304" pitchFamily="18" charset="0"/>
              </a:rPr>
              <a:t>ifodalaydi</a:t>
            </a:r>
            <a:r>
              <a:rPr lang="en-US" dirty="0">
                <a:solidFill>
                  <a:srgbClr val="CC3399"/>
                </a:solidFill>
                <a:latin typeface="Times New Roman" panose="02020603050405020304" pitchFamily="18" charset="0"/>
                <a:cs typeface="Times New Roman" panose="02020603050405020304" pitchFamily="18" charset="0"/>
              </a:rPr>
              <a:t>, </a:t>
            </a:r>
            <a:r>
              <a:rPr lang="en-US" dirty="0" err="1">
                <a:solidFill>
                  <a:srgbClr val="CC3399"/>
                </a:solidFill>
                <a:latin typeface="Times New Roman" panose="02020603050405020304" pitchFamily="18" charset="0"/>
                <a:cs typeface="Times New Roman" panose="02020603050405020304" pitchFamily="18" charset="0"/>
              </a:rPr>
              <a:t>bu</a:t>
            </a:r>
            <a:r>
              <a:rPr lang="en-US" dirty="0">
                <a:solidFill>
                  <a:srgbClr val="CC3399"/>
                </a:solidFill>
                <a:latin typeface="Times New Roman" panose="02020603050405020304" pitchFamily="18" charset="0"/>
                <a:cs typeface="Times New Roman" panose="02020603050405020304" pitchFamily="18" charset="0"/>
              </a:rPr>
              <a:t> </a:t>
            </a:r>
            <a:r>
              <a:rPr lang="en-US" dirty="0" err="1">
                <a:solidFill>
                  <a:srgbClr val="CC3399"/>
                </a:solidFill>
                <a:latin typeface="Times New Roman" panose="02020603050405020304" pitchFamily="18" charset="0"/>
                <a:cs typeface="Times New Roman" panose="02020603050405020304" pitchFamily="18" charset="0"/>
              </a:rPr>
              <a:t>esa</a:t>
            </a:r>
            <a:r>
              <a:rPr lang="en-US" dirty="0">
                <a:solidFill>
                  <a:srgbClr val="CC3399"/>
                </a:solidFill>
                <a:latin typeface="Times New Roman" panose="02020603050405020304" pitchFamily="18" charset="0"/>
                <a:cs typeface="Times New Roman" panose="02020603050405020304" pitchFamily="18" charset="0"/>
              </a:rPr>
              <a:t> </a:t>
            </a:r>
            <a:r>
              <a:rPr lang="en-US" dirty="0" err="1">
                <a:solidFill>
                  <a:srgbClr val="CC3399"/>
                </a:solidFill>
                <a:latin typeface="Times New Roman" panose="02020603050405020304" pitchFamily="18" charset="0"/>
                <a:cs typeface="Times New Roman" panose="02020603050405020304" pitchFamily="18" charset="0"/>
              </a:rPr>
              <a:t>ularning</a:t>
            </a:r>
            <a:r>
              <a:rPr lang="en-US" dirty="0">
                <a:solidFill>
                  <a:srgbClr val="CC3399"/>
                </a:solidFill>
                <a:latin typeface="Times New Roman" panose="02020603050405020304" pitchFamily="18" charset="0"/>
                <a:cs typeface="Times New Roman" panose="02020603050405020304" pitchFamily="18" charset="0"/>
              </a:rPr>
              <a:t> </a:t>
            </a:r>
            <a:r>
              <a:rPr lang="en-US" dirty="0" err="1">
                <a:solidFill>
                  <a:srgbClr val="CC3399"/>
                </a:solidFill>
                <a:latin typeface="Times New Roman" panose="02020603050405020304" pitchFamily="18" charset="0"/>
                <a:cs typeface="Times New Roman" panose="02020603050405020304" pitchFamily="18" charset="0"/>
              </a:rPr>
              <a:t>yozuvdagi</a:t>
            </a:r>
            <a:r>
              <a:rPr lang="en-US" dirty="0">
                <a:solidFill>
                  <a:srgbClr val="CC3399"/>
                </a:solidFill>
                <a:latin typeface="Times New Roman" panose="02020603050405020304" pitchFamily="18" charset="0"/>
                <a:cs typeface="Times New Roman" panose="02020603050405020304" pitchFamily="18" charset="0"/>
              </a:rPr>
              <a:t> </a:t>
            </a:r>
            <a:r>
              <a:rPr lang="en-US" dirty="0" err="1">
                <a:solidFill>
                  <a:srgbClr val="CC3399"/>
                </a:solidFill>
                <a:latin typeface="Times New Roman" panose="02020603050405020304" pitchFamily="18" charset="0"/>
                <a:cs typeface="Times New Roman" panose="02020603050405020304" pitchFamily="18" charset="0"/>
              </a:rPr>
              <a:t>ijodiy</a:t>
            </a:r>
            <a:r>
              <a:rPr lang="en-US" dirty="0">
                <a:solidFill>
                  <a:srgbClr val="CC3399"/>
                </a:solidFill>
                <a:latin typeface="Times New Roman" panose="02020603050405020304" pitchFamily="18" charset="0"/>
                <a:cs typeface="Times New Roman" panose="02020603050405020304" pitchFamily="18" charset="0"/>
              </a:rPr>
              <a:t> </a:t>
            </a:r>
            <a:r>
              <a:rPr lang="en-US" dirty="0" err="1">
                <a:solidFill>
                  <a:srgbClr val="CC3399"/>
                </a:solidFill>
                <a:latin typeface="Times New Roman" panose="02020603050405020304" pitchFamily="18" charset="0"/>
                <a:cs typeface="Times New Roman" panose="02020603050405020304" pitchFamily="18" charset="0"/>
              </a:rPr>
              <a:t>qobiliyatlarini</a:t>
            </a:r>
            <a:r>
              <a:rPr lang="en-US" dirty="0">
                <a:solidFill>
                  <a:srgbClr val="CC3399"/>
                </a:solidFill>
                <a:latin typeface="Times New Roman" panose="02020603050405020304" pitchFamily="18" charset="0"/>
                <a:cs typeface="Times New Roman" panose="02020603050405020304" pitchFamily="18" charset="0"/>
              </a:rPr>
              <a:t> </a:t>
            </a:r>
            <a:r>
              <a:rPr lang="en-US" dirty="0" err="1">
                <a:solidFill>
                  <a:srgbClr val="CC3399"/>
                </a:solidFill>
                <a:latin typeface="Times New Roman" panose="02020603050405020304" pitchFamily="18" charset="0"/>
                <a:cs typeface="Times New Roman" panose="02020603050405020304" pitchFamily="18" charset="0"/>
              </a:rPr>
              <a:t>rivojlantiradi</a:t>
            </a:r>
            <a:r>
              <a:rPr lang="en-US" dirty="0">
                <a:solidFill>
                  <a:srgbClr val="CC3399"/>
                </a:solidFill>
                <a:latin typeface="Times New Roman" panose="02020603050405020304" pitchFamily="18" charset="0"/>
                <a:cs typeface="Times New Roman" panose="02020603050405020304" pitchFamily="18" charset="0"/>
              </a:rPr>
              <a:t>.</a:t>
            </a:r>
          </a:p>
          <a:p>
            <a:pPr marL="0" indent="0">
              <a:buNone/>
            </a:pPr>
            <a:endParaRPr lang="ru-RU" dirty="0"/>
          </a:p>
        </p:txBody>
      </p:sp>
      <p:pic>
        <p:nvPicPr>
          <p:cNvPr id="4" name="Рисунок 3">
            <a:extLst>
              <a:ext uri="{FF2B5EF4-FFF2-40B4-BE49-F238E27FC236}">
                <a16:creationId xmlns:a16="http://schemas.microsoft.com/office/drawing/2014/main" id="{E30937AB-B960-6035-8F5E-7A98F7D6B5FE}"/>
              </a:ext>
            </a:extLst>
          </p:cNvPr>
          <p:cNvPicPr>
            <a:picLocks noChangeAspect="1"/>
          </p:cNvPicPr>
          <p:nvPr/>
        </p:nvPicPr>
        <p:blipFill>
          <a:blip r:embed="rId2"/>
          <a:stretch>
            <a:fillRect/>
          </a:stretch>
        </p:blipFill>
        <p:spPr>
          <a:xfrm>
            <a:off x="619432" y="1357312"/>
            <a:ext cx="3663171" cy="4143376"/>
          </a:xfrm>
          <a:prstGeom prst="rect">
            <a:avLst/>
          </a:prstGeom>
        </p:spPr>
      </p:pic>
    </p:spTree>
    <p:extLst>
      <p:ext uri="{BB962C8B-B14F-4D97-AF65-F5344CB8AC3E}">
        <p14:creationId xmlns:p14="http://schemas.microsoft.com/office/powerpoint/2010/main" val="27340436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97FC87B9-4E91-AEE8-CC36-B3AEECE93489}"/>
              </a:ext>
            </a:extLst>
          </p:cNvPr>
          <p:cNvSpPr>
            <a:spLocks noGrp="1"/>
          </p:cNvSpPr>
          <p:nvPr>
            <p:ph idx="1"/>
          </p:nvPr>
        </p:nvSpPr>
        <p:spPr>
          <a:xfrm>
            <a:off x="550605" y="589935"/>
            <a:ext cx="6558118" cy="5830529"/>
          </a:xfrm>
        </p:spPr>
        <p:txBody>
          <a:bodyPr>
            <a:normAutofit/>
          </a:bodyPr>
          <a:lstStyle/>
          <a:p>
            <a:pPr marL="0" indent="0">
              <a:lnSpc>
                <a:spcPct val="110000"/>
              </a:lnSpc>
              <a:buNone/>
            </a:pPr>
            <a:r>
              <a:rPr lang="en-US" sz="2400" dirty="0" err="1">
                <a:latin typeface="Times New Roman" panose="02020603050405020304" pitchFamily="18" charset="0"/>
                <a:cs typeface="Times New Roman" panose="02020603050405020304" pitchFamily="18" charset="0"/>
              </a:rPr>
              <a:t>Dunyodagi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qisqa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hikoya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sifatida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tez-tez</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Hemingueyning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hikoyasi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keltiriladi</a:t>
            </a:r>
            <a:r>
              <a:rPr lang="en-US" sz="2400" dirty="0">
                <a:latin typeface="Times New Roman" panose="02020603050405020304" pitchFamily="18" charset="0"/>
                <a:cs typeface="Times New Roman" panose="02020603050405020304" pitchFamily="18" charset="0"/>
              </a:rPr>
              <a:t>. U </a:t>
            </a:r>
            <a:r>
              <a:rPr lang="en-US" sz="2400" dirty="0" err="1">
                <a:latin typeface="Times New Roman" panose="02020603050405020304" pitchFamily="18" charset="0"/>
                <a:cs typeface="Times New Roman" panose="02020603050405020304" pitchFamily="18" charset="0"/>
              </a:rPr>
              <a:t>quyidagicha</a:t>
            </a:r>
            <a:r>
              <a:rPr lang="en-US" sz="2400" dirty="0">
                <a:latin typeface="Times New Roman" panose="02020603050405020304" pitchFamily="18" charset="0"/>
                <a:cs typeface="Times New Roman" panose="02020603050405020304" pitchFamily="18" charset="0"/>
              </a:rPr>
              <a:t>:</a:t>
            </a:r>
          </a:p>
          <a:p>
            <a:pPr marL="0" indent="0">
              <a:lnSpc>
                <a:spcPct val="110000"/>
              </a:lnSpc>
              <a:buNone/>
            </a:pPr>
            <a:endParaRPr lang="en-US" sz="2400" dirty="0">
              <a:latin typeface="Times New Roman" panose="02020603050405020304" pitchFamily="18" charset="0"/>
              <a:cs typeface="Times New Roman" panose="02020603050405020304" pitchFamily="18" charset="0"/>
            </a:endParaRPr>
          </a:p>
          <a:p>
            <a:pPr marL="0" indent="0">
              <a:lnSpc>
                <a:spcPct val="110000"/>
              </a:lnSpc>
              <a:buNone/>
            </a:pPr>
            <a:r>
              <a:rPr lang="en-US" sz="2400" b="1" dirty="0">
                <a:solidFill>
                  <a:srgbClr val="C00000"/>
                </a:solidFill>
                <a:latin typeface="Times New Roman" panose="02020603050405020304" pitchFamily="18" charset="0"/>
                <a:cs typeface="Times New Roman" panose="02020603050405020304" pitchFamily="18" charset="0"/>
              </a:rPr>
              <a:t>“</a:t>
            </a:r>
            <a:r>
              <a:rPr lang="en-US" sz="2400" b="1" dirty="0" err="1">
                <a:solidFill>
                  <a:srgbClr val="C00000"/>
                </a:solidFill>
                <a:latin typeface="Times New Roman" panose="02020603050405020304" pitchFamily="18" charset="0"/>
                <a:cs typeface="Times New Roman" panose="02020603050405020304" pitchFamily="18" charset="0"/>
              </a:rPr>
              <a:t>Bolalar</a:t>
            </a:r>
            <a:r>
              <a:rPr lang="en-US" sz="2400" b="1" dirty="0">
                <a:solidFill>
                  <a:srgbClr val="C00000"/>
                </a:solidFill>
                <a:latin typeface="Times New Roman" panose="02020603050405020304" pitchFamily="18" charset="0"/>
                <a:cs typeface="Times New Roman" panose="02020603050405020304" pitchFamily="18" charset="0"/>
              </a:rPr>
              <a:t> </a:t>
            </a:r>
            <a:r>
              <a:rPr lang="en-US" sz="2400" b="1" dirty="0" err="1">
                <a:solidFill>
                  <a:srgbClr val="C00000"/>
                </a:solidFill>
                <a:latin typeface="Times New Roman" panose="02020603050405020304" pitchFamily="18" charset="0"/>
                <a:cs typeface="Times New Roman" panose="02020603050405020304" pitchFamily="18" charset="0"/>
              </a:rPr>
              <a:t>uchun</a:t>
            </a:r>
            <a:r>
              <a:rPr lang="en-US" sz="2400" b="1" dirty="0">
                <a:solidFill>
                  <a:srgbClr val="C00000"/>
                </a:solidFill>
                <a:latin typeface="Times New Roman" panose="02020603050405020304" pitchFamily="18" charset="0"/>
                <a:cs typeface="Times New Roman" panose="02020603050405020304" pitchFamily="18" charset="0"/>
              </a:rPr>
              <a:t> </a:t>
            </a:r>
            <a:r>
              <a:rPr lang="en-US" sz="2400" b="1" dirty="0" err="1">
                <a:solidFill>
                  <a:srgbClr val="C00000"/>
                </a:solidFill>
                <a:latin typeface="Times New Roman" panose="02020603050405020304" pitchFamily="18" charset="0"/>
                <a:cs typeface="Times New Roman" panose="02020603050405020304" pitchFamily="18" charset="0"/>
              </a:rPr>
              <a:t>sotilgan</a:t>
            </a:r>
            <a:r>
              <a:rPr lang="en-US" sz="2400" b="1" dirty="0">
                <a:solidFill>
                  <a:srgbClr val="C00000"/>
                </a:solidFill>
                <a:latin typeface="Times New Roman" panose="02020603050405020304" pitchFamily="18" charset="0"/>
                <a:cs typeface="Times New Roman" panose="02020603050405020304" pitchFamily="18" charset="0"/>
              </a:rPr>
              <a:t> </a:t>
            </a:r>
            <a:r>
              <a:rPr lang="en-US" sz="2400" b="1" dirty="0" err="1">
                <a:solidFill>
                  <a:srgbClr val="C00000"/>
                </a:solidFill>
                <a:latin typeface="Times New Roman" panose="02020603050405020304" pitchFamily="18" charset="0"/>
                <a:cs typeface="Times New Roman" panose="02020603050405020304" pitchFamily="18" charset="0"/>
              </a:rPr>
              <a:t>ikkita</a:t>
            </a:r>
            <a:r>
              <a:rPr lang="en-US" sz="2400" b="1" dirty="0">
                <a:solidFill>
                  <a:srgbClr val="C00000"/>
                </a:solidFill>
                <a:latin typeface="Times New Roman" panose="02020603050405020304" pitchFamily="18" charset="0"/>
                <a:cs typeface="Times New Roman" panose="02020603050405020304" pitchFamily="18" charset="0"/>
              </a:rPr>
              <a:t> </a:t>
            </a:r>
            <a:r>
              <a:rPr lang="en-US" sz="2400" b="1" dirty="0" err="1">
                <a:solidFill>
                  <a:srgbClr val="C00000"/>
                </a:solidFill>
                <a:latin typeface="Times New Roman" panose="02020603050405020304" pitchFamily="18" charset="0"/>
                <a:cs typeface="Times New Roman" panose="02020603050405020304" pitchFamily="18" charset="0"/>
              </a:rPr>
              <a:t>poyabzal</a:t>
            </a:r>
            <a:r>
              <a:rPr lang="en-US" sz="2400" b="1" dirty="0">
                <a:solidFill>
                  <a:srgbClr val="C00000"/>
                </a:solidFill>
                <a:latin typeface="Times New Roman" panose="02020603050405020304" pitchFamily="18" charset="0"/>
                <a:cs typeface="Times New Roman" panose="02020603050405020304" pitchFamily="18" charset="0"/>
              </a:rPr>
              <a:t>. </a:t>
            </a:r>
            <a:r>
              <a:rPr lang="en-US" sz="2400" b="1" dirty="0" err="1">
                <a:solidFill>
                  <a:srgbClr val="C00000"/>
                </a:solidFill>
                <a:latin typeface="Times New Roman" panose="02020603050405020304" pitchFamily="18" charset="0"/>
                <a:cs typeface="Times New Roman" panose="02020603050405020304" pitchFamily="18" charset="0"/>
              </a:rPr>
              <a:t>Ular</a:t>
            </a:r>
            <a:r>
              <a:rPr lang="en-US" sz="2400" b="1" dirty="0">
                <a:solidFill>
                  <a:srgbClr val="C00000"/>
                </a:solidFill>
                <a:latin typeface="Times New Roman" panose="02020603050405020304" pitchFamily="18" charset="0"/>
                <a:cs typeface="Times New Roman" panose="02020603050405020304" pitchFamily="18" charset="0"/>
              </a:rPr>
              <a:t> </a:t>
            </a:r>
            <a:r>
              <a:rPr lang="en-US" sz="2400" b="1" dirty="0" err="1">
                <a:solidFill>
                  <a:srgbClr val="C00000"/>
                </a:solidFill>
                <a:latin typeface="Times New Roman" panose="02020603050405020304" pitchFamily="18" charset="0"/>
                <a:cs typeface="Times New Roman" panose="02020603050405020304" pitchFamily="18" charset="0"/>
              </a:rPr>
              <a:t>hech</a:t>
            </a:r>
            <a:r>
              <a:rPr lang="en-US" sz="2400" b="1" dirty="0">
                <a:solidFill>
                  <a:srgbClr val="C00000"/>
                </a:solidFill>
                <a:latin typeface="Times New Roman" panose="02020603050405020304" pitchFamily="18" charset="0"/>
                <a:cs typeface="Times New Roman" panose="02020603050405020304" pitchFamily="18" charset="0"/>
              </a:rPr>
              <a:t> </a:t>
            </a:r>
            <a:r>
              <a:rPr lang="en-US" sz="2400" b="1" dirty="0" err="1">
                <a:solidFill>
                  <a:srgbClr val="C00000"/>
                </a:solidFill>
                <a:latin typeface="Times New Roman" panose="02020603050405020304" pitchFamily="18" charset="0"/>
                <a:cs typeface="Times New Roman" panose="02020603050405020304" pitchFamily="18" charset="0"/>
              </a:rPr>
              <a:t>qachon</a:t>
            </a:r>
            <a:r>
              <a:rPr lang="en-US" sz="2400" b="1" dirty="0">
                <a:solidFill>
                  <a:srgbClr val="C00000"/>
                </a:solidFill>
                <a:latin typeface="Times New Roman" panose="02020603050405020304" pitchFamily="18" charset="0"/>
                <a:cs typeface="Times New Roman" panose="02020603050405020304" pitchFamily="18" charset="0"/>
              </a:rPr>
              <a:t> </a:t>
            </a:r>
            <a:r>
              <a:rPr lang="en-US" sz="2400" b="1" dirty="0" err="1">
                <a:solidFill>
                  <a:srgbClr val="C00000"/>
                </a:solidFill>
                <a:latin typeface="Times New Roman" panose="02020603050405020304" pitchFamily="18" charset="0"/>
                <a:cs typeface="Times New Roman" panose="02020603050405020304" pitchFamily="18" charset="0"/>
              </a:rPr>
              <a:t>kiyilmagan</a:t>
            </a:r>
            <a:r>
              <a:rPr lang="en-US" sz="2400" b="1" dirty="0">
                <a:solidFill>
                  <a:srgbClr val="C00000"/>
                </a:solidFill>
                <a:latin typeface="Times New Roman" panose="02020603050405020304" pitchFamily="18" charset="0"/>
                <a:cs typeface="Times New Roman" panose="02020603050405020304" pitchFamily="18" charset="0"/>
              </a:rPr>
              <a:t>”.</a:t>
            </a:r>
          </a:p>
          <a:p>
            <a:pPr marL="0" indent="0">
              <a:lnSpc>
                <a:spcPct val="110000"/>
              </a:lnSpc>
              <a:buNone/>
            </a:pPr>
            <a:endParaRPr lang="en-US" sz="2400" dirty="0">
              <a:solidFill>
                <a:srgbClr val="C00000"/>
              </a:solidFill>
              <a:latin typeface="Times New Roman" panose="02020603050405020304" pitchFamily="18" charset="0"/>
              <a:cs typeface="Times New Roman" panose="02020603050405020304" pitchFamily="18" charset="0"/>
            </a:endParaRPr>
          </a:p>
          <a:p>
            <a:pPr marL="0" indent="0">
              <a:buNone/>
            </a:pPr>
            <a:r>
              <a:rPr lang="en-US" sz="2400" b="1" dirty="0">
                <a:solidFill>
                  <a:schemeClr val="accent1">
                    <a:lumMod val="50000"/>
                  </a:schemeClr>
                </a:solidFill>
                <a:latin typeface="Times New Roman" panose="02020603050405020304" pitchFamily="18" charset="0"/>
                <a:cs typeface="Times New Roman" panose="02020603050405020304" pitchFamily="18" charset="0"/>
              </a:rPr>
              <a:t>“</a:t>
            </a:r>
            <a:r>
              <a:rPr lang="en-US" sz="2400" b="1" dirty="0" err="1">
                <a:solidFill>
                  <a:schemeClr val="accent1">
                    <a:lumMod val="50000"/>
                  </a:schemeClr>
                </a:solidFill>
                <a:latin typeface="Times New Roman" panose="02020603050405020304" pitchFamily="18" charset="0"/>
                <a:cs typeface="Times New Roman" panose="02020603050405020304" pitchFamily="18" charset="0"/>
              </a:rPr>
              <a:t>Odamlar</a:t>
            </a:r>
            <a:r>
              <a:rPr lang="en-US" sz="2400" b="1" dirty="0">
                <a:solidFill>
                  <a:schemeClr val="accent1">
                    <a:lumMod val="50000"/>
                  </a:schemeClr>
                </a:solidFill>
                <a:latin typeface="Times New Roman" panose="02020603050405020304" pitchFamily="18" charset="0"/>
                <a:cs typeface="Times New Roman" panose="02020603050405020304" pitchFamily="18" charset="0"/>
              </a:rPr>
              <a:t> </a:t>
            </a:r>
            <a:r>
              <a:rPr lang="en-US" sz="2400" b="1" dirty="0" err="1">
                <a:solidFill>
                  <a:schemeClr val="accent1">
                    <a:lumMod val="50000"/>
                  </a:schemeClr>
                </a:solidFill>
                <a:latin typeface="Times New Roman" panose="02020603050405020304" pitchFamily="18" charset="0"/>
                <a:cs typeface="Times New Roman" panose="02020603050405020304" pitchFamily="18" charset="0"/>
              </a:rPr>
              <a:t>o‘ldirildi</a:t>
            </a:r>
            <a:r>
              <a:rPr lang="en-US" sz="2400" b="1" dirty="0">
                <a:solidFill>
                  <a:schemeClr val="accent1">
                    <a:lumMod val="50000"/>
                  </a:schemeClr>
                </a:solidFill>
                <a:latin typeface="Times New Roman" panose="02020603050405020304" pitchFamily="18" charset="0"/>
                <a:cs typeface="Times New Roman" panose="02020603050405020304" pitchFamily="18" charset="0"/>
              </a:rPr>
              <a:t>. </a:t>
            </a:r>
            <a:r>
              <a:rPr lang="en-US" sz="2400" b="1" dirty="0" err="1">
                <a:solidFill>
                  <a:schemeClr val="accent1">
                    <a:lumMod val="50000"/>
                  </a:schemeClr>
                </a:solidFill>
                <a:latin typeface="Times New Roman" panose="02020603050405020304" pitchFamily="18" charset="0"/>
                <a:cs typeface="Times New Roman" panose="02020603050405020304" pitchFamily="18" charset="0"/>
              </a:rPr>
              <a:t>Yashash</a:t>
            </a:r>
            <a:r>
              <a:rPr lang="en-US" sz="2400" b="1" dirty="0">
                <a:solidFill>
                  <a:schemeClr val="accent1">
                    <a:lumMod val="50000"/>
                  </a:schemeClr>
                </a:solidFill>
                <a:latin typeface="Times New Roman" panose="02020603050405020304" pitchFamily="18" charset="0"/>
                <a:cs typeface="Times New Roman" panose="02020603050405020304" pitchFamily="18" charset="0"/>
              </a:rPr>
              <a:t> </a:t>
            </a:r>
            <a:r>
              <a:rPr lang="en-US" sz="2400" b="1" dirty="0" err="1">
                <a:solidFill>
                  <a:schemeClr val="accent1">
                    <a:lumMod val="50000"/>
                  </a:schemeClr>
                </a:solidFill>
                <a:latin typeface="Times New Roman" panose="02020603050405020304" pitchFamily="18" charset="0"/>
                <a:cs typeface="Times New Roman" panose="02020603050405020304" pitchFamily="18" charset="0"/>
              </a:rPr>
              <a:t>esa</a:t>
            </a:r>
            <a:r>
              <a:rPr lang="en-US" sz="2400" b="1" dirty="0">
                <a:solidFill>
                  <a:schemeClr val="accent1">
                    <a:lumMod val="50000"/>
                  </a:schemeClr>
                </a:solidFill>
                <a:latin typeface="Times New Roman" panose="02020603050405020304" pitchFamily="18" charset="0"/>
                <a:cs typeface="Times New Roman" panose="02020603050405020304" pitchFamily="18" charset="0"/>
              </a:rPr>
              <a:t> </a:t>
            </a:r>
            <a:r>
              <a:rPr lang="en-US" sz="2400" b="1" dirty="0" err="1">
                <a:solidFill>
                  <a:schemeClr val="accent1">
                    <a:lumMod val="50000"/>
                  </a:schemeClr>
                </a:solidFill>
                <a:latin typeface="Times New Roman" panose="02020603050405020304" pitchFamily="18" charset="0"/>
                <a:cs typeface="Times New Roman" panose="02020603050405020304" pitchFamily="18" charset="0"/>
              </a:rPr>
              <a:t>davom</a:t>
            </a:r>
            <a:r>
              <a:rPr lang="en-US" sz="2400" b="1" dirty="0">
                <a:solidFill>
                  <a:schemeClr val="accent1">
                    <a:lumMod val="50000"/>
                  </a:schemeClr>
                </a:solidFill>
                <a:latin typeface="Times New Roman" panose="02020603050405020304" pitchFamily="18" charset="0"/>
                <a:cs typeface="Times New Roman" panose="02020603050405020304" pitchFamily="18" charset="0"/>
              </a:rPr>
              <a:t> </a:t>
            </a:r>
            <a:r>
              <a:rPr lang="en-US" sz="2400" b="1" dirty="0" err="1">
                <a:solidFill>
                  <a:schemeClr val="accent1">
                    <a:lumMod val="50000"/>
                  </a:schemeClr>
                </a:solidFill>
                <a:latin typeface="Times New Roman" panose="02020603050405020304" pitchFamily="18" charset="0"/>
                <a:cs typeface="Times New Roman" panose="02020603050405020304" pitchFamily="18" charset="0"/>
              </a:rPr>
              <a:t>etdi</a:t>
            </a:r>
            <a:r>
              <a:rPr lang="en-US" sz="2400" b="1" dirty="0">
                <a:solidFill>
                  <a:schemeClr val="accent1">
                    <a:lumMod val="50000"/>
                  </a:schemeClr>
                </a:solidFill>
                <a:latin typeface="Times New Roman" panose="02020603050405020304" pitchFamily="18" charset="0"/>
                <a:cs typeface="Times New Roman" panose="02020603050405020304" pitchFamily="18" charset="0"/>
              </a:rPr>
              <a:t>”.</a:t>
            </a:r>
          </a:p>
          <a:p>
            <a:pPr marL="0" indent="0">
              <a:buNone/>
            </a:pPr>
            <a:endParaRPr lang="en-US" sz="2400" b="1" dirty="0">
              <a:solidFill>
                <a:schemeClr val="accent1">
                  <a:lumMod val="50000"/>
                </a:schemeClr>
              </a:solidFill>
              <a:latin typeface="Times New Roman" panose="02020603050405020304" pitchFamily="18" charset="0"/>
              <a:cs typeface="Times New Roman" panose="02020603050405020304" pitchFamily="18" charset="0"/>
            </a:endParaRPr>
          </a:p>
          <a:p>
            <a:pPr marL="0" indent="0">
              <a:buNone/>
            </a:pPr>
            <a:r>
              <a:rPr lang="en-US" sz="2400" b="1" dirty="0">
                <a:solidFill>
                  <a:schemeClr val="accent6">
                    <a:lumMod val="50000"/>
                  </a:schemeClr>
                </a:solidFill>
                <a:latin typeface="Times New Roman" panose="02020603050405020304" pitchFamily="18" charset="0"/>
                <a:cs typeface="Times New Roman" panose="02020603050405020304" pitchFamily="18" charset="0"/>
              </a:rPr>
              <a:t>U </a:t>
            </a:r>
            <a:r>
              <a:rPr lang="en-US" sz="2400" b="1" dirty="0" err="1">
                <a:solidFill>
                  <a:schemeClr val="accent6">
                    <a:lumMod val="50000"/>
                  </a:schemeClr>
                </a:solidFill>
                <a:latin typeface="Times New Roman" panose="02020603050405020304" pitchFamily="18" charset="0"/>
                <a:cs typeface="Times New Roman" panose="02020603050405020304" pitchFamily="18" charset="0"/>
              </a:rPr>
              <a:t>og‘zida</a:t>
            </a:r>
            <a:r>
              <a:rPr lang="en-US" sz="2400" b="1" dirty="0">
                <a:solidFill>
                  <a:schemeClr val="accent6">
                    <a:lumMod val="50000"/>
                  </a:schemeClr>
                </a:solidFill>
                <a:latin typeface="Times New Roman" panose="02020603050405020304" pitchFamily="18" charset="0"/>
                <a:cs typeface="Times New Roman" panose="02020603050405020304" pitchFamily="18" charset="0"/>
              </a:rPr>
              <a:t> </a:t>
            </a:r>
            <a:r>
              <a:rPr lang="en-US" sz="2400" b="1" dirty="0" err="1">
                <a:solidFill>
                  <a:schemeClr val="accent6">
                    <a:lumMod val="50000"/>
                  </a:schemeClr>
                </a:solidFill>
                <a:latin typeface="Times New Roman" panose="02020603050405020304" pitchFamily="18" charset="0"/>
                <a:cs typeface="Times New Roman" panose="02020603050405020304" pitchFamily="18" charset="0"/>
              </a:rPr>
              <a:t>sigaret</a:t>
            </a:r>
            <a:r>
              <a:rPr lang="en-US" sz="2400" b="1" dirty="0">
                <a:solidFill>
                  <a:schemeClr val="accent6">
                    <a:lumMod val="50000"/>
                  </a:schemeClr>
                </a:solidFill>
                <a:latin typeface="Times New Roman" panose="02020603050405020304" pitchFamily="18" charset="0"/>
                <a:cs typeface="Times New Roman" panose="02020603050405020304" pitchFamily="18" charset="0"/>
              </a:rPr>
              <a:t> </a:t>
            </a:r>
            <a:r>
              <a:rPr lang="en-US" sz="2400" b="1" dirty="0" err="1">
                <a:solidFill>
                  <a:schemeClr val="accent6">
                    <a:lumMod val="50000"/>
                  </a:schemeClr>
                </a:solidFill>
                <a:latin typeface="Times New Roman" panose="02020603050405020304" pitchFamily="18" charset="0"/>
                <a:cs typeface="Times New Roman" panose="02020603050405020304" pitchFamily="18" charset="0"/>
              </a:rPr>
              <a:t>bilan</a:t>
            </a:r>
            <a:r>
              <a:rPr lang="en-US" sz="2400" b="1" dirty="0">
                <a:solidFill>
                  <a:schemeClr val="accent6">
                    <a:lumMod val="50000"/>
                  </a:schemeClr>
                </a:solidFill>
                <a:latin typeface="Times New Roman" panose="02020603050405020304" pitchFamily="18" charset="0"/>
                <a:cs typeface="Times New Roman" panose="02020603050405020304" pitchFamily="18" charset="0"/>
              </a:rPr>
              <a:t> </a:t>
            </a:r>
            <a:r>
              <a:rPr lang="en-US" sz="2400" b="1" dirty="0" err="1">
                <a:solidFill>
                  <a:schemeClr val="accent6">
                    <a:lumMod val="50000"/>
                  </a:schemeClr>
                </a:solidFill>
                <a:latin typeface="Times New Roman" panose="02020603050405020304" pitchFamily="18" charset="0"/>
                <a:cs typeface="Times New Roman" panose="02020603050405020304" pitchFamily="18" charset="0"/>
              </a:rPr>
              <a:t>benzin</a:t>
            </a:r>
            <a:r>
              <a:rPr lang="en-US" sz="2400" b="1" dirty="0">
                <a:solidFill>
                  <a:schemeClr val="accent6">
                    <a:lumMod val="50000"/>
                  </a:schemeClr>
                </a:solidFill>
                <a:latin typeface="Times New Roman" panose="02020603050405020304" pitchFamily="18" charset="0"/>
                <a:cs typeface="Times New Roman" panose="02020603050405020304" pitchFamily="18" charset="0"/>
              </a:rPr>
              <a:t> </a:t>
            </a:r>
            <a:r>
              <a:rPr lang="en-US" sz="2400" b="1" dirty="0" err="1">
                <a:solidFill>
                  <a:schemeClr val="accent6">
                    <a:lumMod val="50000"/>
                  </a:schemeClr>
                </a:solidFill>
                <a:latin typeface="Times New Roman" panose="02020603050405020304" pitchFamily="18" charset="0"/>
                <a:cs typeface="Times New Roman" panose="02020603050405020304" pitchFamily="18" charset="0"/>
              </a:rPr>
              <a:t>to‘la</a:t>
            </a:r>
            <a:r>
              <a:rPr lang="en-US" sz="2400" b="1" dirty="0">
                <a:solidFill>
                  <a:schemeClr val="accent6">
                    <a:lumMod val="50000"/>
                  </a:schemeClr>
                </a:solidFill>
                <a:latin typeface="Times New Roman" panose="02020603050405020304" pitchFamily="18" charset="0"/>
                <a:cs typeface="Times New Roman" panose="02020603050405020304" pitchFamily="18" charset="0"/>
              </a:rPr>
              <a:t> </a:t>
            </a:r>
            <a:r>
              <a:rPr lang="en-US" sz="2400" b="1" dirty="0" err="1">
                <a:solidFill>
                  <a:schemeClr val="accent6">
                    <a:lumMod val="50000"/>
                  </a:schemeClr>
                </a:solidFill>
                <a:latin typeface="Times New Roman" panose="02020603050405020304" pitchFamily="18" charset="0"/>
                <a:cs typeface="Times New Roman" panose="02020603050405020304" pitchFamily="18" charset="0"/>
              </a:rPr>
              <a:t>idishga</a:t>
            </a:r>
            <a:r>
              <a:rPr lang="en-US" sz="2400" b="1" dirty="0">
                <a:solidFill>
                  <a:schemeClr val="accent6">
                    <a:lumMod val="50000"/>
                  </a:schemeClr>
                </a:solidFill>
                <a:latin typeface="Times New Roman" panose="02020603050405020304" pitchFamily="18" charset="0"/>
                <a:cs typeface="Times New Roman" panose="02020603050405020304" pitchFamily="18" charset="0"/>
              </a:rPr>
              <a:t> </a:t>
            </a:r>
            <a:r>
              <a:rPr lang="en-US" sz="2400" b="1" dirty="0" err="1">
                <a:solidFill>
                  <a:schemeClr val="accent6">
                    <a:lumMod val="50000"/>
                  </a:schemeClr>
                </a:solidFill>
                <a:latin typeface="Times New Roman" panose="02020603050405020304" pitchFamily="18" charset="0"/>
                <a:cs typeface="Times New Roman" panose="02020603050405020304" pitchFamily="18" charset="0"/>
              </a:rPr>
              <a:t>qaradi</a:t>
            </a:r>
            <a:r>
              <a:rPr lang="en-US" sz="2400" b="1" dirty="0">
                <a:solidFill>
                  <a:schemeClr val="accent6">
                    <a:lumMod val="50000"/>
                  </a:schemeClr>
                </a:solidFill>
                <a:latin typeface="Times New Roman" panose="02020603050405020304" pitchFamily="18" charset="0"/>
                <a:cs typeface="Times New Roman" panose="02020603050405020304" pitchFamily="18" charset="0"/>
              </a:rPr>
              <a:t>, u 21 </a:t>
            </a:r>
            <a:r>
              <a:rPr lang="en-US" sz="2400" b="1" dirty="0" err="1">
                <a:solidFill>
                  <a:schemeClr val="accent6">
                    <a:lumMod val="50000"/>
                  </a:schemeClr>
                </a:solidFill>
                <a:latin typeface="Times New Roman" panose="02020603050405020304" pitchFamily="18" charset="0"/>
                <a:cs typeface="Times New Roman" panose="02020603050405020304" pitchFamily="18" charset="0"/>
              </a:rPr>
              <a:t>yoshda</a:t>
            </a:r>
            <a:r>
              <a:rPr lang="en-US" sz="2400" b="1" dirty="0">
                <a:solidFill>
                  <a:schemeClr val="accent6">
                    <a:lumMod val="50000"/>
                  </a:schemeClr>
                </a:solidFill>
                <a:latin typeface="Times New Roman" panose="02020603050405020304" pitchFamily="18" charset="0"/>
                <a:cs typeface="Times New Roman" panose="02020603050405020304" pitchFamily="18" charset="0"/>
              </a:rPr>
              <a:t> </a:t>
            </a:r>
            <a:r>
              <a:rPr lang="en-US" sz="2400" b="1" dirty="0" err="1">
                <a:solidFill>
                  <a:schemeClr val="accent6">
                    <a:lumMod val="50000"/>
                  </a:schemeClr>
                </a:solidFill>
                <a:latin typeface="Times New Roman" panose="02020603050405020304" pitchFamily="18" charset="0"/>
                <a:cs typeface="Times New Roman" panose="02020603050405020304" pitchFamily="18" charset="0"/>
              </a:rPr>
              <a:t>edi</a:t>
            </a:r>
            <a:r>
              <a:rPr lang="en-US" sz="2400" b="1" dirty="0">
                <a:solidFill>
                  <a:schemeClr val="accent6">
                    <a:lumMod val="50000"/>
                  </a:schemeClr>
                </a:solidFill>
                <a:latin typeface="Times New Roman" panose="02020603050405020304" pitchFamily="18" charset="0"/>
                <a:cs typeface="Times New Roman" panose="02020603050405020304" pitchFamily="18" charset="0"/>
              </a:rPr>
              <a:t>.</a:t>
            </a:r>
            <a:endParaRPr lang="ru-RU" sz="2400" b="1" dirty="0">
              <a:solidFill>
                <a:schemeClr val="accent6">
                  <a:lumMod val="50000"/>
                </a:schemeClr>
              </a:solidFill>
              <a:latin typeface="Times New Roman" panose="02020603050405020304" pitchFamily="18" charset="0"/>
              <a:cs typeface="Times New Roman" panose="02020603050405020304" pitchFamily="18" charset="0"/>
            </a:endParaRPr>
          </a:p>
        </p:txBody>
      </p:sp>
      <p:pic>
        <p:nvPicPr>
          <p:cNvPr id="4" name="Рисунок 3">
            <a:extLst>
              <a:ext uri="{FF2B5EF4-FFF2-40B4-BE49-F238E27FC236}">
                <a16:creationId xmlns:a16="http://schemas.microsoft.com/office/drawing/2014/main" id="{39063B27-C723-890E-6EC9-8899DE76DB3B}"/>
              </a:ext>
            </a:extLst>
          </p:cNvPr>
          <p:cNvPicPr>
            <a:picLocks noChangeAspect="1"/>
          </p:cNvPicPr>
          <p:nvPr/>
        </p:nvPicPr>
        <p:blipFill>
          <a:blip r:embed="rId2"/>
          <a:stretch>
            <a:fillRect/>
          </a:stretch>
        </p:blipFill>
        <p:spPr>
          <a:xfrm>
            <a:off x="7512151" y="946814"/>
            <a:ext cx="3470481" cy="4633270"/>
          </a:xfrm>
          <a:prstGeom prst="rect">
            <a:avLst/>
          </a:prstGeom>
        </p:spPr>
      </p:pic>
    </p:spTree>
    <p:extLst>
      <p:ext uri="{BB962C8B-B14F-4D97-AF65-F5344CB8AC3E}">
        <p14:creationId xmlns:p14="http://schemas.microsoft.com/office/powerpoint/2010/main" val="20813763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29AD60E9-0AD4-37AA-0F0C-E5BEC7DC9061}"/>
              </a:ext>
            </a:extLst>
          </p:cNvPr>
          <p:cNvSpPr>
            <a:spLocks noGrp="1"/>
          </p:cNvSpPr>
          <p:nvPr>
            <p:ph idx="1"/>
          </p:nvPr>
        </p:nvSpPr>
        <p:spPr>
          <a:xfrm>
            <a:off x="749710" y="626806"/>
            <a:ext cx="9839631" cy="5840361"/>
          </a:xfrm>
        </p:spPr>
        <p:txBody>
          <a:bodyPr>
            <a:normAutofit lnSpcReduction="10000"/>
          </a:bodyPr>
          <a:lstStyle/>
          <a:p>
            <a:pPr marL="0" indent="0">
              <a:lnSpc>
                <a:spcPct val="110000"/>
              </a:lnSpc>
              <a:buNone/>
            </a:pPr>
            <a:r>
              <a:rPr lang="en-US" b="1" dirty="0">
                <a:solidFill>
                  <a:srgbClr val="000099"/>
                </a:solidFill>
                <a:latin typeface="Times New Roman" panose="02020603050405020304" pitchFamily="18" charset="0"/>
                <a:cs typeface="Times New Roman" panose="02020603050405020304" pitchFamily="18" charset="0"/>
              </a:rPr>
              <a:t>4. "</a:t>
            </a:r>
            <a:r>
              <a:rPr lang="en-US" b="1" dirty="0" err="1">
                <a:solidFill>
                  <a:srgbClr val="000099"/>
                </a:solidFill>
                <a:latin typeface="Times New Roman" panose="02020603050405020304" pitchFamily="18" charset="0"/>
                <a:cs typeface="Times New Roman" panose="02020603050405020304" pitchFamily="18" charset="0"/>
              </a:rPr>
              <a:t>Kreativ</a:t>
            </a:r>
            <a:r>
              <a:rPr lang="en-US" b="1" dirty="0">
                <a:solidFill>
                  <a:srgbClr val="000099"/>
                </a:solidFill>
                <a:latin typeface="Times New Roman" panose="02020603050405020304" pitchFamily="18" charset="0"/>
                <a:cs typeface="Times New Roman" panose="02020603050405020304" pitchFamily="18" charset="0"/>
              </a:rPr>
              <a:t> </a:t>
            </a:r>
            <a:r>
              <a:rPr lang="en-US" b="1" dirty="0" err="1">
                <a:solidFill>
                  <a:srgbClr val="000099"/>
                </a:solidFill>
                <a:latin typeface="Times New Roman" panose="02020603050405020304" pitchFamily="18" charset="0"/>
                <a:cs typeface="Times New Roman" panose="02020603050405020304" pitchFamily="18" charset="0"/>
              </a:rPr>
              <a:t>resurslar</a:t>
            </a:r>
            <a:r>
              <a:rPr lang="en-US" b="1" dirty="0">
                <a:solidFill>
                  <a:srgbClr val="000099"/>
                </a:solidFill>
                <a:latin typeface="Times New Roman" panose="02020603050405020304" pitchFamily="18" charset="0"/>
                <a:cs typeface="Times New Roman" panose="02020603050405020304" pitchFamily="18" charset="0"/>
              </a:rPr>
              <a:t>"</a:t>
            </a:r>
          </a:p>
          <a:p>
            <a:pPr marL="0" indent="0">
              <a:lnSpc>
                <a:spcPct val="110000"/>
              </a:lnSpc>
              <a:buNone/>
            </a:pPr>
            <a:r>
              <a:rPr lang="en-US" b="1" dirty="0" err="1">
                <a:solidFill>
                  <a:srgbClr val="000099"/>
                </a:solidFill>
                <a:latin typeface="Times New Roman" panose="02020603050405020304" pitchFamily="18" charset="0"/>
                <a:cs typeface="Times New Roman" panose="02020603050405020304" pitchFamily="18" charset="0"/>
              </a:rPr>
              <a:t>Maqsad</a:t>
            </a:r>
            <a:r>
              <a:rPr lang="en-US" dirty="0">
                <a:solidFill>
                  <a:srgbClr val="000099"/>
                </a:solidFill>
                <a:latin typeface="Times New Roman" panose="02020603050405020304" pitchFamily="18" charset="0"/>
                <a:cs typeface="Times New Roman" panose="02020603050405020304" pitchFamily="18" charset="0"/>
              </a:rPr>
              <a:t>: </a:t>
            </a:r>
            <a:r>
              <a:rPr lang="en-US" dirty="0" err="1">
                <a:solidFill>
                  <a:srgbClr val="000099"/>
                </a:solidFill>
                <a:latin typeface="Times New Roman" panose="02020603050405020304" pitchFamily="18" charset="0"/>
                <a:cs typeface="Times New Roman" panose="02020603050405020304" pitchFamily="18" charset="0"/>
              </a:rPr>
              <a:t>o‘quvchilarda</a:t>
            </a:r>
            <a:r>
              <a:rPr lang="en-US" dirty="0">
                <a:solidFill>
                  <a:srgbClr val="000099"/>
                </a:solidFill>
                <a:latin typeface="Times New Roman" panose="02020603050405020304" pitchFamily="18" charset="0"/>
                <a:cs typeface="Times New Roman" panose="02020603050405020304" pitchFamily="18" charset="0"/>
              </a:rPr>
              <a:t> </a:t>
            </a:r>
            <a:r>
              <a:rPr lang="en-US" dirty="0" err="1">
                <a:solidFill>
                  <a:srgbClr val="000099"/>
                </a:solidFill>
                <a:latin typeface="Times New Roman" panose="02020603050405020304" pitchFamily="18" charset="0"/>
                <a:cs typeface="Times New Roman" panose="02020603050405020304" pitchFamily="18" charset="0"/>
              </a:rPr>
              <a:t>kreativlikni</a:t>
            </a:r>
            <a:r>
              <a:rPr lang="en-US" dirty="0">
                <a:solidFill>
                  <a:srgbClr val="000099"/>
                </a:solidFill>
                <a:latin typeface="Times New Roman" panose="02020603050405020304" pitchFamily="18" charset="0"/>
                <a:cs typeface="Times New Roman" panose="02020603050405020304" pitchFamily="18" charset="0"/>
              </a:rPr>
              <a:t> </a:t>
            </a:r>
            <a:r>
              <a:rPr lang="en-US" dirty="0" err="1">
                <a:solidFill>
                  <a:srgbClr val="000099"/>
                </a:solidFill>
                <a:latin typeface="Times New Roman" panose="02020603050405020304" pitchFamily="18" charset="0"/>
                <a:cs typeface="Times New Roman" panose="02020603050405020304" pitchFamily="18" charset="0"/>
              </a:rPr>
              <a:t>rivojlantirish</a:t>
            </a:r>
            <a:r>
              <a:rPr lang="en-US" dirty="0">
                <a:solidFill>
                  <a:srgbClr val="000099"/>
                </a:solidFill>
                <a:latin typeface="Times New Roman" panose="02020603050405020304" pitchFamily="18" charset="0"/>
                <a:cs typeface="Times New Roman" panose="02020603050405020304" pitchFamily="18" charset="0"/>
              </a:rPr>
              <a:t>, </a:t>
            </a:r>
            <a:r>
              <a:rPr lang="en-US" dirty="0" err="1">
                <a:solidFill>
                  <a:srgbClr val="000099"/>
                </a:solidFill>
                <a:latin typeface="Times New Roman" panose="02020603050405020304" pitchFamily="18" charset="0"/>
                <a:cs typeface="Times New Roman" panose="02020603050405020304" pitchFamily="18" charset="0"/>
              </a:rPr>
              <a:t>turli</a:t>
            </a:r>
            <a:r>
              <a:rPr lang="en-US" dirty="0">
                <a:solidFill>
                  <a:srgbClr val="000099"/>
                </a:solidFill>
                <a:latin typeface="Times New Roman" panose="02020603050405020304" pitchFamily="18" charset="0"/>
                <a:cs typeface="Times New Roman" panose="02020603050405020304" pitchFamily="18" charset="0"/>
              </a:rPr>
              <a:t> </a:t>
            </a:r>
            <a:r>
              <a:rPr lang="en-US" dirty="0" err="1">
                <a:solidFill>
                  <a:srgbClr val="000099"/>
                </a:solidFill>
                <a:latin typeface="Times New Roman" panose="02020603050405020304" pitchFamily="18" charset="0"/>
                <a:cs typeface="Times New Roman" panose="02020603050405020304" pitchFamily="18" charset="0"/>
              </a:rPr>
              <a:t>materiallarni</a:t>
            </a:r>
            <a:r>
              <a:rPr lang="en-US" dirty="0">
                <a:solidFill>
                  <a:srgbClr val="000099"/>
                </a:solidFill>
                <a:latin typeface="Times New Roman" panose="02020603050405020304" pitchFamily="18" charset="0"/>
                <a:cs typeface="Times New Roman" panose="02020603050405020304" pitchFamily="18" charset="0"/>
              </a:rPr>
              <a:t> </a:t>
            </a:r>
            <a:r>
              <a:rPr lang="en-US" dirty="0" err="1">
                <a:solidFill>
                  <a:srgbClr val="000099"/>
                </a:solidFill>
                <a:latin typeface="Times New Roman" panose="02020603050405020304" pitchFamily="18" charset="0"/>
                <a:cs typeface="Times New Roman" panose="02020603050405020304" pitchFamily="18" charset="0"/>
              </a:rPr>
              <a:t>yaratish</a:t>
            </a:r>
            <a:r>
              <a:rPr lang="en-US" dirty="0">
                <a:solidFill>
                  <a:srgbClr val="000099"/>
                </a:solidFill>
                <a:latin typeface="Times New Roman" panose="02020603050405020304" pitchFamily="18" charset="0"/>
                <a:cs typeface="Times New Roman" panose="02020603050405020304" pitchFamily="18" charset="0"/>
              </a:rPr>
              <a:t>.</a:t>
            </a:r>
          </a:p>
          <a:p>
            <a:pPr>
              <a:lnSpc>
                <a:spcPct val="110000"/>
              </a:lnSpc>
              <a:buFont typeface="Arial" panose="020B0604020202020204" pitchFamily="34" charset="0"/>
              <a:buChar char="•"/>
            </a:pPr>
            <a:r>
              <a:rPr lang="en-US" b="1" dirty="0" err="1">
                <a:solidFill>
                  <a:srgbClr val="000099"/>
                </a:solidFill>
                <a:latin typeface="Times New Roman" panose="02020603050405020304" pitchFamily="18" charset="0"/>
                <a:cs typeface="Times New Roman" panose="02020603050405020304" pitchFamily="18" charset="0"/>
              </a:rPr>
              <a:t>Vazifa</a:t>
            </a:r>
            <a:r>
              <a:rPr lang="en-US" dirty="0">
                <a:solidFill>
                  <a:srgbClr val="000099"/>
                </a:solidFill>
                <a:latin typeface="Times New Roman" panose="02020603050405020304" pitchFamily="18" charset="0"/>
                <a:cs typeface="Times New Roman" panose="02020603050405020304" pitchFamily="18" charset="0"/>
              </a:rPr>
              <a:t>: </a:t>
            </a:r>
            <a:r>
              <a:rPr lang="en-US" dirty="0" err="1">
                <a:solidFill>
                  <a:srgbClr val="000099"/>
                </a:solidFill>
                <a:latin typeface="Times New Roman" panose="02020603050405020304" pitchFamily="18" charset="0"/>
                <a:cs typeface="Times New Roman" panose="02020603050405020304" pitchFamily="18" charset="0"/>
              </a:rPr>
              <a:t>o‘quvchilarga</a:t>
            </a:r>
            <a:r>
              <a:rPr lang="en-US" dirty="0">
                <a:solidFill>
                  <a:srgbClr val="000099"/>
                </a:solidFill>
                <a:latin typeface="Times New Roman" panose="02020603050405020304" pitchFamily="18" charset="0"/>
                <a:cs typeface="Times New Roman" panose="02020603050405020304" pitchFamily="18" charset="0"/>
              </a:rPr>
              <a:t> </a:t>
            </a:r>
            <a:r>
              <a:rPr lang="en-US" dirty="0" err="1">
                <a:solidFill>
                  <a:srgbClr val="000099"/>
                </a:solidFill>
                <a:latin typeface="Times New Roman" panose="02020603050405020304" pitchFamily="18" charset="0"/>
                <a:cs typeface="Times New Roman" panose="02020603050405020304" pitchFamily="18" charset="0"/>
              </a:rPr>
              <a:t>oddiy</a:t>
            </a:r>
            <a:r>
              <a:rPr lang="en-US" dirty="0">
                <a:solidFill>
                  <a:srgbClr val="000099"/>
                </a:solidFill>
                <a:latin typeface="Times New Roman" panose="02020603050405020304" pitchFamily="18" charset="0"/>
                <a:cs typeface="Times New Roman" panose="02020603050405020304" pitchFamily="18" charset="0"/>
              </a:rPr>
              <a:t> </a:t>
            </a:r>
            <a:r>
              <a:rPr lang="en-US" dirty="0" err="1">
                <a:solidFill>
                  <a:srgbClr val="000099"/>
                </a:solidFill>
                <a:latin typeface="Times New Roman" panose="02020603050405020304" pitchFamily="18" charset="0"/>
                <a:cs typeface="Times New Roman" panose="02020603050405020304" pitchFamily="18" charset="0"/>
              </a:rPr>
              <a:t>materiallar</a:t>
            </a:r>
            <a:r>
              <a:rPr lang="en-US" dirty="0">
                <a:solidFill>
                  <a:srgbClr val="000099"/>
                </a:solidFill>
                <a:latin typeface="Times New Roman" panose="02020603050405020304" pitchFamily="18" charset="0"/>
                <a:cs typeface="Times New Roman" panose="02020603050405020304" pitchFamily="18" charset="0"/>
              </a:rPr>
              <a:t> (</a:t>
            </a:r>
            <a:r>
              <a:rPr lang="en-US" dirty="0" err="1">
                <a:solidFill>
                  <a:srgbClr val="000099"/>
                </a:solidFill>
                <a:latin typeface="Times New Roman" panose="02020603050405020304" pitchFamily="18" charset="0"/>
                <a:cs typeface="Times New Roman" panose="02020603050405020304" pitchFamily="18" charset="0"/>
              </a:rPr>
              <a:t>qog‘oz</a:t>
            </a:r>
            <a:r>
              <a:rPr lang="en-US" dirty="0">
                <a:solidFill>
                  <a:srgbClr val="000099"/>
                </a:solidFill>
                <a:latin typeface="Times New Roman" panose="02020603050405020304" pitchFamily="18" charset="0"/>
                <a:cs typeface="Times New Roman" panose="02020603050405020304" pitchFamily="18" charset="0"/>
              </a:rPr>
              <a:t>, </a:t>
            </a:r>
            <a:r>
              <a:rPr lang="en-US" dirty="0" err="1">
                <a:solidFill>
                  <a:srgbClr val="000099"/>
                </a:solidFill>
                <a:latin typeface="Times New Roman" panose="02020603050405020304" pitchFamily="18" charset="0"/>
                <a:cs typeface="Times New Roman" panose="02020603050405020304" pitchFamily="18" charset="0"/>
              </a:rPr>
              <a:t>karton</a:t>
            </a:r>
            <a:r>
              <a:rPr lang="en-US" dirty="0">
                <a:solidFill>
                  <a:srgbClr val="000099"/>
                </a:solidFill>
                <a:latin typeface="Times New Roman" panose="02020603050405020304" pitchFamily="18" charset="0"/>
                <a:cs typeface="Times New Roman" panose="02020603050405020304" pitchFamily="18" charset="0"/>
              </a:rPr>
              <a:t>, </a:t>
            </a:r>
            <a:r>
              <a:rPr lang="en-US" dirty="0" err="1">
                <a:solidFill>
                  <a:srgbClr val="000099"/>
                </a:solidFill>
                <a:latin typeface="Times New Roman" panose="02020603050405020304" pitchFamily="18" charset="0"/>
                <a:cs typeface="Times New Roman" panose="02020603050405020304" pitchFamily="18" charset="0"/>
              </a:rPr>
              <a:t>rangli</a:t>
            </a:r>
            <a:r>
              <a:rPr lang="en-US" dirty="0">
                <a:solidFill>
                  <a:srgbClr val="000099"/>
                </a:solidFill>
                <a:latin typeface="Times New Roman" panose="02020603050405020304" pitchFamily="18" charset="0"/>
                <a:cs typeface="Times New Roman" panose="02020603050405020304" pitchFamily="18" charset="0"/>
              </a:rPr>
              <a:t> </a:t>
            </a:r>
            <a:r>
              <a:rPr lang="en-US" dirty="0" err="1">
                <a:solidFill>
                  <a:srgbClr val="000099"/>
                </a:solidFill>
                <a:latin typeface="Times New Roman" panose="02020603050405020304" pitchFamily="18" charset="0"/>
                <a:cs typeface="Times New Roman" panose="02020603050405020304" pitchFamily="18" charset="0"/>
              </a:rPr>
              <a:t>markerlar</a:t>
            </a:r>
            <a:r>
              <a:rPr lang="en-US" dirty="0">
                <a:solidFill>
                  <a:srgbClr val="000099"/>
                </a:solidFill>
                <a:latin typeface="Times New Roman" panose="02020603050405020304" pitchFamily="18" charset="0"/>
                <a:cs typeface="Times New Roman" panose="02020603050405020304" pitchFamily="18" charset="0"/>
              </a:rPr>
              <a:t>, </a:t>
            </a:r>
            <a:r>
              <a:rPr lang="en-US" dirty="0" err="1">
                <a:solidFill>
                  <a:srgbClr val="000099"/>
                </a:solidFill>
                <a:latin typeface="Times New Roman" panose="02020603050405020304" pitchFamily="18" charset="0"/>
                <a:cs typeface="Times New Roman" panose="02020603050405020304" pitchFamily="18" charset="0"/>
              </a:rPr>
              <a:t>elastik</a:t>
            </a:r>
            <a:r>
              <a:rPr lang="en-US" dirty="0">
                <a:solidFill>
                  <a:srgbClr val="000099"/>
                </a:solidFill>
                <a:latin typeface="Times New Roman" panose="02020603050405020304" pitchFamily="18" charset="0"/>
                <a:cs typeface="Times New Roman" panose="02020603050405020304" pitchFamily="18" charset="0"/>
              </a:rPr>
              <a:t> </a:t>
            </a:r>
            <a:r>
              <a:rPr lang="en-US" dirty="0" err="1">
                <a:solidFill>
                  <a:srgbClr val="000099"/>
                </a:solidFill>
                <a:latin typeface="Times New Roman" panose="02020603050405020304" pitchFamily="18" charset="0"/>
                <a:cs typeface="Times New Roman" panose="02020603050405020304" pitchFamily="18" charset="0"/>
              </a:rPr>
              <a:t>simlar</a:t>
            </a:r>
            <a:r>
              <a:rPr lang="en-US" dirty="0">
                <a:solidFill>
                  <a:srgbClr val="000099"/>
                </a:solidFill>
                <a:latin typeface="Times New Roman" panose="02020603050405020304" pitchFamily="18" charset="0"/>
                <a:cs typeface="Times New Roman" panose="02020603050405020304" pitchFamily="18" charset="0"/>
              </a:rPr>
              <a:t> </a:t>
            </a:r>
            <a:r>
              <a:rPr lang="en-US" dirty="0" err="1">
                <a:solidFill>
                  <a:srgbClr val="000099"/>
                </a:solidFill>
                <a:latin typeface="Times New Roman" panose="02020603050405020304" pitchFamily="18" charset="0"/>
                <a:cs typeface="Times New Roman" panose="02020603050405020304" pitchFamily="18" charset="0"/>
              </a:rPr>
              <a:t>va</a:t>
            </a:r>
            <a:r>
              <a:rPr lang="en-US" dirty="0">
                <a:solidFill>
                  <a:srgbClr val="000099"/>
                </a:solidFill>
                <a:latin typeface="Times New Roman" panose="02020603050405020304" pitchFamily="18" charset="0"/>
                <a:cs typeface="Times New Roman" panose="02020603050405020304" pitchFamily="18" charset="0"/>
              </a:rPr>
              <a:t> </a:t>
            </a:r>
            <a:r>
              <a:rPr lang="en-US" dirty="0" err="1">
                <a:solidFill>
                  <a:srgbClr val="000099"/>
                </a:solidFill>
                <a:latin typeface="Times New Roman" panose="02020603050405020304" pitchFamily="18" charset="0"/>
                <a:cs typeface="Times New Roman" panose="02020603050405020304" pitchFamily="18" charset="0"/>
              </a:rPr>
              <a:t>h.k.</a:t>
            </a:r>
            <a:r>
              <a:rPr lang="en-US" dirty="0">
                <a:solidFill>
                  <a:srgbClr val="000099"/>
                </a:solidFill>
                <a:latin typeface="Times New Roman" panose="02020603050405020304" pitchFamily="18" charset="0"/>
                <a:cs typeface="Times New Roman" panose="02020603050405020304" pitchFamily="18" charset="0"/>
              </a:rPr>
              <a:t>) </a:t>
            </a:r>
            <a:r>
              <a:rPr lang="en-US" dirty="0" err="1">
                <a:solidFill>
                  <a:srgbClr val="000099"/>
                </a:solidFill>
                <a:latin typeface="Times New Roman" panose="02020603050405020304" pitchFamily="18" charset="0"/>
                <a:cs typeface="Times New Roman" panose="02020603050405020304" pitchFamily="18" charset="0"/>
              </a:rPr>
              <a:t>taqdim</a:t>
            </a:r>
            <a:r>
              <a:rPr lang="en-US" dirty="0">
                <a:solidFill>
                  <a:srgbClr val="000099"/>
                </a:solidFill>
                <a:latin typeface="Times New Roman" panose="02020603050405020304" pitchFamily="18" charset="0"/>
                <a:cs typeface="Times New Roman" panose="02020603050405020304" pitchFamily="18" charset="0"/>
              </a:rPr>
              <a:t> </a:t>
            </a:r>
            <a:r>
              <a:rPr lang="en-US" dirty="0" err="1">
                <a:solidFill>
                  <a:srgbClr val="000099"/>
                </a:solidFill>
                <a:latin typeface="Times New Roman" panose="02020603050405020304" pitchFamily="18" charset="0"/>
                <a:cs typeface="Times New Roman" panose="02020603050405020304" pitchFamily="18" charset="0"/>
              </a:rPr>
              <a:t>eting</a:t>
            </a:r>
            <a:r>
              <a:rPr lang="en-US" dirty="0">
                <a:solidFill>
                  <a:srgbClr val="000099"/>
                </a:solidFill>
                <a:latin typeface="Times New Roman" panose="02020603050405020304" pitchFamily="18" charset="0"/>
                <a:cs typeface="Times New Roman" panose="02020603050405020304" pitchFamily="18" charset="0"/>
              </a:rPr>
              <a:t> </a:t>
            </a:r>
            <a:r>
              <a:rPr lang="en-US" dirty="0" err="1">
                <a:solidFill>
                  <a:srgbClr val="000099"/>
                </a:solidFill>
                <a:latin typeface="Times New Roman" panose="02020603050405020304" pitchFamily="18" charset="0"/>
                <a:cs typeface="Times New Roman" panose="02020603050405020304" pitchFamily="18" charset="0"/>
              </a:rPr>
              <a:t>va</a:t>
            </a:r>
            <a:r>
              <a:rPr lang="en-US" dirty="0">
                <a:solidFill>
                  <a:srgbClr val="000099"/>
                </a:solidFill>
                <a:latin typeface="Times New Roman" panose="02020603050405020304" pitchFamily="18" charset="0"/>
                <a:cs typeface="Times New Roman" panose="02020603050405020304" pitchFamily="18" charset="0"/>
              </a:rPr>
              <a:t> </a:t>
            </a:r>
            <a:r>
              <a:rPr lang="en-US" dirty="0" err="1">
                <a:solidFill>
                  <a:srgbClr val="000099"/>
                </a:solidFill>
                <a:latin typeface="Times New Roman" panose="02020603050405020304" pitchFamily="18" charset="0"/>
                <a:cs typeface="Times New Roman" panose="02020603050405020304" pitchFamily="18" charset="0"/>
              </a:rPr>
              <a:t>ular</a:t>
            </a:r>
            <a:r>
              <a:rPr lang="en-US" dirty="0">
                <a:solidFill>
                  <a:srgbClr val="000099"/>
                </a:solidFill>
                <a:latin typeface="Times New Roman" panose="02020603050405020304" pitchFamily="18" charset="0"/>
                <a:cs typeface="Times New Roman" panose="02020603050405020304" pitchFamily="18" charset="0"/>
              </a:rPr>
              <a:t> </a:t>
            </a:r>
            <a:r>
              <a:rPr lang="en-US" dirty="0" err="1">
                <a:solidFill>
                  <a:srgbClr val="000099"/>
                </a:solidFill>
                <a:latin typeface="Times New Roman" panose="02020603050405020304" pitchFamily="18" charset="0"/>
                <a:cs typeface="Times New Roman" panose="02020603050405020304" pitchFamily="18" charset="0"/>
              </a:rPr>
              <a:t>bilan</a:t>
            </a:r>
            <a:r>
              <a:rPr lang="en-US" dirty="0">
                <a:solidFill>
                  <a:srgbClr val="000099"/>
                </a:solidFill>
                <a:latin typeface="Times New Roman" panose="02020603050405020304" pitchFamily="18" charset="0"/>
                <a:cs typeface="Times New Roman" panose="02020603050405020304" pitchFamily="18" charset="0"/>
              </a:rPr>
              <a:t> "</a:t>
            </a:r>
            <a:r>
              <a:rPr lang="en-US" dirty="0" err="1">
                <a:solidFill>
                  <a:srgbClr val="000099"/>
                </a:solidFill>
                <a:latin typeface="Times New Roman" panose="02020603050405020304" pitchFamily="18" charset="0"/>
                <a:cs typeface="Times New Roman" panose="02020603050405020304" pitchFamily="18" charset="0"/>
              </a:rPr>
              <a:t>kunlik</a:t>
            </a:r>
            <a:r>
              <a:rPr lang="en-US" dirty="0">
                <a:solidFill>
                  <a:srgbClr val="000099"/>
                </a:solidFill>
                <a:latin typeface="Times New Roman" panose="02020603050405020304" pitchFamily="18" charset="0"/>
                <a:cs typeface="Times New Roman" panose="02020603050405020304" pitchFamily="18" charset="0"/>
              </a:rPr>
              <a:t> </a:t>
            </a:r>
            <a:r>
              <a:rPr lang="en-US" dirty="0" err="1">
                <a:solidFill>
                  <a:srgbClr val="000099"/>
                </a:solidFill>
                <a:latin typeface="Times New Roman" panose="02020603050405020304" pitchFamily="18" charset="0"/>
                <a:cs typeface="Times New Roman" panose="02020603050405020304" pitchFamily="18" charset="0"/>
              </a:rPr>
              <a:t>hayotda</a:t>
            </a:r>
            <a:r>
              <a:rPr lang="en-US" dirty="0">
                <a:solidFill>
                  <a:srgbClr val="000099"/>
                </a:solidFill>
                <a:latin typeface="Times New Roman" panose="02020603050405020304" pitchFamily="18" charset="0"/>
                <a:cs typeface="Times New Roman" panose="02020603050405020304" pitchFamily="18" charset="0"/>
              </a:rPr>
              <a:t> </a:t>
            </a:r>
            <a:r>
              <a:rPr lang="en-US" dirty="0" err="1">
                <a:solidFill>
                  <a:srgbClr val="000099"/>
                </a:solidFill>
                <a:latin typeface="Times New Roman" panose="02020603050405020304" pitchFamily="18" charset="0"/>
                <a:cs typeface="Times New Roman" panose="02020603050405020304" pitchFamily="18" charset="0"/>
              </a:rPr>
              <a:t>qo‘llaniladigan</a:t>
            </a:r>
            <a:r>
              <a:rPr lang="en-US" dirty="0">
                <a:solidFill>
                  <a:srgbClr val="000099"/>
                </a:solidFill>
                <a:latin typeface="Times New Roman" panose="02020603050405020304" pitchFamily="18" charset="0"/>
                <a:cs typeface="Times New Roman" panose="02020603050405020304" pitchFamily="18" charset="0"/>
              </a:rPr>
              <a:t> </a:t>
            </a:r>
            <a:r>
              <a:rPr lang="en-US" dirty="0" err="1">
                <a:solidFill>
                  <a:srgbClr val="000099"/>
                </a:solidFill>
                <a:latin typeface="Times New Roman" panose="02020603050405020304" pitchFamily="18" charset="0"/>
                <a:cs typeface="Times New Roman" panose="02020603050405020304" pitchFamily="18" charset="0"/>
              </a:rPr>
              <a:t>yangi</a:t>
            </a:r>
            <a:r>
              <a:rPr lang="en-US" dirty="0">
                <a:solidFill>
                  <a:srgbClr val="000099"/>
                </a:solidFill>
                <a:latin typeface="Times New Roman" panose="02020603050405020304" pitchFamily="18" charset="0"/>
                <a:cs typeface="Times New Roman" panose="02020603050405020304" pitchFamily="18" charset="0"/>
              </a:rPr>
              <a:t> </a:t>
            </a:r>
            <a:r>
              <a:rPr lang="en-US" dirty="0" err="1">
                <a:solidFill>
                  <a:srgbClr val="000099"/>
                </a:solidFill>
                <a:latin typeface="Times New Roman" panose="02020603050405020304" pitchFamily="18" charset="0"/>
                <a:cs typeface="Times New Roman" panose="02020603050405020304" pitchFamily="18" charset="0"/>
              </a:rPr>
              <a:t>dizayn</a:t>
            </a:r>
            <a:r>
              <a:rPr lang="en-US" dirty="0">
                <a:solidFill>
                  <a:srgbClr val="000099"/>
                </a:solidFill>
                <a:latin typeface="Times New Roman" panose="02020603050405020304" pitchFamily="18" charset="0"/>
                <a:cs typeface="Times New Roman" panose="02020603050405020304" pitchFamily="18" charset="0"/>
              </a:rPr>
              <a:t>" </a:t>
            </a:r>
            <a:r>
              <a:rPr lang="en-US" dirty="0" err="1">
                <a:solidFill>
                  <a:srgbClr val="000099"/>
                </a:solidFill>
                <a:latin typeface="Times New Roman" panose="02020603050405020304" pitchFamily="18" charset="0"/>
                <a:cs typeface="Times New Roman" panose="02020603050405020304" pitchFamily="18" charset="0"/>
              </a:rPr>
              <a:t>yoki</a:t>
            </a:r>
            <a:r>
              <a:rPr lang="en-US" dirty="0">
                <a:solidFill>
                  <a:srgbClr val="000099"/>
                </a:solidFill>
                <a:latin typeface="Times New Roman" panose="02020603050405020304" pitchFamily="18" charset="0"/>
                <a:cs typeface="Times New Roman" panose="02020603050405020304" pitchFamily="18" charset="0"/>
              </a:rPr>
              <a:t> "</a:t>
            </a:r>
            <a:r>
              <a:rPr lang="en-US" dirty="0" err="1">
                <a:solidFill>
                  <a:srgbClr val="000099"/>
                </a:solidFill>
                <a:latin typeface="Times New Roman" panose="02020603050405020304" pitchFamily="18" charset="0"/>
                <a:cs typeface="Times New Roman" panose="02020603050405020304" pitchFamily="18" charset="0"/>
              </a:rPr>
              <a:t>texnologik</a:t>
            </a:r>
            <a:r>
              <a:rPr lang="en-US" dirty="0">
                <a:solidFill>
                  <a:srgbClr val="000099"/>
                </a:solidFill>
                <a:latin typeface="Times New Roman" panose="02020603050405020304" pitchFamily="18" charset="0"/>
                <a:cs typeface="Times New Roman" panose="02020603050405020304" pitchFamily="18" charset="0"/>
              </a:rPr>
              <a:t> </a:t>
            </a:r>
            <a:r>
              <a:rPr lang="en-US" dirty="0" err="1">
                <a:solidFill>
                  <a:srgbClr val="000099"/>
                </a:solidFill>
                <a:latin typeface="Times New Roman" panose="02020603050405020304" pitchFamily="18" charset="0"/>
                <a:cs typeface="Times New Roman" panose="02020603050405020304" pitchFamily="18" charset="0"/>
              </a:rPr>
              <a:t>jihoz</a:t>
            </a:r>
            <a:r>
              <a:rPr lang="en-US" dirty="0">
                <a:solidFill>
                  <a:srgbClr val="000099"/>
                </a:solidFill>
                <a:latin typeface="Times New Roman" panose="02020603050405020304" pitchFamily="18" charset="0"/>
                <a:cs typeface="Times New Roman" panose="02020603050405020304" pitchFamily="18" charset="0"/>
              </a:rPr>
              <a:t>" </a:t>
            </a:r>
            <a:r>
              <a:rPr lang="en-US" dirty="0" err="1">
                <a:solidFill>
                  <a:srgbClr val="000099"/>
                </a:solidFill>
                <a:latin typeface="Times New Roman" panose="02020603050405020304" pitchFamily="18" charset="0"/>
                <a:cs typeface="Times New Roman" panose="02020603050405020304" pitchFamily="18" charset="0"/>
              </a:rPr>
              <a:t>yaratishlari</a:t>
            </a:r>
            <a:r>
              <a:rPr lang="en-US" dirty="0">
                <a:solidFill>
                  <a:srgbClr val="000099"/>
                </a:solidFill>
                <a:latin typeface="Times New Roman" panose="02020603050405020304" pitchFamily="18" charset="0"/>
                <a:cs typeface="Times New Roman" panose="02020603050405020304" pitchFamily="18" charset="0"/>
              </a:rPr>
              <a:t> </a:t>
            </a:r>
            <a:r>
              <a:rPr lang="en-US" dirty="0" err="1">
                <a:solidFill>
                  <a:srgbClr val="000099"/>
                </a:solidFill>
                <a:latin typeface="Times New Roman" panose="02020603050405020304" pitchFamily="18" charset="0"/>
                <a:cs typeface="Times New Roman" panose="02020603050405020304" pitchFamily="18" charset="0"/>
              </a:rPr>
              <a:t>kerak</a:t>
            </a:r>
            <a:r>
              <a:rPr lang="en-US" dirty="0">
                <a:solidFill>
                  <a:srgbClr val="000099"/>
                </a:solidFill>
                <a:latin typeface="Times New Roman" panose="02020603050405020304" pitchFamily="18" charset="0"/>
                <a:cs typeface="Times New Roman" panose="02020603050405020304" pitchFamily="18" charset="0"/>
              </a:rPr>
              <a:t>. </a:t>
            </a:r>
            <a:r>
              <a:rPr lang="en-US" dirty="0" err="1">
                <a:solidFill>
                  <a:srgbClr val="000099"/>
                </a:solidFill>
                <a:latin typeface="Times New Roman" panose="02020603050405020304" pitchFamily="18" charset="0"/>
                <a:cs typeface="Times New Roman" panose="02020603050405020304" pitchFamily="18" charset="0"/>
              </a:rPr>
              <a:t>Masalan</a:t>
            </a:r>
            <a:r>
              <a:rPr lang="en-US" dirty="0">
                <a:solidFill>
                  <a:srgbClr val="000099"/>
                </a:solidFill>
                <a:latin typeface="Times New Roman" panose="02020603050405020304" pitchFamily="18" charset="0"/>
                <a:cs typeface="Times New Roman" panose="02020603050405020304" pitchFamily="18" charset="0"/>
              </a:rPr>
              <a:t>, </a:t>
            </a:r>
            <a:r>
              <a:rPr lang="en-US" dirty="0" err="1">
                <a:solidFill>
                  <a:srgbClr val="000099"/>
                </a:solidFill>
                <a:latin typeface="Times New Roman" panose="02020603050405020304" pitchFamily="18" charset="0"/>
                <a:cs typeface="Times New Roman" panose="02020603050405020304" pitchFamily="18" charset="0"/>
              </a:rPr>
              <a:t>o‘quvchilarga</a:t>
            </a:r>
            <a:r>
              <a:rPr lang="en-US" dirty="0">
                <a:solidFill>
                  <a:srgbClr val="000099"/>
                </a:solidFill>
                <a:latin typeface="Times New Roman" panose="02020603050405020304" pitchFamily="18" charset="0"/>
                <a:cs typeface="Times New Roman" panose="02020603050405020304" pitchFamily="18" charset="0"/>
              </a:rPr>
              <a:t> "Agar </a:t>
            </a:r>
            <a:r>
              <a:rPr lang="en-US" dirty="0" err="1">
                <a:solidFill>
                  <a:srgbClr val="000099"/>
                </a:solidFill>
                <a:latin typeface="Times New Roman" panose="02020603050405020304" pitchFamily="18" charset="0"/>
                <a:cs typeface="Times New Roman" panose="02020603050405020304" pitchFamily="18" charset="0"/>
              </a:rPr>
              <a:t>siz</a:t>
            </a:r>
            <a:r>
              <a:rPr lang="en-US" dirty="0">
                <a:solidFill>
                  <a:srgbClr val="000099"/>
                </a:solidFill>
                <a:latin typeface="Times New Roman" panose="02020603050405020304" pitchFamily="18" charset="0"/>
                <a:cs typeface="Times New Roman" panose="02020603050405020304" pitchFamily="18" charset="0"/>
              </a:rPr>
              <a:t> </a:t>
            </a:r>
            <a:r>
              <a:rPr lang="en-US" dirty="0" err="1">
                <a:solidFill>
                  <a:srgbClr val="000099"/>
                </a:solidFill>
                <a:latin typeface="Times New Roman" panose="02020603050405020304" pitchFamily="18" charset="0"/>
                <a:cs typeface="Times New Roman" panose="02020603050405020304" pitchFamily="18" charset="0"/>
              </a:rPr>
              <a:t>biror</a:t>
            </a:r>
            <a:r>
              <a:rPr lang="en-US" dirty="0">
                <a:solidFill>
                  <a:srgbClr val="000099"/>
                </a:solidFill>
                <a:latin typeface="Times New Roman" panose="02020603050405020304" pitchFamily="18" charset="0"/>
                <a:cs typeface="Times New Roman" panose="02020603050405020304" pitchFamily="18" charset="0"/>
              </a:rPr>
              <a:t> </a:t>
            </a:r>
            <a:r>
              <a:rPr lang="en-US" dirty="0" err="1">
                <a:solidFill>
                  <a:srgbClr val="000099"/>
                </a:solidFill>
                <a:latin typeface="Times New Roman" panose="02020603050405020304" pitchFamily="18" charset="0"/>
                <a:cs typeface="Times New Roman" panose="02020603050405020304" pitchFamily="18" charset="0"/>
              </a:rPr>
              <a:t>o‘quv</a:t>
            </a:r>
            <a:r>
              <a:rPr lang="en-US" dirty="0">
                <a:solidFill>
                  <a:srgbClr val="000099"/>
                </a:solidFill>
                <a:latin typeface="Times New Roman" panose="02020603050405020304" pitchFamily="18" charset="0"/>
                <a:cs typeface="Times New Roman" panose="02020603050405020304" pitchFamily="18" charset="0"/>
              </a:rPr>
              <a:t> </a:t>
            </a:r>
            <a:r>
              <a:rPr lang="en-US" dirty="0" err="1">
                <a:solidFill>
                  <a:srgbClr val="000099"/>
                </a:solidFill>
                <a:latin typeface="Times New Roman" panose="02020603050405020304" pitchFamily="18" charset="0"/>
                <a:cs typeface="Times New Roman" panose="02020603050405020304" pitchFamily="18" charset="0"/>
              </a:rPr>
              <a:t>materialini</a:t>
            </a:r>
            <a:r>
              <a:rPr lang="en-US" dirty="0">
                <a:solidFill>
                  <a:srgbClr val="000099"/>
                </a:solidFill>
                <a:latin typeface="Times New Roman" panose="02020603050405020304" pitchFamily="18" charset="0"/>
                <a:cs typeface="Times New Roman" panose="02020603050405020304" pitchFamily="18" charset="0"/>
              </a:rPr>
              <a:t> </a:t>
            </a:r>
            <a:r>
              <a:rPr lang="en-US" dirty="0" err="1">
                <a:solidFill>
                  <a:srgbClr val="000099"/>
                </a:solidFill>
                <a:latin typeface="Times New Roman" panose="02020603050405020304" pitchFamily="18" charset="0"/>
                <a:cs typeface="Times New Roman" panose="02020603050405020304" pitchFamily="18" charset="0"/>
              </a:rPr>
              <a:t>yaxshilash</a:t>
            </a:r>
            <a:r>
              <a:rPr lang="en-US" dirty="0">
                <a:solidFill>
                  <a:srgbClr val="000099"/>
                </a:solidFill>
                <a:latin typeface="Times New Roman" panose="02020603050405020304" pitchFamily="18" charset="0"/>
                <a:cs typeface="Times New Roman" panose="02020603050405020304" pitchFamily="18" charset="0"/>
              </a:rPr>
              <a:t> </a:t>
            </a:r>
            <a:r>
              <a:rPr lang="en-US" dirty="0" err="1">
                <a:solidFill>
                  <a:srgbClr val="000099"/>
                </a:solidFill>
                <a:latin typeface="Times New Roman" panose="02020603050405020304" pitchFamily="18" charset="0"/>
                <a:cs typeface="Times New Roman" panose="02020603050405020304" pitchFamily="18" charset="0"/>
              </a:rPr>
              <a:t>imkoniga</a:t>
            </a:r>
            <a:r>
              <a:rPr lang="en-US" dirty="0">
                <a:solidFill>
                  <a:srgbClr val="000099"/>
                </a:solidFill>
                <a:latin typeface="Times New Roman" panose="02020603050405020304" pitchFamily="18" charset="0"/>
                <a:cs typeface="Times New Roman" panose="02020603050405020304" pitchFamily="18" charset="0"/>
              </a:rPr>
              <a:t> </a:t>
            </a:r>
            <a:r>
              <a:rPr lang="en-US" dirty="0" err="1">
                <a:solidFill>
                  <a:srgbClr val="000099"/>
                </a:solidFill>
                <a:latin typeface="Times New Roman" panose="02020603050405020304" pitchFamily="18" charset="0"/>
                <a:cs typeface="Times New Roman" panose="02020603050405020304" pitchFamily="18" charset="0"/>
              </a:rPr>
              <a:t>ega</a:t>
            </a:r>
            <a:r>
              <a:rPr lang="en-US" dirty="0">
                <a:solidFill>
                  <a:srgbClr val="000099"/>
                </a:solidFill>
                <a:latin typeface="Times New Roman" panose="02020603050405020304" pitchFamily="18" charset="0"/>
                <a:cs typeface="Times New Roman" panose="02020603050405020304" pitchFamily="18" charset="0"/>
              </a:rPr>
              <a:t> </a:t>
            </a:r>
            <a:r>
              <a:rPr lang="en-US" dirty="0" err="1">
                <a:solidFill>
                  <a:srgbClr val="000099"/>
                </a:solidFill>
                <a:latin typeface="Times New Roman" panose="02020603050405020304" pitchFamily="18" charset="0"/>
                <a:cs typeface="Times New Roman" panose="02020603050405020304" pitchFamily="18" charset="0"/>
              </a:rPr>
              <a:t>bo‘lsangiz</a:t>
            </a:r>
            <a:r>
              <a:rPr lang="en-US" dirty="0">
                <a:solidFill>
                  <a:srgbClr val="000099"/>
                </a:solidFill>
                <a:latin typeface="Times New Roman" panose="02020603050405020304" pitchFamily="18" charset="0"/>
                <a:cs typeface="Times New Roman" panose="02020603050405020304" pitchFamily="18" charset="0"/>
              </a:rPr>
              <a:t>, </a:t>
            </a:r>
            <a:r>
              <a:rPr lang="en-US" dirty="0" err="1">
                <a:solidFill>
                  <a:srgbClr val="000099"/>
                </a:solidFill>
                <a:latin typeface="Times New Roman" panose="02020603050405020304" pitchFamily="18" charset="0"/>
                <a:cs typeface="Times New Roman" panose="02020603050405020304" pitchFamily="18" charset="0"/>
              </a:rPr>
              <a:t>qanday</a:t>
            </a:r>
            <a:r>
              <a:rPr lang="en-US" dirty="0">
                <a:solidFill>
                  <a:srgbClr val="000099"/>
                </a:solidFill>
                <a:latin typeface="Times New Roman" panose="02020603050405020304" pitchFamily="18" charset="0"/>
                <a:cs typeface="Times New Roman" panose="02020603050405020304" pitchFamily="18" charset="0"/>
              </a:rPr>
              <a:t> </a:t>
            </a:r>
            <a:r>
              <a:rPr lang="en-US" dirty="0" err="1">
                <a:solidFill>
                  <a:srgbClr val="000099"/>
                </a:solidFill>
                <a:latin typeface="Times New Roman" panose="02020603050405020304" pitchFamily="18" charset="0"/>
                <a:cs typeface="Times New Roman" panose="02020603050405020304" pitchFamily="18" charset="0"/>
              </a:rPr>
              <a:t>dizayn</a:t>
            </a:r>
            <a:r>
              <a:rPr lang="en-US" dirty="0">
                <a:solidFill>
                  <a:srgbClr val="000099"/>
                </a:solidFill>
                <a:latin typeface="Times New Roman" panose="02020603050405020304" pitchFamily="18" charset="0"/>
                <a:cs typeface="Times New Roman" panose="02020603050405020304" pitchFamily="18" charset="0"/>
              </a:rPr>
              <a:t> </a:t>
            </a:r>
            <a:r>
              <a:rPr lang="en-US" dirty="0" err="1">
                <a:solidFill>
                  <a:srgbClr val="000099"/>
                </a:solidFill>
                <a:latin typeface="Times New Roman" panose="02020603050405020304" pitchFamily="18" charset="0"/>
                <a:cs typeface="Times New Roman" panose="02020603050405020304" pitchFamily="18" charset="0"/>
              </a:rPr>
              <a:t>tanlagan</a:t>
            </a:r>
            <a:r>
              <a:rPr lang="en-US" dirty="0">
                <a:solidFill>
                  <a:srgbClr val="000099"/>
                </a:solidFill>
                <a:latin typeface="Times New Roman" panose="02020603050405020304" pitchFamily="18" charset="0"/>
                <a:cs typeface="Times New Roman" panose="02020603050405020304" pitchFamily="18" charset="0"/>
              </a:rPr>
              <a:t> </a:t>
            </a:r>
            <a:r>
              <a:rPr lang="en-US" dirty="0" err="1">
                <a:solidFill>
                  <a:srgbClr val="000099"/>
                </a:solidFill>
                <a:latin typeface="Times New Roman" panose="02020603050405020304" pitchFamily="18" charset="0"/>
                <a:cs typeface="Times New Roman" panose="02020603050405020304" pitchFamily="18" charset="0"/>
              </a:rPr>
              <a:t>bo‘lardingiz</a:t>
            </a:r>
            <a:r>
              <a:rPr lang="en-US" dirty="0">
                <a:solidFill>
                  <a:srgbClr val="000099"/>
                </a:solidFill>
                <a:latin typeface="Times New Roman" panose="02020603050405020304" pitchFamily="18" charset="0"/>
                <a:cs typeface="Times New Roman" panose="02020603050405020304" pitchFamily="18" charset="0"/>
              </a:rPr>
              <a:t>?" </a:t>
            </a:r>
            <a:r>
              <a:rPr lang="en-US" dirty="0" err="1">
                <a:solidFill>
                  <a:srgbClr val="000099"/>
                </a:solidFill>
                <a:latin typeface="Times New Roman" panose="02020603050405020304" pitchFamily="18" charset="0"/>
                <a:cs typeface="Times New Roman" panose="02020603050405020304" pitchFamily="18" charset="0"/>
              </a:rPr>
              <a:t>degan</a:t>
            </a:r>
            <a:r>
              <a:rPr lang="en-US" dirty="0">
                <a:solidFill>
                  <a:srgbClr val="000099"/>
                </a:solidFill>
                <a:latin typeface="Times New Roman" panose="02020603050405020304" pitchFamily="18" charset="0"/>
                <a:cs typeface="Times New Roman" panose="02020603050405020304" pitchFamily="18" charset="0"/>
              </a:rPr>
              <a:t> </a:t>
            </a:r>
            <a:r>
              <a:rPr lang="en-US" dirty="0" err="1">
                <a:solidFill>
                  <a:srgbClr val="000099"/>
                </a:solidFill>
                <a:latin typeface="Times New Roman" panose="02020603050405020304" pitchFamily="18" charset="0"/>
                <a:cs typeface="Times New Roman" panose="02020603050405020304" pitchFamily="18" charset="0"/>
              </a:rPr>
              <a:t>savolni</a:t>
            </a:r>
            <a:r>
              <a:rPr lang="en-US" dirty="0">
                <a:solidFill>
                  <a:srgbClr val="000099"/>
                </a:solidFill>
                <a:latin typeface="Times New Roman" panose="02020603050405020304" pitchFamily="18" charset="0"/>
                <a:cs typeface="Times New Roman" panose="02020603050405020304" pitchFamily="18" charset="0"/>
              </a:rPr>
              <a:t> </a:t>
            </a:r>
            <a:r>
              <a:rPr lang="en-US" dirty="0" err="1">
                <a:solidFill>
                  <a:srgbClr val="000099"/>
                </a:solidFill>
                <a:latin typeface="Times New Roman" panose="02020603050405020304" pitchFamily="18" charset="0"/>
                <a:cs typeface="Times New Roman" panose="02020603050405020304" pitchFamily="18" charset="0"/>
              </a:rPr>
              <a:t>berishingiz</a:t>
            </a:r>
            <a:r>
              <a:rPr lang="en-US" dirty="0">
                <a:solidFill>
                  <a:srgbClr val="000099"/>
                </a:solidFill>
                <a:latin typeface="Times New Roman" panose="02020603050405020304" pitchFamily="18" charset="0"/>
                <a:cs typeface="Times New Roman" panose="02020603050405020304" pitchFamily="18" charset="0"/>
              </a:rPr>
              <a:t> </a:t>
            </a:r>
            <a:r>
              <a:rPr lang="en-US" dirty="0" err="1">
                <a:solidFill>
                  <a:srgbClr val="000099"/>
                </a:solidFill>
                <a:latin typeface="Times New Roman" panose="02020603050405020304" pitchFamily="18" charset="0"/>
                <a:cs typeface="Times New Roman" panose="02020603050405020304" pitchFamily="18" charset="0"/>
              </a:rPr>
              <a:t>mumkin</a:t>
            </a:r>
            <a:r>
              <a:rPr lang="en-US" dirty="0">
                <a:solidFill>
                  <a:srgbClr val="000099"/>
                </a:solidFill>
                <a:latin typeface="Times New Roman" panose="02020603050405020304" pitchFamily="18" charset="0"/>
                <a:cs typeface="Times New Roman" panose="02020603050405020304" pitchFamily="18" charset="0"/>
              </a:rPr>
              <a:t>.</a:t>
            </a:r>
          </a:p>
          <a:p>
            <a:pPr marL="0" indent="0">
              <a:lnSpc>
                <a:spcPct val="110000"/>
              </a:lnSpc>
              <a:buNone/>
            </a:pPr>
            <a:r>
              <a:rPr lang="en-US" b="1" dirty="0" err="1">
                <a:solidFill>
                  <a:srgbClr val="000099"/>
                </a:solidFill>
                <a:latin typeface="Times New Roman" panose="02020603050405020304" pitchFamily="18" charset="0"/>
                <a:cs typeface="Times New Roman" panose="02020603050405020304" pitchFamily="18" charset="0"/>
              </a:rPr>
              <a:t>Natija</a:t>
            </a:r>
            <a:r>
              <a:rPr lang="en-US" dirty="0">
                <a:solidFill>
                  <a:srgbClr val="000099"/>
                </a:solidFill>
                <a:latin typeface="Times New Roman" panose="02020603050405020304" pitchFamily="18" charset="0"/>
                <a:cs typeface="Times New Roman" panose="02020603050405020304" pitchFamily="18" charset="0"/>
              </a:rPr>
              <a:t>: </a:t>
            </a:r>
            <a:r>
              <a:rPr lang="en-US" dirty="0" err="1">
                <a:solidFill>
                  <a:srgbClr val="000099"/>
                </a:solidFill>
                <a:latin typeface="Times New Roman" panose="02020603050405020304" pitchFamily="18" charset="0"/>
                <a:cs typeface="Times New Roman" panose="02020603050405020304" pitchFamily="18" charset="0"/>
              </a:rPr>
              <a:t>o‘quvchilar</a:t>
            </a:r>
            <a:r>
              <a:rPr lang="en-US" dirty="0">
                <a:solidFill>
                  <a:srgbClr val="000099"/>
                </a:solidFill>
                <a:latin typeface="Times New Roman" panose="02020603050405020304" pitchFamily="18" charset="0"/>
                <a:cs typeface="Times New Roman" panose="02020603050405020304" pitchFamily="18" charset="0"/>
              </a:rPr>
              <a:t> </a:t>
            </a:r>
            <a:r>
              <a:rPr lang="en-US" dirty="0" err="1">
                <a:solidFill>
                  <a:srgbClr val="000099"/>
                </a:solidFill>
                <a:latin typeface="Times New Roman" panose="02020603050405020304" pitchFamily="18" charset="0"/>
                <a:cs typeface="Times New Roman" panose="02020603050405020304" pitchFamily="18" charset="0"/>
              </a:rPr>
              <a:t>yangi</a:t>
            </a:r>
            <a:r>
              <a:rPr lang="en-US" dirty="0">
                <a:solidFill>
                  <a:srgbClr val="000099"/>
                </a:solidFill>
                <a:latin typeface="Times New Roman" panose="02020603050405020304" pitchFamily="18" charset="0"/>
                <a:cs typeface="Times New Roman" panose="02020603050405020304" pitchFamily="18" charset="0"/>
              </a:rPr>
              <a:t> </a:t>
            </a:r>
            <a:r>
              <a:rPr lang="en-US" dirty="0" err="1">
                <a:solidFill>
                  <a:srgbClr val="000099"/>
                </a:solidFill>
                <a:latin typeface="Times New Roman" panose="02020603050405020304" pitchFamily="18" charset="0"/>
                <a:cs typeface="Times New Roman" panose="02020603050405020304" pitchFamily="18" charset="0"/>
              </a:rPr>
              <a:t>ixtirolarni</a:t>
            </a:r>
            <a:r>
              <a:rPr lang="en-US" dirty="0">
                <a:solidFill>
                  <a:srgbClr val="000099"/>
                </a:solidFill>
                <a:latin typeface="Times New Roman" panose="02020603050405020304" pitchFamily="18" charset="0"/>
                <a:cs typeface="Times New Roman" panose="02020603050405020304" pitchFamily="18" charset="0"/>
              </a:rPr>
              <a:t> </a:t>
            </a:r>
            <a:r>
              <a:rPr lang="en-US" dirty="0" err="1">
                <a:solidFill>
                  <a:srgbClr val="000099"/>
                </a:solidFill>
                <a:latin typeface="Times New Roman" panose="02020603050405020304" pitchFamily="18" charset="0"/>
                <a:cs typeface="Times New Roman" panose="02020603050405020304" pitchFamily="18" charset="0"/>
              </a:rPr>
              <a:t>yaratishda</a:t>
            </a:r>
            <a:r>
              <a:rPr lang="en-US" dirty="0">
                <a:solidFill>
                  <a:srgbClr val="000099"/>
                </a:solidFill>
                <a:latin typeface="Times New Roman" panose="02020603050405020304" pitchFamily="18" charset="0"/>
                <a:cs typeface="Times New Roman" panose="02020603050405020304" pitchFamily="18" charset="0"/>
              </a:rPr>
              <a:t> </a:t>
            </a:r>
            <a:r>
              <a:rPr lang="en-US" dirty="0" err="1">
                <a:solidFill>
                  <a:srgbClr val="000099"/>
                </a:solidFill>
                <a:latin typeface="Times New Roman" panose="02020603050405020304" pitchFamily="18" charset="0"/>
                <a:cs typeface="Times New Roman" panose="02020603050405020304" pitchFamily="18" charset="0"/>
              </a:rPr>
              <a:t>tajriba</a:t>
            </a:r>
            <a:r>
              <a:rPr lang="en-US" dirty="0">
                <a:solidFill>
                  <a:srgbClr val="000099"/>
                </a:solidFill>
                <a:latin typeface="Times New Roman" panose="02020603050405020304" pitchFamily="18" charset="0"/>
                <a:cs typeface="Times New Roman" panose="02020603050405020304" pitchFamily="18" charset="0"/>
              </a:rPr>
              <a:t> </a:t>
            </a:r>
            <a:r>
              <a:rPr lang="en-US" dirty="0" err="1">
                <a:solidFill>
                  <a:srgbClr val="000099"/>
                </a:solidFill>
                <a:latin typeface="Times New Roman" panose="02020603050405020304" pitchFamily="18" charset="0"/>
                <a:cs typeface="Times New Roman" panose="02020603050405020304" pitchFamily="18" charset="0"/>
              </a:rPr>
              <a:t>qilishadi</a:t>
            </a:r>
            <a:r>
              <a:rPr lang="en-US" dirty="0">
                <a:solidFill>
                  <a:srgbClr val="000099"/>
                </a:solidFill>
                <a:latin typeface="Times New Roman" panose="02020603050405020304" pitchFamily="18" charset="0"/>
                <a:cs typeface="Times New Roman" panose="02020603050405020304" pitchFamily="18" charset="0"/>
              </a:rPr>
              <a:t> </a:t>
            </a:r>
            <a:r>
              <a:rPr lang="en-US" dirty="0" err="1">
                <a:solidFill>
                  <a:srgbClr val="000099"/>
                </a:solidFill>
                <a:latin typeface="Times New Roman" panose="02020603050405020304" pitchFamily="18" charset="0"/>
                <a:cs typeface="Times New Roman" panose="02020603050405020304" pitchFamily="18" charset="0"/>
              </a:rPr>
              <a:t>va</a:t>
            </a:r>
            <a:r>
              <a:rPr lang="en-US" dirty="0">
                <a:solidFill>
                  <a:srgbClr val="000099"/>
                </a:solidFill>
                <a:latin typeface="Times New Roman" panose="02020603050405020304" pitchFamily="18" charset="0"/>
                <a:cs typeface="Times New Roman" panose="02020603050405020304" pitchFamily="18" charset="0"/>
              </a:rPr>
              <a:t> </a:t>
            </a:r>
            <a:r>
              <a:rPr lang="en-US" dirty="0" err="1">
                <a:solidFill>
                  <a:srgbClr val="000099"/>
                </a:solidFill>
                <a:latin typeface="Times New Roman" panose="02020603050405020304" pitchFamily="18" charset="0"/>
                <a:cs typeface="Times New Roman" panose="02020603050405020304" pitchFamily="18" charset="0"/>
              </a:rPr>
              <a:t>ijodiy</a:t>
            </a:r>
            <a:r>
              <a:rPr lang="en-US" dirty="0">
                <a:solidFill>
                  <a:srgbClr val="000099"/>
                </a:solidFill>
                <a:latin typeface="Times New Roman" panose="02020603050405020304" pitchFamily="18" charset="0"/>
                <a:cs typeface="Times New Roman" panose="02020603050405020304" pitchFamily="18" charset="0"/>
              </a:rPr>
              <a:t> </a:t>
            </a:r>
            <a:r>
              <a:rPr lang="en-US" dirty="0" err="1">
                <a:solidFill>
                  <a:srgbClr val="000099"/>
                </a:solidFill>
                <a:latin typeface="Times New Roman" panose="02020603050405020304" pitchFamily="18" charset="0"/>
                <a:cs typeface="Times New Roman" panose="02020603050405020304" pitchFamily="18" charset="0"/>
              </a:rPr>
              <a:t>qobiliyatlarini</a:t>
            </a:r>
            <a:r>
              <a:rPr lang="en-US" dirty="0">
                <a:solidFill>
                  <a:srgbClr val="000099"/>
                </a:solidFill>
                <a:latin typeface="Times New Roman" panose="02020603050405020304" pitchFamily="18" charset="0"/>
                <a:cs typeface="Times New Roman" panose="02020603050405020304" pitchFamily="18" charset="0"/>
              </a:rPr>
              <a:t> </a:t>
            </a:r>
            <a:r>
              <a:rPr lang="en-US" dirty="0" err="1">
                <a:solidFill>
                  <a:srgbClr val="000099"/>
                </a:solidFill>
                <a:latin typeface="Times New Roman" panose="02020603050405020304" pitchFamily="18" charset="0"/>
                <a:cs typeface="Times New Roman" panose="02020603050405020304" pitchFamily="18" charset="0"/>
              </a:rPr>
              <a:t>oshiradilar</a:t>
            </a:r>
            <a:r>
              <a:rPr lang="en-US" dirty="0">
                <a:solidFill>
                  <a:srgbClr val="000099"/>
                </a:solidFill>
                <a:latin typeface="Times New Roman" panose="02020603050405020304" pitchFamily="18" charset="0"/>
                <a:cs typeface="Times New Roman" panose="02020603050405020304" pitchFamily="18" charset="0"/>
              </a:rPr>
              <a:t>.</a:t>
            </a:r>
          </a:p>
          <a:p>
            <a:pPr marL="0" indent="0">
              <a:buNone/>
            </a:pPr>
            <a:endParaRPr lang="ru-RU" dirty="0"/>
          </a:p>
        </p:txBody>
      </p:sp>
      <p:pic>
        <p:nvPicPr>
          <p:cNvPr id="4" name="Рисунок 3">
            <a:extLst>
              <a:ext uri="{FF2B5EF4-FFF2-40B4-BE49-F238E27FC236}">
                <a16:creationId xmlns:a16="http://schemas.microsoft.com/office/drawing/2014/main" id="{B0F47F5A-703C-313E-4AAA-730974CC1C00}"/>
              </a:ext>
            </a:extLst>
          </p:cNvPr>
          <p:cNvPicPr>
            <a:picLocks noChangeAspect="1"/>
          </p:cNvPicPr>
          <p:nvPr/>
        </p:nvPicPr>
        <p:blipFill>
          <a:blip r:embed="rId2"/>
          <a:stretch>
            <a:fillRect/>
          </a:stretch>
        </p:blipFill>
        <p:spPr>
          <a:xfrm>
            <a:off x="9427351" y="193265"/>
            <a:ext cx="2323980" cy="1600964"/>
          </a:xfrm>
          <a:prstGeom prst="rect">
            <a:avLst/>
          </a:prstGeom>
        </p:spPr>
      </p:pic>
    </p:spTree>
    <p:extLst>
      <p:ext uri="{BB962C8B-B14F-4D97-AF65-F5344CB8AC3E}">
        <p14:creationId xmlns:p14="http://schemas.microsoft.com/office/powerpoint/2010/main" val="25438270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2A771725-5D00-FA77-89B2-9CFFE21C4BA4}"/>
              </a:ext>
            </a:extLst>
          </p:cNvPr>
          <p:cNvSpPr>
            <a:spLocks noGrp="1"/>
          </p:cNvSpPr>
          <p:nvPr>
            <p:ph idx="1"/>
          </p:nvPr>
        </p:nvSpPr>
        <p:spPr>
          <a:xfrm>
            <a:off x="838200" y="934065"/>
            <a:ext cx="10515600" cy="5242898"/>
          </a:xfrm>
        </p:spPr>
        <p:txBody>
          <a:bodyPr/>
          <a:lstStyle/>
          <a:p>
            <a:pPr marL="0" indent="0" algn="just">
              <a:lnSpc>
                <a:spcPct val="100000"/>
              </a:lnSpc>
              <a:buNone/>
            </a:pPr>
            <a:r>
              <a:rPr lang="en-US" b="1" dirty="0">
                <a:latin typeface="Times New Roman" panose="02020603050405020304" pitchFamily="18" charset="0"/>
                <a:cs typeface="Times New Roman" panose="02020603050405020304" pitchFamily="18" charset="0"/>
              </a:rPr>
              <a:t>5. "</a:t>
            </a:r>
            <a:r>
              <a:rPr lang="en-US" b="1" dirty="0" err="1">
                <a:latin typeface="Times New Roman" panose="02020603050405020304" pitchFamily="18" charset="0"/>
                <a:cs typeface="Times New Roman" panose="02020603050405020304" pitchFamily="18" charset="0"/>
              </a:rPr>
              <a:t>Ikki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xil</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nuqtai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nazar</a:t>
            </a:r>
            <a:r>
              <a:rPr lang="en-US" b="1" dirty="0">
                <a:latin typeface="Times New Roman" panose="02020603050405020304" pitchFamily="18" charset="0"/>
                <a:cs typeface="Times New Roman" panose="02020603050405020304" pitchFamily="18" charset="0"/>
              </a:rPr>
              <a:t>"</a:t>
            </a:r>
          </a:p>
          <a:p>
            <a:pPr marL="0" indent="0" algn="just">
              <a:lnSpc>
                <a:spcPct val="100000"/>
              </a:lnSpc>
              <a:buNone/>
            </a:pPr>
            <a:r>
              <a:rPr lang="en-US" b="1" dirty="0" err="1">
                <a:latin typeface="Times New Roman" panose="02020603050405020304" pitchFamily="18" charset="0"/>
                <a:cs typeface="Times New Roman" panose="02020603050405020304" pitchFamily="18" charset="0"/>
              </a:rPr>
              <a:t>Maqsad</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Tanqidiy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ijodiy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fikrlashni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rivojlantirish</a:t>
            </a:r>
            <a:r>
              <a:rPr lang="en-US" dirty="0">
                <a:latin typeface="Times New Roman" panose="02020603050405020304" pitchFamily="18" charset="0"/>
                <a:cs typeface="Times New Roman" panose="02020603050405020304" pitchFamily="18" charset="0"/>
              </a:rPr>
              <a:t>.</a:t>
            </a:r>
          </a:p>
          <a:p>
            <a:pPr algn="just">
              <a:lnSpc>
                <a:spcPct val="100000"/>
              </a:lnSpc>
              <a:buFont typeface="Arial" panose="020B0604020202020204" pitchFamily="34" charset="0"/>
              <a:buChar char="•"/>
            </a:pPr>
            <a:r>
              <a:rPr lang="en-US" b="1" dirty="0" err="1">
                <a:latin typeface="Times New Roman" panose="02020603050405020304" pitchFamily="18" charset="0"/>
                <a:cs typeface="Times New Roman" panose="02020603050405020304" pitchFamily="18" charset="0"/>
              </a:rPr>
              <a:t>Vazifa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o‘quvchilarga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biror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voqeani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holatni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ikki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xil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nuqtai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nazardan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ko‘rsatish</a:t>
            </a:r>
            <a:r>
              <a:rPr lang="en-US" dirty="0">
                <a:latin typeface="Times New Roman" panose="02020603050405020304" pitchFamily="18" charset="0"/>
                <a:cs typeface="Times New Roman" panose="02020603050405020304" pitchFamily="18" charset="0"/>
              </a:rPr>
              <a:t> talab </a:t>
            </a:r>
            <a:r>
              <a:rPr lang="en-US" dirty="0" err="1">
                <a:latin typeface="Times New Roman" panose="02020603050405020304" pitchFamily="18" charset="0"/>
                <a:cs typeface="Times New Roman" panose="02020603050405020304" pitchFamily="18" charset="0"/>
              </a:rPr>
              <a:t>etiladi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Masalan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o‘quvchilar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sinfda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yangi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darsni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boshlashni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xohlamayabdilar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sababini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qanday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tushuntirasiz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Birinchi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uchrashuvdagi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odamlar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o‘rtasidagi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norozilik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o‘quvchilar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ikki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xil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nuqtai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nazardan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holatni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tahlil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ijodiy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fikrlarini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yozma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og‘zaki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tarzda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ifodalashlari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kerak</a:t>
            </a:r>
            <a:r>
              <a:rPr lang="en-US" dirty="0">
                <a:latin typeface="Times New Roman" panose="02020603050405020304" pitchFamily="18" charset="0"/>
                <a:cs typeface="Times New Roman" panose="02020603050405020304" pitchFamily="18" charset="0"/>
              </a:rPr>
              <a:t>.</a:t>
            </a:r>
          </a:p>
          <a:p>
            <a:pPr marL="0" indent="0" algn="just">
              <a:lnSpc>
                <a:spcPct val="100000"/>
              </a:lnSpc>
              <a:buNone/>
            </a:pPr>
            <a:r>
              <a:rPr lang="en-US" b="1" dirty="0" err="1">
                <a:latin typeface="Times New Roman" panose="02020603050405020304" pitchFamily="18" charset="0"/>
                <a:cs typeface="Times New Roman" panose="02020603050405020304" pitchFamily="18" charset="0"/>
              </a:rPr>
              <a:t>Natija</a:t>
            </a:r>
            <a:r>
              <a:rPr lang="en-US" dirty="0">
                <a:latin typeface="Times New Roman" panose="02020603050405020304" pitchFamily="18" charset="0"/>
                <a:cs typeface="Times New Roman" panose="02020603050405020304" pitchFamily="18" charset="0"/>
              </a:rPr>
              <a:t>: Bu </a:t>
            </a:r>
            <a:r>
              <a:rPr lang="en-US" dirty="0" err="1">
                <a:latin typeface="Times New Roman" panose="02020603050405020304" pitchFamily="18" charset="0"/>
                <a:cs typeface="Times New Roman" panose="02020603050405020304" pitchFamily="18" charset="0"/>
              </a:rPr>
              <a:t>mashq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o‘quvchilarda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holatni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turli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nuqtai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nazardan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qobiliyatini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rivojlantiradi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ijodiy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fikrlashni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kengaytiradi</a:t>
            </a:r>
            <a:r>
              <a:rPr lang="en-US" dirty="0">
                <a:latin typeface="Times New Roman" panose="02020603050405020304" pitchFamily="18" charset="0"/>
                <a:cs typeface="Times New Roman" panose="02020603050405020304" pitchFamily="18" charset="0"/>
              </a:rPr>
              <a:t>.</a:t>
            </a:r>
          </a:p>
          <a:p>
            <a:pPr marL="0" indent="0">
              <a:buNone/>
            </a:pPr>
            <a:endParaRPr lang="ru-RU" dirty="0"/>
          </a:p>
        </p:txBody>
      </p:sp>
    </p:spTree>
    <p:extLst>
      <p:ext uri="{BB962C8B-B14F-4D97-AF65-F5344CB8AC3E}">
        <p14:creationId xmlns:p14="http://schemas.microsoft.com/office/powerpoint/2010/main" val="18098753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903BE2C1-4EA3-B18A-60DF-AE8A94C6C608}"/>
              </a:ext>
            </a:extLst>
          </p:cNvPr>
          <p:cNvSpPr>
            <a:spLocks noGrp="1"/>
          </p:cNvSpPr>
          <p:nvPr>
            <p:ph idx="1"/>
          </p:nvPr>
        </p:nvSpPr>
        <p:spPr>
          <a:xfrm>
            <a:off x="522338" y="493917"/>
            <a:ext cx="11147323" cy="6096000"/>
          </a:xfrm>
        </p:spPr>
        <p:txBody>
          <a:bodyPr>
            <a:normAutofit fontScale="85000" lnSpcReduction="10000"/>
          </a:bodyPr>
          <a:lstStyle/>
          <a:p>
            <a:pPr marL="0" indent="0" algn="just">
              <a:lnSpc>
                <a:spcPct val="100000"/>
              </a:lnSpc>
              <a:buNone/>
            </a:pPr>
            <a:r>
              <a:rPr lang="en-US" b="1" dirty="0">
                <a:latin typeface="Times New Roman" panose="02020603050405020304" pitchFamily="18" charset="0"/>
                <a:cs typeface="Times New Roman" panose="02020603050405020304" pitchFamily="18" charset="0"/>
              </a:rPr>
              <a:t>6. "</a:t>
            </a:r>
            <a:r>
              <a:rPr lang="en-US" b="1" dirty="0" err="1">
                <a:latin typeface="Times New Roman" panose="02020603050405020304" pitchFamily="18" charset="0"/>
                <a:cs typeface="Times New Roman" panose="02020603050405020304" pitchFamily="18" charset="0"/>
              </a:rPr>
              <a:t>Do‘stlikni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qanday</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ta’riflash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mumkin</a:t>
            </a:r>
            <a:r>
              <a:rPr lang="en-US" b="1" dirty="0">
                <a:latin typeface="Times New Roman" panose="02020603050405020304" pitchFamily="18" charset="0"/>
                <a:cs typeface="Times New Roman" panose="02020603050405020304" pitchFamily="18" charset="0"/>
              </a:rPr>
              <a:t>?"</a:t>
            </a:r>
          </a:p>
          <a:p>
            <a:pPr marL="0" indent="0" algn="just">
              <a:lnSpc>
                <a:spcPct val="100000"/>
              </a:lnSpc>
              <a:buNone/>
            </a:pPr>
            <a:r>
              <a:rPr lang="en-US" b="1" dirty="0" err="1">
                <a:latin typeface="Times New Roman" panose="02020603050405020304" pitchFamily="18" charset="0"/>
                <a:cs typeface="Times New Roman" panose="02020603050405020304" pitchFamily="18" charset="0"/>
              </a:rPr>
              <a:t>Maqsad</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Ijodiy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fikrlash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tushuncha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chiqish</a:t>
            </a:r>
            <a:r>
              <a:rPr lang="en-US" dirty="0">
                <a:latin typeface="Times New Roman" panose="02020603050405020304" pitchFamily="18" charset="0"/>
                <a:cs typeface="Times New Roman" panose="02020603050405020304" pitchFamily="18" charset="0"/>
              </a:rPr>
              <a:t>.</a:t>
            </a:r>
          </a:p>
          <a:p>
            <a:pPr algn="just">
              <a:lnSpc>
                <a:spcPct val="120000"/>
              </a:lnSpc>
              <a:buFont typeface="Arial" panose="020B0604020202020204" pitchFamily="34" charset="0"/>
              <a:buChar char="•"/>
            </a:pPr>
            <a:r>
              <a:rPr lang="en-US" b="1" dirty="0" err="1">
                <a:latin typeface="Times New Roman" panose="02020603050405020304" pitchFamily="18" charset="0"/>
                <a:cs typeface="Times New Roman" panose="02020603050405020304" pitchFamily="18" charset="0"/>
              </a:rPr>
              <a:t>Vazifa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o‘quvchilarga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do‘stlik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tushunchasini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qanday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tasavvur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qilishlarini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so‘rashingiz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kerak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do‘stlikni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nima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sifatida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ko‘rishadi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qanday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xususiyatlar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bog‘lashadi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boshqacha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aytganda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do‘stlikning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mavhum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konkret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taraflarini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qanday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ta’riflashadi</a:t>
            </a:r>
            <a:r>
              <a:rPr lang="en-US" dirty="0">
                <a:latin typeface="Times New Roman" panose="02020603050405020304" pitchFamily="18" charset="0"/>
                <a:cs typeface="Times New Roman" panose="02020603050405020304" pitchFamily="18" charset="0"/>
              </a:rPr>
              <a:t>). Bu </a:t>
            </a:r>
            <a:r>
              <a:rPr lang="en-US" dirty="0" err="1">
                <a:latin typeface="Times New Roman" panose="02020603050405020304" pitchFamily="18" charset="0"/>
                <a:cs typeface="Times New Roman" panose="02020603050405020304" pitchFamily="18" charset="0"/>
              </a:rPr>
              <a:t>haqda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qisqa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insholar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yozishni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taklif</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qiling</a:t>
            </a:r>
            <a:r>
              <a:rPr lang="en-US" dirty="0">
                <a:latin typeface="Times New Roman" panose="02020603050405020304" pitchFamily="18" charset="0"/>
                <a:cs typeface="Times New Roman" panose="02020603050405020304" pitchFamily="18" charset="0"/>
              </a:rPr>
              <a:t>.</a:t>
            </a:r>
          </a:p>
          <a:p>
            <a:pPr marL="0" indent="0" algn="just">
              <a:lnSpc>
                <a:spcPct val="120000"/>
              </a:lnSpc>
              <a:buNone/>
            </a:pPr>
            <a:r>
              <a:rPr lang="en-US" b="1" dirty="0" err="1">
                <a:latin typeface="Times New Roman" panose="02020603050405020304" pitchFamily="18" charset="0"/>
                <a:cs typeface="Times New Roman" panose="02020603050405020304" pitchFamily="18" charset="0"/>
              </a:rPr>
              <a:t>Natija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o‘quvchilar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tushuncha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mavzularni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ijodiy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tarzda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tahlil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qilishadi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fikrlarini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yaratadilar</a:t>
            </a:r>
            <a:r>
              <a:rPr lang="en-US" dirty="0">
                <a:latin typeface="Times New Roman" panose="02020603050405020304" pitchFamily="18" charset="0"/>
                <a:cs typeface="Times New Roman" panose="02020603050405020304" pitchFamily="18" charset="0"/>
              </a:rPr>
              <a:t>.</a:t>
            </a:r>
          </a:p>
          <a:p>
            <a:pPr marL="0" indent="0" algn="just">
              <a:lnSpc>
                <a:spcPct val="100000"/>
              </a:lnSpc>
              <a:buNone/>
            </a:pPr>
            <a:endParaRPr lang="en-US" sz="1500" dirty="0">
              <a:latin typeface="Times New Roman" panose="02020603050405020304" pitchFamily="18" charset="0"/>
              <a:cs typeface="Times New Roman" panose="02020603050405020304" pitchFamily="18" charset="0"/>
            </a:endParaRPr>
          </a:p>
          <a:p>
            <a:pPr marL="0" indent="0" algn="just">
              <a:lnSpc>
                <a:spcPct val="120000"/>
              </a:lnSpc>
              <a:buNone/>
            </a:pPr>
            <a:r>
              <a:rPr lang="en-US" b="1" dirty="0">
                <a:solidFill>
                  <a:srgbClr val="C00000"/>
                </a:solidFill>
                <a:latin typeface="Times New Roman" panose="02020603050405020304" pitchFamily="18" charset="0"/>
                <a:cs typeface="Times New Roman" panose="02020603050405020304" pitchFamily="18" charset="0"/>
              </a:rPr>
              <a:t>Bu </a:t>
            </a:r>
            <a:r>
              <a:rPr lang="en-US" b="1" dirty="0" err="1">
                <a:solidFill>
                  <a:srgbClr val="C00000"/>
                </a:solidFill>
                <a:latin typeface="Times New Roman" panose="02020603050405020304" pitchFamily="18" charset="0"/>
                <a:cs typeface="Times New Roman" panose="02020603050405020304" pitchFamily="18" charset="0"/>
              </a:rPr>
              <a:t>amaliy</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mashqlar</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o‘quvchilarda</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ijodiy</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fikrlash</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va</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yangilikka</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intilishni</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rivojlantirishga</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yordam</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beradi</a:t>
            </a:r>
            <a:r>
              <a:rPr lang="en-US" b="1" dirty="0">
                <a:solidFill>
                  <a:srgbClr val="C00000"/>
                </a:solidFill>
                <a:latin typeface="Times New Roman" panose="02020603050405020304" pitchFamily="18" charset="0"/>
                <a:cs typeface="Times New Roman" panose="02020603050405020304" pitchFamily="18" charset="0"/>
              </a:rPr>
              <a:t>. Har </a:t>
            </a:r>
            <a:r>
              <a:rPr lang="en-US" b="1" dirty="0" err="1">
                <a:solidFill>
                  <a:srgbClr val="C00000"/>
                </a:solidFill>
                <a:latin typeface="Times New Roman" panose="02020603050405020304" pitchFamily="18" charset="0"/>
                <a:cs typeface="Times New Roman" panose="02020603050405020304" pitchFamily="18" charset="0"/>
              </a:rPr>
              <a:t>bir</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mashq</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o‘quvchilarning</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ijodiy</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salohiyatini</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oshiradi</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va</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o‘zlari</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o‘rganayotgan</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materialni</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yangi</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innovatsion</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usullarda</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ko‘rib</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chiqish</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imkonini</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beradi</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Mashqlar</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davomida</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o‘quvchilar</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o‘z</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fikrlarini</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erkin</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ifodalashga</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yangi</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g‘oyalar</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ishlab</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chiqishga</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va</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yaratishga</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o‘rganadilar</a:t>
            </a:r>
            <a:r>
              <a:rPr lang="en-US" b="1" dirty="0">
                <a:solidFill>
                  <a:srgbClr val="C00000"/>
                </a:solidFill>
                <a:latin typeface="Times New Roman" panose="02020603050405020304" pitchFamily="18" charset="0"/>
                <a:cs typeface="Times New Roman" panose="02020603050405020304" pitchFamily="18" charset="0"/>
              </a:rPr>
              <a:t>.</a:t>
            </a:r>
          </a:p>
          <a:p>
            <a:pPr marL="0" indent="0">
              <a:buNone/>
            </a:pPr>
            <a:endParaRPr lang="ru-RU" dirty="0"/>
          </a:p>
        </p:txBody>
      </p:sp>
      <p:pic>
        <p:nvPicPr>
          <p:cNvPr id="4" name="Рисунок 3">
            <a:extLst>
              <a:ext uri="{FF2B5EF4-FFF2-40B4-BE49-F238E27FC236}">
                <a16:creationId xmlns:a16="http://schemas.microsoft.com/office/drawing/2014/main" id="{60C03F30-55C2-E358-DEA0-3D0EAED5B3DE}"/>
              </a:ext>
            </a:extLst>
          </p:cNvPr>
          <p:cNvPicPr>
            <a:picLocks noChangeAspect="1"/>
          </p:cNvPicPr>
          <p:nvPr/>
        </p:nvPicPr>
        <p:blipFill>
          <a:blip r:embed="rId2"/>
          <a:stretch>
            <a:fillRect/>
          </a:stretch>
        </p:blipFill>
        <p:spPr>
          <a:xfrm>
            <a:off x="10087895" y="130432"/>
            <a:ext cx="1484672" cy="1164072"/>
          </a:xfrm>
          <a:prstGeom prst="rect">
            <a:avLst/>
          </a:prstGeom>
        </p:spPr>
      </p:pic>
    </p:spTree>
    <p:extLst>
      <p:ext uri="{BB962C8B-B14F-4D97-AF65-F5344CB8AC3E}">
        <p14:creationId xmlns:p14="http://schemas.microsoft.com/office/powerpoint/2010/main" val="35533348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2B778F5B-6A4B-1695-F1FB-0E38174A3BD9}"/>
              </a:ext>
            </a:extLst>
          </p:cNvPr>
          <p:cNvSpPr>
            <a:spLocks noGrp="1"/>
          </p:cNvSpPr>
          <p:nvPr>
            <p:ph idx="1"/>
          </p:nvPr>
        </p:nvSpPr>
        <p:spPr>
          <a:xfrm>
            <a:off x="838200" y="471948"/>
            <a:ext cx="10515600" cy="4652963"/>
          </a:xfrm>
        </p:spPr>
        <p:txBody>
          <a:bodyPr/>
          <a:lstStyle/>
          <a:p>
            <a:pPr marL="0" indent="0" algn="just">
              <a:lnSpc>
                <a:spcPct val="100000"/>
              </a:lnSpc>
              <a:buNone/>
            </a:pP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Ijodiy</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qobiliyat</a:t>
            </a:r>
            <a:r>
              <a:rPr lang="en-US" b="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yangi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foydali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g‘oyalarni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yaratish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mavjud</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ma’lumotlardan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yangi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usullar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foydalanish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qobiliyatidir</a:t>
            </a:r>
            <a:r>
              <a:rPr lang="en-US" dirty="0">
                <a:latin typeface="Times New Roman" panose="02020603050405020304" pitchFamily="18" charset="0"/>
                <a:cs typeface="Times New Roman" panose="02020603050405020304" pitchFamily="18" charset="0"/>
              </a:rPr>
              <a:t>. Bu </a:t>
            </a:r>
            <a:r>
              <a:rPr lang="en-US" dirty="0" err="1">
                <a:latin typeface="Times New Roman" panose="02020603050405020304" pitchFamily="18" charset="0"/>
                <a:cs typeface="Times New Roman" panose="02020603050405020304" pitchFamily="18" charset="0"/>
              </a:rPr>
              <a:t>insonning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yangi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imkoniyatlarni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yaratish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mavjud</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masalalarni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yangicha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yondashuvlar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qobiliyatini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anglatadi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Ijodiy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qobiliyat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nafaqat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san'at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balki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ilm</a:t>
            </a:r>
            <a:r>
              <a:rPr lang="en-US" dirty="0">
                <a:latin typeface="Times New Roman" panose="02020603050405020304" pitchFamily="18" charset="0"/>
                <a:cs typeface="Times New Roman" panose="02020603050405020304" pitchFamily="18" charset="0"/>
              </a:rPr>
              <a:t>-fan, </a:t>
            </a:r>
            <a:r>
              <a:rPr lang="en-US" dirty="0" err="1">
                <a:latin typeface="Times New Roman" panose="02020603050405020304" pitchFamily="18" charset="0"/>
                <a:cs typeface="Times New Roman" panose="02020603050405020304" pitchFamily="18" charset="0"/>
              </a:rPr>
              <a:t>texnika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biznes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pedagogika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boshqa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sohalarda</a:t>
            </a:r>
            <a:r>
              <a:rPr lang="en-US" dirty="0">
                <a:latin typeface="Times New Roman" panose="02020603050405020304" pitchFamily="18" charset="0"/>
                <a:cs typeface="Times New Roman" panose="02020603050405020304" pitchFamily="18" charset="0"/>
              </a:rPr>
              <a:t> ham </a:t>
            </a:r>
            <a:r>
              <a:rPr lang="en-US" dirty="0" err="1">
                <a:latin typeface="Times New Roman" panose="02020603050405020304" pitchFamily="18" charset="0"/>
                <a:cs typeface="Times New Roman" panose="02020603050405020304" pitchFamily="18" charset="0"/>
              </a:rPr>
              <a:t>o‘zini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ko‘rsatadi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Ijodiy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qobiliyatni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shakllantirish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rivojlantirish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ko‘plab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omillarga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bog‘liq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jumladan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shaxsiy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xususiyatlar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atrof-muhit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ta'lim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tajriba</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pic>
        <p:nvPicPr>
          <p:cNvPr id="4" name="Рисунок 3">
            <a:extLst>
              <a:ext uri="{FF2B5EF4-FFF2-40B4-BE49-F238E27FC236}">
                <a16:creationId xmlns:a16="http://schemas.microsoft.com/office/drawing/2014/main" id="{C0E8F938-5CB1-D821-E1A1-82F19373E82B}"/>
              </a:ext>
            </a:extLst>
          </p:cNvPr>
          <p:cNvPicPr>
            <a:picLocks noChangeAspect="1"/>
          </p:cNvPicPr>
          <p:nvPr/>
        </p:nvPicPr>
        <p:blipFill>
          <a:blip r:embed="rId2"/>
          <a:stretch>
            <a:fillRect/>
          </a:stretch>
        </p:blipFill>
        <p:spPr>
          <a:xfrm>
            <a:off x="672280" y="4382727"/>
            <a:ext cx="3413540" cy="2116395"/>
          </a:xfrm>
          <a:prstGeom prst="rect">
            <a:avLst/>
          </a:prstGeom>
        </p:spPr>
      </p:pic>
      <p:pic>
        <p:nvPicPr>
          <p:cNvPr id="5" name="Рисунок 4">
            <a:extLst>
              <a:ext uri="{FF2B5EF4-FFF2-40B4-BE49-F238E27FC236}">
                <a16:creationId xmlns:a16="http://schemas.microsoft.com/office/drawing/2014/main" id="{14B6238B-A56C-C15E-3B5B-459436FAC01C}"/>
              </a:ext>
            </a:extLst>
          </p:cNvPr>
          <p:cNvPicPr>
            <a:picLocks noChangeAspect="1"/>
          </p:cNvPicPr>
          <p:nvPr/>
        </p:nvPicPr>
        <p:blipFill>
          <a:blip r:embed="rId3"/>
          <a:stretch>
            <a:fillRect/>
          </a:stretch>
        </p:blipFill>
        <p:spPr>
          <a:xfrm>
            <a:off x="4563655" y="4382727"/>
            <a:ext cx="6524922" cy="2214717"/>
          </a:xfrm>
          <a:prstGeom prst="rect">
            <a:avLst/>
          </a:prstGeom>
        </p:spPr>
      </p:pic>
    </p:spTree>
    <p:extLst>
      <p:ext uri="{BB962C8B-B14F-4D97-AF65-F5344CB8AC3E}">
        <p14:creationId xmlns:p14="http://schemas.microsoft.com/office/powerpoint/2010/main" val="19983686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1768445-6759-79C7-F063-4D26B373A6DE}"/>
              </a:ext>
            </a:extLst>
          </p:cNvPr>
          <p:cNvSpPr>
            <a:spLocks noGrp="1"/>
          </p:cNvSpPr>
          <p:nvPr>
            <p:ph type="title"/>
          </p:nvPr>
        </p:nvSpPr>
        <p:spPr>
          <a:xfrm>
            <a:off x="838200" y="237306"/>
            <a:ext cx="10515600" cy="863907"/>
          </a:xfrm>
        </p:spPr>
        <p:txBody>
          <a:bodyPr>
            <a:normAutofit/>
          </a:bodyPr>
          <a:lstStyle/>
          <a:p>
            <a:r>
              <a:rPr lang="en-US" sz="2800" b="1" dirty="0" err="1">
                <a:latin typeface="Times New Roman" panose="02020603050405020304" pitchFamily="18" charset="0"/>
                <a:cs typeface="Times New Roman" panose="02020603050405020304" pitchFamily="18" charset="0"/>
              </a:rPr>
              <a:t>Ijodiy</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qobiliyatga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oid</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asosiy</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tushunchalar</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quyidagilardan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iborat</a:t>
            </a:r>
            <a:r>
              <a:rPr lang="en-US" sz="2800" b="1"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p:txBody>
      </p:sp>
      <p:sp>
        <p:nvSpPr>
          <p:cNvPr id="7" name="Объект 6">
            <a:extLst>
              <a:ext uri="{FF2B5EF4-FFF2-40B4-BE49-F238E27FC236}">
                <a16:creationId xmlns:a16="http://schemas.microsoft.com/office/drawing/2014/main" id="{F78563B5-E9CC-0D5D-A44D-F92BB27EEEF5}"/>
              </a:ext>
            </a:extLst>
          </p:cNvPr>
          <p:cNvSpPr>
            <a:spLocks noGrp="1"/>
          </p:cNvSpPr>
          <p:nvPr>
            <p:ph idx="1"/>
          </p:nvPr>
        </p:nvSpPr>
        <p:spPr>
          <a:xfrm>
            <a:off x="700549" y="1229032"/>
            <a:ext cx="10515600" cy="5263843"/>
          </a:xfrm>
        </p:spPr>
        <p:txBody>
          <a:bodyPr>
            <a:normAutofit fontScale="85000" lnSpcReduction="20000"/>
          </a:bodyPr>
          <a:lstStyle/>
          <a:p>
            <a:pPr marL="0" marR="0" lvl="0" indent="0" algn="l" defTabSz="914400" rtl="0" eaLnBrk="0" fontAlgn="base" latinLnBrk="0" hangingPunct="0">
              <a:lnSpc>
                <a:spcPct val="120000"/>
              </a:lnSpc>
              <a:spcBef>
                <a:spcPct val="0"/>
              </a:spcBef>
              <a:spcAft>
                <a:spcPct val="0"/>
              </a:spcAft>
              <a:buClrTx/>
              <a:buSzTx/>
              <a:buFontTx/>
              <a:buChar char="•"/>
              <a:tabLst/>
            </a:pPr>
            <a:r>
              <a:rPr kumimoji="0" lang="ru-RU" altLang="ru-RU" sz="2800" b="1" i="0" u="none" strike="noStrike" cap="none" normalizeH="0" baseline="0" dirty="0" err="1">
                <a:ln>
                  <a:noFill/>
                </a:ln>
                <a:solidFill>
                  <a:srgbClr val="C00000"/>
                </a:solidFill>
                <a:effectLst/>
                <a:latin typeface="Times New Roman" panose="02020603050405020304" pitchFamily="18" charset="0"/>
                <a:cs typeface="Times New Roman" panose="02020603050405020304" pitchFamily="18" charset="0"/>
              </a:rPr>
              <a:t>Ijodiy</a:t>
            </a:r>
            <a:r>
              <a:rPr kumimoji="0" lang="ru-RU" altLang="ru-RU" sz="2800" b="1" i="0" u="none" strike="noStrike" cap="none" normalizeH="0" baseline="0" dirty="0">
                <a:ln>
                  <a:noFill/>
                </a:ln>
                <a:solidFill>
                  <a:srgbClr val="C00000"/>
                </a:solidFill>
                <a:effectLst/>
                <a:latin typeface="Times New Roman" panose="02020603050405020304" pitchFamily="18" charset="0"/>
                <a:cs typeface="Times New Roman" panose="02020603050405020304" pitchFamily="18" charset="0"/>
              </a:rPr>
              <a:t> </a:t>
            </a:r>
            <a:r>
              <a:rPr lang="en-US" altLang="ru-RU" b="1" dirty="0">
                <a:solidFill>
                  <a:srgbClr val="C00000"/>
                </a:solidFill>
                <a:latin typeface="Times New Roman" panose="02020603050405020304" pitchFamily="18" charset="0"/>
                <a:cs typeface="Times New Roman" panose="02020603050405020304" pitchFamily="18" charset="0"/>
              </a:rPr>
              <a:t>f</a:t>
            </a:r>
            <a:r>
              <a:rPr kumimoji="0" lang="ru-RU" altLang="ru-RU" sz="2800" b="1" i="0" u="none" strike="noStrike" cap="none" normalizeH="0" baseline="0" dirty="0" err="1">
                <a:ln>
                  <a:noFill/>
                </a:ln>
                <a:solidFill>
                  <a:srgbClr val="C00000"/>
                </a:solidFill>
                <a:effectLst/>
                <a:latin typeface="Times New Roman" panose="02020603050405020304" pitchFamily="18" charset="0"/>
                <a:cs typeface="Times New Roman" panose="02020603050405020304" pitchFamily="18" charset="0"/>
              </a:rPr>
              <a:t>ikr</a:t>
            </a:r>
            <a:r>
              <a:rPr kumimoji="0" lang="ru-RU" altLang="ru-RU" sz="2800" b="0" i="0" u="none" strike="noStrike" cap="none" normalizeH="0" baseline="0" dirty="0">
                <a:ln>
                  <a:noFill/>
                </a:ln>
                <a:solidFill>
                  <a:srgbClr val="C00000"/>
                </a:solidFill>
                <a:effectLst/>
                <a:latin typeface="Times New Roman" panose="02020603050405020304" pitchFamily="18" charset="0"/>
                <a:cs typeface="Times New Roman" panose="02020603050405020304" pitchFamily="18" charset="0"/>
              </a:rPr>
              <a:t> – </a:t>
            </a:r>
            <a:r>
              <a:rPr kumimoji="0" lang="ru-RU" altLang="ru-RU" sz="2800" b="0" i="0" u="none" strike="noStrike" cap="none" normalizeH="0" baseline="0" dirty="0" err="1">
                <a:ln>
                  <a:noFill/>
                </a:ln>
                <a:solidFill>
                  <a:srgbClr val="C00000"/>
                </a:solidFill>
                <a:effectLst/>
                <a:latin typeface="Times New Roman" panose="02020603050405020304" pitchFamily="18" charset="0"/>
                <a:cs typeface="Times New Roman" panose="02020603050405020304" pitchFamily="18" charset="0"/>
              </a:rPr>
              <a:t>Bu</a:t>
            </a:r>
            <a:r>
              <a:rPr kumimoji="0" lang="ru-RU" altLang="ru-RU" sz="2800" b="0" i="0" u="none" strike="noStrike" cap="none" normalizeH="0" baseline="0" dirty="0">
                <a:ln>
                  <a:noFill/>
                </a:ln>
                <a:solidFill>
                  <a:srgbClr val="C00000"/>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rgbClr val="C00000"/>
                </a:solidFill>
                <a:effectLst/>
                <a:latin typeface="Times New Roman" panose="02020603050405020304" pitchFamily="18" charset="0"/>
                <a:cs typeface="Times New Roman" panose="02020603050405020304" pitchFamily="18" charset="0"/>
              </a:rPr>
              <a:t>yangi</a:t>
            </a:r>
            <a:r>
              <a:rPr kumimoji="0" lang="ru-RU" altLang="ru-RU" sz="2800" b="0" i="0" u="none" strike="noStrike" cap="none" normalizeH="0" baseline="0" dirty="0">
                <a:ln>
                  <a:noFill/>
                </a:ln>
                <a:solidFill>
                  <a:srgbClr val="C00000"/>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rgbClr val="C00000"/>
                </a:solidFill>
                <a:effectLst/>
                <a:latin typeface="Times New Roman" panose="02020603050405020304" pitchFamily="18" charset="0"/>
                <a:cs typeface="Times New Roman" panose="02020603050405020304" pitchFamily="18" charset="0"/>
              </a:rPr>
              <a:t>va</a:t>
            </a:r>
            <a:r>
              <a:rPr kumimoji="0" lang="ru-RU" altLang="ru-RU" sz="2800" b="0" i="0" u="none" strike="noStrike" cap="none" normalizeH="0" baseline="0" dirty="0">
                <a:ln>
                  <a:noFill/>
                </a:ln>
                <a:solidFill>
                  <a:srgbClr val="C00000"/>
                </a:solidFill>
                <a:effectLst/>
                <a:latin typeface="Times New Roman" panose="02020603050405020304" pitchFamily="18" charset="0"/>
                <a:cs typeface="Times New Roman" panose="02020603050405020304" pitchFamily="18" charset="0"/>
              </a:rPr>
              <a:t> </a:t>
            </a:r>
            <a:r>
              <a:rPr kumimoji="0" lang="en-US" altLang="ru-RU" sz="2800" b="0" i="0" u="none" strike="noStrike" cap="none" normalizeH="0" baseline="0" dirty="0">
                <a:ln>
                  <a:noFill/>
                </a:ln>
                <a:solidFill>
                  <a:srgbClr val="C00000"/>
                </a:solidFill>
                <a:effectLst/>
                <a:latin typeface="Times New Roman" panose="02020603050405020304" pitchFamily="18" charset="0"/>
                <a:cs typeface="Times New Roman" panose="02020603050405020304" pitchFamily="18" charset="0"/>
              </a:rPr>
              <a:t>o‘</a:t>
            </a:r>
            <a:r>
              <a:rPr kumimoji="0" lang="ru-RU" altLang="ru-RU" sz="2800" b="0" i="0" u="none" strike="noStrike" cap="none" normalizeH="0" baseline="0" dirty="0" err="1">
                <a:ln>
                  <a:noFill/>
                </a:ln>
                <a:solidFill>
                  <a:srgbClr val="C00000"/>
                </a:solidFill>
                <a:effectLst/>
                <a:latin typeface="Times New Roman" panose="02020603050405020304" pitchFamily="18" charset="0"/>
                <a:cs typeface="Times New Roman" panose="02020603050405020304" pitchFamily="18" charset="0"/>
              </a:rPr>
              <a:t>ziga</a:t>
            </a:r>
            <a:r>
              <a:rPr kumimoji="0" lang="ru-RU" altLang="ru-RU" sz="2800" b="0" i="0" u="none" strike="noStrike" cap="none" normalizeH="0" baseline="0" dirty="0">
                <a:ln>
                  <a:noFill/>
                </a:ln>
                <a:solidFill>
                  <a:srgbClr val="C00000"/>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rgbClr val="C00000"/>
                </a:solidFill>
                <a:effectLst/>
                <a:latin typeface="Times New Roman" panose="02020603050405020304" pitchFamily="18" charset="0"/>
                <a:cs typeface="Times New Roman" panose="02020603050405020304" pitchFamily="18" charset="0"/>
              </a:rPr>
              <a:t>xos</a:t>
            </a:r>
            <a:r>
              <a:rPr kumimoji="0" lang="ru-RU" altLang="ru-RU" sz="2800" b="0" i="0" u="none" strike="noStrike" cap="none" normalizeH="0" baseline="0" dirty="0">
                <a:ln>
                  <a:noFill/>
                </a:ln>
                <a:solidFill>
                  <a:srgbClr val="C00000"/>
                </a:solidFill>
                <a:effectLst/>
                <a:latin typeface="Times New Roman" panose="02020603050405020304" pitchFamily="18" charset="0"/>
                <a:cs typeface="Times New Roman" panose="02020603050405020304" pitchFamily="18" charset="0"/>
              </a:rPr>
              <a:t> </a:t>
            </a:r>
            <a:r>
              <a:rPr kumimoji="0" lang="en-US" altLang="ru-RU" sz="2800" b="0" i="0" u="none" strike="noStrike" cap="none" normalizeH="0" baseline="0" dirty="0">
                <a:ln>
                  <a:noFill/>
                </a:ln>
                <a:solidFill>
                  <a:srgbClr val="C00000"/>
                </a:solidFill>
                <a:effectLst/>
                <a:latin typeface="Times New Roman" panose="02020603050405020304" pitchFamily="18" charset="0"/>
                <a:cs typeface="Times New Roman" panose="02020603050405020304" pitchFamily="18" charset="0"/>
              </a:rPr>
              <a:t>g‘</a:t>
            </a:r>
            <a:r>
              <a:rPr kumimoji="0" lang="ru-RU" altLang="ru-RU" sz="2800" b="0" i="0" u="none" strike="noStrike" cap="none" normalizeH="0" baseline="0" dirty="0" err="1">
                <a:ln>
                  <a:noFill/>
                </a:ln>
                <a:solidFill>
                  <a:srgbClr val="C00000"/>
                </a:solidFill>
                <a:effectLst/>
                <a:latin typeface="Times New Roman" panose="02020603050405020304" pitchFamily="18" charset="0"/>
                <a:cs typeface="Times New Roman" panose="02020603050405020304" pitchFamily="18" charset="0"/>
              </a:rPr>
              <a:t>oyalar</a:t>
            </a:r>
            <a:r>
              <a:rPr kumimoji="0" lang="ru-RU" altLang="ru-RU" sz="2800" b="0" i="0" u="none" strike="noStrike" cap="none" normalizeH="0" baseline="0" dirty="0">
                <a:ln>
                  <a:noFill/>
                </a:ln>
                <a:solidFill>
                  <a:srgbClr val="C00000"/>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rgbClr val="C00000"/>
                </a:solidFill>
                <a:effectLst/>
                <a:latin typeface="Times New Roman" panose="02020603050405020304" pitchFamily="18" charset="0"/>
                <a:cs typeface="Times New Roman" panose="02020603050405020304" pitchFamily="18" charset="0"/>
              </a:rPr>
              <a:t>yaratish</a:t>
            </a:r>
            <a:r>
              <a:rPr kumimoji="0" lang="ru-RU" altLang="ru-RU" sz="2800" b="0" i="0" u="none" strike="noStrike" cap="none" normalizeH="0" baseline="0" dirty="0">
                <a:ln>
                  <a:noFill/>
                </a:ln>
                <a:solidFill>
                  <a:srgbClr val="C00000"/>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rgbClr val="C00000"/>
                </a:solidFill>
                <a:effectLst/>
                <a:latin typeface="Times New Roman" panose="02020603050405020304" pitchFamily="18" charset="0"/>
                <a:cs typeface="Times New Roman" panose="02020603050405020304" pitchFamily="18" charset="0"/>
              </a:rPr>
              <a:t>ularga</a:t>
            </a:r>
            <a:r>
              <a:rPr kumimoji="0" lang="ru-RU" altLang="ru-RU" sz="2800" b="0" i="0" u="none" strike="noStrike" cap="none" normalizeH="0" baseline="0" dirty="0">
                <a:ln>
                  <a:noFill/>
                </a:ln>
                <a:solidFill>
                  <a:srgbClr val="C00000"/>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rgbClr val="C00000"/>
                </a:solidFill>
                <a:effectLst/>
                <a:latin typeface="Times New Roman" panose="02020603050405020304" pitchFamily="18" charset="0"/>
                <a:cs typeface="Times New Roman" panose="02020603050405020304" pitchFamily="18" charset="0"/>
              </a:rPr>
              <a:t>yangicha</a:t>
            </a:r>
            <a:r>
              <a:rPr kumimoji="0" lang="ru-RU" altLang="ru-RU" sz="2800" b="0" i="0" u="none" strike="noStrike" cap="none" normalizeH="0" baseline="0" dirty="0">
                <a:ln>
                  <a:noFill/>
                </a:ln>
                <a:solidFill>
                  <a:srgbClr val="C00000"/>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rgbClr val="C00000"/>
                </a:solidFill>
                <a:effectLst/>
                <a:latin typeface="Times New Roman" panose="02020603050405020304" pitchFamily="18" charset="0"/>
                <a:cs typeface="Times New Roman" panose="02020603050405020304" pitchFamily="18" charset="0"/>
              </a:rPr>
              <a:t>yondashuvni</a:t>
            </a:r>
            <a:r>
              <a:rPr kumimoji="0" lang="ru-RU" altLang="ru-RU" sz="2800" b="0" i="0" u="none" strike="noStrike" cap="none" normalizeH="0" baseline="0" dirty="0">
                <a:ln>
                  <a:noFill/>
                </a:ln>
                <a:solidFill>
                  <a:srgbClr val="C00000"/>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rgbClr val="C00000"/>
                </a:solidFill>
                <a:effectLst/>
                <a:latin typeface="Times New Roman" panose="02020603050405020304" pitchFamily="18" charset="0"/>
                <a:cs typeface="Times New Roman" panose="02020603050405020304" pitchFamily="18" charset="0"/>
              </a:rPr>
              <a:t>topish</a:t>
            </a:r>
            <a:r>
              <a:rPr kumimoji="0" lang="ru-RU" altLang="ru-RU" sz="2800" b="0" i="0" u="none" strike="noStrike" cap="none" normalizeH="0" baseline="0" dirty="0">
                <a:ln>
                  <a:noFill/>
                </a:ln>
                <a:solidFill>
                  <a:srgbClr val="C00000"/>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rgbClr val="C00000"/>
                </a:solidFill>
                <a:effectLst/>
                <a:latin typeface="Times New Roman" panose="02020603050405020304" pitchFamily="18" charset="0"/>
                <a:cs typeface="Times New Roman" panose="02020603050405020304" pitchFamily="18" charset="0"/>
              </a:rPr>
              <a:t>jarayonidir</a:t>
            </a:r>
            <a:r>
              <a:rPr kumimoji="0" lang="ru-RU" altLang="ru-RU" sz="2800" b="0" i="0" u="none" strike="noStrike" cap="none" normalizeH="0" baseline="0" dirty="0">
                <a:ln>
                  <a:noFill/>
                </a:ln>
                <a:solidFill>
                  <a:srgbClr val="C00000"/>
                </a:solidFill>
                <a:effectLst/>
                <a:latin typeface="Times New Roman" panose="02020603050405020304" pitchFamily="18" charset="0"/>
                <a:cs typeface="Times New Roman" panose="02020603050405020304" pitchFamily="18" charset="0"/>
              </a:rPr>
              <a:t>.</a:t>
            </a:r>
            <a:endParaRPr kumimoji="0" lang="en-US" altLang="ru-RU" sz="2800" b="0" i="0" u="none" strike="noStrike" cap="none" normalizeH="0" baseline="0" dirty="0">
              <a:ln>
                <a:noFill/>
              </a:ln>
              <a:solidFill>
                <a:srgbClr val="C00000"/>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20000"/>
              </a:lnSpc>
              <a:spcBef>
                <a:spcPct val="0"/>
              </a:spcBef>
              <a:spcAft>
                <a:spcPct val="0"/>
              </a:spcAft>
              <a:buClrTx/>
              <a:buSzTx/>
              <a:buNone/>
              <a:tabLst/>
            </a:pPr>
            <a:endParaRPr kumimoji="0" lang="ru-RU" altLang="ru-RU" sz="2800" b="0" i="0" u="none" strike="noStrike" cap="none" normalizeH="0" baseline="0" dirty="0">
              <a:ln>
                <a:noFill/>
              </a:ln>
              <a:solidFill>
                <a:srgbClr val="C00000"/>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20000"/>
              </a:lnSpc>
              <a:spcBef>
                <a:spcPct val="0"/>
              </a:spcBef>
              <a:spcAft>
                <a:spcPct val="0"/>
              </a:spcAft>
              <a:buClrTx/>
              <a:buSzTx/>
              <a:buFontTx/>
              <a:buChar char="•"/>
              <a:tabLst/>
            </a:pPr>
            <a:r>
              <a:rPr kumimoji="0" lang="ru-RU" altLang="ru-RU" sz="2800" b="1" i="0" u="none" strike="noStrike" cap="none" normalizeH="0" baseline="0" dirty="0" err="1">
                <a:ln>
                  <a:noFill/>
                </a:ln>
                <a:solidFill>
                  <a:srgbClr val="00B0F0"/>
                </a:solidFill>
                <a:effectLst/>
                <a:latin typeface="Times New Roman" panose="02020603050405020304" pitchFamily="18" charset="0"/>
                <a:cs typeface="Times New Roman" panose="02020603050405020304" pitchFamily="18" charset="0"/>
              </a:rPr>
              <a:t>Fantaziya</a:t>
            </a:r>
            <a:r>
              <a:rPr kumimoji="0" lang="ru-RU" altLang="ru-RU" sz="2800" i="0" u="none" strike="noStrike" cap="none" normalizeH="0" baseline="0" dirty="0">
                <a:ln>
                  <a:noFill/>
                </a:ln>
                <a:solidFill>
                  <a:srgbClr val="00B0F0"/>
                </a:solidFill>
                <a:effectLst/>
                <a:latin typeface="Times New Roman" panose="02020603050405020304" pitchFamily="18" charset="0"/>
                <a:cs typeface="Times New Roman" panose="02020603050405020304" pitchFamily="18" charset="0"/>
              </a:rPr>
              <a:t> – </a:t>
            </a:r>
            <a:r>
              <a:rPr kumimoji="0" lang="ru-RU" altLang="ru-RU" sz="2800" i="0" u="none" strike="noStrike" cap="none" normalizeH="0" baseline="0" dirty="0" err="1">
                <a:ln>
                  <a:noFill/>
                </a:ln>
                <a:solidFill>
                  <a:srgbClr val="00B0F0"/>
                </a:solidFill>
                <a:effectLst/>
                <a:latin typeface="Times New Roman" panose="02020603050405020304" pitchFamily="18" charset="0"/>
                <a:cs typeface="Times New Roman" panose="02020603050405020304" pitchFamily="18" charset="0"/>
              </a:rPr>
              <a:t>Bu</a:t>
            </a:r>
            <a:r>
              <a:rPr kumimoji="0" lang="ru-RU" altLang="ru-RU" sz="2800" i="0" u="none" strike="noStrike" cap="none" normalizeH="0" baseline="0" dirty="0">
                <a:ln>
                  <a:noFill/>
                </a:ln>
                <a:solidFill>
                  <a:srgbClr val="00B0F0"/>
                </a:solidFill>
                <a:effectLst/>
                <a:latin typeface="Times New Roman" panose="02020603050405020304" pitchFamily="18" charset="0"/>
                <a:cs typeface="Times New Roman" panose="02020603050405020304" pitchFamily="18" charset="0"/>
              </a:rPr>
              <a:t> </a:t>
            </a:r>
            <a:r>
              <a:rPr kumimoji="0" lang="ru-RU" altLang="ru-RU" sz="2800" i="0" u="none" strike="noStrike" cap="none" normalizeH="0" baseline="0" dirty="0" err="1">
                <a:ln>
                  <a:noFill/>
                </a:ln>
                <a:solidFill>
                  <a:srgbClr val="00B0F0"/>
                </a:solidFill>
                <a:effectLst/>
                <a:latin typeface="Times New Roman" panose="02020603050405020304" pitchFamily="18" charset="0"/>
                <a:cs typeface="Times New Roman" panose="02020603050405020304" pitchFamily="18" charset="0"/>
              </a:rPr>
              <a:t>tasavvur</a:t>
            </a:r>
            <a:r>
              <a:rPr kumimoji="0" lang="ru-RU" altLang="ru-RU" sz="2800" i="0" u="none" strike="noStrike" cap="none" normalizeH="0" baseline="0" dirty="0">
                <a:ln>
                  <a:noFill/>
                </a:ln>
                <a:solidFill>
                  <a:srgbClr val="00B0F0"/>
                </a:solidFill>
                <a:effectLst/>
                <a:latin typeface="Times New Roman" panose="02020603050405020304" pitchFamily="18" charset="0"/>
                <a:cs typeface="Times New Roman" panose="02020603050405020304" pitchFamily="18" charset="0"/>
              </a:rPr>
              <a:t> </a:t>
            </a:r>
            <a:r>
              <a:rPr kumimoji="0" lang="ru-RU" altLang="ru-RU" sz="2800" i="0" u="none" strike="noStrike" cap="none" normalizeH="0" baseline="0" dirty="0" err="1">
                <a:ln>
                  <a:noFill/>
                </a:ln>
                <a:solidFill>
                  <a:srgbClr val="00B0F0"/>
                </a:solidFill>
                <a:effectLst/>
                <a:latin typeface="Times New Roman" panose="02020603050405020304" pitchFamily="18" charset="0"/>
                <a:cs typeface="Times New Roman" panose="02020603050405020304" pitchFamily="18" charset="0"/>
              </a:rPr>
              <a:t>qilish</a:t>
            </a:r>
            <a:r>
              <a:rPr kumimoji="0" lang="ru-RU" altLang="ru-RU" sz="2800" i="0" u="none" strike="noStrike" cap="none" normalizeH="0" baseline="0" dirty="0">
                <a:ln>
                  <a:noFill/>
                </a:ln>
                <a:solidFill>
                  <a:srgbClr val="00B0F0"/>
                </a:solidFill>
                <a:effectLst/>
                <a:latin typeface="Times New Roman" panose="02020603050405020304" pitchFamily="18" charset="0"/>
                <a:cs typeface="Times New Roman" panose="02020603050405020304" pitchFamily="18" charset="0"/>
              </a:rPr>
              <a:t> </a:t>
            </a:r>
            <a:r>
              <a:rPr kumimoji="0" lang="ru-RU" altLang="ru-RU" sz="2800" i="0" u="none" strike="noStrike" cap="none" normalizeH="0" baseline="0" dirty="0" err="1">
                <a:ln>
                  <a:noFill/>
                </a:ln>
                <a:solidFill>
                  <a:srgbClr val="00B0F0"/>
                </a:solidFill>
                <a:effectLst/>
                <a:latin typeface="Times New Roman" panose="02020603050405020304" pitchFamily="18" charset="0"/>
                <a:cs typeface="Times New Roman" panose="02020603050405020304" pitchFamily="18" charset="0"/>
              </a:rPr>
              <a:t>qobiliyatidir</a:t>
            </a:r>
            <a:r>
              <a:rPr kumimoji="0" lang="ru-RU" altLang="ru-RU" sz="2800" i="0" u="none" strike="noStrike" cap="none" normalizeH="0" baseline="0" dirty="0">
                <a:ln>
                  <a:noFill/>
                </a:ln>
                <a:solidFill>
                  <a:srgbClr val="00B0F0"/>
                </a:solidFill>
                <a:effectLst/>
                <a:latin typeface="Times New Roman" panose="02020603050405020304" pitchFamily="18" charset="0"/>
                <a:cs typeface="Times New Roman" panose="02020603050405020304" pitchFamily="18" charset="0"/>
              </a:rPr>
              <a:t>. </a:t>
            </a:r>
            <a:r>
              <a:rPr kumimoji="0" lang="ru-RU" altLang="ru-RU" sz="2800" i="0" u="none" strike="noStrike" cap="none" normalizeH="0" baseline="0" dirty="0" err="1">
                <a:ln>
                  <a:noFill/>
                </a:ln>
                <a:solidFill>
                  <a:srgbClr val="00B0F0"/>
                </a:solidFill>
                <a:effectLst/>
                <a:latin typeface="Times New Roman" panose="02020603050405020304" pitchFamily="18" charset="0"/>
                <a:cs typeface="Times New Roman" panose="02020603050405020304" pitchFamily="18" charset="0"/>
              </a:rPr>
              <a:t>Ijodiy</a:t>
            </a:r>
            <a:r>
              <a:rPr kumimoji="0" lang="ru-RU" altLang="ru-RU" sz="2800" i="0" u="none" strike="noStrike" cap="none" normalizeH="0" baseline="0" dirty="0">
                <a:ln>
                  <a:noFill/>
                </a:ln>
                <a:solidFill>
                  <a:srgbClr val="00B0F0"/>
                </a:solidFill>
                <a:effectLst/>
                <a:latin typeface="Times New Roman" panose="02020603050405020304" pitchFamily="18" charset="0"/>
                <a:cs typeface="Times New Roman" panose="02020603050405020304" pitchFamily="18" charset="0"/>
              </a:rPr>
              <a:t> </a:t>
            </a:r>
            <a:r>
              <a:rPr kumimoji="0" lang="ru-RU" altLang="ru-RU" sz="2800" i="0" u="none" strike="noStrike" cap="none" normalizeH="0" baseline="0" dirty="0" err="1">
                <a:ln>
                  <a:noFill/>
                </a:ln>
                <a:solidFill>
                  <a:srgbClr val="00B0F0"/>
                </a:solidFill>
                <a:effectLst/>
                <a:latin typeface="Times New Roman" panose="02020603050405020304" pitchFamily="18" charset="0"/>
                <a:cs typeface="Times New Roman" panose="02020603050405020304" pitchFamily="18" charset="0"/>
              </a:rPr>
              <a:t>insonning</a:t>
            </a:r>
            <a:r>
              <a:rPr kumimoji="0" lang="ru-RU" altLang="ru-RU" sz="2800" i="0" u="none" strike="noStrike" cap="none" normalizeH="0" baseline="0" dirty="0">
                <a:ln>
                  <a:noFill/>
                </a:ln>
                <a:solidFill>
                  <a:srgbClr val="00B0F0"/>
                </a:solidFill>
                <a:effectLst/>
                <a:latin typeface="Times New Roman" panose="02020603050405020304" pitchFamily="18" charset="0"/>
                <a:cs typeface="Times New Roman" panose="02020603050405020304" pitchFamily="18" charset="0"/>
              </a:rPr>
              <a:t> </a:t>
            </a:r>
            <a:r>
              <a:rPr kumimoji="0" lang="ru-RU" altLang="ru-RU" sz="2800" i="0" u="none" strike="noStrike" cap="none" normalizeH="0" baseline="0" dirty="0" err="1">
                <a:ln>
                  <a:noFill/>
                </a:ln>
                <a:solidFill>
                  <a:srgbClr val="00B0F0"/>
                </a:solidFill>
                <a:effectLst/>
                <a:latin typeface="Times New Roman" panose="02020603050405020304" pitchFamily="18" charset="0"/>
                <a:cs typeface="Times New Roman" panose="02020603050405020304" pitchFamily="18" charset="0"/>
              </a:rPr>
              <a:t>fantastik</a:t>
            </a:r>
            <a:r>
              <a:rPr kumimoji="0" lang="ru-RU" altLang="ru-RU" sz="2800" i="0" u="none" strike="noStrike" cap="none" normalizeH="0" baseline="0" dirty="0">
                <a:ln>
                  <a:noFill/>
                </a:ln>
                <a:solidFill>
                  <a:srgbClr val="00B0F0"/>
                </a:solidFill>
                <a:effectLst/>
                <a:latin typeface="Times New Roman" panose="02020603050405020304" pitchFamily="18" charset="0"/>
                <a:cs typeface="Times New Roman" panose="02020603050405020304" pitchFamily="18" charset="0"/>
              </a:rPr>
              <a:t> </a:t>
            </a:r>
            <a:r>
              <a:rPr kumimoji="0" lang="ru-RU" altLang="ru-RU" sz="2800" i="0" u="none" strike="noStrike" cap="none" normalizeH="0" baseline="0" dirty="0" err="1">
                <a:ln>
                  <a:noFill/>
                </a:ln>
                <a:solidFill>
                  <a:srgbClr val="00B0F0"/>
                </a:solidFill>
                <a:effectLst/>
                <a:latin typeface="Times New Roman" panose="02020603050405020304" pitchFamily="18" charset="0"/>
                <a:cs typeface="Times New Roman" panose="02020603050405020304" pitchFamily="18" charset="0"/>
              </a:rPr>
              <a:t>fikrlash</a:t>
            </a:r>
            <a:r>
              <a:rPr kumimoji="0" lang="ru-RU" altLang="ru-RU" sz="2800" i="0" u="none" strike="noStrike" cap="none" normalizeH="0" baseline="0" dirty="0">
                <a:ln>
                  <a:noFill/>
                </a:ln>
                <a:solidFill>
                  <a:srgbClr val="00B0F0"/>
                </a:solidFill>
                <a:effectLst/>
                <a:latin typeface="Times New Roman" panose="02020603050405020304" pitchFamily="18" charset="0"/>
                <a:cs typeface="Times New Roman" panose="02020603050405020304" pitchFamily="18" charset="0"/>
              </a:rPr>
              <a:t>, </a:t>
            </a:r>
            <a:r>
              <a:rPr kumimoji="0" lang="ru-RU" altLang="ru-RU" sz="2800" i="0" u="none" strike="noStrike" cap="none" normalizeH="0" baseline="0" dirty="0" err="1">
                <a:ln>
                  <a:noFill/>
                </a:ln>
                <a:solidFill>
                  <a:srgbClr val="00B0F0"/>
                </a:solidFill>
                <a:effectLst/>
                <a:latin typeface="Times New Roman" panose="02020603050405020304" pitchFamily="18" charset="0"/>
                <a:cs typeface="Times New Roman" panose="02020603050405020304" pitchFamily="18" charset="0"/>
              </a:rPr>
              <a:t>mavjud</a:t>
            </a:r>
            <a:r>
              <a:rPr kumimoji="0" lang="ru-RU" altLang="ru-RU" sz="2800" i="0" u="none" strike="noStrike" cap="none" normalizeH="0" baseline="0" dirty="0">
                <a:ln>
                  <a:noFill/>
                </a:ln>
                <a:solidFill>
                  <a:srgbClr val="00B0F0"/>
                </a:solidFill>
                <a:effectLst/>
                <a:latin typeface="Times New Roman" panose="02020603050405020304" pitchFamily="18" charset="0"/>
                <a:cs typeface="Times New Roman" panose="02020603050405020304" pitchFamily="18" charset="0"/>
              </a:rPr>
              <a:t> b</a:t>
            </a:r>
            <a:r>
              <a:rPr kumimoji="0" lang="en-US" altLang="ru-RU" sz="2800" i="0" u="none" strike="noStrike" cap="none" normalizeH="0" baseline="0" dirty="0">
                <a:ln>
                  <a:noFill/>
                </a:ln>
                <a:solidFill>
                  <a:srgbClr val="00B0F0"/>
                </a:solidFill>
                <a:effectLst/>
                <a:latin typeface="Times New Roman" panose="02020603050405020304" pitchFamily="18" charset="0"/>
                <a:cs typeface="Times New Roman" panose="02020603050405020304" pitchFamily="18" charset="0"/>
              </a:rPr>
              <a:t>o‘</a:t>
            </a:r>
            <a:r>
              <a:rPr kumimoji="0" lang="ru-RU" altLang="ru-RU" sz="2800" i="0" u="none" strike="noStrike" cap="none" normalizeH="0" baseline="0" dirty="0" err="1">
                <a:ln>
                  <a:noFill/>
                </a:ln>
                <a:solidFill>
                  <a:srgbClr val="00B0F0"/>
                </a:solidFill>
                <a:effectLst/>
                <a:latin typeface="Times New Roman" panose="02020603050405020304" pitchFamily="18" charset="0"/>
                <a:cs typeface="Times New Roman" panose="02020603050405020304" pitchFamily="18" charset="0"/>
              </a:rPr>
              <a:t>lmagan</a:t>
            </a:r>
            <a:r>
              <a:rPr kumimoji="0" lang="ru-RU" altLang="ru-RU" sz="2800" i="0" u="none" strike="noStrike" cap="none" normalizeH="0" baseline="0" dirty="0">
                <a:ln>
                  <a:noFill/>
                </a:ln>
                <a:solidFill>
                  <a:srgbClr val="00B0F0"/>
                </a:solidFill>
                <a:effectLst/>
                <a:latin typeface="Times New Roman" panose="02020603050405020304" pitchFamily="18" charset="0"/>
                <a:cs typeface="Times New Roman" panose="02020603050405020304" pitchFamily="18" charset="0"/>
              </a:rPr>
              <a:t> </a:t>
            </a:r>
            <a:r>
              <a:rPr kumimoji="0" lang="ru-RU" altLang="ru-RU" sz="2800" i="0" u="none" strike="noStrike" cap="none" normalizeH="0" baseline="0" dirty="0" err="1">
                <a:ln>
                  <a:noFill/>
                </a:ln>
                <a:solidFill>
                  <a:srgbClr val="00B0F0"/>
                </a:solidFill>
                <a:effectLst/>
                <a:latin typeface="Times New Roman" panose="02020603050405020304" pitchFamily="18" charset="0"/>
                <a:cs typeface="Times New Roman" panose="02020603050405020304" pitchFamily="18" charset="0"/>
              </a:rPr>
              <a:t>narsalarni</a:t>
            </a:r>
            <a:r>
              <a:rPr kumimoji="0" lang="ru-RU" altLang="ru-RU" sz="2800" i="0" u="none" strike="noStrike" cap="none" normalizeH="0" baseline="0" dirty="0">
                <a:ln>
                  <a:noFill/>
                </a:ln>
                <a:solidFill>
                  <a:srgbClr val="00B0F0"/>
                </a:solidFill>
                <a:effectLst/>
                <a:latin typeface="Times New Roman" panose="02020603050405020304" pitchFamily="18" charset="0"/>
                <a:cs typeface="Times New Roman" panose="02020603050405020304" pitchFamily="18" charset="0"/>
              </a:rPr>
              <a:t> </a:t>
            </a:r>
            <a:r>
              <a:rPr kumimoji="0" lang="ru-RU" altLang="ru-RU" sz="2800" i="0" u="none" strike="noStrike" cap="none" normalizeH="0" baseline="0" dirty="0" err="1">
                <a:ln>
                  <a:noFill/>
                </a:ln>
                <a:solidFill>
                  <a:srgbClr val="00B0F0"/>
                </a:solidFill>
                <a:effectLst/>
                <a:latin typeface="Times New Roman" panose="02020603050405020304" pitchFamily="18" charset="0"/>
                <a:cs typeface="Times New Roman" panose="02020603050405020304" pitchFamily="18" charset="0"/>
              </a:rPr>
              <a:t>tasavvur</a:t>
            </a:r>
            <a:r>
              <a:rPr kumimoji="0" lang="ru-RU" altLang="ru-RU" sz="2800" i="0" u="none" strike="noStrike" cap="none" normalizeH="0" baseline="0" dirty="0">
                <a:ln>
                  <a:noFill/>
                </a:ln>
                <a:solidFill>
                  <a:srgbClr val="00B0F0"/>
                </a:solidFill>
                <a:effectLst/>
                <a:latin typeface="Times New Roman" panose="02020603050405020304" pitchFamily="18" charset="0"/>
                <a:cs typeface="Times New Roman" panose="02020603050405020304" pitchFamily="18" charset="0"/>
              </a:rPr>
              <a:t> </a:t>
            </a:r>
            <a:r>
              <a:rPr kumimoji="0" lang="ru-RU" altLang="ru-RU" sz="2800" i="0" u="none" strike="noStrike" cap="none" normalizeH="0" baseline="0" dirty="0" err="1">
                <a:ln>
                  <a:noFill/>
                </a:ln>
                <a:solidFill>
                  <a:srgbClr val="00B0F0"/>
                </a:solidFill>
                <a:effectLst/>
                <a:latin typeface="Times New Roman" panose="02020603050405020304" pitchFamily="18" charset="0"/>
                <a:cs typeface="Times New Roman" panose="02020603050405020304" pitchFamily="18" charset="0"/>
              </a:rPr>
              <a:t>qilish</a:t>
            </a:r>
            <a:r>
              <a:rPr kumimoji="0" lang="ru-RU" altLang="ru-RU" sz="2800" i="0" u="none" strike="noStrike" cap="none" normalizeH="0" baseline="0" dirty="0">
                <a:ln>
                  <a:noFill/>
                </a:ln>
                <a:solidFill>
                  <a:srgbClr val="00B0F0"/>
                </a:solidFill>
                <a:effectLst/>
                <a:latin typeface="Times New Roman" panose="02020603050405020304" pitchFamily="18" charset="0"/>
                <a:cs typeface="Times New Roman" panose="02020603050405020304" pitchFamily="18" charset="0"/>
              </a:rPr>
              <a:t> </a:t>
            </a:r>
            <a:r>
              <a:rPr kumimoji="0" lang="ru-RU" altLang="ru-RU" sz="2800" i="0" u="none" strike="noStrike" cap="none" normalizeH="0" baseline="0" dirty="0" err="1">
                <a:ln>
                  <a:noFill/>
                </a:ln>
                <a:solidFill>
                  <a:srgbClr val="00B0F0"/>
                </a:solidFill>
                <a:effectLst/>
                <a:latin typeface="Times New Roman" panose="02020603050405020304" pitchFamily="18" charset="0"/>
                <a:cs typeface="Times New Roman" panose="02020603050405020304" pitchFamily="18" charset="0"/>
              </a:rPr>
              <a:t>va</a:t>
            </a:r>
            <a:r>
              <a:rPr kumimoji="0" lang="ru-RU" altLang="ru-RU" sz="2800" i="0" u="none" strike="noStrike" cap="none" normalizeH="0" baseline="0" dirty="0">
                <a:ln>
                  <a:noFill/>
                </a:ln>
                <a:solidFill>
                  <a:srgbClr val="00B0F0"/>
                </a:solidFill>
                <a:effectLst/>
                <a:latin typeface="Times New Roman" panose="02020603050405020304" pitchFamily="18" charset="0"/>
                <a:cs typeface="Times New Roman" panose="02020603050405020304" pitchFamily="18" charset="0"/>
              </a:rPr>
              <a:t> </a:t>
            </a:r>
            <a:r>
              <a:rPr kumimoji="0" lang="ru-RU" altLang="ru-RU" sz="2800" i="0" u="none" strike="noStrike" cap="none" normalizeH="0" baseline="0" dirty="0" err="1">
                <a:ln>
                  <a:noFill/>
                </a:ln>
                <a:solidFill>
                  <a:srgbClr val="00B0F0"/>
                </a:solidFill>
                <a:effectLst/>
                <a:latin typeface="Times New Roman" panose="02020603050405020304" pitchFamily="18" charset="0"/>
                <a:cs typeface="Times New Roman" panose="02020603050405020304" pitchFamily="18" charset="0"/>
              </a:rPr>
              <a:t>yangi</a:t>
            </a:r>
            <a:r>
              <a:rPr kumimoji="0" lang="ru-RU" altLang="ru-RU" sz="2800" i="0" u="none" strike="noStrike" cap="none" normalizeH="0" baseline="0" dirty="0">
                <a:ln>
                  <a:noFill/>
                </a:ln>
                <a:solidFill>
                  <a:srgbClr val="00B0F0"/>
                </a:solidFill>
                <a:effectLst/>
                <a:latin typeface="Times New Roman" panose="02020603050405020304" pitchFamily="18" charset="0"/>
                <a:cs typeface="Times New Roman" panose="02020603050405020304" pitchFamily="18" charset="0"/>
              </a:rPr>
              <a:t> </a:t>
            </a:r>
            <a:r>
              <a:rPr kumimoji="0" lang="ru-RU" altLang="ru-RU" sz="2800" i="0" u="none" strike="noStrike" cap="none" normalizeH="0" baseline="0" dirty="0" err="1">
                <a:ln>
                  <a:noFill/>
                </a:ln>
                <a:solidFill>
                  <a:srgbClr val="00B0F0"/>
                </a:solidFill>
                <a:effectLst/>
                <a:latin typeface="Times New Roman" panose="02020603050405020304" pitchFamily="18" charset="0"/>
                <a:cs typeface="Times New Roman" panose="02020603050405020304" pitchFamily="18" charset="0"/>
              </a:rPr>
              <a:t>dunyoqarash</a:t>
            </a:r>
            <a:r>
              <a:rPr kumimoji="0" lang="ru-RU" altLang="ru-RU" sz="2800" i="0" u="none" strike="noStrike" cap="none" normalizeH="0" baseline="0" dirty="0">
                <a:ln>
                  <a:noFill/>
                </a:ln>
                <a:solidFill>
                  <a:srgbClr val="00B0F0"/>
                </a:solidFill>
                <a:effectLst/>
                <a:latin typeface="Times New Roman" panose="02020603050405020304" pitchFamily="18" charset="0"/>
                <a:cs typeface="Times New Roman" panose="02020603050405020304" pitchFamily="18" charset="0"/>
              </a:rPr>
              <a:t> </a:t>
            </a:r>
            <a:r>
              <a:rPr kumimoji="0" lang="ru-RU" altLang="ru-RU" sz="2800" i="0" u="none" strike="noStrike" cap="none" normalizeH="0" baseline="0" dirty="0" err="1">
                <a:ln>
                  <a:noFill/>
                </a:ln>
                <a:solidFill>
                  <a:srgbClr val="00B0F0"/>
                </a:solidFill>
                <a:effectLst/>
                <a:latin typeface="Times New Roman" panose="02020603050405020304" pitchFamily="18" charset="0"/>
                <a:cs typeface="Times New Roman" panose="02020603050405020304" pitchFamily="18" charset="0"/>
              </a:rPr>
              <a:t>yaratish</a:t>
            </a:r>
            <a:r>
              <a:rPr kumimoji="0" lang="ru-RU" altLang="ru-RU" sz="2800" i="0" u="none" strike="noStrike" cap="none" normalizeH="0" baseline="0" dirty="0">
                <a:ln>
                  <a:noFill/>
                </a:ln>
                <a:solidFill>
                  <a:srgbClr val="00B0F0"/>
                </a:solidFill>
                <a:effectLst/>
                <a:latin typeface="Times New Roman" panose="02020603050405020304" pitchFamily="18" charset="0"/>
                <a:cs typeface="Times New Roman" panose="02020603050405020304" pitchFamily="18" charset="0"/>
              </a:rPr>
              <a:t> </a:t>
            </a:r>
            <a:r>
              <a:rPr kumimoji="0" lang="ru-RU" altLang="ru-RU" sz="2800" i="0" u="none" strike="noStrike" cap="none" normalizeH="0" baseline="0" dirty="0" err="1">
                <a:ln>
                  <a:noFill/>
                </a:ln>
                <a:solidFill>
                  <a:srgbClr val="00B0F0"/>
                </a:solidFill>
                <a:effectLst/>
                <a:latin typeface="Times New Roman" panose="02020603050405020304" pitchFamily="18" charset="0"/>
                <a:cs typeface="Times New Roman" panose="02020603050405020304" pitchFamily="18" charset="0"/>
              </a:rPr>
              <a:t>qobiliyati</a:t>
            </a:r>
            <a:r>
              <a:rPr kumimoji="0" lang="ru-RU" altLang="ru-RU" sz="2800" i="0" u="none" strike="noStrike" cap="none" normalizeH="0" baseline="0" dirty="0">
                <a:ln>
                  <a:noFill/>
                </a:ln>
                <a:solidFill>
                  <a:srgbClr val="00B0F0"/>
                </a:solidFill>
                <a:effectLst/>
                <a:latin typeface="Times New Roman" panose="02020603050405020304" pitchFamily="18" charset="0"/>
                <a:cs typeface="Times New Roman" panose="02020603050405020304" pitchFamily="18" charset="0"/>
              </a:rPr>
              <a:t>.</a:t>
            </a:r>
            <a:endParaRPr kumimoji="0" lang="en-US" altLang="ru-RU" sz="2800" i="0" u="none" strike="noStrike" cap="none" normalizeH="0" baseline="0" dirty="0">
              <a:ln>
                <a:noFill/>
              </a:ln>
              <a:solidFill>
                <a:srgbClr val="00B0F0"/>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20000"/>
              </a:lnSpc>
              <a:spcBef>
                <a:spcPct val="0"/>
              </a:spcBef>
              <a:spcAft>
                <a:spcPct val="0"/>
              </a:spcAft>
              <a:buClrTx/>
              <a:buSzTx/>
              <a:buNone/>
              <a:tabLst/>
            </a:pPr>
            <a:endParaRPr kumimoji="0" lang="ru-RU" altLang="ru-RU" sz="2800" i="0" u="none" strike="noStrike" cap="none" normalizeH="0" baseline="0" dirty="0">
              <a:ln>
                <a:noFill/>
              </a:ln>
              <a:solidFill>
                <a:srgbClr val="00B0F0"/>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20000"/>
              </a:lnSpc>
              <a:spcBef>
                <a:spcPct val="0"/>
              </a:spcBef>
              <a:spcAft>
                <a:spcPct val="0"/>
              </a:spcAft>
              <a:buClrTx/>
              <a:buSzTx/>
              <a:buFontTx/>
              <a:buChar char="•"/>
              <a:tabLst/>
            </a:pPr>
            <a:r>
              <a:rPr kumimoji="0" lang="ru-RU" altLang="ru-RU" sz="2800" b="1"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Innovatsiya</a:t>
            </a:r>
            <a:r>
              <a:rPr kumimoji="0" lang="ru-RU" altLang="ru-RU" sz="2800" b="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 </a:t>
            </a:r>
            <a:r>
              <a:rPr kumimoji="0" lang="ru-RU" altLang="ru-RU" sz="2800" b="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Yangi</a:t>
            </a:r>
            <a:r>
              <a:rPr kumimoji="0" lang="ru-RU" altLang="ru-RU" sz="2800" b="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r>
              <a:rPr kumimoji="0" lang="en-US" altLang="ru-RU" sz="2800" b="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g‘</a:t>
            </a:r>
            <a:r>
              <a:rPr kumimoji="0" lang="ru-RU" altLang="ru-RU" sz="2800" b="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oyalarni</a:t>
            </a:r>
            <a:r>
              <a:rPr kumimoji="0" lang="ru-RU" altLang="ru-RU" sz="2800" b="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ishlab</a:t>
            </a:r>
            <a:r>
              <a:rPr kumimoji="0" lang="ru-RU" altLang="ru-RU" sz="2800" b="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chiqish</a:t>
            </a:r>
            <a:r>
              <a:rPr kumimoji="0" lang="ru-RU" altLang="ru-RU" sz="2800" b="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va</a:t>
            </a:r>
            <a:r>
              <a:rPr kumimoji="0" lang="ru-RU" altLang="ru-RU" sz="2800" b="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ularni</a:t>
            </a:r>
            <a:r>
              <a:rPr kumimoji="0" lang="ru-RU" altLang="ru-RU" sz="2800" b="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amaliyotda</a:t>
            </a:r>
            <a:r>
              <a:rPr kumimoji="0" lang="ru-RU" altLang="ru-RU" sz="2800" b="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q</a:t>
            </a:r>
            <a:r>
              <a:rPr kumimoji="0" lang="en-US" altLang="ru-RU" sz="2800" b="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o‘</a:t>
            </a:r>
            <a:r>
              <a:rPr kumimoji="0" lang="ru-RU" altLang="ru-RU" sz="2800" b="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llash</a:t>
            </a:r>
            <a:r>
              <a:rPr kumimoji="0" lang="ru-RU" altLang="ru-RU" sz="2800" b="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Innovatsiya</a:t>
            </a:r>
            <a:r>
              <a:rPr kumimoji="0" lang="ru-RU" altLang="ru-RU" sz="2800" b="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ijodiy</a:t>
            </a:r>
            <a:r>
              <a:rPr kumimoji="0" lang="ru-RU" altLang="ru-RU" sz="2800" b="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qobiliyatning</a:t>
            </a:r>
            <a:r>
              <a:rPr kumimoji="0" lang="ru-RU" altLang="ru-RU" sz="2800" b="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amaliy</a:t>
            </a:r>
            <a:r>
              <a:rPr kumimoji="0" lang="ru-RU" altLang="ru-RU" sz="2800" b="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shakli</a:t>
            </a:r>
            <a:r>
              <a:rPr kumimoji="0" lang="ru-RU" altLang="ru-RU" sz="2800" b="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sifatida</a:t>
            </a:r>
            <a:r>
              <a:rPr kumimoji="0" lang="ru-RU" altLang="ru-RU" sz="2800" b="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rgbClr val="002060"/>
                </a:solidFill>
                <a:effectLst/>
                <a:latin typeface="Times New Roman" panose="02020603050405020304" pitchFamily="18" charset="0"/>
                <a:cs typeface="Times New Roman" panose="02020603050405020304" pitchFamily="18" charset="0"/>
              </a:rPr>
              <a:t>qaraladi</a:t>
            </a:r>
            <a:r>
              <a:rPr kumimoji="0" lang="ru-RU" altLang="ru-RU" sz="2800" b="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a:t>
            </a:r>
            <a:endParaRPr kumimoji="0" lang="en-US" altLang="ru-RU" sz="2800" b="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20000"/>
              </a:lnSpc>
              <a:spcBef>
                <a:spcPct val="0"/>
              </a:spcBef>
              <a:spcAft>
                <a:spcPct val="0"/>
              </a:spcAft>
              <a:buClrTx/>
              <a:buSzTx/>
              <a:buNone/>
              <a:tabLst/>
            </a:pPr>
            <a:endParaRPr kumimoji="0" lang="ru-RU" altLang="ru-RU" sz="2800" b="0" i="0" u="none" strike="noStrike" cap="none" normalizeH="0" baseline="0" dirty="0">
              <a:ln>
                <a:noFill/>
              </a:ln>
              <a:solidFill>
                <a:schemeClr val="accent2">
                  <a:lumMod val="50000"/>
                </a:schemeClr>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20000"/>
              </a:lnSpc>
              <a:spcBef>
                <a:spcPct val="0"/>
              </a:spcBef>
              <a:spcAft>
                <a:spcPct val="0"/>
              </a:spcAft>
              <a:buClrTx/>
              <a:buSzTx/>
              <a:buFontTx/>
              <a:buChar char="•"/>
              <a:tabLst/>
            </a:pPr>
            <a:r>
              <a:rPr kumimoji="0" lang="ru-RU" altLang="ru-RU" sz="28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Tanqidiy</a:t>
            </a:r>
            <a:r>
              <a:rPr kumimoji="0" lang="ru-RU" altLang="ru-RU" sz="2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lang="en-US" altLang="ru-RU" b="1" dirty="0">
                <a:latin typeface="Times New Roman" panose="02020603050405020304" pitchFamily="18" charset="0"/>
                <a:cs typeface="Times New Roman" panose="02020603050405020304" pitchFamily="18" charset="0"/>
              </a:rPr>
              <a:t>f</a:t>
            </a:r>
            <a:r>
              <a:rPr kumimoji="0" lang="ru-RU" altLang="ru-RU" sz="28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ikr</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Ijodiy</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yondashuvda</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tanqidiy</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fikrning</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roli</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katta</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lang="en-US" altLang="ru-RU" dirty="0">
                <a:latin typeface="Times New Roman" panose="02020603050405020304" pitchFamily="18" charset="0"/>
                <a:cs typeface="Times New Roman" panose="02020603050405020304" pitchFamily="18" charset="0"/>
              </a:rPr>
              <a:t>O</a:t>
            </a:r>
            <a:r>
              <a:rPr kumimoji="0" lang="en-US"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quvchilar</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yoki</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ijodkorlar</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o‘</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z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ishlarini</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tahlil</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qilib</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xatoliklarni</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aniqlash</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va</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yangi</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g‘</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oyalarni</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ishlab</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chiqish</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orqali</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ijodiy</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salohiyatlarini</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oshiradilar</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p>
          <a:p>
            <a:pPr marL="0" indent="0">
              <a:buNone/>
            </a:pPr>
            <a:endParaRPr lang="ru-RU" dirty="0"/>
          </a:p>
        </p:txBody>
      </p:sp>
    </p:spTree>
    <p:extLst>
      <p:ext uri="{BB962C8B-B14F-4D97-AF65-F5344CB8AC3E}">
        <p14:creationId xmlns:p14="http://schemas.microsoft.com/office/powerpoint/2010/main" val="26620754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03CBB26-E1B0-1E72-9414-558ECBC5B22E}"/>
              </a:ext>
            </a:extLst>
          </p:cNvPr>
          <p:cNvSpPr>
            <a:spLocks noGrp="1"/>
          </p:cNvSpPr>
          <p:nvPr>
            <p:ph idx="1"/>
          </p:nvPr>
        </p:nvSpPr>
        <p:spPr>
          <a:xfrm>
            <a:off x="838200" y="747252"/>
            <a:ext cx="10515600" cy="5663380"/>
          </a:xfrm>
        </p:spPr>
        <p:txBody>
          <a:bodyPr>
            <a:normAutofit fontScale="85000" lnSpcReduction="10000"/>
          </a:bodyPr>
          <a:lstStyle/>
          <a:p>
            <a:pPr marL="0" indent="0">
              <a:lnSpc>
                <a:spcPct val="100000"/>
              </a:lnSpc>
              <a:buNone/>
            </a:pPr>
            <a:r>
              <a:rPr lang="en-US" sz="2600" b="1" dirty="0" err="1">
                <a:latin typeface="Times New Roman" panose="02020603050405020304" pitchFamily="18" charset="0"/>
                <a:cs typeface="Times New Roman" panose="02020603050405020304" pitchFamily="18" charset="0"/>
              </a:rPr>
              <a:t>Ijodiy</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qobiliyat</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psixologiyasi</a:t>
            </a:r>
            <a:endParaRPr lang="en-US" sz="2600" b="1" dirty="0">
              <a:latin typeface="Times New Roman" panose="02020603050405020304" pitchFamily="18" charset="0"/>
              <a:cs typeface="Times New Roman" panose="02020603050405020304" pitchFamily="18" charset="0"/>
            </a:endParaRPr>
          </a:p>
          <a:p>
            <a:pPr>
              <a:lnSpc>
                <a:spcPct val="120000"/>
              </a:lnSpc>
            </a:pPr>
            <a:r>
              <a:rPr lang="en-US" sz="2600" dirty="0" err="1">
                <a:latin typeface="Times New Roman" panose="02020603050405020304" pitchFamily="18" charset="0"/>
                <a:cs typeface="Times New Roman" panose="02020603050405020304" pitchFamily="18" charset="0"/>
              </a:rPr>
              <a:t>Ijodiy</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qobiliyat</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psixologiyasi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ijodiy</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jarayonni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ijodiy</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qobiliyatning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shakllanishini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rivojlanishini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amalga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oshishini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o‘rganadigan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psixologiyaning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bir</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sohasi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hisoblanadi</a:t>
            </a:r>
            <a:r>
              <a:rPr lang="en-US" sz="2600" dirty="0">
                <a:latin typeface="Times New Roman" panose="02020603050405020304" pitchFamily="18" charset="0"/>
                <a:cs typeface="Times New Roman" panose="02020603050405020304" pitchFamily="18" charset="0"/>
              </a:rPr>
              <a:t>. U </a:t>
            </a:r>
            <a:r>
              <a:rPr lang="en-US" sz="2600" dirty="0" err="1">
                <a:latin typeface="Times New Roman" panose="02020603050405020304" pitchFamily="18" charset="0"/>
                <a:cs typeface="Times New Roman" panose="02020603050405020304" pitchFamily="18" charset="0"/>
              </a:rPr>
              <a:t>ijodiy</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fikrlashning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psixologik</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asoslari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insonning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ijodiy</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salohiyatini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rivojlantirishga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ta'sir</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etuvchi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omillar</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ijodkorlikni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amalga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oshirish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jarayonlarini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tahlil</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qiladi</a:t>
            </a:r>
            <a:r>
              <a:rPr lang="en-US" sz="2600" dirty="0">
                <a:latin typeface="Times New Roman" panose="02020603050405020304" pitchFamily="18" charset="0"/>
                <a:cs typeface="Times New Roman" panose="02020603050405020304" pitchFamily="18" charset="0"/>
              </a:rPr>
              <a:t>.</a:t>
            </a:r>
          </a:p>
          <a:p>
            <a:pPr marL="0" indent="0">
              <a:lnSpc>
                <a:spcPct val="100000"/>
              </a:lnSpc>
              <a:buNone/>
            </a:pPr>
            <a:endParaRPr lang="en-US" sz="2400" dirty="0">
              <a:latin typeface="Times New Roman" panose="02020603050405020304" pitchFamily="18" charset="0"/>
              <a:cs typeface="Times New Roman" panose="02020603050405020304" pitchFamily="18" charset="0"/>
            </a:endParaRPr>
          </a:p>
          <a:p>
            <a:pPr marL="0" indent="0">
              <a:lnSpc>
                <a:spcPct val="100000"/>
              </a:lnSpc>
              <a:buNone/>
            </a:pPr>
            <a:r>
              <a:rPr lang="en-US" b="1" dirty="0" err="1">
                <a:latin typeface="Times New Roman" panose="02020603050405020304" pitchFamily="18" charset="0"/>
                <a:cs typeface="Times New Roman" panose="02020603050405020304" pitchFamily="18" charset="0"/>
              </a:rPr>
              <a:t>Ijodiy</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qobiliyatning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psixologik</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asoslari</a:t>
            </a:r>
            <a:endParaRPr lang="en-US" b="1" dirty="0">
              <a:latin typeface="Times New Roman" panose="02020603050405020304" pitchFamily="18" charset="0"/>
              <a:cs typeface="Times New Roman" panose="02020603050405020304" pitchFamily="18" charset="0"/>
            </a:endParaRPr>
          </a:p>
          <a:p>
            <a:pPr marL="0" indent="0">
              <a:lnSpc>
                <a:spcPct val="110000"/>
              </a:lnSpc>
              <a:buNone/>
            </a:pP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Shaxsiy</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xususiyatlar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Ijodiy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qobiliyatni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rivojlantirishda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shaxsning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xususiyatlari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katta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rol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o‘ynaydi</a:t>
            </a:r>
            <a:r>
              <a:rPr lang="en-US" dirty="0">
                <a:latin typeface="Times New Roman" panose="02020603050405020304" pitchFamily="18" charset="0"/>
                <a:cs typeface="Times New Roman" panose="02020603050405020304" pitchFamily="18" charset="0"/>
              </a:rPr>
              <a:t>. Bunga </a:t>
            </a:r>
            <a:r>
              <a:rPr lang="en-US" dirty="0" err="1">
                <a:latin typeface="Times New Roman" panose="02020603050405020304" pitchFamily="18" charset="0"/>
                <a:cs typeface="Times New Roman" panose="02020603050405020304" pitchFamily="18" charset="0"/>
              </a:rPr>
              <a:t>quyidagi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omillar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kiradi</a:t>
            </a:r>
            <a:r>
              <a:rPr lang="en-US" dirty="0">
                <a:latin typeface="Times New Roman" panose="02020603050405020304" pitchFamily="18" charset="0"/>
                <a:cs typeface="Times New Roman" panose="02020603050405020304" pitchFamily="18" charset="0"/>
              </a:rPr>
              <a:t>:</a:t>
            </a:r>
          </a:p>
          <a:p>
            <a:pPr marL="0" indent="0">
              <a:lnSpc>
                <a:spcPct val="100000"/>
              </a:lnSpc>
              <a:buNone/>
            </a:pPr>
            <a:endParaRPr lang="en-US" dirty="0">
              <a:latin typeface="Times New Roman" panose="02020603050405020304" pitchFamily="18" charset="0"/>
              <a:cs typeface="Times New Roman" panose="02020603050405020304" pitchFamily="18" charset="0"/>
            </a:endParaRPr>
          </a:p>
          <a:p>
            <a:pPr marL="742950" lvl="1" indent="-285750">
              <a:lnSpc>
                <a:spcPct val="100000"/>
              </a:lnSpc>
              <a:buFont typeface="+mj-lt"/>
              <a:buAutoNum type="arabicPeriod"/>
            </a:pPr>
            <a:r>
              <a:rPr lang="en-US" b="1" dirty="0" err="1">
                <a:latin typeface="Times New Roman" panose="02020603050405020304" pitchFamily="18" charset="0"/>
                <a:cs typeface="Times New Roman" panose="02020603050405020304" pitchFamily="18" charset="0"/>
              </a:rPr>
              <a:t>Ochiqlik</a:t>
            </a:r>
            <a:r>
              <a:rPr lang="en-US" dirty="0">
                <a:latin typeface="Times New Roman" panose="02020603050405020304" pitchFamily="18" charset="0"/>
                <a:cs typeface="Times New Roman" panose="02020603050405020304" pitchFamily="18" charset="0"/>
              </a:rPr>
              <a:t> (open-mindedness) – </a:t>
            </a:r>
            <a:r>
              <a:rPr lang="en-US" dirty="0" err="1">
                <a:latin typeface="Times New Roman" panose="02020603050405020304" pitchFamily="18" charset="0"/>
                <a:cs typeface="Times New Roman" panose="02020603050405020304" pitchFamily="18" charset="0"/>
              </a:rPr>
              <a:t>Yangi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g‘oyalarni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qabul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qilishga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tayyorlik</a:t>
            </a:r>
            <a:r>
              <a:rPr lang="en-US" dirty="0">
                <a:latin typeface="Times New Roman" panose="02020603050405020304" pitchFamily="18" charset="0"/>
                <a:cs typeface="Times New Roman" panose="02020603050405020304" pitchFamily="18" charset="0"/>
              </a:rPr>
              <a:t>.</a:t>
            </a:r>
          </a:p>
          <a:p>
            <a:pPr marL="742950" lvl="1" indent="-285750">
              <a:lnSpc>
                <a:spcPct val="100000"/>
              </a:lnSpc>
              <a:buFont typeface="+mj-lt"/>
              <a:buAutoNum type="arabicPeriod"/>
            </a:pPr>
            <a:r>
              <a:rPr lang="en-US" b="1" dirty="0" err="1">
                <a:latin typeface="Times New Roman" panose="02020603050405020304" pitchFamily="18" charset="0"/>
                <a:cs typeface="Times New Roman" panose="02020603050405020304" pitchFamily="18" charset="0"/>
              </a:rPr>
              <a:t>O‘ziga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bo‘lgan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ishonch</a:t>
            </a: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o‘zingizni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g‘oyalaringizni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ishonch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amalga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oshirish</a:t>
            </a:r>
            <a:r>
              <a:rPr lang="en-US" dirty="0">
                <a:latin typeface="Times New Roman" panose="02020603050405020304" pitchFamily="18" charset="0"/>
                <a:cs typeface="Times New Roman" panose="02020603050405020304" pitchFamily="18" charset="0"/>
              </a:rPr>
              <a:t>.</a:t>
            </a:r>
          </a:p>
          <a:p>
            <a:pPr marL="742950" lvl="1" indent="-285750">
              <a:lnSpc>
                <a:spcPct val="100000"/>
              </a:lnSpc>
              <a:buFont typeface="+mj-lt"/>
              <a:buAutoNum type="arabicPeriod"/>
            </a:pPr>
            <a:r>
              <a:rPr lang="en-US" b="1" dirty="0" err="1">
                <a:latin typeface="Times New Roman" panose="02020603050405020304" pitchFamily="18" charset="0"/>
                <a:cs typeface="Times New Roman" panose="02020603050405020304" pitchFamily="18" charset="0"/>
              </a:rPr>
              <a:t>Qiziqish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va</a:t>
            </a:r>
            <a:r>
              <a:rPr lang="en-US" b="1" dirty="0">
                <a:latin typeface="Times New Roman" panose="02020603050405020304" pitchFamily="18" charset="0"/>
                <a:cs typeface="Times New Roman" panose="02020603050405020304" pitchFamily="18" charset="0"/>
              </a:rPr>
              <a:t> kashf </a:t>
            </a:r>
            <a:r>
              <a:rPr lang="en-US" b="1" dirty="0" err="1">
                <a:latin typeface="Times New Roman" panose="02020603050405020304" pitchFamily="18" charset="0"/>
                <a:cs typeface="Times New Roman" panose="02020603050405020304" pitchFamily="18" charset="0"/>
              </a:rPr>
              <a:t>qilishga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intilish</a:t>
            </a: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Yangi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narsalarni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o‘rganish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turli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sohalarda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qiziqish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motivatsiya</a:t>
            </a:r>
            <a:r>
              <a:rPr lang="en-US" dirty="0">
                <a:latin typeface="Times New Roman" panose="02020603050405020304" pitchFamily="18" charset="0"/>
                <a:cs typeface="Times New Roman" panose="02020603050405020304" pitchFamily="18" charset="0"/>
              </a:rPr>
              <a:t>.</a:t>
            </a:r>
          </a:p>
          <a:p>
            <a:pPr marL="0" indent="0">
              <a:buNone/>
            </a:pPr>
            <a:endParaRPr lang="ru-RU" dirty="0"/>
          </a:p>
        </p:txBody>
      </p:sp>
    </p:spTree>
    <p:extLst>
      <p:ext uri="{BB962C8B-B14F-4D97-AF65-F5344CB8AC3E}">
        <p14:creationId xmlns:p14="http://schemas.microsoft.com/office/powerpoint/2010/main" val="26083579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412621ED-0F7C-9751-6D28-918BE89B7E32}"/>
              </a:ext>
            </a:extLst>
          </p:cNvPr>
          <p:cNvSpPr>
            <a:spLocks noGrp="1"/>
          </p:cNvSpPr>
          <p:nvPr>
            <p:ph idx="1"/>
          </p:nvPr>
        </p:nvSpPr>
        <p:spPr>
          <a:xfrm>
            <a:off x="838200" y="314632"/>
            <a:ext cx="10515600" cy="6302477"/>
          </a:xfrm>
        </p:spPr>
        <p:txBody>
          <a:bodyPr>
            <a:normAutofit fontScale="62500" lnSpcReduction="20000"/>
          </a:bodyPr>
          <a:lstStyle/>
          <a:p>
            <a:pPr marL="0" indent="0">
              <a:lnSpc>
                <a:spcPct val="120000"/>
              </a:lnSpc>
              <a:buNone/>
            </a:pPr>
            <a:r>
              <a:rPr lang="en-US" b="1" dirty="0" err="1">
                <a:latin typeface="Times New Roman" panose="02020603050405020304" pitchFamily="18" charset="0"/>
                <a:cs typeface="Times New Roman" panose="02020603050405020304" pitchFamily="18" charset="0"/>
              </a:rPr>
              <a:t>Shaxsiy</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rivojlanishdagi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ijodkorlik</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psixologiyasi</a:t>
            </a:r>
            <a:endParaRPr lang="en-US" b="1" dirty="0">
              <a:latin typeface="Times New Roman" panose="02020603050405020304" pitchFamily="18" charset="0"/>
              <a:cs typeface="Times New Roman" panose="02020603050405020304" pitchFamily="18" charset="0"/>
            </a:endParaRPr>
          </a:p>
          <a:p>
            <a:pPr>
              <a:lnSpc>
                <a:spcPct val="120000"/>
              </a:lnSpc>
            </a:pPr>
            <a:r>
              <a:rPr lang="en-US" dirty="0" err="1">
                <a:latin typeface="Times New Roman" panose="02020603050405020304" pitchFamily="18" charset="0"/>
                <a:cs typeface="Times New Roman" panose="02020603050405020304" pitchFamily="18" charset="0"/>
              </a:rPr>
              <a:t>Ijodkorlik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psixologiyasi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shaxsning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ijodiy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salohiyatini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rivojlantirish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psixologik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jarayonlarini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tushunishga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qaratilgan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Shaxsiy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rivojlanishda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ijodkorlik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yangi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g‘oyalar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yaratish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muammolarni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innovatsion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tarzda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qobiliyati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muhim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rol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o‘ynaydi</a:t>
            </a:r>
            <a:r>
              <a:rPr lang="en-US" dirty="0">
                <a:latin typeface="Times New Roman" panose="02020603050405020304" pitchFamily="18" charset="0"/>
                <a:cs typeface="Times New Roman" panose="02020603050405020304" pitchFamily="18" charset="0"/>
              </a:rPr>
              <a:t>. Bu </a:t>
            </a:r>
            <a:r>
              <a:rPr lang="en-US" dirty="0" err="1">
                <a:latin typeface="Times New Roman" panose="02020603050405020304" pitchFamily="18" charset="0"/>
                <a:cs typeface="Times New Roman" panose="02020603050405020304" pitchFamily="18" charset="0"/>
              </a:rPr>
              <a:t>jarayonda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insonning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ishonchi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motivatsiya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tasavvur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mehnatga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munosabati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katta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ahamiyatga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ega</a:t>
            </a:r>
            <a:r>
              <a:rPr lang="en-US" dirty="0">
                <a:latin typeface="Times New Roman" panose="02020603050405020304" pitchFamily="18" charset="0"/>
                <a:cs typeface="Times New Roman" panose="02020603050405020304" pitchFamily="18" charset="0"/>
              </a:rPr>
              <a:t>.</a:t>
            </a:r>
          </a:p>
          <a:p>
            <a:pPr marL="0" indent="0">
              <a:lnSpc>
                <a:spcPct val="120000"/>
              </a:lnSpc>
              <a:buNone/>
            </a:pPr>
            <a:r>
              <a:rPr lang="en-US" b="1" dirty="0" err="1">
                <a:latin typeface="Times New Roman" panose="02020603050405020304" pitchFamily="18" charset="0"/>
                <a:cs typeface="Times New Roman" panose="02020603050405020304" pitchFamily="18" charset="0"/>
              </a:rPr>
              <a:t>O‘quvchilar</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ijodini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rivojlantirish</a:t>
            </a:r>
            <a:endParaRPr lang="en-US" b="1" dirty="0">
              <a:latin typeface="Times New Roman" panose="02020603050405020304" pitchFamily="18" charset="0"/>
              <a:cs typeface="Times New Roman" panose="02020603050405020304" pitchFamily="18" charset="0"/>
            </a:endParaRPr>
          </a:p>
          <a:p>
            <a:pPr>
              <a:lnSpc>
                <a:spcPct val="120000"/>
              </a:lnSpc>
            </a:pPr>
            <a:r>
              <a:rPr lang="en-US" dirty="0" err="1">
                <a:latin typeface="Times New Roman" panose="02020603050405020304" pitchFamily="18" charset="0"/>
                <a:cs typeface="Times New Roman" panose="02020603050405020304" pitchFamily="18" charset="0"/>
              </a:rPr>
              <a:t>o‘quvchilarning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ijodiy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qobiliyatini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rivojlantirish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psixologik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pedagogik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vositalar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zarur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Ijodiy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fikrlashni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rivojlantirishda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o‘quvchilarga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yangi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turli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xil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mashqlar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muammolar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faoliyatlar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muhimdir</a:t>
            </a:r>
            <a:r>
              <a:rPr lang="en-US" dirty="0">
                <a:latin typeface="Times New Roman" panose="02020603050405020304" pitchFamily="18" charset="0"/>
                <a:cs typeface="Times New Roman" panose="02020603050405020304" pitchFamily="18" charset="0"/>
              </a:rPr>
              <a:t>.</a:t>
            </a:r>
          </a:p>
          <a:p>
            <a:pPr marL="0" indent="0">
              <a:lnSpc>
                <a:spcPct val="120000"/>
              </a:lnSpc>
              <a:buNone/>
            </a:pPr>
            <a:r>
              <a:rPr lang="en-US" b="1" dirty="0">
                <a:latin typeface="Times New Roman" panose="02020603050405020304" pitchFamily="18" charset="0"/>
                <a:cs typeface="Times New Roman" panose="02020603050405020304" pitchFamily="18" charset="0"/>
              </a:rPr>
              <a:t>1. </a:t>
            </a:r>
            <a:r>
              <a:rPr lang="en-US" b="1" dirty="0" err="1">
                <a:latin typeface="Times New Roman" panose="02020603050405020304" pitchFamily="18" charset="0"/>
                <a:cs typeface="Times New Roman" panose="02020603050405020304" pitchFamily="18" charset="0"/>
              </a:rPr>
              <a:t>O‘quvchilarning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ijodiy</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salohiyatini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rivojlantirish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usullari</a:t>
            </a:r>
            <a:r>
              <a:rPr lang="en-US" b="1" dirty="0">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b="1" dirty="0" err="1">
                <a:latin typeface="Times New Roman" panose="02020603050405020304" pitchFamily="18" charset="0"/>
                <a:cs typeface="Times New Roman" panose="02020603050405020304" pitchFamily="18" charset="0"/>
              </a:rPr>
              <a:t>Erkin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va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ijodiy</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fikr</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yuritish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o‘quvchilarni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standart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yechimlardan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turli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xil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yondashuvlar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fikrlarni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sinab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ko‘rishga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rag‘batlantirish</a:t>
            </a:r>
            <a:r>
              <a:rPr lang="en-US" dirty="0">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b="1" dirty="0" err="1">
                <a:latin typeface="Times New Roman" panose="02020603050405020304" pitchFamily="18" charset="0"/>
                <a:cs typeface="Times New Roman" panose="02020603050405020304" pitchFamily="18" charset="0"/>
              </a:rPr>
              <a:t>Muammolarni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hal</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qilish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o‘quvchilarga</a:t>
            </a:r>
            <a:r>
              <a:rPr lang="en-US" dirty="0">
                <a:latin typeface="Times New Roman" panose="02020603050405020304" pitchFamily="18" charset="0"/>
                <a:cs typeface="Times New Roman" panose="02020603050405020304" pitchFamily="18" charset="0"/>
              </a:rPr>
              <a:t> real </a:t>
            </a:r>
            <a:r>
              <a:rPr lang="en-US" dirty="0" err="1">
                <a:latin typeface="Times New Roman" panose="02020603050405020304" pitchFamily="18" charset="0"/>
                <a:cs typeface="Times New Roman" panose="02020603050405020304" pitchFamily="18" charset="0"/>
              </a:rPr>
              <a:t>hayotdagi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muammolarni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taqdim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etish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yechish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usullarini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topishga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yordam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berish</a:t>
            </a:r>
            <a:r>
              <a:rPr lang="en-US" dirty="0">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b="1" dirty="0" err="1">
                <a:latin typeface="Times New Roman" panose="02020603050405020304" pitchFamily="18" charset="0"/>
                <a:cs typeface="Times New Roman" panose="02020603050405020304" pitchFamily="18" charset="0"/>
              </a:rPr>
              <a:t>Jamoaviy</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faoliyatlar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Guruhlarda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orqali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o‘quvchilar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o‘zaro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fikr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almashish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ijodiy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qarorlar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qabul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turli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yondashuvlarni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qo‘llashni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o‘rganadilar</a:t>
            </a:r>
            <a:r>
              <a:rPr lang="en-US" dirty="0">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b="1" dirty="0" err="1">
                <a:latin typeface="Times New Roman" panose="02020603050405020304" pitchFamily="18" charset="0"/>
                <a:cs typeface="Times New Roman" panose="02020603050405020304" pitchFamily="18" charset="0"/>
              </a:rPr>
              <a:t>Loyiha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asosida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ta’lim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o‘quvchilarni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ma’lum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loyiha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ustida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ishlashga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jalb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etish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g‘oyalarini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amalga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oshirish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imkoniyatini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yaratish</a:t>
            </a:r>
            <a:r>
              <a:rPr lang="en-US" dirty="0">
                <a:latin typeface="Times New Roman" panose="02020603050405020304" pitchFamily="18" charset="0"/>
                <a:cs typeface="Times New Roman" panose="02020603050405020304" pitchFamily="18" charset="0"/>
              </a:rPr>
              <a:t>.</a:t>
            </a:r>
          </a:p>
          <a:p>
            <a:pPr marL="0" indent="0">
              <a:buNone/>
            </a:pPr>
            <a:endParaRPr lang="ru-RU" dirty="0"/>
          </a:p>
        </p:txBody>
      </p:sp>
    </p:spTree>
    <p:extLst>
      <p:ext uri="{BB962C8B-B14F-4D97-AF65-F5344CB8AC3E}">
        <p14:creationId xmlns:p14="http://schemas.microsoft.com/office/powerpoint/2010/main" val="10619665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0A12BF60-E2C4-9FA8-2914-E5E70DA4BBBC}"/>
              </a:ext>
            </a:extLst>
          </p:cNvPr>
          <p:cNvSpPr>
            <a:spLocks noGrp="1"/>
          </p:cNvSpPr>
          <p:nvPr>
            <p:ph sz="half" idx="1"/>
          </p:nvPr>
        </p:nvSpPr>
        <p:spPr>
          <a:xfrm>
            <a:off x="511277" y="560439"/>
            <a:ext cx="7197213" cy="5820696"/>
          </a:xfrm>
        </p:spPr>
        <p:txBody>
          <a:bodyPr>
            <a:normAutofit fontScale="92500" lnSpcReduction="10000"/>
          </a:bodyPr>
          <a:lstStyle/>
          <a:p>
            <a:pPr marL="0" indent="0">
              <a:lnSpc>
                <a:spcPct val="100000"/>
              </a:lnSpc>
              <a:buNone/>
            </a:pPr>
            <a:r>
              <a:rPr lang="en-US" sz="2400" dirty="0" err="1">
                <a:latin typeface="Times New Roman" panose="02020603050405020304" pitchFamily="18" charset="0"/>
                <a:cs typeface="Times New Roman" panose="02020603050405020304" pitchFamily="18" charset="0"/>
              </a:rPr>
              <a:t>O‘quvchilarning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ijodiy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qobiliyatlarini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rivojlantirish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uchun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qancha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samarali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mashqlar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mavjud</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Ushbu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mashqlar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o‘quvchilarning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kreativ</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fikrlashini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qo‘llab-quvvatlash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yangi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g‘oyalar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yaratish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muammolarni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ijodiy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tarzda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qilishda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yordam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beradi</a:t>
            </a:r>
            <a:r>
              <a:rPr lang="en-US" sz="2400"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Ular</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quyidagilar</a:t>
            </a:r>
            <a:r>
              <a:rPr lang="en-US" sz="2400" b="1" dirty="0">
                <a:latin typeface="Times New Roman" panose="02020603050405020304" pitchFamily="18" charset="0"/>
                <a:cs typeface="Times New Roman" panose="02020603050405020304" pitchFamily="18" charset="0"/>
              </a:rPr>
              <a:t>:</a:t>
            </a:r>
          </a:p>
          <a:p>
            <a:pPr marL="0" indent="0">
              <a:lnSpc>
                <a:spcPct val="100000"/>
              </a:lnSpc>
              <a:buNone/>
            </a:pPr>
            <a:endParaRPr lang="en-US" sz="2400" b="1" dirty="0">
              <a:latin typeface="Times New Roman" panose="02020603050405020304" pitchFamily="18" charset="0"/>
              <a:cs typeface="Times New Roman" panose="02020603050405020304" pitchFamily="18" charset="0"/>
            </a:endParaRPr>
          </a:p>
          <a:p>
            <a:pPr marL="0" indent="0">
              <a:lnSpc>
                <a:spcPct val="100000"/>
              </a:lnSpc>
              <a:buNone/>
            </a:pPr>
            <a:r>
              <a:rPr lang="en-US" sz="2600" b="1" dirty="0">
                <a:latin typeface="Times New Roman" panose="02020603050405020304" pitchFamily="18" charset="0"/>
                <a:cs typeface="Times New Roman" panose="02020603050405020304" pitchFamily="18" charset="0"/>
              </a:rPr>
              <a:t>"</a:t>
            </a:r>
            <a:r>
              <a:rPr lang="en-US" sz="2600" b="1" dirty="0" err="1">
                <a:latin typeface="Times New Roman" panose="02020603050405020304" pitchFamily="18" charset="0"/>
                <a:cs typeface="Times New Roman" panose="02020603050405020304" pitchFamily="18" charset="0"/>
              </a:rPr>
              <a:t>Suratlarga</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matn</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yaratish</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mashqi</a:t>
            </a:r>
            <a:endParaRPr lang="en-US" sz="2600" b="1" dirty="0">
              <a:latin typeface="Times New Roman" panose="02020603050405020304" pitchFamily="18" charset="0"/>
              <a:cs typeface="Times New Roman" panose="02020603050405020304" pitchFamily="18" charset="0"/>
            </a:endParaRPr>
          </a:p>
          <a:p>
            <a:pPr marL="0" indent="0">
              <a:lnSpc>
                <a:spcPct val="100000"/>
              </a:lnSpc>
              <a:buNone/>
            </a:pPr>
            <a:r>
              <a:rPr lang="en-US" sz="2600" b="1" dirty="0" err="1">
                <a:latin typeface="Times New Roman" panose="02020603050405020304" pitchFamily="18" charset="0"/>
                <a:cs typeface="Times New Roman" panose="02020603050405020304" pitchFamily="18" charset="0"/>
              </a:rPr>
              <a:t>Maqsad</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Yangi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g‘oyalar</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tasavvurlarni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yaratish</a:t>
            </a:r>
            <a:r>
              <a:rPr lang="en-US" sz="2600" dirty="0">
                <a:latin typeface="Times New Roman" panose="02020603050405020304" pitchFamily="18" charset="0"/>
                <a:cs typeface="Times New Roman" panose="02020603050405020304" pitchFamily="18" charset="0"/>
              </a:rPr>
              <a:t>.</a:t>
            </a:r>
          </a:p>
          <a:p>
            <a:pPr>
              <a:lnSpc>
                <a:spcPct val="100000"/>
              </a:lnSpc>
              <a:buFont typeface="Arial" panose="020B0604020202020204" pitchFamily="34" charset="0"/>
              <a:buChar char="•"/>
            </a:pPr>
            <a:r>
              <a:rPr lang="en-US" sz="2600" b="1" dirty="0" err="1">
                <a:latin typeface="Times New Roman" panose="02020603050405020304" pitchFamily="18" charset="0"/>
                <a:cs typeface="Times New Roman" panose="02020603050405020304" pitchFamily="18" charset="0"/>
              </a:rPr>
              <a:t>Vazifa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o‘quvchilarga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tasodifiy</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suratlar</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yoki</a:t>
            </a:r>
            <a:r>
              <a:rPr lang="en-US" sz="2600" dirty="0">
                <a:latin typeface="Times New Roman" panose="02020603050405020304" pitchFamily="18" charset="0"/>
                <a:cs typeface="Times New Roman" panose="02020603050405020304" pitchFamily="18" charset="0"/>
              </a:rPr>
              <a:t> rasm </a:t>
            </a:r>
            <a:r>
              <a:rPr lang="en-US" sz="2600" dirty="0" err="1">
                <a:latin typeface="Times New Roman" panose="02020603050405020304" pitchFamily="18" charset="0"/>
                <a:cs typeface="Times New Roman" panose="02020603050405020304" pitchFamily="18" charset="0"/>
              </a:rPr>
              <a:t>taqdim</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etiladi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ular</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bu</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rasmga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asoslanib</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qisqa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hikoya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yoki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she’r</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yaratishlari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kerak</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Masalan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rasmda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mavjud</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bo‘lgan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ob'ektlar</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yoki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joylar</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haqida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qisqacha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hikoya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yoki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sarlavha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yozish</a:t>
            </a:r>
            <a:r>
              <a:rPr lang="en-US" sz="2600" dirty="0">
                <a:latin typeface="Times New Roman" panose="02020603050405020304" pitchFamily="18" charset="0"/>
                <a:cs typeface="Times New Roman" panose="02020603050405020304" pitchFamily="18" charset="0"/>
              </a:rPr>
              <a:t>.</a:t>
            </a:r>
          </a:p>
          <a:p>
            <a:pPr marL="0" indent="0">
              <a:lnSpc>
                <a:spcPct val="100000"/>
              </a:lnSpc>
              <a:buNone/>
            </a:pPr>
            <a:r>
              <a:rPr lang="en-US" sz="2600" b="1" dirty="0" err="1">
                <a:latin typeface="Times New Roman" panose="02020603050405020304" pitchFamily="18" charset="0"/>
                <a:cs typeface="Times New Roman" panose="02020603050405020304" pitchFamily="18" charset="0"/>
              </a:rPr>
              <a:t>Natija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o‘quvchilar</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vizual</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tasavvurlarni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ijodiy</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fikrlarni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boshqarishni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o‘rganadilar</a:t>
            </a:r>
            <a:r>
              <a:rPr lang="en-US" sz="2600" dirty="0">
                <a:latin typeface="Times New Roman" panose="02020603050405020304" pitchFamily="18" charset="0"/>
                <a:cs typeface="Times New Roman" panose="02020603050405020304" pitchFamily="18" charset="0"/>
              </a:rPr>
              <a:t>.</a:t>
            </a:r>
          </a:p>
          <a:p>
            <a:pPr marL="0" indent="0">
              <a:lnSpc>
                <a:spcPct val="100000"/>
              </a:lnSpc>
              <a:buNone/>
            </a:pPr>
            <a:endParaRPr lang="ru-RU" sz="2400" dirty="0">
              <a:latin typeface="Times New Roman" panose="02020603050405020304" pitchFamily="18" charset="0"/>
              <a:cs typeface="Times New Roman" panose="02020603050405020304" pitchFamily="18" charset="0"/>
            </a:endParaRPr>
          </a:p>
        </p:txBody>
      </p:sp>
      <p:pic>
        <p:nvPicPr>
          <p:cNvPr id="5" name="Рисунок 4">
            <a:extLst>
              <a:ext uri="{FF2B5EF4-FFF2-40B4-BE49-F238E27FC236}">
                <a16:creationId xmlns:a16="http://schemas.microsoft.com/office/drawing/2014/main" id="{FDD2994C-D5B9-8070-9DD7-962767626C23}"/>
              </a:ext>
            </a:extLst>
          </p:cNvPr>
          <p:cNvPicPr>
            <a:picLocks noChangeAspect="1"/>
          </p:cNvPicPr>
          <p:nvPr/>
        </p:nvPicPr>
        <p:blipFill>
          <a:blip r:embed="rId2"/>
          <a:stretch>
            <a:fillRect/>
          </a:stretch>
        </p:blipFill>
        <p:spPr>
          <a:xfrm>
            <a:off x="8377084" y="212624"/>
            <a:ext cx="2880851" cy="2735476"/>
          </a:xfrm>
          <a:prstGeom prst="rect">
            <a:avLst/>
          </a:prstGeom>
        </p:spPr>
      </p:pic>
      <p:pic>
        <p:nvPicPr>
          <p:cNvPr id="8" name="Рисунок 7">
            <a:extLst>
              <a:ext uri="{FF2B5EF4-FFF2-40B4-BE49-F238E27FC236}">
                <a16:creationId xmlns:a16="http://schemas.microsoft.com/office/drawing/2014/main" id="{EB8265DF-0F08-F64C-AC27-CDB6F25ADB1D}"/>
              </a:ext>
            </a:extLst>
          </p:cNvPr>
          <p:cNvPicPr>
            <a:picLocks noChangeAspect="1"/>
          </p:cNvPicPr>
          <p:nvPr/>
        </p:nvPicPr>
        <p:blipFill>
          <a:blip r:embed="rId3"/>
          <a:srcRect l="22301" r="21785"/>
          <a:stretch/>
        </p:blipFill>
        <p:spPr>
          <a:xfrm>
            <a:off x="7826477" y="3278442"/>
            <a:ext cx="3775588" cy="3376247"/>
          </a:xfrm>
          <a:prstGeom prst="rect">
            <a:avLst/>
          </a:prstGeom>
        </p:spPr>
      </p:pic>
    </p:spTree>
    <p:extLst>
      <p:ext uri="{BB962C8B-B14F-4D97-AF65-F5344CB8AC3E}">
        <p14:creationId xmlns:p14="http://schemas.microsoft.com/office/powerpoint/2010/main" val="20195377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E743EB44-DCCF-EEB5-63C0-D018D79A6B48}"/>
              </a:ext>
            </a:extLst>
          </p:cNvPr>
          <p:cNvSpPr>
            <a:spLocks noGrp="1"/>
          </p:cNvSpPr>
          <p:nvPr>
            <p:ph sz="half" idx="1"/>
          </p:nvPr>
        </p:nvSpPr>
        <p:spPr>
          <a:xfrm>
            <a:off x="570272" y="816076"/>
            <a:ext cx="7305368" cy="5496233"/>
          </a:xfrm>
        </p:spPr>
        <p:txBody>
          <a:bodyPr>
            <a:normAutofit fontScale="92500" lnSpcReduction="10000"/>
          </a:bodyPr>
          <a:lstStyle/>
          <a:p>
            <a:pPr marL="0" indent="0">
              <a:lnSpc>
                <a:spcPct val="110000"/>
              </a:lnSpc>
              <a:buNone/>
            </a:pPr>
            <a:r>
              <a:rPr lang="en-US" b="1" dirty="0">
                <a:latin typeface="Times New Roman" panose="02020603050405020304" pitchFamily="18" charset="0"/>
                <a:cs typeface="Times New Roman" panose="02020603050405020304" pitchFamily="18" charset="0"/>
              </a:rPr>
              <a:t>“</a:t>
            </a:r>
            <a:r>
              <a:rPr lang="en-US" b="1" dirty="0" err="1">
                <a:latin typeface="Times New Roman" panose="02020603050405020304" pitchFamily="18" charset="0"/>
                <a:cs typeface="Times New Roman" panose="02020603050405020304" pitchFamily="18" charset="0"/>
              </a:rPr>
              <a:t>G‘oyalar</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almashish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mashqi</a:t>
            </a:r>
            <a:endParaRPr lang="en-US" b="1" dirty="0">
              <a:latin typeface="Times New Roman" panose="02020603050405020304" pitchFamily="18" charset="0"/>
              <a:cs typeface="Times New Roman" panose="02020603050405020304" pitchFamily="18" charset="0"/>
            </a:endParaRPr>
          </a:p>
          <a:p>
            <a:pPr marL="0" indent="0">
              <a:lnSpc>
                <a:spcPct val="110000"/>
              </a:lnSpc>
              <a:buNone/>
            </a:pPr>
            <a:r>
              <a:rPr lang="en-US" b="1" dirty="0" err="1">
                <a:latin typeface="Times New Roman" panose="02020603050405020304" pitchFamily="18" charset="0"/>
                <a:cs typeface="Times New Roman" panose="02020603050405020304" pitchFamily="18" charset="0"/>
              </a:rPr>
              <a:t>Maqsad</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Innovatsion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fikrlash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guruhda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ko‘nikmalarini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rivojlantirish</a:t>
            </a:r>
            <a:r>
              <a:rPr lang="en-US" dirty="0">
                <a:latin typeface="Times New Roman" panose="02020603050405020304" pitchFamily="18" charset="0"/>
                <a:cs typeface="Times New Roman" panose="02020603050405020304" pitchFamily="18" charset="0"/>
              </a:rPr>
              <a:t>.</a:t>
            </a:r>
          </a:p>
          <a:p>
            <a:pPr>
              <a:lnSpc>
                <a:spcPct val="110000"/>
              </a:lnSpc>
              <a:buFont typeface="Arial" panose="020B0604020202020204" pitchFamily="34" charset="0"/>
              <a:buChar char="•"/>
            </a:pPr>
            <a:r>
              <a:rPr lang="en-US" b="1" dirty="0" err="1">
                <a:latin typeface="Times New Roman" panose="02020603050405020304" pitchFamily="18" charset="0"/>
                <a:cs typeface="Times New Roman" panose="02020603050405020304" pitchFamily="18" charset="0"/>
              </a:rPr>
              <a:t>Vazifa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o‘quvchilarni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kichik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guruhlarga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ma'lum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muammo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mavzu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Masalan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Sinfdagi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tartibsizlikni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qanday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mumkin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Yangi</a:t>
            </a:r>
            <a:r>
              <a:rPr lang="en-US" dirty="0">
                <a:latin typeface="Times New Roman" panose="02020603050405020304" pitchFamily="18" charset="0"/>
                <a:cs typeface="Times New Roman" panose="02020603050405020304" pitchFamily="18" charset="0"/>
              </a:rPr>
              <a:t> sport </a:t>
            </a:r>
            <a:r>
              <a:rPr lang="en-US" dirty="0" err="1">
                <a:latin typeface="Times New Roman" panose="02020603050405020304" pitchFamily="18" charset="0"/>
                <a:cs typeface="Times New Roman" panose="02020603050405020304" pitchFamily="18" charset="0"/>
              </a:rPr>
              <a:t>turi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ixtiro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qilish</a:t>
            </a:r>
            <a:r>
              <a:rPr lang="en-US" dirty="0">
                <a:latin typeface="Times New Roman" panose="02020603050405020304" pitchFamily="18" charset="0"/>
                <a:cs typeface="Times New Roman" panose="02020603050405020304" pitchFamily="18" charset="0"/>
              </a:rPr>
              <a:t>”. Har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guruh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yechimlarini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taqdim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etadi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boshqa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guruhlar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fikrlarini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almashadi</a:t>
            </a:r>
            <a:r>
              <a:rPr lang="en-US" dirty="0">
                <a:latin typeface="Times New Roman" panose="02020603050405020304" pitchFamily="18" charset="0"/>
                <a:cs typeface="Times New Roman" panose="02020603050405020304" pitchFamily="18" charset="0"/>
              </a:rPr>
              <a:t>.</a:t>
            </a:r>
          </a:p>
          <a:p>
            <a:pPr marL="0" indent="0">
              <a:lnSpc>
                <a:spcPct val="110000"/>
              </a:lnSpc>
              <a:buNone/>
            </a:pPr>
            <a:r>
              <a:rPr lang="en-US" b="1" dirty="0" err="1">
                <a:latin typeface="Times New Roman" panose="02020603050405020304" pitchFamily="18" charset="0"/>
                <a:cs typeface="Times New Roman" panose="02020603050405020304" pitchFamily="18" charset="0"/>
              </a:rPr>
              <a:t>Natija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o‘quvchilar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ijodiy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fikrlash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jamoaviy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ravishda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ishlashni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o‘rganadilar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yangi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yechimlar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topishni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o‘rganadilar</a:t>
            </a:r>
            <a:r>
              <a:rPr lang="en-US" dirty="0">
                <a:latin typeface="Times New Roman" panose="02020603050405020304" pitchFamily="18" charset="0"/>
                <a:cs typeface="Times New Roman" panose="02020603050405020304" pitchFamily="18" charset="0"/>
              </a:rPr>
              <a:t>.</a:t>
            </a:r>
          </a:p>
          <a:p>
            <a:pPr marL="0" indent="0">
              <a:buNone/>
            </a:pPr>
            <a:endParaRPr lang="ru-RU" dirty="0"/>
          </a:p>
        </p:txBody>
      </p:sp>
      <p:pic>
        <p:nvPicPr>
          <p:cNvPr id="6" name="Рисунок 5">
            <a:extLst>
              <a:ext uri="{FF2B5EF4-FFF2-40B4-BE49-F238E27FC236}">
                <a16:creationId xmlns:a16="http://schemas.microsoft.com/office/drawing/2014/main" id="{38CCCB0D-9493-3EB7-0914-6CCB5C8D68F4}"/>
              </a:ext>
            </a:extLst>
          </p:cNvPr>
          <p:cNvPicPr>
            <a:picLocks noChangeAspect="1"/>
          </p:cNvPicPr>
          <p:nvPr/>
        </p:nvPicPr>
        <p:blipFill>
          <a:blip r:embed="rId2"/>
          <a:stretch>
            <a:fillRect/>
          </a:stretch>
        </p:blipFill>
        <p:spPr>
          <a:xfrm>
            <a:off x="8229600" y="1504334"/>
            <a:ext cx="3510116" cy="4119716"/>
          </a:xfrm>
          <a:prstGeom prst="rect">
            <a:avLst/>
          </a:prstGeom>
        </p:spPr>
      </p:pic>
    </p:spTree>
    <p:extLst>
      <p:ext uri="{BB962C8B-B14F-4D97-AF65-F5344CB8AC3E}">
        <p14:creationId xmlns:p14="http://schemas.microsoft.com/office/powerpoint/2010/main" val="8711104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6AAEFDDC-0058-FBAA-4177-CB46C739E180}"/>
              </a:ext>
            </a:extLst>
          </p:cNvPr>
          <p:cNvSpPr>
            <a:spLocks noGrp="1"/>
          </p:cNvSpPr>
          <p:nvPr>
            <p:ph sz="half" idx="1"/>
          </p:nvPr>
        </p:nvSpPr>
        <p:spPr>
          <a:xfrm>
            <a:off x="580103" y="580103"/>
            <a:ext cx="5791200" cy="6017342"/>
          </a:xfrm>
        </p:spPr>
        <p:txBody>
          <a:bodyPr>
            <a:normAutofit fontScale="85000" lnSpcReduction="10000"/>
          </a:bodyPr>
          <a:lstStyle/>
          <a:p>
            <a:pPr marL="0" indent="0">
              <a:lnSpc>
                <a:spcPct val="120000"/>
              </a:lnSpc>
              <a:buNone/>
            </a:pPr>
            <a:r>
              <a:rPr lang="en-US" b="1" dirty="0">
                <a:latin typeface="Times New Roman" panose="02020603050405020304" pitchFamily="18" charset="0"/>
                <a:cs typeface="Times New Roman" panose="02020603050405020304" pitchFamily="18" charset="0"/>
              </a:rPr>
              <a:t>"</a:t>
            </a:r>
            <a:r>
              <a:rPr lang="en-US" b="1" dirty="0" err="1">
                <a:latin typeface="Times New Roman" panose="02020603050405020304" pitchFamily="18" charset="0"/>
                <a:cs typeface="Times New Roman" panose="02020603050405020304" pitchFamily="18" charset="0"/>
              </a:rPr>
              <a:t>Rangli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so‘zlar</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mashqi</a:t>
            </a:r>
            <a:endParaRPr lang="en-US" b="1" dirty="0">
              <a:latin typeface="Times New Roman" panose="02020603050405020304" pitchFamily="18" charset="0"/>
              <a:cs typeface="Times New Roman" panose="02020603050405020304" pitchFamily="18" charset="0"/>
            </a:endParaRPr>
          </a:p>
          <a:p>
            <a:pPr marL="0" indent="0">
              <a:lnSpc>
                <a:spcPct val="120000"/>
              </a:lnSpc>
              <a:buNone/>
            </a:pPr>
            <a:r>
              <a:rPr lang="en-US" b="1" dirty="0" err="1">
                <a:latin typeface="Times New Roman" panose="02020603050405020304" pitchFamily="18" charset="0"/>
                <a:cs typeface="Times New Roman" panose="02020603050405020304" pitchFamily="18" charset="0"/>
              </a:rPr>
              <a:t>Maqsad</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So‘z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ranglarning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bog‘lanishini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tushunish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tasavvurlarni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rivojlantirish</a:t>
            </a:r>
            <a:r>
              <a:rPr lang="en-US" dirty="0">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b="1" dirty="0" err="1">
                <a:latin typeface="Times New Roman" panose="02020603050405020304" pitchFamily="18" charset="0"/>
                <a:cs typeface="Times New Roman" panose="02020603050405020304" pitchFamily="18" charset="0"/>
              </a:rPr>
              <a:t>Vazifa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o‘quvchilarga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turli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ranglar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beriladi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rangga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mos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ravishda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tasavvur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qilishlari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kerak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Masalan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Qizil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rangni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tasavvur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qilganda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qanday</a:t>
            </a:r>
            <a:r>
              <a:rPr lang="en-US" dirty="0">
                <a:latin typeface="Times New Roman" panose="02020603050405020304" pitchFamily="18" charset="0"/>
                <a:cs typeface="Times New Roman" panose="02020603050405020304" pitchFamily="18" charset="0"/>
              </a:rPr>
              <a:t> his-</a:t>
            </a:r>
            <a:r>
              <a:rPr lang="en-US" dirty="0" err="1">
                <a:latin typeface="Times New Roman" panose="02020603050405020304" pitchFamily="18" charset="0"/>
                <a:cs typeface="Times New Roman" panose="02020603050405020304" pitchFamily="18" charset="0"/>
              </a:rPr>
              <a:t>tuyg‘ularni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sezgan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edingiz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Yashil</a:t>
            </a:r>
            <a:r>
              <a:rPr lang="en-US" dirty="0">
                <a:latin typeface="Times New Roman" panose="02020603050405020304" pitchFamily="18" charset="0"/>
                <a:cs typeface="Times New Roman" panose="02020603050405020304" pitchFamily="18" charset="0"/>
              </a:rPr>
              <a:t> rang </a:t>
            </a:r>
            <a:r>
              <a:rPr lang="en-US" dirty="0" err="1">
                <a:latin typeface="Times New Roman" panose="02020603050405020304" pitchFamily="18" charset="0"/>
                <a:cs typeface="Times New Roman" panose="02020603050405020304" pitchFamily="18" charset="0"/>
              </a:rPr>
              <a:t>qanday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shaxsni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ifodalaydi</a:t>
            </a:r>
            <a:r>
              <a:rPr lang="en-US" dirty="0">
                <a:latin typeface="Times New Roman" panose="02020603050405020304" pitchFamily="18" charset="0"/>
                <a:cs typeface="Times New Roman" panose="02020603050405020304" pitchFamily="18" charset="0"/>
              </a:rPr>
              <a:t>?"</a:t>
            </a:r>
          </a:p>
          <a:p>
            <a:pPr marL="0" indent="0">
              <a:lnSpc>
                <a:spcPct val="120000"/>
              </a:lnSpc>
              <a:buNone/>
            </a:pPr>
            <a:r>
              <a:rPr lang="en-US" b="1" dirty="0" err="1">
                <a:latin typeface="Times New Roman" panose="02020603050405020304" pitchFamily="18" charset="0"/>
                <a:cs typeface="Times New Roman" panose="02020603050405020304" pitchFamily="18" charset="0"/>
              </a:rPr>
              <a:t>Natija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o‘quvchilar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ranglar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so‘zlar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kreativ</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ishlashni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o‘rganadilar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esa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tasavvur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qobiliyatini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oshiradi</a:t>
            </a:r>
            <a:r>
              <a:rPr lang="en-US" dirty="0">
                <a:latin typeface="Times New Roman" panose="02020603050405020304" pitchFamily="18" charset="0"/>
                <a:cs typeface="Times New Roman" panose="02020603050405020304" pitchFamily="18" charset="0"/>
              </a:rPr>
              <a:t>.</a:t>
            </a:r>
          </a:p>
          <a:p>
            <a:pPr marL="0" indent="0">
              <a:buNone/>
            </a:pPr>
            <a:endParaRPr lang="ru-RU" dirty="0"/>
          </a:p>
        </p:txBody>
      </p:sp>
      <p:pic>
        <p:nvPicPr>
          <p:cNvPr id="5" name="Рисунок 4">
            <a:extLst>
              <a:ext uri="{FF2B5EF4-FFF2-40B4-BE49-F238E27FC236}">
                <a16:creationId xmlns:a16="http://schemas.microsoft.com/office/drawing/2014/main" id="{5BFDD351-498E-044E-262F-8D2AD365F103}"/>
              </a:ext>
            </a:extLst>
          </p:cNvPr>
          <p:cNvPicPr>
            <a:picLocks noChangeAspect="1"/>
          </p:cNvPicPr>
          <p:nvPr/>
        </p:nvPicPr>
        <p:blipFill>
          <a:blip r:embed="rId2"/>
          <a:stretch>
            <a:fillRect/>
          </a:stretch>
        </p:blipFill>
        <p:spPr>
          <a:xfrm>
            <a:off x="6613223" y="1190394"/>
            <a:ext cx="4827071" cy="4796760"/>
          </a:xfrm>
          <a:prstGeom prst="rect">
            <a:avLst/>
          </a:prstGeom>
        </p:spPr>
      </p:pic>
    </p:spTree>
    <p:extLst>
      <p:ext uri="{BB962C8B-B14F-4D97-AF65-F5344CB8AC3E}">
        <p14:creationId xmlns:p14="http://schemas.microsoft.com/office/powerpoint/2010/main" val="3500216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1D7E081A-19BD-E9A4-61F5-AD6CE31317C5}"/>
              </a:ext>
            </a:extLst>
          </p:cNvPr>
          <p:cNvSpPr>
            <a:spLocks noGrp="1"/>
          </p:cNvSpPr>
          <p:nvPr>
            <p:ph sz="half" idx="1"/>
          </p:nvPr>
        </p:nvSpPr>
        <p:spPr>
          <a:xfrm>
            <a:off x="511277" y="599768"/>
            <a:ext cx="5860026" cy="5840360"/>
          </a:xfrm>
        </p:spPr>
        <p:txBody>
          <a:bodyPr>
            <a:normAutofit fontScale="85000" lnSpcReduction="10000"/>
          </a:bodyPr>
          <a:lstStyle/>
          <a:p>
            <a:pPr marL="0" indent="0">
              <a:lnSpc>
                <a:spcPct val="120000"/>
              </a:lnSpc>
              <a:buNone/>
            </a:pPr>
            <a:r>
              <a:rPr lang="en-US" b="1" dirty="0">
                <a:latin typeface="Times New Roman" panose="02020603050405020304" pitchFamily="18" charset="0"/>
                <a:cs typeface="Times New Roman" panose="02020603050405020304" pitchFamily="18" charset="0"/>
              </a:rPr>
              <a:t>"</a:t>
            </a:r>
            <a:r>
              <a:rPr lang="en-US" b="1" dirty="0" err="1">
                <a:latin typeface="Times New Roman" panose="02020603050405020304" pitchFamily="18" charset="0"/>
                <a:cs typeface="Times New Roman" panose="02020603050405020304" pitchFamily="18" charset="0"/>
              </a:rPr>
              <a:t>Tafakkur</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doirasi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mashqi</a:t>
            </a:r>
            <a:endParaRPr lang="en-US" b="1" dirty="0">
              <a:latin typeface="Times New Roman" panose="02020603050405020304" pitchFamily="18" charset="0"/>
              <a:cs typeface="Times New Roman" panose="02020603050405020304" pitchFamily="18" charset="0"/>
            </a:endParaRPr>
          </a:p>
          <a:p>
            <a:pPr marL="0" indent="0">
              <a:lnSpc>
                <a:spcPct val="120000"/>
              </a:lnSpc>
              <a:buNone/>
            </a:pPr>
            <a:r>
              <a:rPr lang="en-US" b="1" dirty="0" err="1">
                <a:latin typeface="Times New Roman" panose="02020603050405020304" pitchFamily="18" charset="0"/>
                <a:cs typeface="Times New Roman" panose="02020603050405020304" pitchFamily="18" charset="0"/>
              </a:rPr>
              <a:t>Maqsad</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Turli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fikrlash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yo‘llarini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rivojlantirish</a:t>
            </a:r>
            <a:r>
              <a:rPr lang="en-US" dirty="0">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b="1" dirty="0" err="1">
                <a:latin typeface="Times New Roman" panose="02020603050405020304" pitchFamily="18" charset="0"/>
                <a:cs typeface="Times New Roman" panose="02020603050405020304" pitchFamily="18" charset="0"/>
              </a:rPr>
              <a:t>Vazifa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o‘quvchilarga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ma'lum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so‘z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tushuncha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masalan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do‘stlik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tabiat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beriladi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ushbu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so‘z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bog‘liq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barcha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fikr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tasavvurlarni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yozib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chiqishlari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kerak</a:t>
            </a:r>
            <a:r>
              <a:rPr lang="en-US" dirty="0">
                <a:latin typeface="Times New Roman" panose="02020603050405020304" pitchFamily="18" charset="0"/>
                <a:cs typeface="Times New Roman" panose="02020603050405020304" pitchFamily="18" charset="0"/>
              </a:rPr>
              <a:t>. Har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fikrni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yangi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fikr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kengaytirishlari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kerak</a:t>
            </a:r>
            <a:r>
              <a:rPr lang="en-US" dirty="0">
                <a:latin typeface="Times New Roman" panose="02020603050405020304" pitchFamily="18" charset="0"/>
                <a:cs typeface="Times New Roman" panose="02020603050405020304" pitchFamily="18" charset="0"/>
              </a:rPr>
              <a:t>.</a:t>
            </a:r>
          </a:p>
          <a:p>
            <a:pPr marL="0" indent="0">
              <a:lnSpc>
                <a:spcPct val="120000"/>
              </a:lnSpc>
              <a:buNone/>
            </a:pPr>
            <a:r>
              <a:rPr lang="en-US" b="1" dirty="0" err="1">
                <a:latin typeface="Times New Roman" panose="02020603050405020304" pitchFamily="18" charset="0"/>
                <a:cs typeface="Times New Roman" panose="02020603050405020304" pitchFamily="18" charset="0"/>
              </a:rPr>
              <a:t>Natija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o‘quvchilar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fikrlarini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kengaytirishga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yangi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qarashlar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g‘oyalar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tushunchalarni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yaratishni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o‘rgandilar</a:t>
            </a:r>
            <a:r>
              <a:rPr lang="en-US" dirty="0">
                <a:latin typeface="Times New Roman" panose="02020603050405020304" pitchFamily="18" charset="0"/>
                <a:cs typeface="Times New Roman" panose="02020603050405020304" pitchFamily="18" charset="0"/>
              </a:rPr>
              <a:t>.</a:t>
            </a:r>
          </a:p>
          <a:p>
            <a:pPr marL="0" indent="0">
              <a:buNone/>
            </a:pPr>
            <a:endParaRPr lang="ru-RU" dirty="0"/>
          </a:p>
        </p:txBody>
      </p:sp>
      <p:pic>
        <p:nvPicPr>
          <p:cNvPr id="6" name="Рисунок 5">
            <a:extLst>
              <a:ext uri="{FF2B5EF4-FFF2-40B4-BE49-F238E27FC236}">
                <a16:creationId xmlns:a16="http://schemas.microsoft.com/office/drawing/2014/main" id="{0A70C12C-69CF-619D-F770-5A7020BB86F6}"/>
              </a:ext>
            </a:extLst>
          </p:cNvPr>
          <p:cNvPicPr>
            <a:picLocks noChangeAspect="1"/>
          </p:cNvPicPr>
          <p:nvPr/>
        </p:nvPicPr>
        <p:blipFill>
          <a:blip r:embed="rId2"/>
          <a:stretch>
            <a:fillRect/>
          </a:stretch>
        </p:blipFill>
        <p:spPr>
          <a:xfrm>
            <a:off x="6623408" y="313229"/>
            <a:ext cx="2707405" cy="3024823"/>
          </a:xfrm>
          <a:prstGeom prst="rect">
            <a:avLst/>
          </a:prstGeom>
        </p:spPr>
      </p:pic>
      <p:pic>
        <p:nvPicPr>
          <p:cNvPr id="7" name="Рисунок 6">
            <a:extLst>
              <a:ext uri="{FF2B5EF4-FFF2-40B4-BE49-F238E27FC236}">
                <a16:creationId xmlns:a16="http://schemas.microsoft.com/office/drawing/2014/main" id="{35DC6762-5953-FE11-6FFF-3146414EB5FA}"/>
              </a:ext>
            </a:extLst>
          </p:cNvPr>
          <p:cNvPicPr>
            <a:picLocks noChangeAspect="1"/>
          </p:cNvPicPr>
          <p:nvPr/>
        </p:nvPicPr>
        <p:blipFill>
          <a:blip r:embed="rId3"/>
          <a:stretch>
            <a:fillRect/>
          </a:stretch>
        </p:blipFill>
        <p:spPr>
          <a:xfrm>
            <a:off x="8842713" y="3519948"/>
            <a:ext cx="3024823" cy="3024823"/>
          </a:xfrm>
          <a:prstGeom prst="rect">
            <a:avLst/>
          </a:prstGeom>
        </p:spPr>
      </p:pic>
    </p:spTree>
    <p:extLst>
      <p:ext uri="{BB962C8B-B14F-4D97-AF65-F5344CB8AC3E}">
        <p14:creationId xmlns:p14="http://schemas.microsoft.com/office/powerpoint/2010/main" val="40470922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2BC7A7F0-5B42-1BCA-504F-F3A36F315C2C}"/>
              </a:ext>
            </a:extLst>
          </p:cNvPr>
          <p:cNvSpPr>
            <a:spLocks noGrp="1"/>
          </p:cNvSpPr>
          <p:nvPr>
            <p:ph sz="half" idx="1"/>
          </p:nvPr>
        </p:nvSpPr>
        <p:spPr>
          <a:xfrm>
            <a:off x="481781" y="619432"/>
            <a:ext cx="5538019" cy="5557531"/>
          </a:xfrm>
        </p:spPr>
        <p:txBody>
          <a:bodyPr>
            <a:normAutofit fontScale="85000" lnSpcReduction="20000"/>
          </a:bodyPr>
          <a:lstStyle/>
          <a:p>
            <a:pPr marL="0" indent="0">
              <a:lnSpc>
                <a:spcPct val="110000"/>
              </a:lnSpc>
              <a:buNone/>
            </a:pPr>
            <a:r>
              <a:rPr lang="en-US" b="1" dirty="0">
                <a:latin typeface="Times New Roman" panose="02020603050405020304" pitchFamily="18" charset="0"/>
                <a:cs typeface="Times New Roman" panose="02020603050405020304" pitchFamily="18" charset="0"/>
              </a:rPr>
              <a:t>"Agar men </a:t>
            </a:r>
            <a:r>
              <a:rPr lang="en-US" b="1" dirty="0" err="1">
                <a:latin typeface="Times New Roman" panose="02020603050405020304" pitchFamily="18" charset="0"/>
                <a:cs typeface="Times New Roman" panose="02020603050405020304" pitchFamily="18" charset="0"/>
              </a:rPr>
              <a:t>bo‘lsam</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mashqi</a:t>
            </a:r>
            <a:endParaRPr lang="en-US" b="1" dirty="0">
              <a:latin typeface="Times New Roman" panose="02020603050405020304" pitchFamily="18" charset="0"/>
              <a:cs typeface="Times New Roman" panose="02020603050405020304" pitchFamily="18" charset="0"/>
            </a:endParaRPr>
          </a:p>
          <a:p>
            <a:pPr marL="0" indent="0">
              <a:lnSpc>
                <a:spcPct val="110000"/>
              </a:lnSpc>
              <a:buNone/>
            </a:pPr>
            <a:r>
              <a:rPr lang="en-US" b="1" dirty="0" err="1">
                <a:latin typeface="Times New Roman" panose="02020603050405020304" pitchFamily="18" charset="0"/>
                <a:cs typeface="Times New Roman" panose="02020603050405020304" pitchFamily="18" charset="0"/>
              </a:rPr>
              <a:t>Maqsad</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o‘quvchilarning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empatiya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ijodiy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fikrlashini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rivojlantirish</a:t>
            </a:r>
            <a:r>
              <a:rPr lang="en-US" dirty="0">
                <a:latin typeface="Times New Roman" panose="02020603050405020304" pitchFamily="18" charset="0"/>
                <a:cs typeface="Times New Roman" panose="02020603050405020304" pitchFamily="18" charset="0"/>
              </a:rPr>
              <a:t>.</a:t>
            </a:r>
          </a:p>
          <a:p>
            <a:pPr>
              <a:lnSpc>
                <a:spcPct val="110000"/>
              </a:lnSpc>
              <a:buFont typeface="Arial" panose="020B0604020202020204" pitchFamily="34" charset="0"/>
              <a:buChar char="•"/>
            </a:pPr>
            <a:r>
              <a:rPr lang="en-US" b="1" dirty="0" err="1">
                <a:latin typeface="Times New Roman" panose="02020603050405020304" pitchFamily="18" charset="0"/>
                <a:cs typeface="Times New Roman" panose="02020603050405020304" pitchFamily="18" charset="0"/>
              </a:rPr>
              <a:t>Vazifa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o‘quvchilarga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turli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shaxslarning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masalan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superqahramon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tarixiy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shaxs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hayvon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o‘rniga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qo‘yish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nuqtai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nazaridan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fikrlashni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so‘rashingiz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kerak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Misol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"Agar men </a:t>
            </a:r>
            <a:r>
              <a:rPr lang="en-US" dirty="0" err="1">
                <a:latin typeface="Times New Roman" panose="02020603050405020304" pitchFamily="18" charset="0"/>
                <a:cs typeface="Times New Roman" panose="02020603050405020304" pitchFamily="18" charset="0"/>
              </a:rPr>
              <a:t>o‘rgimchak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bo‘lsam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dunyo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qanday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ko‘rinadi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"Agar men Albert </a:t>
            </a:r>
            <a:r>
              <a:rPr lang="en-US" dirty="0" err="1">
                <a:latin typeface="Times New Roman" panose="02020603050405020304" pitchFamily="18" charset="0"/>
                <a:cs typeface="Times New Roman" panose="02020603050405020304" pitchFamily="18" charset="0"/>
              </a:rPr>
              <a:t>Eynshteyn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bo‘lsam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qanday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vaqtni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tushunardim</a:t>
            </a:r>
            <a:r>
              <a:rPr lang="en-US" dirty="0">
                <a:latin typeface="Times New Roman" panose="02020603050405020304" pitchFamily="18" charset="0"/>
                <a:cs typeface="Times New Roman" panose="02020603050405020304" pitchFamily="18" charset="0"/>
              </a:rPr>
              <a:t>?"</a:t>
            </a:r>
          </a:p>
          <a:p>
            <a:pPr marL="0" indent="0">
              <a:lnSpc>
                <a:spcPct val="110000"/>
              </a:lnSpc>
              <a:buNone/>
            </a:pPr>
            <a:r>
              <a:rPr lang="en-US" b="1" dirty="0" err="1">
                <a:latin typeface="Times New Roman" panose="02020603050405020304" pitchFamily="18" charset="0"/>
                <a:cs typeface="Times New Roman" panose="02020603050405020304" pitchFamily="18" charset="0"/>
              </a:rPr>
              <a:t>Natija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o‘quvchilar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boshqa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shaxslarning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nuqtai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nazaridan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fikrlashni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o‘rganadilar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ijodiy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salohiyatlarini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kengaytiradilar</a:t>
            </a:r>
            <a:r>
              <a:rPr lang="en-US" dirty="0">
                <a:latin typeface="Times New Roman" panose="02020603050405020304" pitchFamily="18" charset="0"/>
                <a:cs typeface="Times New Roman" panose="02020603050405020304" pitchFamily="18" charset="0"/>
              </a:rPr>
              <a:t>.</a:t>
            </a:r>
          </a:p>
          <a:p>
            <a:pPr marL="0" indent="0">
              <a:buNone/>
            </a:pPr>
            <a:endParaRPr lang="ru-RU" dirty="0"/>
          </a:p>
        </p:txBody>
      </p:sp>
      <p:pic>
        <p:nvPicPr>
          <p:cNvPr id="5" name="Рисунок 4">
            <a:extLst>
              <a:ext uri="{FF2B5EF4-FFF2-40B4-BE49-F238E27FC236}">
                <a16:creationId xmlns:a16="http://schemas.microsoft.com/office/drawing/2014/main" id="{65857FE3-1160-347F-9D68-89E87304CE7A}"/>
              </a:ext>
            </a:extLst>
          </p:cNvPr>
          <p:cNvPicPr>
            <a:picLocks noChangeAspect="1"/>
          </p:cNvPicPr>
          <p:nvPr/>
        </p:nvPicPr>
        <p:blipFill>
          <a:blip r:embed="rId2"/>
          <a:stretch>
            <a:fillRect/>
          </a:stretch>
        </p:blipFill>
        <p:spPr>
          <a:xfrm>
            <a:off x="6885576" y="4126593"/>
            <a:ext cx="2066618" cy="2384877"/>
          </a:xfrm>
          <a:prstGeom prst="rect">
            <a:avLst/>
          </a:prstGeom>
        </p:spPr>
      </p:pic>
      <p:pic>
        <p:nvPicPr>
          <p:cNvPr id="7" name="Рисунок 6">
            <a:extLst>
              <a:ext uri="{FF2B5EF4-FFF2-40B4-BE49-F238E27FC236}">
                <a16:creationId xmlns:a16="http://schemas.microsoft.com/office/drawing/2014/main" id="{64D9F3AE-10A0-CA2C-D3D5-DC6888E1D0AF}"/>
              </a:ext>
            </a:extLst>
          </p:cNvPr>
          <p:cNvPicPr>
            <a:picLocks noChangeAspect="1"/>
          </p:cNvPicPr>
          <p:nvPr/>
        </p:nvPicPr>
        <p:blipFill>
          <a:blip r:embed="rId3"/>
          <a:srcRect r="32162"/>
          <a:stretch/>
        </p:blipFill>
        <p:spPr>
          <a:xfrm>
            <a:off x="6885576" y="425187"/>
            <a:ext cx="4218194" cy="2770296"/>
          </a:xfrm>
          <a:prstGeom prst="rect">
            <a:avLst/>
          </a:prstGeom>
        </p:spPr>
      </p:pic>
      <p:pic>
        <p:nvPicPr>
          <p:cNvPr id="8" name="Рисунок 7">
            <a:extLst>
              <a:ext uri="{FF2B5EF4-FFF2-40B4-BE49-F238E27FC236}">
                <a16:creationId xmlns:a16="http://schemas.microsoft.com/office/drawing/2014/main" id="{3F52A3C6-3864-3773-3341-E4DA707ADE4B}"/>
              </a:ext>
            </a:extLst>
          </p:cNvPr>
          <p:cNvPicPr>
            <a:picLocks noChangeAspect="1"/>
          </p:cNvPicPr>
          <p:nvPr/>
        </p:nvPicPr>
        <p:blipFill>
          <a:blip r:embed="rId4"/>
          <a:stretch>
            <a:fillRect/>
          </a:stretch>
        </p:blipFill>
        <p:spPr>
          <a:xfrm>
            <a:off x="9320056" y="3662517"/>
            <a:ext cx="1885950" cy="2428875"/>
          </a:xfrm>
          <a:prstGeom prst="rect">
            <a:avLst/>
          </a:prstGeom>
        </p:spPr>
      </p:pic>
    </p:spTree>
    <p:extLst>
      <p:ext uri="{BB962C8B-B14F-4D97-AF65-F5344CB8AC3E}">
        <p14:creationId xmlns:p14="http://schemas.microsoft.com/office/powerpoint/2010/main" val="14623169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Объект 5">
            <a:extLst>
              <a:ext uri="{FF2B5EF4-FFF2-40B4-BE49-F238E27FC236}">
                <a16:creationId xmlns:a16="http://schemas.microsoft.com/office/drawing/2014/main" id="{513091DC-B079-7B4A-0F85-7CB3D1486212}"/>
              </a:ext>
            </a:extLst>
          </p:cNvPr>
          <p:cNvSpPr>
            <a:spLocks noGrp="1"/>
          </p:cNvSpPr>
          <p:nvPr>
            <p:ph idx="1"/>
          </p:nvPr>
        </p:nvSpPr>
        <p:spPr>
          <a:xfrm>
            <a:off x="838200" y="934065"/>
            <a:ext cx="10515600" cy="5242898"/>
          </a:xfrm>
        </p:spPr>
        <p:txBody>
          <a:bodyPr/>
          <a:lstStyle/>
          <a:p>
            <a:pPr marL="0" indent="0">
              <a:lnSpc>
                <a:spcPct val="100000"/>
              </a:lnSpc>
              <a:buNone/>
            </a:pPr>
            <a:r>
              <a:rPr lang="en-US" b="1" dirty="0">
                <a:latin typeface="Times New Roman" panose="02020603050405020304" pitchFamily="18" charset="0"/>
                <a:cs typeface="Times New Roman" panose="02020603050405020304" pitchFamily="18" charset="0"/>
              </a:rPr>
              <a:t>“</a:t>
            </a:r>
            <a:r>
              <a:rPr lang="en-US" b="1" dirty="0" err="1">
                <a:latin typeface="Times New Roman" panose="02020603050405020304" pitchFamily="18" charset="0"/>
                <a:cs typeface="Times New Roman" panose="02020603050405020304" pitchFamily="18" charset="0"/>
              </a:rPr>
              <a:t>O‘zgacha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mavzular</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mashqi</a:t>
            </a:r>
            <a:endParaRPr lang="en-US" b="1" dirty="0">
              <a:latin typeface="Times New Roman" panose="02020603050405020304" pitchFamily="18" charset="0"/>
              <a:cs typeface="Times New Roman" panose="02020603050405020304" pitchFamily="18" charset="0"/>
            </a:endParaRPr>
          </a:p>
          <a:p>
            <a:pPr marL="0" indent="0">
              <a:lnSpc>
                <a:spcPct val="100000"/>
              </a:lnSpc>
              <a:buNone/>
            </a:pPr>
            <a:r>
              <a:rPr lang="en-US" b="1" dirty="0" err="1">
                <a:latin typeface="Times New Roman" panose="02020603050405020304" pitchFamily="18" charset="0"/>
                <a:cs typeface="Times New Roman" panose="02020603050405020304" pitchFamily="18" charset="0"/>
              </a:rPr>
              <a:t>Maqsad</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Yangi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mavzularni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o‘ylab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topish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tasavvurlarni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yaratish</a:t>
            </a:r>
            <a:r>
              <a:rPr lang="en-US" dirty="0">
                <a:latin typeface="Times New Roman" panose="02020603050405020304" pitchFamily="18" charset="0"/>
                <a:cs typeface="Times New Roman" panose="02020603050405020304" pitchFamily="18" charset="0"/>
              </a:rPr>
              <a:t>.</a:t>
            </a:r>
          </a:p>
          <a:p>
            <a:pPr>
              <a:lnSpc>
                <a:spcPct val="100000"/>
              </a:lnSpc>
              <a:buFont typeface="Arial" panose="020B0604020202020204" pitchFamily="34" charset="0"/>
              <a:buChar char="•"/>
            </a:pPr>
            <a:r>
              <a:rPr lang="en-US" b="1" dirty="0" err="1">
                <a:latin typeface="Times New Roman" panose="02020603050405020304" pitchFamily="18" charset="0"/>
                <a:cs typeface="Times New Roman" panose="02020603050405020304" pitchFamily="18" charset="0"/>
              </a:rPr>
              <a:t>Vazifa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o‘quvchilarga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ma'lum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mavzu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fikr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masalan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yildan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keyin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kelajakda</a:t>
            </a:r>
            <a:r>
              <a:rPr lang="en-US" dirty="0">
                <a:latin typeface="Times New Roman" panose="02020603050405020304" pitchFamily="18" charset="0"/>
                <a:cs typeface="Times New Roman" panose="02020603050405020304" pitchFamily="18" charset="0"/>
              </a:rPr>
              <a:t> men?") </a:t>
            </a:r>
            <a:r>
              <a:rPr lang="en-US" dirty="0" err="1">
                <a:latin typeface="Times New Roman" panose="02020603050405020304" pitchFamily="18" charset="0"/>
                <a:cs typeface="Times New Roman" panose="02020603050405020304" pitchFamily="18" charset="0"/>
              </a:rPr>
              <a:t>beriladi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mavzuga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oid</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fikrlarini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izhor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etishlari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kerak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Shuningdek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fikrlarini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yangi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nuqtai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nazar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rivojlantirishlari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zarur</a:t>
            </a:r>
            <a:r>
              <a:rPr lang="en-US" dirty="0">
                <a:latin typeface="Times New Roman" panose="02020603050405020304" pitchFamily="18" charset="0"/>
                <a:cs typeface="Times New Roman" panose="02020603050405020304" pitchFamily="18" charset="0"/>
              </a:rPr>
              <a:t>.</a:t>
            </a:r>
          </a:p>
          <a:p>
            <a:pPr marL="0" indent="0">
              <a:lnSpc>
                <a:spcPct val="100000"/>
              </a:lnSpc>
              <a:buNone/>
            </a:pPr>
            <a:endParaRPr lang="en-US" dirty="0">
              <a:latin typeface="Times New Roman" panose="02020603050405020304" pitchFamily="18" charset="0"/>
              <a:cs typeface="Times New Roman" panose="02020603050405020304" pitchFamily="18" charset="0"/>
            </a:endParaRPr>
          </a:p>
          <a:p>
            <a:pPr marL="0" indent="0">
              <a:lnSpc>
                <a:spcPct val="100000"/>
              </a:lnSpc>
              <a:buNone/>
            </a:pPr>
            <a:r>
              <a:rPr lang="en-US" b="1" dirty="0" err="1">
                <a:latin typeface="Times New Roman" panose="02020603050405020304" pitchFamily="18" charset="0"/>
                <a:cs typeface="Times New Roman" panose="02020603050405020304" pitchFamily="18" charset="0"/>
              </a:rPr>
              <a:t>Natija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o‘quvchilar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ijodiy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futuristik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fikrlashni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rivojlantiradilar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yangi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g‘oyalarni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yaratishda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rag‘batlantiradi</a:t>
            </a:r>
            <a:r>
              <a:rPr lang="en-US" dirty="0">
                <a:latin typeface="Times New Roman" panose="02020603050405020304" pitchFamily="18" charset="0"/>
                <a:cs typeface="Times New Roman" panose="02020603050405020304" pitchFamily="18" charset="0"/>
              </a:rPr>
              <a:t>.</a:t>
            </a:r>
          </a:p>
          <a:p>
            <a:pPr marL="0" indent="0">
              <a:buNone/>
            </a:pPr>
            <a:endParaRPr lang="ru-RU" dirty="0"/>
          </a:p>
        </p:txBody>
      </p:sp>
    </p:spTree>
    <p:extLst>
      <p:ext uri="{BB962C8B-B14F-4D97-AF65-F5344CB8AC3E}">
        <p14:creationId xmlns:p14="http://schemas.microsoft.com/office/powerpoint/2010/main" val="187810631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5">
            <a:extLst>
              <a:ext uri="{FF2B5EF4-FFF2-40B4-BE49-F238E27FC236}">
                <a16:creationId xmlns:a16="http://schemas.microsoft.com/office/drawing/2014/main" id="{7938AE4F-956B-572C-2E4B-883B1B4A0C2E}"/>
              </a:ext>
            </a:extLst>
          </p:cNvPr>
          <p:cNvSpPr>
            <a:spLocks noGrp="1"/>
          </p:cNvSpPr>
          <p:nvPr>
            <p:ph type="title"/>
          </p:nvPr>
        </p:nvSpPr>
        <p:spPr>
          <a:xfrm>
            <a:off x="7678994" y="4760144"/>
            <a:ext cx="4077928" cy="1325563"/>
          </a:xfrm>
        </p:spPr>
        <p:txBody>
          <a:bodyPr>
            <a:normAutofit/>
          </a:bodyPr>
          <a:lstStyle/>
          <a:p>
            <a:r>
              <a:rPr lang="en-US" sz="2000" b="1" i="0" dirty="0">
                <a:solidFill>
                  <a:srgbClr val="1F1F1F"/>
                </a:solidFill>
                <a:effectLst/>
                <a:latin typeface="Times New Roman" panose="02020603050405020304" pitchFamily="18" charset="0"/>
                <a:cs typeface="Times New Roman" panose="02020603050405020304" pitchFamily="18" charset="0"/>
              </a:rPr>
              <a:t>6-may 1856 – 23-sentyabr 1939</a:t>
            </a:r>
            <a:endParaRPr lang="ru-RU" sz="4800" b="1" dirty="0">
              <a:latin typeface="Times New Roman" panose="02020603050405020304" pitchFamily="18" charset="0"/>
              <a:cs typeface="Times New Roman" panose="02020603050405020304" pitchFamily="18" charset="0"/>
            </a:endParaRPr>
          </a:p>
        </p:txBody>
      </p:sp>
      <p:sp>
        <p:nvSpPr>
          <p:cNvPr id="3" name="Объект 2">
            <a:extLst>
              <a:ext uri="{FF2B5EF4-FFF2-40B4-BE49-F238E27FC236}">
                <a16:creationId xmlns:a16="http://schemas.microsoft.com/office/drawing/2014/main" id="{7BB5C55A-82FB-B08A-F076-6ED8270D4C47}"/>
              </a:ext>
            </a:extLst>
          </p:cNvPr>
          <p:cNvSpPr>
            <a:spLocks noGrp="1"/>
          </p:cNvSpPr>
          <p:nvPr>
            <p:ph sz="half" idx="4294967295"/>
          </p:nvPr>
        </p:nvSpPr>
        <p:spPr>
          <a:xfrm>
            <a:off x="589936" y="1091381"/>
            <a:ext cx="6594986" cy="5115079"/>
          </a:xfrm>
        </p:spPr>
        <p:txBody>
          <a:bodyPr/>
          <a:lstStyle/>
          <a:p>
            <a:pPr marL="0" indent="0" algn="just">
              <a:lnSpc>
                <a:spcPct val="100000"/>
              </a:lnSpc>
              <a:buNone/>
            </a:pPr>
            <a:r>
              <a:rPr lang="en-US" dirty="0">
                <a:latin typeface="Times New Roman" panose="02020603050405020304" pitchFamily="18" charset="0"/>
                <a:cs typeface="Times New Roman" panose="02020603050405020304" pitchFamily="18" charset="0"/>
              </a:rPr>
              <a:t>Z. </a:t>
            </a:r>
            <a:r>
              <a:rPr lang="en-US" dirty="0" err="1">
                <a:latin typeface="Times New Roman" panose="02020603050405020304" pitchFamily="18" charset="0"/>
                <a:cs typeface="Times New Roman" panose="02020603050405020304" pitchFamily="18" charset="0"/>
              </a:rPr>
              <a:t>Freyd</a:t>
            </a:r>
            <a:r>
              <a:rPr lang="en-US" dirty="0">
                <a:latin typeface="Times New Roman" panose="02020603050405020304" pitchFamily="18" charset="0"/>
                <a:cs typeface="Times New Roman" panose="02020603050405020304" pitchFamily="18" charset="0"/>
              </a:rPr>
              <a:t> (Sigmund Freud) </a:t>
            </a:r>
            <a:r>
              <a:rPr lang="en-US" dirty="0" err="1">
                <a:latin typeface="Times New Roman" panose="02020603050405020304" pitchFamily="18" charset="0"/>
                <a:cs typeface="Times New Roman" panose="02020603050405020304" pitchFamily="18" charset="0"/>
              </a:rPr>
              <a:t>o‘zining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psixologiya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psixoanaliz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sohasidagi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tadqiqotlari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orqali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ijodkorlik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qobiliyatini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o‘rganishga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katta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hissa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qo‘shgan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Freyd</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ijodkorlikni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inson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psixikasining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jihati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sifatida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psixoanalitik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nazariyasi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doirasida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ijodiy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faoliyatning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mexanizmlarini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tahlil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qilgan</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pic>
        <p:nvPicPr>
          <p:cNvPr id="5" name="Рисунок 4">
            <a:extLst>
              <a:ext uri="{FF2B5EF4-FFF2-40B4-BE49-F238E27FC236}">
                <a16:creationId xmlns:a16="http://schemas.microsoft.com/office/drawing/2014/main" id="{366DB7E8-2234-7696-8552-D36A72B819EC}"/>
              </a:ext>
            </a:extLst>
          </p:cNvPr>
          <p:cNvPicPr>
            <a:picLocks noChangeAspect="1"/>
          </p:cNvPicPr>
          <p:nvPr/>
        </p:nvPicPr>
        <p:blipFill>
          <a:blip r:embed="rId2"/>
          <a:stretch>
            <a:fillRect/>
          </a:stretch>
        </p:blipFill>
        <p:spPr>
          <a:xfrm>
            <a:off x="7919883" y="1700981"/>
            <a:ext cx="3102078" cy="3279058"/>
          </a:xfrm>
          <a:prstGeom prst="rect">
            <a:avLst/>
          </a:prstGeom>
        </p:spPr>
      </p:pic>
    </p:spTree>
    <p:extLst>
      <p:ext uri="{BB962C8B-B14F-4D97-AF65-F5344CB8AC3E}">
        <p14:creationId xmlns:p14="http://schemas.microsoft.com/office/powerpoint/2010/main" val="303342436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9D3D0C8-F8B7-8581-E7FF-C8EC418552CF}"/>
              </a:ext>
            </a:extLst>
          </p:cNvPr>
          <p:cNvSpPr>
            <a:spLocks noGrp="1"/>
          </p:cNvSpPr>
          <p:nvPr>
            <p:ph type="title"/>
          </p:nvPr>
        </p:nvSpPr>
        <p:spPr/>
        <p:txBody>
          <a:bodyPr/>
          <a:lstStyle/>
          <a:p>
            <a:pPr algn="ctr"/>
            <a:r>
              <a:rPr lang="en-US" sz="3200" b="1" dirty="0" err="1">
                <a:latin typeface="Times New Roman" panose="02020603050405020304" pitchFamily="18" charset="0"/>
                <a:cs typeface="Times New Roman" panose="02020603050405020304" pitchFamily="18" charset="0"/>
              </a:rPr>
              <a:t>Freydning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ijodkorlikka</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oid</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qarashlari</a:t>
            </a:r>
            <a:br>
              <a:rPr lang="en-US" b="1" dirty="0"/>
            </a:br>
            <a:endParaRPr lang="ru-RU" dirty="0"/>
          </a:p>
        </p:txBody>
      </p:sp>
      <p:sp>
        <p:nvSpPr>
          <p:cNvPr id="3" name="Объект 2">
            <a:extLst>
              <a:ext uri="{FF2B5EF4-FFF2-40B4-BE49-F238E27FC236}">
                <a16:creationId xmlns:a16="http://schemas.microsoft.com/office/drawing/2014/main" id="{F3886005-0065-DC06-CB4B-87CC59245FAA}"/>
              </a:ext>
            </a:extLst>
          </p:cNvPr>
          <p:cNvSpPr>
            <a:spLocks noGrp="1"/>
          </p:cNvSpPr>
          <p:nvPr>
            <p:ph sz="half" idx="1"/>
          </p:nvPr>
        </p:nvSpPr>
        <p:spPr>
          <a:xfrm>
            <a:off x="393290" y="1376516"/>
            <a:ext cx="5626510" cy="5116359"/>
          </a:xfrm>
        </p:spPr>
        <p:txBody>
          <a:bodyPr>
            <a:normAutofit fontScale="70000" lnSpcReduction="20000"/>
          </a:bodyPr>
          <a:lstStyle/>
          <a:p>
            <a:pPr algn="just">
              <a:lnSpc>
                <a:spcPct val="120000"/>
              </a:lnSpc>
              <a:buFont typeface="+mj-lt"/>
              <a:buAutoNum type="arabicPeriod"/>
            </a:pPr>
            <a:r>
              <a:rPr lang="en-US" b="1" dirty="0" err="1">
                <a:latin typeface="Times New Roman" panose="02020603050405020304" pitchFamily="18" charset="0"/>
                <a:cs typeface="Times New Roman" panose="02020603050405020304" pitchFamily="18" charset="0"/>
              </a:rPr>
              <a:t>Repressiya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va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ijodkorlik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Freyd</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ijodkorlikni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ko‘pincha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insonning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ichki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hayajonlari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repressiyalangan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hissiyotlarining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tashqi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ifodasi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sifatida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tushuntirgan</a:t>
            </a:r>
            <a:r>
              <a:rPr lang="en-US" dirty="0">
                <a:latin typeface="Times New Roman" panose="02020603050405020304" pitchFamily="18" charset="0"/>
                <a:cs typeface="Times New Roman" panose="02020603050405020304" pitchFamily="18" charset="0"/>
              </a:rPr>
              <a:t>. Unga </a:t>
            </a:r>
            <a:r>
              <a:rPr lang="en-US" dirty="0" err="1">
                <a:latin typeface="Times New Roman" panose="02020603050405020304" pitchFamily="18" charset="0"/>
                <a:cs typeface="Times New Roman" panose="02020603050405020304" pitchFamily="18" charset="0"/>
              </a:rPr>
              <a:t>ko‘ra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ijodkorlikning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asosi</a:t>
            </a: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bu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shaxsning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ichki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ko‘pincha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jamiyat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tomonidan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qabul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qilinmaydigan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istaklar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tuyg‘ularini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ifoda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etishdir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Repressiya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jarayoni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shaxsning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jamiyat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tomonidan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qabul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qilinmaydigan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yolg‘on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noqulay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xato</a:t>
            </a:r>
            <a:r>
              <a:rPr lang="en-US" dirty="0">
                <a:latin typeface="Times New Roman" panose="02020603050405020304" pitchFamily="18" charset="0"/>
                <a:cs typeface="Times New Roman" panose="02020603050405020304" pitchFamily="18" charset="0"/>
              </a:rPr>
              <a:t> deb </a:t>
            </a:r>
            <a:r>
              <a:rPr lang="en-US" dirty="0" err="1">
                <a:latin typeface="Times New Roman" panose="02020603050405020304" pitchFamily="18" charset="0"/>
                <a:cs typeface="Times New Roman" panose="02020603050405020304" pitchFamily="18" charset="0"/>
              </a:rPr>
              <a:t>hisoblangan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fikrlar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his-</a:t>
            </a:r>
            <a:r>
              <a:rPr lang="en-US" dirty="0" err="1">
                <a:latin typeface="Times New Roman" panose="02020603050405020304" pitchFamily="18" charset="0"/>
                <a:cs typeface="Times New Roman" panose="02020603050405020304" pitchFamily="18" charset="0"/>
              </a:rPr>
              <a:t>tuyg‘ularni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ichki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ongdan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siqib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chiqarishi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ijodkorlik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jarayonini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kuchaytiradi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Ijodkor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odam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repressiyalangan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tuyg‘ularni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tasavvur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san'at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orqali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ifodalaydi</a:t>
            </a:r>
            <a:r>
              <a:rPr lang="en-US" dirty="0">
                <a:latin typeface="Times New Roman" panose="02020603050405020304" pitchFamily="18" charset="0"/>
                <a:cs typeface="Times New Roman" panose="02020603050405020304" pitchFamily="18" charset="0"/>
              </a:rPr>
              <a:t>. Shu </a:t>
            </a:r>
            <a:r>
              <a:rPr lang="en-US" dirty="0" err="1">
                <a:latin typeface="Times New Roman" panose="02020603050405020304" pitchFamily="18" charset="0"/>
                <a:cs typeface="Times New Roman" panose="02020603050405020304" pitchFamily="18" charset="0"/>
              </a:rPr>
              <a:t>tarzda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ijodkorlik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jamiyatga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qarshi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chiqmay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chuqur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psixologik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ehtiyojlarini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ochib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beradi</a:t>
            </a:r>
            <a:r>
              <a:rPr lang="en-US" dirty="0">
                <a:latin typeface="Times New Roman" panose="02020603050405020304" pitchFamily="18" charset="0"/>
                <a:cs typeface="Times New Roman" panose="02020603050405020304" pitchFamily="18" charset="0"/>
              </a:rPr>
              <a:t>.</a:t>
            </a:r>
          </a:p>
          <a:p>
            <a:pPr marL="0" indent="0">
              <a:buNone/>
            </a:pPr>
            <a:endParaRPr lang="ru-RU" dirty="0"/>
          </a:p>
        </p:txBody>
      </p:sp>
      <p:sp>
        <p:nvSpPr>
          <p:cNvPr id="4" name="Объект 3">
            <a:extLst>
              <a:ext uri="{FF2B5EF4-FFF2-40B4-BE49-F238E27FC236}">
                <a16:creationId xmlns:a16="http://schemas.microsoft.com/office/drawing/2014/main" id="{2DCCAD61-CB37-24F0-8052-0F45254114E8}"/>
              </a:ext>
            </a:extLst>
          </p:cNvPr>
          <p:cNvSpPr>
            <a:spLocks noGrp="1"/>
          </p:cNvSpPr>
          <p:nvPr>
            <p:ph sz="half" idx="2"/>
          </p:nvPr>
        </p:nvSpPr>
        <p:spPr>
          <a:xfrm>
            <a:off x="6464710" y="1445343"/>
            <a:ext cx="5181600" cy="5299586"/>
          </a:xfrm>
        </p:spPr>
        <p:txBody>
          <a:bodyPr>
            <a:normAutofit fontScale="70000" lnSpcReduction="20000"/>
          </a:bodyPr>
          <a:lstStyle/>
          <a:p>
            <a:pPr marL="0" indent="0">
              <a:lnSpc>
                <a:spcPct val="120000"/>
              </a:lnSpc>
              <a:buNone/>
            </a:pPr>
            <a:r>
              <a:rPr lang="en-US" b="1" dirty="0">
                <a:solidFill>
                  <a:srgbClr val="C00000"/>
                </a:solidFill>
                <a:latin typeface="Times New Roman" panose="02020603050405020304" pitchFamily="18" charset="0"/>
                <a:cs typeface="Times New Roman" panose="02020603050405020304" pitchFamily="18" charset="0"/>
              </a:rPr>
              <a:t>2."Birinchi </a:t>
            </a:r>
            <a:r>
              <a:rPr lang="en-US" b="1" dirty="0" err="1">
                <a:solidFill>
                  <a:srgbClr val="C00000"/>
                </a:solidFill>
                <a:latin typeface="Times New Roman" panose="02020603050405020304" pitchFamily="18" charset="0"/>
                <a:cs typeface="Times New Roman" panose="02020603050405020304" pitchFamily="18" charset="0"/>
              </a:rPr>
              <a:t>darajadagi</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va</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ikkinchi</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darajadagi</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ijodkorlik</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Freyd</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ijodkorlikni</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ikki</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turga</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ajratgan</a:t>
            </a:r>
            <a:r>
              <a:rPr lang="en-US" dirty="0">
                <a:solidFill>
                  <a:srgbClr val="C00000"/>
                </a:solidFill>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b="1" dirty="0" err="1">
                <a:solidFill>
                  <a:srgbClr val="C00000"/>
                </a:solidFill>
                <a:latin typeface="Times New Roman" panose="02020603050405020304" pitchFamily="18" charset="0"/>
                <a:cs typeface="Times New Roman" panose="02020603050405020304" pitchFamily="18" charset="0"/>
              </a:rPr>
              <a:t>Birinchi</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darajadagi</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ijodkorlik</a:t>
            </a:r>
            <a:r>
              <a:rPr lang="en-US" dirty="0">
                <a:solidFill>
                  <a:srgbClr val="C00000"/>
                </a:solidFill>
                <a:latin typeface="Times New Roman" panose="02020603050405020304" pitchFamily="18" charset="0"/>
                <a:cs typeface="Times New Roman" panose="02020603050405020304" pitchFamily="18" charset="0"/>
              </a:rPr>
              <a:t>: Bu </a:t>
            </a:r>
            <a:r>
              <a:rPr lang="en-US" dirty="0" err="1">
                <a:solidFill>
                  <a:srgbClr val="C00000"/>
                </a:solidFill>
                <a:latin typeface="Times New Roman" panose="02020603050405020304" pitchFamily="18" charset="0"/>
                <a:cs typeface="Times New Roman" panose="02020603050405020304" pitchFamily="18" charset="0"/>
              </a:rPr>
              <a:t>tabiatdan</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bevosita</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hayotiy</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ehtiyojlardan</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ilhomlanib</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yaratilgan</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ijodiy</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ishlardir</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Ular</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ko‘pincha</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jamiyatning</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kundalik</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ehtiyojlari</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va</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ilgarigi</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qarashlari</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bilan</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bog‘liqdir</a:t>
            </a:r>
            <a:r>
              <a:rPr lang="en-US" dirty="0">
                <a:solidFill>
                  <a:srgbClr val="C00000"/>
                </a:solidFill>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b="1" dirty="0" err="1">
                <a:solidFill>
                  <a:srgbClr val="C00000"/>
                </a:solidFill>
                <a:latin typeface="Times New Roman" panose="02020603050405020304" pitchFamily="18" charset="0"/>
                <a:cs typeface="Times New Roman" panose="02020603050405020304" pitchFamily="18" charset="0"/>
              </a:rPr>
              <a:t>Ikkinchi</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darajadagi</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ijodkorlik</a:t>
            </a:r>
            <a:r>
              <a:rPr lang="en-US" dirty="0">
                <a:solidFill>
                  <a:srgbClr val="C00000"/>
                </a:solidFill>
                <a:latin typeface="Times New Roman" panose="02020603050405020304" pitchFamily="18" charset="0"/>
                <a:cs typeface="Times New Roman" panose="02020603050405020304" pitchFamily="18" charset="0"/>
              </a:rPr>
              <a:t>: Bu </a:t>
            </a:r>
            <a:r>
              <a:rPr lang="en-US" dirty="0" err="1">
                <a:solidFill>
                  <a:srgbClr val="C00000"/>
                </a:solidFill>
                <a:latin typeface="Times New Roman" panose="02020603050405020304" pitchFamily="18" charset="0"/>
                <a:cs typeface="Times New Roman" panose="02020603050405020304" pitchFamily="18" charset="0"/>
              </a:rPr>
              <a:t>murakkabroq</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va</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tushunishga</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qiyinroq</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bo‘lgan</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ijodiy</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faoliyat</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bo‘lib</a:t>
            </a:r>
            <a:r>
              <a:rPr lang="en-US" dirty="0">
                <a:solidFill>
                  <a:srgbClr val="C00000"/>
                </a:solidFill>
                <a:latin typeface="Times New Roman" panose="02020603050405020304" pitchFamily="18" charset="0"/>
                <a:cs typeface="Times New Roman" panose="02020603050405020304" pitchFamily="18" charset="0"/>
              </a:rPr>
              <a:t>, u </a:t>
            </a:r>
            <a:r>
              <a:rPr lang="en-US" dirty="0" err="1">
                <a:solidFill>
                  <a:srgbClr val="C00000"/>
                </a:solidFill>
                <a:latin typeface="Times New Roman" panose="02020603050405020304" pitchFamily="18" charset="0"/>
                <a:cs typeface="Times New Roman" panose="02020603050405020304" pitchFamily="18" charset="0"/>
              </a:rPr>
              <a:t>rejali</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va</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o‘ylangan</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tarzda</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yaratiladi</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Bunday</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ijodkorlikda</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insonning</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ichki</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dunyosidagi</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anglamagan</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yoki</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repressiyalangan</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xotiralar</a:t>
            </a:r>
            <a:r>
              <a:rPr lang="en-US" dirty="0">
                <a:solidFill>
                  <a:srgbClr val="C00000"/>
                </a:solidFill>
                <a:latin typeface="Times New Roman" panose="02020603050405020304" pitchFamily="18" charset="0"/>
                <a:cs typeface="Times New Roman" panose="02020603050405020304" pitchFamily="18" charset="0"/>
              </a:rPr>
              <a:t>, his-</a:t>
            </a:r>
            <a:r>
              <a:rPr lang="en-US" dirty="0" err="1">
                <a:solidFill>
                  <a:srgbClr val="C00000"/>
                </a:solidFill>
                <a:latin typeface="Times New Roman" panose="02020603050405020304" pitchFamily="18" charset="0"/>
                <a:cs typeface="Times New Roman" panose="02020603050405020304" pitchFamily="18" charset="0"/>
              </a:rPr>
              <a:t>tuyg‘ular</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va</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istaklar</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yuzaga</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chiqadi</a:t>
            </a:r>
            <a:r>
              <a:rPr lang="en-US" dirty="0">
                <a:solidFill>
                  <a:srgbClr val="C00000"/>
                </a:solidFill>
                <a:latin typeface="Times New Roman" panose="02020603050405020304" pitchFamily="18" charset="0"/>
                <a:cs typeface="Times New Roman" panose="02020603050405020304" pitchFamily="18" charset="0"/>
              </a:rPr>
              <a:t>.</a:t>
            </a:r>
          </a:p>
          <a:p>
            <a:pPr marL="0" indent="0">
              <a:buNone/>
            </a:pPr>
            <a:endParaRPr lang="ru-RU" dirty="0"/>
          </a:p>
        </p:txBody>
      </p:sp>
    </p:spTree>
    <p:extLst>
      <p:ext uri="{BB962C8B-B14F-4D97-AF65-F5344CB8AC3E}">
        <p14:creationId xmlns:p14="http://schemas.microsoft.com/office/powerpoint/2010/main" val="261380156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7D46BEBF-9623-8C5A-FCC5-D436FDFC47D0}"/>
              </a:ext>
            </a:extLst>
          </p:cNvPr>
          <p:cNvSpPr>
            <a:spLocks noGrp="1"/>
          </p:cNvSpPr>
          <p:nvPr>
            <p:ph sz="half" idx="1"/>
          </p:nvPr>
        </p:nvSpPr>
        <p:spPr>
          <a:xfrm>
            <a:off x="481780" y="668595"/>
            <a:ext cx="5410200" cy="5311724"/>
          </a:xfrm>
        </p:spPr>
        <p:txBody>
          <a:bodyPr>
            <a:normAutofit fontScale="70000" lnSpcReduction="20000"/>
          </a:bodyPr>
          <a:lstStyle/>
          <a:p>
            <a:pPr marL="0" indent="0" algn="just">
              <a:lnSpc>
                <a:spcPct val="110000"/>
              </a:lnSpc>
              <a:buNone/>
            </a:pPr>
            <a:r>
              <a:rPr lang="en-US" b="1" dirty="0">
                <a:solidFill>
                  <a:srgbClr val="C00000"/>
                </a:solidFill>
                <a:latin typeface="Times New Roman" panose="02020603050405020304" pitchFamily="18" charset="0"/>
                <a:cs typeface="Times New Roman" panose="02020603050405020304" pitchFamily="18" charset="0"/>
              </a:rPr>
              <a:t>3. Oral </a:t>
            </a:r>
            <a:r>
              <a:rPr lang="en-US" b="1" dirty="0" err="1">
                <a:solidFill>
                  <a:srgbClr val="C00000"/>
                </a:solidFill>
                <a:latin typeface="Times New Roman" panose="02020603050405020304" pitchFamily="18" charset="0"/>
                <a:cs typeface="Times New Roman" panose="02020603050405020304" pitchFamily="18" charset="0"/>
              </a:rPr>
              <a:t>va</a:t>
            </a:r>
            <a:r>
              <a:rPr lang="en-US" b="1" dirty="0">
                <a:solidFill>
                  <a:srgbClr val="C00000"/>
                </a:solidFill>
                <a:latin typeface="Times New Roman" panose="02020603050405020304" pitchFamily="18" charset="0"/>
                <a:cs typeface="Times New Roman" panose="02020603050405020304" pitchFamily="18" charset="0"/>
              </a:rPr>
              <a:t> anal </a:t>
            </a:r>
            <a:r>
              <a:rPr lang="en-US" b="1" dirty="0" err="1">
                <a:solidFill>
                  <a:srgbClr val="C00000"/>
                </a:solidFill>
                <a:latin typeface="Times New Roman" panose="02020603050405020304" pitchFamily="18" charset="0"/>
                <a:cs typeface="Times New Roman" panose="02020603050405020304" pitchFamily="18" charset="0"/>
              </a:rPr>
              <a:t>fazalarda</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ijodkorlik</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Freydning</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psixoanalitik</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nazariyasida</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odamning</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rivojlanishida</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bir</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necha</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fazalar</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mavjud</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va</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har</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bir</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faza</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psixologik</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jarayonlar</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shu</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jumladan</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ijodkorlikka</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ta'sir</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qiladi</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Masalan</a:t>
            </a:r>
            <a:r>
              <a:rPr lang="en-US" dirty="0">
                <a:solidFill>
                  <a:srgbClr val="C00000"/>
                </a:solidFill>
                <a:latin typeface="Times New Roman" panose="02020603050405020304" pitchFamily="18" charset="0"/>
                <a:cs typeface="Times New Roman" panose="02020603050405020304" pitchFamily="18" charset="0"/>
              </a:rPr>
              <a:t>, </a:t>
            </a:r>
            <a:r>
              <a:rPr lang="en-US" b="1" dirty="0">
                <a:solidFill>
                  <a:srgbClr val="C00000"/>
                </a:solidFill>
                <a:latin typeface="Times New Roman" panose="02020603050405020304" pitchFamily="18" charset="0"/>
                <a:cs typeface="Times New Roman" panose="02020603050405020304" pitchFamily="18" charset="0"/>
              </a:rPr>
              <a:t>oral </a:t>
            </a:r>
            <a:r>
              <a:rPr lang="en-US" b="1" dirty="0" err="1">
                <a:solidFill>
                  <a:srgbClr val="C00000"/>
                </a:solidFill>
                <a:latin typeface="Times New Roman" panose="02020603050405020304" pitchFamily="18" charset="0"/>
                <a:cs typeface="Times New Roman" panose="02020603050405020304" pitchFamily="18" charset="0"/>
              </a:rPr>
              <a:t>faza</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bolalik</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davri</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va</a:t>
            </a:r>
            <a:r>
              <a:rPr lang="en-US" dirty="0">
                <a:solidFill>
                  <a:srgbClr val="C00000"/>
                </a:solidFill>
                <a:latin typeface="Times New Roman" panose="02020603050405020304" pitchFamily="18" charset="0"/>
                <a:cs typeface="Times New Roman" panose="02020603050405020304" pitchFamily="18" charset="0"/>
              </a:rPr>
              <a:t> </a:t>
            </a:r>
            <a:r>
              <a:rPr lang="en-US" b="1" dirty="0">
                <a:solidFill>
                  <a:srgbClr val="C00000"/>
                </a:solidFill>
                <a:latin typeface="Times New Roman" panose="02020603050405020304" pitchFamily="18" charset="0"/>
                <a:cs typeface="Times New Roman" panose="02020603050405020304" pitchFamily="18" charset="0"/>
              </a:rPr>
              <a:t>anal </a:t>
            </a:r>
            <a:r>
              <a:rPr lang="en-US" b="1" dirty="0" err="1">
                <a:solidFill>
                  <a:srgbClr val="C00000"/>
                </a:solidFill>
                <a:latin typeface="Times New Roman" panose="02020603050405020304" pitchFamily="18" charset="0"/>
                <a:cs typeface="Times New Roman" panose="02020603050405020304" pitchFamily="18" charset="0"/>
              </a:rPr>
              <a:t>faza</a:t>
            </a:r>
            <a:r>
              <a:rPr lang="en-US" dirty="0">
                <a:solidFill>
                  <a:srgbClr val="C00000"/>
                </a:solidFill>
                <a:latin typeface="Times New Roman" panose="02020603050405020304" pitchFamily="18" charset="0"/>
                <a:cs typeface="Times New Roman" panose="02020603050405020304" pitchFamily="18" charset="0"/>
              </a:rPr>
              <a:t> (2–3 </a:t>
            </a:r>
            <a:r>
              <a:rPr lang="en-US" dirty="0" err="1">
                <a:solidFill>
                  <a:srgbClr val="C00000"/>
                </a:solidFill>
                <a:latin typeface="Times New Roman" panose="02020603050405020304" pitchFamily="18" charset="0"/>
                <a:cs typeface="Times New Roman" panose="02020603050405020304" pitchFamily="18" charset="0"/>
              </a:rPr>
              <a:t>yosh</a:t>
            </a:r>
            <a:r>
              <a:rPr lang="en-US" dirty="0">
                <a:solidFill>
                  <a:srgbClr val="C00000"/>
                </a:solidFill>
                <a:latin typeface="Times New Roman" panose="02020603050405020304" pitchFamily="18" charset="0"/>
                <a:cs typeface="Times New Roman" panose="02020603050405020304" pitchFamily="18" charset="0"/>
              </a:rPr>
              <a:t>) – </a:t>
            </a:r>
            <a:r>
              <a:rPr lang="en-US" dirty="0" err="1">
                <a:solidFill>
                  <a:srgbClr val="C00000"/>
                </a:solidFill>
                <a:latin typeface="Times New Roman" panose="02020603050405020304" pitchFamily="18" charset="0"/>
                <a:cs typeface="Times New Roman" panose="02020603050405020304" pitchFamily="18" charset="0"/>
              </a:rPr>
              <a:t>bu</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fazalarda</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shaxs</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ichki</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hissiyotlar</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va</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istaklarni</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boshqarish</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uchun</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ijodiy</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faoliyatni</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rivojlantirishi</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mumkin</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Freyd</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bunday</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fazalarda</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bolaning</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dunyoqarashi</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va</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boshqaruv</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usullari</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keyinchalik</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uning</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ijodiy</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salohiyatiga</a:t>
            </a:r>
            <a:r>
              <a:rPr lang="en-US" dirty="0">
                <a:solidFill>
                  <a:srgbClr val="C00000"/>
                </a:solidFill>
                <a:latin typeface="Times New Roman" panose="02020603050405020304" pitchFamily="18" charset="0"/>
                <a:cs typeface="Times New Roman" panose="02020603050405020304" pitchFamily="18" charset="0"/>
              </a:rPr>
              <a:t> ham </a:t>
            </a:r>
            <a:r>
              <a:rPr lang="en-US" dirty="0" err="1">
                <a:solidFill>
                  <a:srgbClr val="C00000"/>
                </a:solidFill>
                <a:latin typeface="Times New Roman" panose="02020603050405020304" pitchFamily="18" charset="0"/>
                <a:cs typeface="Times New Roman" panose="02020603050405020304" pitchFamily="18" charset="0"/>
              </a:rPr>
              <a:t>ta'sir</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qiladi</a:t>
            </a:r>
            <a:r>
              <a:rPr lang="en-US" dirty="0">
                <a:solidFill>
                  <a:srgbClr val="C00000"/>
                </a:solidFill>
                <a:latin typeface="Times New Roman" panose="02020603050405020304" pitchFamily="18" charset="0"/>
                <a:cs typeface="Times New Roman" panose="02020603050405020304" pitchFamily="18" charset="0"/>
              </a:rPr>
              <a:t> deb </a:t>
            </a:r>
            <a:r>
              <a:rPr lang="en-US" dirty="0" err="1">
                <a:solidFill>
                  <a:srgbClr val="C00000"/>
                </a:solidFill>
                <a:latin typeface="Times New Roman" panose="02020603050405020304" pitchFamily="18" charset="0"/>
                <a:cs typeface="Times New Roman" panose="02020603050405020304" pitchFamily="18" charset="0"/>
              </a:rPr>
              <a:t>hisoblagan</a:t>
            </a:r>
            <a:r>
              <a:rPr lang="en-US" dirty="0">
                <a:solidFill>
                  <a:srgbClr val="C00000"/>
                </a:solidFill>
                <a:latin typeface="Times New Roman" panose="02020603050405020304" pitchFamily="18" charset="0"/>
                <a:cs typeface="Times New Roman" panose="02020603050405020304" pitchFamily="18" charset="0"/>
              </a:rPr>
              <a:t>.</a:t>
            </a:r>
            <a:endParaRPr lang="ru-RU" dirty="0">
              <a:solidFill>
                <a:srgbClr val="C00000"/>
              </a:solidFill>
              <a:latin typeface="Times New Roman" panose="02020603050405020304" pitchFamily="18" charset="0"/>
              <a:cs typeface="Times New Roman" panose="02020603050405020304" pitchFamily="18" charset="0"/>
            </a:endParaRPr>
          </a:p>
        </p:txBody>
      </p:sp>
      <p:sp>
        <p:nvSpPr>
          <p:cNvPr id="4" name="Объект 3">
            <a:extLst>
              <a:ext uri="{FF2B5EF4-FFF2-40B4-BE49-F238E27FC236}">
                <a16:creationId xmlns:a16="http://schemas.microsoft.com/office/drawing/2014/main" id="{F6FB7B9F-C3E8-6DA1-9494-7D62620AFF5E}"/>
              </a:ext>
            </a:extLst>
          </p:cNvPr>
          <p:cNvSpPr>
            <a:spLocks noGrp="1"/>
          </p:cNvSpPr>
          <p:nvPr>
            <p:ph sz="half" idx="2"/>
          </p:nvPr>
        </p:nvSpPr>
        <p:spPr>
          <a:xfrm>
            <a:off x="6570406" y="2346734"/>
            <a:ext cx="5181600" cy="4351338"/>
          </a:xfrm>
        </p:spPr>
        <p:txBody>
          <a:bodyPr>
            <a:normAutofit fontScale="70000" lnSpcReduction="20000"/>
          </a:bodyPr>
          <a:lstStyle/>
          <a:p>
            <a:pPr marL="0" indent="0" algn="just">
              <a:lnSpc>
                <a:spcPct val="120000"/>
              </a:lnSpc>
              <a:buNone/>
            </a:pPr>
            <a:r>
              <a:rPr lang="en-US" b="1" dirty="0">
                <a:latin typeface="Times New Roman" panose="02020603050405020304" pitchFamily="18" charset="0"/>
                <a:cs typeface="Times New Roman" panose="02020603050405020304" pitchFamily="18" charset="0"/>
              </a:rPr>
              <a:t>4. </a:t>
            </a:r>
            <a:r>
              <a:rPr lang="en-US" b="1" dirty="0" err="1">
                <a:latin typeface="Times New Roman" panose="02020603050405020304" pitchFamily="18" charset="0"/>
                <a:cs typeface="Times New Roman" panose="02020603050405020304" pitchFamily="18" charset="0"/>
              </a:rPr>
              <a:t>Hayoliy</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va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tushunish</a:t>
            </a:r>
            <a:r>
              <a:rPr lang="en-US" b="1" dirty="0">
                <a:latin typeface="Times New Roman" panose="02020603050405020304" pitchFamily="18" charset="0"/>
                <a:cs typeface="Times New Roman" panose="02020603050405020304" pitchFamily="18" charset="0"/>
              </a:rPr>
              <a:t> (daydreaming) </a:t>
            </a:r>
            <a:r>
              <a:rPr lang="en-US" b="1" dirty="0" err="1">
                <a:latin typeface="Times New Roman" panose="02020603050405020304" pitchFamily="18" charset="0"/>
                <a:cs typeface="Times New Roman" panose="02020603050405020304" pitchFamily="18" charset="0"/>
              </a:rPr>
              <a:t>jarayonlari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Freyd</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ijodkorlikni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hayoliy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faoliyat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tushunish</a:t>
            </a:r>
            <a:r>
              <a:rPr lang="en-US" dirty="0">
                <a:latin typeface="Times New Roman" panose="02020603050405020304" pitchFamily="18" charset="0"/>
                <a:cs typeface="Times New Roman" panose="02020603050405020304" pitchFamily="18" charset="0"/>
              </a:rPr>
              <a:t> (daydreaming) </a:t>
            </a:r>
            <a:r>
              <a:rPr lang="en-US" dirty="0" err="1">
                <a:latin typeface="Times New Roman" panose="02020603050405020304" pitchFamily="18" charset="0"/>
                <a:cs typeface="Times New Roman" panose="02020603050405020304" pitchFamily="18" charset="0"/>
              </a:rPr>
              <a:t>jarayonlari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bog‘lagan</a:t>
            </a:r>
            <a:r>
              <a:rPr lang="en-US" dirty="0">
                <a:latin typeface="Times New Roman" panose="02020603050405020304" pitchFamily="18" charset="0"/>
                <a:cs typeface="Times New Roman" panose="02020603050405020304" pitchFamily="18" charset="0"/>
              </a:rPr>
              <a:t>. Unga </a:t>
            </a:r>
            <a:r>
              <a:rPr lang="en-US" dirty="0" err="1">
                <a:latin typeface="Times New Roman" panose="02020603050405020304" pitchFamily="18" charset="0"/>
                <a:cs typeface="Times New Roman" panose="02020603050405020304" pitchFamily="18" charset="0"/>
              </a:rPr>
              <a:t>ko‘ra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tushunish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jarayonida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shaxs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kundalik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hayotdagi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qiyinchiliklar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muvaffaqiyatsizliklar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ijtimoiy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cheklovlar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sababli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o‘zining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ichki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istaklarini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hayoliy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dunyosini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yaratadi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Hayoliy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fikrlash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fantaziyalar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ijodkorlik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jarayonini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boshlashda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rivojlantirishda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muhim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rol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o‘ynaydi</a:t>
            </a:r>
            <a:r>
              <a:rPr lang="en-US" dirty="0">
                <a:latin typeface="Times New Roman" panose="02020603050405020304" pitchFamily="18" charset="0"/>
                <a:cs typeface="Times New Roman" panose="02020603050405020304" pitchFamily="18" charset="0"/>
              </a:rPr>
              <a:t>. Bu </a:t>
            </a:r>
            <a:r>
              <a:rPr lang="en-US" dirty="0" err="1">
                <a:latin typeface="Times New Roman" panose="02020603050405020304" pitchFamily="18" charset="0"/>
                <a:cs typeface="Times New Roman" panose="02020603050405020304" pitchFamily="18" charset="0"/>
              </a:rPr>
              <a:t>jarayon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ijodiy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inshootlar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yaratishga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yordam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chunki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inson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o‘zining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istaklarini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his-</a:t>
            </a:r>
            <a:r>
              <a:rPr lang="en-US" dirty="0" err="1">
                <a:latin typeface="Times New Roman" panose="02020603050405020304" pitchFamily="18" charset="0"/>
                <a:cs typeface="Times New Roman" panose="02020603050405020304" pitchFamily="18" charset="0"/>
              </a:rPr>
              <a:t>tuyg‘ularini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ramziy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tarzda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ifodalaydi</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pic>
        <p:nvPicPr>
          <p:cNvPr id="5" name="Рисунок 4">
            <a:extLst>
              <a:ext uri="{FF2B5EF4-FFF2-40B4-BE49-F238E27FC236}">
                <a16:creationId xmlns:a16="http://schemas.microsoft.com/office/drawing/2014/main" id="{1A6A504A-94BE-3A2F-F4E9-C3C70D24D6E3}"/>
              </a:ext>
            </a:extLst>
          </p:cNvPr>
          <p:cNvPicPr>
            <a:picLocks noChangeAspect="1"/>
          </p:cNvPicPr>
          <p:nvPr/>
        </p:nvPicPr>
        <p:blipFill>
          <a:blip r:embed="rId2"/>
          <a:stretch>
            <a:fillRect/>
          </a:stretch>
        </p:blipFill>
        <p:spPr>
          <a:xfrm>
            <a:off x="1152525" y="4019243"/>
            <a:ext cx="3448972" cy="2583400"/>
          </a:xfrm>
          <a:prstGeom prst="rect">
            <a:avLst/>
          </a:prstGeom>
        </p:spPr>
      </p:pic>
      <p:pic>
        <p:nvPicPr>
          <p:cNvPr id="6" name="Рисунок 5">
            <a:extLst>
              <a:ext uri="{FF2B5EF4-FFF2-40B4-BE49-F238E27FC236}">
                <a16:creationId xmlns:a16="http://schemas.microsoft.com/office/drawing/2014/main" id="{322B4286-6ECF-AE1C-72B9-B87AD5734AA0}"/>
              </a:ext>
            </a:extLst>
          </p:cNvPr>
          <p:cNvPicPr>
            <a:picLocks noChangeAspect="1"/>
          </p:cNvPicPr>
          <p:nvPr/>
        </p:nvPicPr>
        <p:blipFill>
          <a:blip r:embed="rId3"/>
          <a:stretch>
            <a:fillRect/>
          </a:stretch>
        </p:blipFill>
        <p:spPr>
          <a:xfrm flipV="1">
            <a:off x="7659329" y="288255"/>
            <a:ext cx="2894370" cy="1927650"/>
          </a:xfrm>
          <a:prstGeom prst="rect">
            <a:avLst/>
          </a:prstGeom>
        </p:spPr>
      </p:pic>
    </p:spTree>
    <p:extLst>
      <p:ext uri="{BB962C8B-B14F-4D97-AF65-F5344CB8AC3E}">
        <p14:creationId xmlns:p14="http://schemas.microsoft.com/office/powerpoint/2010/main" val="378093353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50095711-F444-4802-9E3C-46C14F992452}"/>
              </a:ext>
            </a:extLst>
          </p:cNvPr>
          <p:cNvSpPr>
            <a:spLocks noGrp="1"/>
          </p:cNvSpPr>
          <p:nvPr>
            <p:ph sz="half" idx="1"/>
          </p:nvPr>
        </p:nvSpPr>
        <p:spPr>
          <a:xfrm>
            <a:off x="482141" y="2499571"/>
            <a:ext cx="5181600" cy="4351338"/>
          </a:xfrm>
        </p:spPr>
        <p:txBody>
          <a:bodyPr>
            <a:normAutofit fontScale="77500" lnSpcReduction="20000"/>
          </a:bodyPr>
          <a:lstStyle/>
          <a:p>
            <a:pPr marL="0" indent="0" algn="just">
              <a:lnSpc>
                <a:spcPct val="120000"/>
              </a:lnSpc>
              <a:buNone/>
            </a:pPr>
            <a:r>
              <a:rPr lang="en-US" b="1" dirty="0">
                <a:latin typeface="Times New Roman" panose="02020603050405020304" pitchFamily="18" charset="0"/>
                <a:cs typeface="Times New Roman" panose="02020603050405020304" pitchFamily="18" charset="0"/>
              </a:rPr>
              <a:t>5. "Juda </a:t>
            </a:r>
            <a:r>
              <a:rPr lang="en-US" b="1" dirty="0" err="1">
                <a:latin typeface="Times New Roman" panose="02020603050405020304" pitchFamily="18" charset="0"/>
                <a:cs typeface="Times New Roman" panose="02020603050405020304" pitchFamily="18" charset="0"/>
              </a:rPr>
              <a:t>yaxshi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va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juda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yomon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qarashlari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Freyd</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ijodkorlikning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boshqa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aspektini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juda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yaxshi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juda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yomon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narsalar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bog‘lagan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Ijodkor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odam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o‘zining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ichki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dunyosidagi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qarama-qarshi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istaklar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hissiyotlarni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san'at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boshqa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ijodiy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vositalar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orqali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ifodalashda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o‘zining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ruhiy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konfliktlarini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Ijodiy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faoliyat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shaxsning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ichki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dunyosidagi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qarama-qarshiliklarni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tarqatish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muomala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qilishga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yordam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beradi</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sp>
        <p:nvSpPr>
          <p:cNvPr id="4" name="Объект 3">
            <a:extLst>
              <a:ext uri="{FF2B5EF4-FFF2-40B4-BE49-F238E27FC236}">
                <a16:creationId xmlns:a16="http://schemas.microsoft.com/office/drawing/2014/main" id="{82626284-9224-6114-F846-7F76C44D84C2}"/>
              </a:ext>
            </a:extLst>
          </p:cNvPr>
          <p:cNvSpPr>
            <a:spLocks noGrp="1"/>
          </p:cNvSpPr>
          <p:nvPr>
            <p:ph sz="half" idx="2"/>
          </p:nvPr>
        </p:nvSpPr>
        <p:spPr>
          <a:xfrm>
            <a:off x="6096000" y="675250"/>
            <a:ext cx="5181600" cy="5047123"/>
          </a:xfrm>
        </p:spPr>
        <p:txBody>
          <a:bodyPr>
            <a:normAutofit fontScale="77500" lnSpcReduction="20000"/>
          </a:bodyPr>
          <a:lstStyle/>
          <a:p>
            <a:pPr marL="0" indent="0" algn="just">
              <a:lnSpc>
                <a:spcPct val="120000"/>
              </a:lnSpc>
              <a:buNone/>
            </a:pPr>
            <a:r>
              <a:rPr lang="en-US" b="1" dirty="0">
                <a:solidFill>
                  <a:srgbClr val="C00000"/>
                </a:solidFill>
                <a:latin typeface="Times New Roman" panose="02020603050405020304" pitchFamily="18" charset="0"/>
                <a:cs typeface="Times New Roman" panose="02020603050405020304" pitchFamily="18" charset="0"/>
              </a:rPr>
              <a:t>6. </a:t>
            </a:r>
            <a:r>
              <a:rPr lang="en-US" b="1" dirty="0" err="1">
                <a:solidFill>
                  <a:srgbClr val="C00000"/>
                </a:solidFill>
                <a:latin typeface="Times New Roman" panose="02020603050405020304" pitchFamily="18" charset="0"/>
                <a:cs typeface="Times New Roman" panose="02020603050405020304" pitchFamily="18" charset="0"/>
              </a:rPr>
              <a:t>O‘yin</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va</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ijodkorlik</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Freydning</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fikriga</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ko‘ra</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o‘yin</a:t>
            </a:r>
            <a:r>
              <a:rPr lang="en-US" dirty="0">
                <a:solidFill>
                  <a:srgbClr val="C00000"/>
                </a:solidFill>
                <a:latin typeface="Times New Roman" panose="02020603050405020304" pitchFamily="18" charset="0"/>
                <a:cs typeface="Times New Roman" panose="02020603050405020304" pitchFamily="18" charset="0"/>
              </a:rPr>
              <a:t> (play) — </a:t>
            </a:r>
            <a:r>
              <a:rPr lang="en-US" dirty="0" err="1">
                <a:solidFill>
                  <a:srgbClr val="C00000"/>
                </a:solidFill>
                <a:latin typeface="Times New Roman" panose="02020603050405020304" pitchFamily="18" charset="0"/>
                <a:cs typeface="Times New Roman" panose="02020603050405020304" pitchFamily="18" charset="0"/>
              </a:rPr>
              <a:t>bu</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bolaning</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ijodiy</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faoliyatining</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muhim</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qismidir</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va</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keyinchalik</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kattalar</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uchun</a:t>
            </a:r>
            <a:r>
              <a:rPr lang="en-US" dirty="0">
                <a:solidFill>
                  <a:srgbClr val="C00000"/>
                </a:solidFill>
                <a:latin typeface="Times New Roman" panose="02020603050405020304" pitchFamily="18" charset="0"/>
                <a:cs typeface="Times New Roman" panose="02020603050405020304" pitchFamily="18" charset="0"/>
              </a:rPr>
              <a:t> ham </a:t>
            </a:r>
            <a:r>
              <a:rPr lang="en-US" dirty="0" err="1">
                <a:solidFill>
                  <a:srgbClr val="C00000"/>
                </a:solidFill>
                <a:latin typeface="Times New Roman" panose="02020603050405020304" pitchFamily="18" charset="0"/>
                <a:cs typeface="Times New Roman" panose="02020603050405020304" pitchFamily="18" charset="0"/>
              </a:rPr>
              <a:t>ijodkorlikning</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asosiy</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manbalaridan</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biri</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hisoblanadi</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O‘ynash</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jarayonida</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bolaning</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tasavvuri</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va</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kreativ</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salohiyati</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rivojlanadi</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bu</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keyinchalik</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uning</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ijodiy</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faoliyatining</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asosini</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tashkil</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etadi</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Freyd</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bolalar</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o‘ynaganda</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ularning</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ichki</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dunyosini</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va</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ong</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osti</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hissiyotlarini</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ifodalashga</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imkon</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beruvchi</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bir</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maydon</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yaratishlarini</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ta'kidlagan</a:t>
            </a:r>
            <a:r>
              <a:rPr lang="en-US" dirty="0">
                <a:solidFill>
                  <a:srgbClr val="C00000"/>
                </a:solidFill>
                <a:latin typeface="Times New Roman" panose="02020603050405020304" pitchFamily="18" charset="0"/>
                <a:cs typeface="Times New Roman" panose="02020603050405020304" pitchFamily="18" charset="0"/>
              </a:rPr>
              <a:t>.</a:t>
            </a:r>
            <a:endParaRPr lang="ru-RU" dirty="0">
              <a:solidFill>
                <a:srgbClr val="C00000"/>
              </a:solidFill>
              <a:latin typeface="Times New Roman" panose="02020603050405020304" pitchFamily="18" charset="0"/>
              <a:cs typeface="Times New Roman" panose="02020603050405020304" pitchFamily="18" charset="0"/>
            </a:endParaRPr>
          </a:p>
        </p:txBody>
      </p:sp>
      <p:pic>
        <p:nvPicPr>
          <p:cNvPr id="5" name="Рисунок 4">
            <a:extLst>
              <a:ext uri="{FF2B5EF4-FFF2-40B4-BE49-F238E27FC236}">
                <a16:creationId xmlns:a16="http://schemas.microsoft.com/office/drawing/2014/main" id="{35FA2BC8-F213-5B02-BCB4-402987F793F4}"/>
              </a:ext>
            </a:extLst>
          </p:cNvPr>
          <p:cNvPicPr>
            <a:picLocks noChangeAspect="1"/>
          </p:cNvPicPr>
          <p:nvPr/>
        </p:nvPicPr>
        <p:blipFill>
          <a:blip r:embed="rId2"/>
          <a:stretch>
            <a:fillRect/>
          </a:stretch>
        </p:blipFill>
        <p:spPr>
          <a:xfrm>
            <a:off x="1249417" y="310331"/>
            <a:ext cx="3647048" cy="1872430"/>
          </a:xfrm>
          <a:prstGeom prst="rect">
            <a:avLst/>
          </a:prstGeom>
        </p:spPr>
      </p:pic>
      <p:pic>
        <p:nvPicPr>
          <p:cNvPr id="6" name="Рисунок 5">
            <a:extLst>
              <a:ext uri="{FF2B5EF4-FFF2-40B4-BE49-F238E27FC236}">
                <a16:creationId xmlns:a16="http://schemas.microsoft.com/office/drawing/2014/main" id="{BFE8DE28-5DA8-942D-ED5D-16EF3863F0FF}"/>
              </a:ext>
            </a:extLst>
          </p:cNvPr>
          <p:cNvPicPr>
            <a:picLocks noChangeAspect="1"/>
          </p:cNvPicPr>
          <p:nvPr/>
        </p:nvPicPr>
        <p:blipFill>
          <a:blip r:embed="rId3"/>
          <a:stretch>
            <a:fillRect/>
          </a:stretch>
        </p:blipFill>
        <p:spPr>
          <a:xfrm>
            <a:off x="8306260" y="4986030"/>
            <a:ext cx="2619375" cy="1743075"/>
          </a:xfrm>
          <a:prstGeom prst="rect">
            <a:avLst/>
          </a:prstGeom>
        </p:spPr>
      </p:pic>
    </p:spTree>
    <p:extLst>
      <p:ext uri="{BB962C8B-B14F-4D97-AF65-F5344CB8AC3E}">
        <p14:creationId xmlns:p14="http://schemas.microsoft.com/office/powerpoint/2010/main" val="97257492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132BFE20-4FA4-3B44-0848-D257A733A834}"/>
              </a:ext>
            </a:extLst>
          </p:cNvPr>
          <p:cNvSpPr>
            <a:spLocks noGrp="1"/>
          </p:cNvSpPr>
          <p:nvPr>
            <p:ph sz="half" idx="1"/>
          </p:nvPr>
        </p:nvSpPr>
        <p:spPr>
          <a:xfrm>
            <a:off x="4896464" y="1543665"/>
            <a:ext cx="5958349" cy="4542502"/>
          </a:xfrm>
        </p:spPr>
        <p:txBody>
          <a:bodyPr/>
          <a:lstStyle/>
          <a:p>
            <a:pPr marL="0" indent="0">
              <a:buNone/>
            </a:pPr>
            <a:r>
              <a:rPr lang="en-US" dirty="0" err="1">
                <a:latin typeface="Times New Roman" panose="02020603050405020304" pitchFamily="18" charset="0"/>
                <a:cs typeface="Times New Roman" panose="02020603050405020304" pitchFamily="18" charset="0"/>
              </a:rPr>
              <a:t>Amerikalik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tadqiqotchilar</a:t>
            </a:r>
            <a:r>
              <a:rPr lang="en-US" dirty="0">
                <a:latin typeface="Times New Roman" panose="02020603050405020304" pitchFamily="18" charset="0"/>
                <a:cs typeface="Times New Roman" panose="02020603050405020304" pitchFamily="18" charset="0"/>
              </a:rPr>
              <a:t> J.B. </a:t>
            </a:r>
            <a:r>
              <a:rPr lang="en-US" dirty="0" err="1">
                <a:latin typeface="Times New Roman" panose="02020603050405020304" pitchFamily="18" charset="0"/>
                <a:cs typeface="Times New Roman" panose="02020603050405020304" pitchFamily="18" charset="0"/>
              </a:rPr>
              <a:t>Uotson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K. R. </a:t>
            </a:r>
            <a:r>
              <a:rPr lang="en-US" dirty="0" err="1">
                <a:latin typeface="Times New Roman" panose="02020603050405020304" pitchFamily="18" charset="0"/>
                <a:cs typeface="Times New Roman" panose="02020603050405020304" pitchFamily="18" charset="0"/>
              </a:rPr>
              <a:t>Xausman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ijodkorlik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qobiliyatiga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oid</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nechta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ilmiy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izlanishlar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borgan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ishlariga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qaraganda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ijodkorlik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qobiliyati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insonning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kognitiv</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emotsional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holatiga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shuningdek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atrof-muhit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ijtimoiy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sharoitlarga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bog‘liq</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pic>
        <p:nvPicPr>
          <p:cNvPr id="5" name="Рисунок 4">
            <a:extLst>
              <a:ext uri="{FF2B5EF4-FFF2-40B4-BE49-F238E27FC236}">
                <a16:creationId xmlns:a16="http://schemas.microsoft.com/office/drawing/2014/main" id="{C42AC93A-BDD3-C9B2-3CFA-FFAA59D4B8FE}"/>
              </a:ext>
            </a:extLst>
          </p:cNvPr>
          <p:cNvPicPr>
            <a:picLocks noChangeAspect="1"/>
          </p:cNvPicPr>
          <p:nvPr/>
        </p:nvPicPr>
        <p:blipFill>
          <a:blip r:embed="rId2"/>
          <a:stretch>
            <a:fillRect/>
          </a:stretch>
        </p:blipFill>
        <p:spPr>
          <a:xfrm>
            <a:off x="1022555" y="1231182"/>
            <a:ext cx="2877011" cy="4043991"/>
          </a:xfrm>
          <a:prstGeom prst="rect">
            <a:avLst/>
          </a:prstGeom>
        </p:spPr>
      </p:pic>
    </p:spTree>
    <p:extLst>
      <p:ext uri="{BB962C8B-B14F-4D97-AF65-F5344CB8AC3E}">
        <p14:creationId xmlns:p14="http://schemas.microsoft.com/office/powerpoint/2010/main" val="45130124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ECE2264A-3933-40B6-E6E4-EDF4587D06F1}"/>
              </a:ext>
            </a:extLst>
          </p:cNvPr>
          <p:cNvSpPr>
            <a:spLocks noGrp="1"/>
          </p:cNvSpPr>
          <p:nvPr>
            <p:ph sz="half" idx="1"/>
          </p:nvPr>
        </p:nvSpPr>
        <p:spPr>
          <a:xfrm>
            <a:off x="275303" y="1337187"/>
            <a:ext cx="5597013" cy="5201264"/>
          </a:xfrm>
        </p:spPr>
        <p:txBody>
          <a:bodyPr>
            <a:normAutofit fontScale="85000" lnSpcReduction="10000"/>
          </a:bodyPr>
          <a:lstStyle/>
          <a:p>
            <a:pPr marL="0" indent="0" algn="just">
              <a:lnSpc>
                <a:spcPct val="100000"/>
              </a:lnSpc>
              <a:buNone/>
            </a:pPr>
            <a:r>
              <a:rPr lang="en-US" dirty="0">
                <a:solidFill>
                  <a:srgbClr val="FF0000"/>
                </a:solidFill>
                <a:latin typeface="Times New Roman" panose="02020603050405020304" pitchFamily="18" charset="0"/>
                <a:cs typeface="Times New Roman" panose="02020603050405020304" pitchFamily="18" charset="0"/>
              </a:rPr>
              <a:t>John B. </a:t>
            </a:r>
            <a:r>
              <a:rPr lang="en-US" dirty="0" err="1">
                <a:solidFill>
                  <a:srgbClr val="FF0000"/>
                </a:solidFill>
                <a:latin typeface="Times New Roman" panose="02020603050405020304" pitchFamily="18" charset="0"/>
                <a:cs typeface="Times New Roman" panose="02020603050405020304" pitchFamily="18" charset="0"/>
              </a:rPr>
              <a:t>Uotson</a:t>
            </a:r>
            <a:r>
              <a:rPr lang="en-US"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behaviorizm</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xulq-atvor</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nazariyasi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maktabining</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asoschisi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sifatida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tanilgan</a:t>
            </a:r>
            <a:r>
              <a:rPr lang="en-US" dirty="0">
                <a:solidFill>
                  <a:srgbClr val="FF0000"/>
                </a:solidFill>
                <a:latin typeface="Times New Roman" panose="02020603050405020304" pitchFamily="18" charset="0"/>
                <a:cs typeface="Times New Roman" panose="02020603050405020304" pitchFamily="18" charset="0"/>
              </a:rPr>
              <a:t>. U </a:t>
            </a:r>
            <a:r>
              <a:rPr lang="en-US" dirty="0" err="1">
                <a:solidFill>
                  <a:srgbClr val="FF0000"/>
                </a:solidFill>
                <a:latin typeface="Times New Roman" panose="02020603050405020304" pitchFamily="18" charset="0"/>
                <a:cs typeface="Times New Roman" panose="02020603050405020304" pitchFamily="18" charset="0"/>
              </a:rPr>
              <a:t>ijodkorlikni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kognitiv</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jarayonlarning</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natijasi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sifatida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emas</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balki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inson</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xulq-atvorining</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shartli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reflekslar</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va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tashqi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stimularga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javob</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sifatida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ko‘rgan</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Uotsonning</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nuqtai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nazariga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ko‘ra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ijodkorlik</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odatda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ijtimoiy</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va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atrof-muhit</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omillari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bilan</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shakllanadi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va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inson</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o‘zining</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hissiyotlari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va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instinktlarini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nazorat</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qilish</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orqali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yangi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fikrlarni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va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g‘oyalarni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yaratishga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qodir</a:t>
            </a:r>
            <a:r>
              <a:rPr lang="en-US" dirty="0">
                <a:solidFill>
                  <a:srgbClr val="FF0000"/>
                </a:solidFill>
                <a:latin typeface="Times New Roman" panose="02020603050405020304" pitchFamily="18" charset="0"/>
                <a:cs typeface="Times New Roman" panose="02020603050405020304" pitchFamily="18" charset="0"/>
              </a:rPr>
              <a:t>.</a:t>
            </a:r>
            <a:endParaRPr lang="ru-RU" dirty="0">
              <a:solidFill>
                <a:srgbClr val="FF0000"/>
              </a:solidFill>
              <a:latin typeface="Times New Roman" panose="02020603050405020304" pitchFamily="18" charset="0"/>
              <a:cs typeface="Times New Roman" panose="02020603050405020304" pitchFamily="18" charset="0"/>
            </a:endParaRPr>
          </a:p>
        </p:txBody>
      </p:sp>
      <p:sp>
        <p:nvSpPr>
          <p:cNvPr id="4" name="Объект 3">
            <a:extLst>
              <a:ext uri="{FF2B5EF4-FFF2-40B4-BE49-F238E27FC236}">
                <a16:creationId xmlns:a16="http://schemas.microsoft.com/office/drawing/2014/main" id="{46F65503-D74C-CE87-8163-A19CDDD2F662}"/>
              </a:ext>
            </a:extLst>
          </p:cNvPr>
          <p:cNvSpPr>
            <a:spLocks noGrp="1"/>
          </p:cNvSpPr>
          <p:nvPr>
            <p:ph sz="half" idx="2"/>
          </p:nvPr>
        </p:nvSpPr>
        <p:spPr>
          <a:xfrm>
            <a:off x="6243484" y="711827"/>
            <a:ext cx="5597012" cy="5434345"/>
          </a:xfrm>
        </p:spPr>
        <p:txBody>
          <a:bodyPr>
            <a:normAutofit fontScale="85000" lnSpcReduction="10000"/>
          </a:bodyPr>
          <a:lstStyle/>
          <a:p>
            <a:pPr marL="0" indent="0">
              <a:lnSpc>
                <a:spcPct val="120000"/>
              </a:lnSpc>
              <a:buNone/>
            </a:pPr>
            <a:r>
              <a:rPr lang="en-US" b="1" dirty="0">
                <a:latin typeface="Times New Roman" panose="02020603050405020304" pitchFamily="18" charset="0"/>
                <a:cs typeface="Times New Roman" panose="02020603050405020304" pitchFamily="18" charset="0"/>
              </a:rPr>
              <a:t>K. R. </a:t>
            </a:r>
            <a:r>
              <a:rPr lang="en-US" b="1" dirty="0" err="1">
                <a:latin typeface="Times New Roman" panose="02020603050405020304" pitchFamily="18" charset="0"/>
                <a:cs typeface="Times New Roman" panose="02020603050405020304" pitchFamily="18" charset="0"/>
              </a:rPr>
              <a:t>Xausman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K.Hausman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esa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ijodkorlikni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ko‘proq</a:t>
            </a:r>
            <a:r>
              <a:rPr lang="en-US"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kognitiv</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jarayonlar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orqali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izohlashga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moyil</a:t>
            </a:r>
            <a:r>
              <a:rPr lang="en-US" dirty="0">
                <a:latin typeface="Times New Roman" panose="02020603050405020304" pitchFamily="18" charset="0"/>
                <a:cs typeface="Times New Roman" panose="02020603050405020304" pitchFamily="18" charset="0"/>
              </a:rPr>
              <a:t>. U </a:t>
            </a:r>
            <a:r>
              <a:rPr lang="en-US" dirty="0" err="1">
                <a:latin typeface="Times New Roman" panose="02020603050405020304" pitchFamily="18" charset="0"/>
                <a:cs typeface="Times New Roman" panose="02020603050405020304" pitchFamily="18" charset="0"/>
              </a:rPr>
              <a:t>xususan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ijodkorlikni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yangi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innovatsion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g‘oyalarni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qobiliyati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sifatida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ko‘rgan</a:t>
            </a:r>
            <a:r>
              <a:rPr lang="en-US" dirty="0">
                <a:latin typeface="Times New Roman" panose="02020603050405020304" pitchFamily="18" charset="0"/>
                <a:cs typeface="Times New Roman" panose="02020603050405020304" pitchFamily="18" charset="0"/>
              </a:rPr>
              <a:t>. Hausman </a:t>
            </a:r>
            <a:r>
              <a:rPr lang="en-US" dirty="0" err="1">
                <a:latin typeface="Times New Roman" panose="02020603050405020304" pitchFamily="18" charset="0"/>
                <a:cs typeface="Times New Roman" panose="02020603050405020304" pitchFamily="18" charset="0"/>
              </a:rPr>
              <a:t>o‘zining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izlanishlarida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ijodkorlikni</a:t>
            </a:r>
            <a:r>
              <a:rPr lang="en-US" dirty="0">
                <a:latin typeface="Times New Roman" panose="02020603050405020304" pitchFamily="18" charset="0"/>
                <a:cs typeface="Times New Roman" panose="02020603050405020304" pitchFamily="18" charset="0"/>
              </a:rPr>
              <a:t> individual </a:t>
            </a:r>
            <a:r>
              <a:rPr lang="en-US" dirty="0" err="1">
                <a:latin typeface="Times New Roman" panose="02020603050405020304" pitchFamily="18" charset="0"/>
                <a:cs typeface="Times New Roman" panose="02020603050405020304" pitchFamily="18" charset="0"/>
              </a:rPr>
              <a:t>tafakkur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jarayonlariga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ko‘proq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mantiqiy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tahliliy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fikrlashga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asoslashgan</a:t>
            </a:r>
            <a:r>
              <a:rPr lang="en-US" dirty="0">
                <a:latin typeface="Times New Roman" panose="02020603050405020304" pitchFamily="18" charset="0"/>
                <a:cs typeface="Times New Roman" panose="02020603050405020304" pitchFamily="18" charset="0"/>
              </a:rPr>
              <a:t>. U </a:t>
            </a:r>
            <a:r>
              <a:rPr lang="en-US" dirty="0" err="1">
                <a:latin typeface="Times New Roman" panose="02020603050405020304" pitchFamily="18" charset="0"/>
                <a:cs typeface="Times New Roman" panose="02020603050405020304" pitchFamily="18" charset="0"/>
              </a:rPr>
              <a:t>ijodkorlikni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ijtimoiy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madaniy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shaxsiy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tajribalar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bog‘lab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shuningdek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yangi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g‘oyalar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yechimlar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yaratishda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insonning</a:t>
            </a:r>
            <a:r>
              <a:rPr lang="en-US"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hayoliy</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va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intuitiv</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fikrlash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usullarini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ta'kidlagan</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852332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3AB6751-432D-98A5-C741-578EA9875B97}"/>
              </a:ext>
            </a:extLst>
          </p:cNvPr>
          <p:cNvSpPr>
            <a:spLocks noGrp="1"/>
          </p:cNvSpPr>
          <p:nvPr>
            <p:ph type="title"/>
          </p:nvPr>
        </p:nvSpPr>
        <p:spPr/>
        <p:txBody>
          <a:bodyPr>
            <a:normAutofit fontScale="90000"/>
          </a:bodyPr>
          <a:lstStyle/>
          <a:p>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Xulq-atvorni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shakllantirish</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uchun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mashqlar</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Odatda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insonning</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xulqini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o‘zgartirish</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yangi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odatlar</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va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ijobiy</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xulq-atvorni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rivojlantirish</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uchun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mo‘ljallangan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Bunday</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mashqlar</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ko‘pincha</a:t>
            </a:r>
            <a:r>
              <a:rPr lang="en-US" sz="1800"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kognitiv</a:t>
            </a:r>
            <a:r>
              <a:rPr lang="en-US" sz="1800" b="1" dirty="0">
                <a:latin typeface="Times New Roman" panose="02020603050405020304" pitchFamily="18" charset="0"/>
                <a:cs typeface="Times New Roman" panose="02020603050405020304" pitchFamily="18" charset="0"/>
              </a:rPr>
              <a:t>-behavioral</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kognitiv</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va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xulq-atvor</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texnikalariga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asoslanadi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bu</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metodlar</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shaxsning</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ichki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fikrlari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va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tashqi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xulqini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o‘zgartirishga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qaratilgan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Quyida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xulq-atvorni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shakllantirishga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yordam</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beradigan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ba'zi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mashqlarni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ko‘rib</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chiqamiz</a:t>
            </a:r>
            <a:r>
              <a:rPr lang="en-US" sz="1800"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sp>
        <p:nvSpPr>
          <p:cNvPr id="3" name="Объект 2">
            <a:extLst>
              <a:ext uri="{FF2B5EF4-FFF2-40B4-BE49-F238E27FC236}">
                <a16:creationId xmlns:a16="http://schemas.microsoft.com/office/drawing/2014/main" id="{371DC8D5-C9D9-3112-DDFC-63434DA8A631}"/>
              </a:ext>
            </a:extLst>
          </p:cNvPr>
          <p:cNvSpPr>
            <a:spLocks noGrp="1"/>
          </p:cNvSpPr>
          <p:nvPr>
            <p:ph sz="half" idx="1"/>
          </p:nvPr>
        </p:nvSpPr>
        <p:spPr>
          <a:xfrm>
            <a:off x="641554" y="1943612"/>
            <a:ext cx="5181600" cy="4351338"/>
          </a:xfrm>
        </p:spPr>
        <p:txBody>
          <a:bodyPr>
            <a:normAutofit fontScale="55000" lnSpcReduction="20000"/>
          </a:bodyPr>
          <a:lstStyle/>
          <a:p>
            <a:pPr marL="0" indent="0">
              <a:lnSpc>
                <a:spcPct val="120000"/>
              </a:lnSpc>
              <a:buNone/>
            </a:pPr>
            <a:r>
              <a:rPr lang="en-US" sz="3800" b="1" dirty="0">
                <a:latin typeface="Times New Roman" panose="02020603050405020304" pitchFamily="18" charset="0"/>
                <a:cs typeface="Times New Roman" panose="02020603050405020304" pitchFamily="18" charset="0"/>
              </a:rPr>
              <a:t>1. </a:t>
            </a:r>
            <a:r>
              <a:rPr lang="en-US" sz="3800" b="1" dirty="0" err="1">
                <a:latin typeface="Times New Roman" panose="02020603050405020304" pitchFamily="18" charset="0"/>
                <a:cs typeface="Times New Roman" panose="02020603050405020304" pitchFamily="18" charset="0"/>
              </a:rPr>
              <a:t>Ijobiy</a:t>
            </a:r>
            <a:r>
              <a:rPr lang="en-US" sz="3800" b="1" dirty="0">
                <a:latin typeface="Times New Roman" panose="02020603050405020304" pitchFamily="18" charset="0"/>
                <a:cs typeface="Times New Roman" panose="02020603050405020304" pitchFamily="18" charset="0"/>
              </a:rPr>
              <a:t> </a:t>
            </a:r>
            <a:r>
              <a:rPr lang="en-US" sz="3800" b="1" dirty="0" err="1">
                <a:latin typeface="Times New Roman" panose="02020603050405020304" pitchFamily="18" charset="0"/>
                <a:cs typeface="Times New Roman" panose="02020603050405020304" pitchFamily="18" charset="0"/>
              </a:rPr>
              <a:t>tasdiqlar</a:t>
            </a:r>
            <a:r>
              <a:rPr lang="en-US" sz="3800" b="1" dirty="0">
                <a:latin typeface="Times New Roman" panose="02020603050405020304" pitchFamily="18" charset="0"/>
                <a:cs typeface="Times New Roman" panose="02020603050405020304" pitchFamily="18" charset="0"/>
              </a:rPr>
              <a:t> (Positive Affirmations)</a:t>
            </a:r>
          </a:p>
          <a:p>
            <a:pPr marL="0" indent="0">
              <a:lnSpc>
                <a:spcPct val="120000"/>
              </a:lnSpc>
              <a:buNone/>
            </a:pPr>
            <a:r>
              <a:rPr lang="en-US" sz="3800" dirty="0" err="1">
                <a:latin typeface="Times New Roman" panose="02020603050405020304" pitchFamily="18" charset="0"/>
                <a:cs typeface="Times New Roman" panose="02020603050405020304" pitchFamily="18" charset="0"/>
              </a:rPr>
              <a:t>Ijobiy</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tasdiqlar</a:t>
            </a:r>
            <a:r>
              <a:rPr lang="en-US" sz="3800" dirty="0">
                <a:latin typeface="Times New Roman" panose="02020603050405020304" pitchFamily="18" charset="0"/>
                <a:cs typeface="Times New Roman" panose="02020603050405020304" pitchFamily="18" charset="0"/>
              </a:rPr>
              <a:t> - </a:t>
            </a:r>
            <a:r>
              <a:rPr lang="en-US" sz="3800" dirty="0" err="1">
                <a:latin typeface="Times New Roman" panose="02020603050405020304" pitchFamily="18" charset="0"/>
                <a:cs typeface="Times New Roman" panose="02020603050405020304" pitchFamily="18" charset="0"/>
              </a:rPr>
              <a:t>bu</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o‘z-o‘ziga</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tasdiqlovchi</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iboralar</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Ular</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o‘z</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xulqini</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ijobiy</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yo‘naltirishga</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yordam</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beradi</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va</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ichki</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ishonchni</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oshiradi</a:t>
            </a:r>
            <a:r>
              <a:rPr lang="en-US" sz="3800" dirty="0">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sz="3800" b="1" dirty="0" err="1">
                <a:latin typeface="Times New Roman" panose="02020603050405020304" pitchFamily="18" charset="0"/>
                <a:cs typeface="Times New Roman" panose="02020603050405020304" pitchFamily="18" charset="0"/>
              </a:rPr>
              <a:t>Mashq</a:t>
            </a:r>
            <a:r>
              <a:rPr lang="en-US" sz="3800" dirty="0">
                <a:latin typeface="Times New Roman" panose="02020603050405020304" pitchFamily="18" charset="0"/>
                <a:cs typeface="Times New Roman" panose="02020603050405020304" pitchFamily="18" charset="0"/>
              </a:rPr>
              <a:t>: Har </a:t>
            </a:r>
            <a:r>
              <a:rPr lang="en-US" sz="3800" dirty="0" err="1">
                <a:latin typeface="Times New Roman" panose="02020603050405020304" pitchFamily="18" charset="0"/>
                <a:cs typeface="Times New Roman" panose="02020603050405020304" pitchFamily="18" charset="0"/>
              </a:rPr>
              <a:t>kuni</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ertalab</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va</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kechqurun</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o‘zingizni</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ijobiy</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tasdiqlovchi</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iboralarni</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o‘qish</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yoki</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aytish</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Masalan</a:t>
            </a:r>
            <a:r>
              <a:rPr lang="en-US" sz="3800" dirty="0">
                <a:latin typeface="Times New Roman" panose="02020603050405020304" pitchFamily="18" charset="0"/>
                <a:cs typeface="Times New Roman" panose="02020603050405020304" pitchFamily="18" charset="0"/>
              </a:rPr>
              <a:t>, "Men </a:t>
            </a:r>
            <a:r>
              <a:rPr lang="en-US" sz="3800" dirty="0" err="1">
                <a:latin typeface="Times New Roman" panose="02020603050405020304" pitchFamily="18" charset="0"/>
                <a:cs typeface="Times New Roman" panose="02020603050405020304" pitchFamily="18" charset="0"/>
              </a:rPr>
              <a:t>muvaffaqiyatli</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va</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baxtli</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insonman</a:t>
            </a:r>
            <a:r>
              <a:rPr lang="en-US" sz="3800" dirty="0">
                <a:latin typeface="Times New Roman" panose="02020603050405020304" pitchFamily="18" charset="0"/>
                <a:cs typeface="Times New Roman" panose="02020603050405020304" pitchFamily="18" charset="0"/>
              </a:rPr>
              <a:t>", "Men </a:t>
            </a:r>
            <a:r>
              <a:rPr lang="en-US" sz="3800" dirty="0" err="1">
                <a:latin typeface="Times New Roman" panose="02020603050405020304" pitchFamily="18" charset="0"/>
                <a:cs typeface="Times New Roman" panose="02020603050405020304" pitchFamily="18" charset="0"/>
              </a:rPr>
              <a:t>o‘z</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maqsadlarimga</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erishish</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uchun</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barcha</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kuchimni</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sarflayman</a:t>
            </a:r>
            <a:r>
              <a:rPr lang="en-US" sz="3800" dirty="0">
                <a:latin typeface="Times New Roman" panose="02020603050405020304" pitchFamily="18" charset="0"/>
                <a:cs typeface="Times New Roman" panose="02020603050405020304" pitchFamily="18" charset="0"/>
              </a:rPr>
              <a:t>".</a:t>
            </a:r>
          </a:p>
          <a:p>
            <a:pPr marL="0" indent="0">
              <a:buNone/>
            </a:pPr>
            <a:endParaRPr lang="ru-RU" dirty="0"/>
          </a:p>
        </p:txBody>
      </p:sp>
      <p:sp>
        <p:nvSpPr>
          <p:cNvPr id="4" name="Объект 3">
            <a:extLst>
              <a:ext uri="{FF2B5EF4-FFF2-40B4-BE49-F238E27FC236}">
                <a16:creationId xmlns:a16="http://schemas.microsoft.com/office/drawing/2014/main" id="{8A789F42-170D-9DCD-3E6A-8235723DE49E}"/>
              </a:ext>
            </a:extLst>
          </p:cNvPr>
          <p:cNvSpPr>
            <a:spLocks noGrp="1"/>
          </p:cNvSpPr>
          <p:nvPr>
            <p:ph sz="half" idx="2"/>
          </p:nvPr>
        </p:nvSpPr>
        <p:spPr>
          <a:xfrm>
            <a:off x="6368848" y="2287741"/>
            <a:ext cx="5181600" cy="4351338"/>
          </a:xfrm>
        </p:spPr>
        <p:txBody>
          <a:bodyPr>
            <a:normAutofit fontScale="55000" lnSpcReduction="20000"/>
          </a:bodyPr>
          <a:lstStyle/>
          <a:p>
            <a:pPr marL="0" indent="0">
              <a:lnSpc>
                <a:spcPct val="120000"/>
              </a:lnSpc>
              <a:buNone/>
            </a:pPr>
            <a:r>
              <a:rPr lang="en-US" sz="3600" b="1" dirty="0">
                <a:solidFill>
                  <a:srgbClr val="FF0000"/>
                </a:solidFill>
                <a:latin typeface="Times New Roman" panose="02020603050405020304" pitchFamily="18" charset="0"/>
                <a:cs typeface="Times New Roman" panose="02020603050405020304" pitchFamily="18" charset="0"/>
              </a:rPr>
              <a:t>2. </a:t>
            </a:r>
            <a:r>
              <a:rPr lang="en-US" sz="3600" b="1" dirty="0" err="1">
                <a:solidFill>
                  <a:srgbClr val="FF0000"/>
                </a:solidFill>
                <a:latin typeface="Times New Roman" panose="02020603050405020304" pitchFamily="18" charset="0"/>
                <a:cs typeface="Times New Roman" panose="02020603050405020304" pitchFamily="18" charset="0"/>
              </a:rPr>
              <a:t>Kundalik</a:t>
            </a:r>
            <a:r>
              <a:rPr lang="en-US" sz="3600" b="1" dirty="0">
                <a:solidFill>
                  <a:srgbClr val="FF0000"/>
                </a:solidFill>
                <a:latin typeface="Times New Roman" panose="02020603050405020304" pitchFamily="18" charset="0"/>
                <a:cs typeface="Times New Roman" panose="02020603050405020304" pitchFamily="18" charset="0"/>
              </a:rPr>
              <a:t> </a:t>
            </a:r>
            <a:r>
              <a:rPr lang="en-US" sz="3600" b="1" dirty="0" err="1">
                <a:solidFill>
                  <a:srgbClr val="FF0000"/>
                </a:solidFill>
                <a:latin typeface="Times New Roman" panose="02020603050405020304" pitchFamily="18" charset="0"/>
                <a:cs typeface="Times New Roman" panose="02020603050405020304" pitchFamily="18" charset="0"/>
              </a:rPr>
              <a:t>yozish</a:t>
            </a:r>
            <a:r>
              <a:rPr lang="en-US" sz="3600" b="1" dirty="0">
                <a:solidFill>
                  <a:srgbClr val="FF0000"/>
                </a:solidFill>
                <a:latin typeface="Times New Roman" panose="02020603050405020304" pitchFamily="18" charset="0"/>
                <a:cs typeface="Times New Roman" panose="02020603050405020304" pitchFamily="18" charset="0"/>
              </a:rPr>
              <a:t> (</a:t>
            </a:r>
            <a:r>
              <a:rPr lang="en-US" sz="3600" b="1" dirty="0" err="1">
                <a:solidFill>
                  <a:srgbClr val="FF0000"/>
                </a:solidFill>
                <a:latin typeface="Times New Roman" panose="02020603050405020304" pitchFamily="18" charset="0"/>
                <a:cs typeface="Times New Roman" panose="02020603050405020304" pitchFamily="18" charset="0"/>
              </a:rPr>
              <a:t>Jurnal</a:t>
            </a:r>
            <a:r>
              <a:rPr lang="en-US" sz="3600" b="1" dirty="0">
                <a:solidFill>
                  <a:srgbClr val="FF0000"/>
                </a:solidFill>
                <a:latin typeface="Times New Roman" panose="02020603050405020304" pitchFamily="18" charset="0"/>
                <a:cs typeface="Times New Roman" panose="02020603050405020304" pitchFamily="18" charset="0"/>
              </a:rPr>
              <a:t> </a:t>
            </a:r>
            <a:r>
              <a:rPr lang="en-US" sz="3600" b="1" dirty="0" err="1">
                <a:solidFill>
                  <a:srgbClr val="FF0000"/>
                </a:solidFill>
                <a:latin typeface="Times New Roman" panose="02020603050405020304" pitchFamily="18" charset="0"/>
                <a:cs typeface="Times New Roman" panose="02020603050405020304" pitchFamily="18" charset="0"/>
              </a:rPr>
              <a:t>yozish</a:t>
            </a:r>
            <a:r>
              <a:rPr lang="en-US" sz="3600" b="1" dirty="0">
                <a:solidFill>
                  <a:srgbClr val="FF0000"/>
                </a:solidFill>
                <a:latin typeface="Times New Roman" panose="02020603050405020304" pitchFamily="18" charset="0"/>
                <a:cs typeface="Times New Roman" panose="02020603050405020304" pitchFamily="18" charset="0"/>
              </a:rPr>
              <a:t>)</a:t>
            </a:r>
          </a:p>
          <a:p>
            <a:pPr marL="0" indent="0">
              <a:lnSpc>
                <a:spcPct val="120000"/>
              </a:lnSpc>
              <a:buNone/>
            </a:pPr>
            <a:r>
              <a:rPr lang="en-US" sz="3600" dirty="0" err="1">
                <a:solidFill>
                  <a:srgbClr val="FF0000"/>
                </a:solidFill>
                <a:latin typeface="Times New Roman" panose="02020603050405020304" pitchFamily="18" charset="0"/>
                <a:cs typeface="Times New Roman" panose="02020603050405020304" pitchFamily="18" charset="0"/>
              </a:rPr>
              <a:t>O‘z</a:t>
            </a:r>
            <a:r>
              <a:rPr lang="en-US" sz="3600" dirty="0">
                <a:solidFill>
                  <a:srgbClr val="FF0000"/>
                </a:solidFill>
                <a:latin typeface="Times New Roman" panose="02020603050405020304" pitchFamily="18" charset="0"/>
                <a:cs typeface="Times New Roman" panose="02020603050405020304" pitchFamily="18" charset="0"/>
              </a:rPr>
              <a:t> </a:t>
            </a:r>
            <a:r>
              <a:rPr lang="en-US" sz="3600" dirty="0" err="1">
                <a:solidFill>
                  <a:srgbClr val="FF0000"/>
                </a:solidFill>
                <a:latin typeface="Times New Roman" panose="02020603050405020304" pitchFamily="18" charset="0"/>
                <a:cs typeface="Times New Roman" panose="02020603050405020304" pitchFamily="18" charset="0"/>
              </a:rPr>
              <a:t>fikrlaringizni</a:t>
            </a:r>
            <a:r>
              <a:rPr lang="en-US" sz="3600" dirty="0">
                <a:solidFill>
                  <a:srgbClr val="FF0000"/>
                </a:solidFill>
                <a:latin typeface="Times New Roman" panose="02020603050405020304" pitchFamily="18" charset="0"/>
                <a:cs typeface="Times New Roman" panose="02020603050405020304" pitchFamily="18" charset="0"/>
              </a:rPr>
              <a:t> </a:t>
            </a:r>
            <a:r>
              <a:rPr lang="en-US" sz="3600" dirty="0" err="1">
                <a:solidFill>
                  <a:srgbClr val="FF0000"/>
                </a:solidFill>
                <a:latin typeface="Times New Roman" panose="02020603050405020304" pitchFamily="18" charset="0"/>
                <a:cs typeface="Times New Roman" panose="02020603050405020304" pitchFamily="18" charset="0"/>
              </a:rPr>
              <a:t>yozish</a:t>
            </a:r>
            <a:r>
              <a:rPr lang="en-US" sz="3600" dirty="0">
                <a:solidFill>
                  <a:srgbClr val="FF0000"/>
                </a:solidFill>
                <a:latin typeface="Times New Roman" panose="02020603050405020304" pitchFamily="18" charset="0"/>
                <a:cs typeface="Times New Roman" panose="02020603050405020304" pitchFamily="18" charset="0"/>
              </a:rPr>
              <a:t>, </a:t>
            </a:r>
            <a:r>
              <a:rPr lang="en-US" sz="3600" dirty="0" err="1">
                <a:solidFill>
                  <a:srgbClr val="FF0000"/>
                </a:solidFill>
                <a:latin typeface="Times New Roman" panose="02020603050405020304" pitchFamily="18" charset="0"/>
                <a:cs typeface="Times New Roman" panose="02020603050405020304" pitchFamily="18" charset="0"/>
              </a:rPr>
              <a:t>xulq-atvorni</a:t>
            </a:r>
            <a:r>
              <a:rPr lang="en-US" sz="3600" dirty="0">
                <a:solidFill>
                  <a:srgbClr val="FF0000"/>
                </a:solidFill>
                <a:latin typeface="Times New Roman" panose="02020603050405020304" pitchFamily="18" charset="0"/>
                <a:cs typeface="Times New Roman" panose="02020603050405020304" pitchFamily="18" charset="0"/>
              </a:rPr>
              <a:t> </a:t>
            </a:r>
            <a:r>
              <a:rPr lang="en-US" sz="3600" dirty="0" err="1">
                <a:solidFill>
                  <a:srgbClr val="FF0000"/>
                </a:solidFill>
                <a:latin typeface="Times New Roman" panose="02020603050405020304" pitchFamily="18" charset="0"/>
                <a:cs typeface="Times New Roman" panose="02020603050405020304" pitchFamily="18" charset="0"/>
              </a:rPr>
              <a:t>tushunishga</a:t>
            </a:r>
            <a:r>
              <a:rPr lang="en-US" sz="3600" dirty="0">
                <a:solidFill>
                  <a:srgbClr val="FF0000"/>
                </a:solidFill>
                <a:latin typeface="Times New Roman" panose="02020603050405020304" pitchFamily="18" charset="0"/>
                <a:cs typeface="Times New Roman" panose="02020603050405020304" pitchFamily="18" charset="0"/>
              </a:rPr>
              <a:t> </a:t>
            </a:r>
            <a:r>
              <a:rPr lang="en-US" sz="3600" dirty="0" err="1">
                <a:solidFill>
                  <a:srgbClr val="FF0000"/>
                </a:solidFill>
                <a:latin typeface="Times New Roman" panose="02020603050405020304" pitchFamily="18" charset="0"/>
                <a:cs typeface="Times New Roman" panose="02020603050405020304" pitchFamily="18" charset="0"/>
              </a:rPr>
              <a:t>va</a:t>
            </a:r>
            <a:r>
              <a:rPr lang="en-US" sz="3600" dirty="0">
                <a:solidFill>
                  <a:srgbClr val="FF0000"/>
                </a:solidFill>
                <a:latin typeface="Times New Roman" panose="02020603050405020304" pitchFamily="18" charset="0"/>
                <a:cs typeface="Times New Roman" panose="02020603050405020304" pitchFamily="18" charset="0"/>
              </a:rPr>
              <a:t> </a:t>
            </a:r>
            <a:r>
              <a:rPr lang="en-US" sz="3600" dirty="0" err="1">
                <a:solidFill>
                  <a:srgbClr val="FF0000"/>
                </a:solidFill>
                <a:latin typeface="Times New Roman" panose="02020603050405020304" pitchFamily="18" charset="0"/>
                <a:cs typeface="Times New Roman" panose="02020603050405020304" pitchFamily="18" charset="0"/>
              </a:rPr>
              <a:t>o‘zgartirishga</a:t>
            </a:r>
            <a:r>
              <a:rPr lang="en-US" sz="3600" dirty="0">
                <a:solidFill>
                  <a:srgbClr val="FF0000"/>
                </a:solidFill>
                <a:latin typeface="Times New Roman" panose="02020603050405020304" pitchFamily="18" charset="0"/>
                <a:cs typeface="Times New Roman" panose="02020603050405020304" pitchFamily="18" charset="0"/>
              </a:rPr>
              <a:t> </a:t>
            </a:r>
            <a:r>
              <a:rPr lang="en-US" sz="3600" dirty="0" err="1">
                <a:solidFill>
                  <a:srgbClr val="FF0000"/>
                </a:solidFill>
                <a:latin typeface="Times New Roman" panose="02020603050405020304" pitchFamily="18" charset="0"/>
                <a:cs typeface="Times New Roman" panose="02020603050405020304" pitchFamily="18" charset="0"/>
              </a:rPr>
              <a:t>yordam</a:t>
            </a:r>
            <a:r>
              <a:rPr lang="en-US" sz="3600" dirty="0">
                <a:solidFill>
                  <a:srgbClr val="FF0000"/>
                </a:solidFill>
                <a:latin typeface="Times New Roman" panose="02020603050405020304" pitchFamily="18" charset="0"/>
                <a:cs typeface="Times New Roman" panose="02020603050405020304" pitchFamily="18" charset="0"/>
              </a:rPr>
              <a:t> </a:t>
            </a:r>
            <a:r>
              <a:rPr lang="en-US" sz="3600" dirty="0" err="1">
                <a:solidFill>
                  <a:srgbClr val="FF0000"/>
                </a:solidFill>
                <a:latin typeface="Times New Roman" panose="02020603050405020304" pitchFamily="18" charset="0"/>
                <a:cs typeface="Times New Roman" panose="02020603050405020304" pitchFamily="18" charset="0"/>
              </a:rPr>
              <a:t>beradi</a:t>
            </a:r>
            <a:r>
              <a:rPr lang="en-US" sz="3600" dirty="0">
                <a:solidFill>
                  <a:srgbClr val="FF0000"/>
                </a:solidFill>
                <a:latin typeface="Times New Roman" panose="02020603050405020304" pitchFamily="18" charset="0"/>
                <a:cs typeface="Times New Roman" panose="02020603050405020304" pitchFamily="18" charset="0"/>
              </a:rPr>
              <a:t>. Bu </a:t>
            </a:r>
            <a:r>
              <a:rPr lang="en-US" sz="3600" dirty="0" err="1">
                <a:solidFill>
                  <a:srgbClr val="FF0000"/>
                </a:solidFill>
                <a:latin typeface="Times New Roman" panose="02020603050405020304" pitchFamily="18" charset="0"/>
                <a:cs typeface="Times New Roman" panose="02020603050405020304" pitchFamily="18" charset="0"/>
              </a:rPr>
              <a:t>metod</a:t>
            </a:r>
            <a:r>
              <a:rPr lang="en-US" sz="3600" dirty="0">
                <a:solidFill>
                  <a:srgbClr val="FF0000"/>
                </a:solidFill>
                <a:latin typeface="Times New Roman" panose="02020603050405020304" pitchFamily="18" charset="0"/>
                <a:cs typeface="Times New Roman" panose="02020603050405020304" pitchFamily="18" charset="0"/>
              </a:rPr>
              <a:t> </a:t>
            </a:r>
            <a:r>
              <a:rPr lang="en-US" sz="3600" dirty="0" err="1">
                <a:solidFill>
                  <a:srgbClr val="FF0000"/>
                </a:solidFill>
                <a:latin typeface="Times New Roman" panose="02020603050405020304" pitchFamily="18" charset="0"/>
                <a:cs typeface="Times New Roman" panose="02020603050405020304" pitchFamily="18" charset="0"/>
              </a:rPr>
              <a:t>sizni</a:t>
            </a:r>
            <a:r>
              <a:rPr lang="en-US" sz="3600" dirty="0">
                <a:solidFill>
                  <a:srgbClr val="FF0000"/>
                </a:solidFill>
                <a:latin typeface="Times New Roman" panose="02020603050405020304" pitchFamily="18" charset="0"/>
                <a:cs typeface="Times New Roman" panose="02020603050405020304" pitchFamily="18" charset="0"/>
              </a:rPr>
              <a:t> </a:t>
            </a:r>
            <a:r>
              <a:rPr lang="en-US" sz="3600" dirty="0" err="1">
                <a:solidFill>
                  <a:srgbClr val="FF0000"/>
                </a:solidFill>
                <a:latin typeface="Times New Roman" panose="02020603050405020304" pitchFamily="18" charset="0"/>
                <a:cs typeface="Times New Roman" panose="02020603050405020304" pitchFamily="18" charset="0"/>
              </a:rPr>
              <a:t>o‘z</a:t>
            </a:r>
            <a:r>
              <a:rPr lang="en-US" sz="3600" dirty="0">
                <a:solidFill>
                  <a:srgbClr val="FF0000"/>
                </a:solidFill>
                <a:latin typeface="Times New Roman" panose="02020603050405020304" pitchFamily="18" charset="0"/>
                <a:cs typeface="Times New Roman" panose="02020603050405020304" pitchFamily="18" charset="0"/>
              </a:rPr>
              <a:t> </a:t>
            </a:r>
            <a:r>
              <a:rPr lang="en-US" sz="3600" dirty="0" err="1">
                <a:solidFill>
                  <a:srgbClr val="FF0000"/>
                </a:solidFill>
                <a:latin typeface="Times New Roman" panose="02020603050405020304" pitchFamily="18" charset="0"/>
                <a:cs typeface="Times New Roman" panose="02020603050405020304" pitchFamily="18" charset="0"/>
              </a:rPr>
              <a:t>xatti-harakatlaringizni</a:t>
            </a:r>
            <a:r>
              <a:rPr lang="en-US" sz="3600" dirty="0">
                <a:solidFill>
                  <a:srgbClr val="FF0000"/>
                </a:solidFill>
                <a:latin typeface="Times New Roman" panose="02020603050405020304" pitchFamily="18" charset="0"/>
                <a:cs typeface="Times New Roman" panose="02020603050405020304" pitchFamily="18" charset="0"/>
              </a:rPr>
              <a:t> </a:t>
            </a:r>
            <a:r>
              <a:rPr lang="en-US" sz="3600" dirty="0" err="1">
                <a:solidFill>
                  <a:srgbClr val="FF0000"/>
                </a:solidFill>
                <a:latin typeface="Times New Roman" panose="02020603050405020304" pitchFamily="18" charset="0"/>
                <a:cs typeface="Times New Roman" panose="02020603050405020304" pitchFamily="18" charset="0"/>
              </a:rPr>
              <a:t>tahlil</a:t>
            </a:r>
            <a:r>
              <a:rPr lang="en-US" sz="3600" dirty="0">
                <a:solidFill>
                  <a:srgbClr val="FF0000"/>
                </a:solidFill>
                <a:latin typeface="Times New Roman" panose="02020603050405020304" pitchFamily="18" charset="0"/>
                <a:cs typeface="Times New Roman" panose="02020603050405020304" pitchFamily="18" charset="0"/>
              </a:rPr>
              <a:t> </a:t>
            </a:r>
            <a:r>
              <a:rPr lang="en-US" sz="3600" dirty="0" err="1">
                <a:solidFill>
                  <a:srgbClr val="FF0000"/>
                </a:solidFill>
                <a:latin typeface="Times New Roman" panose="02020603050405020304" pitchFamily="18" charset="0"/>
                <a:cs typeface="Times New Roman" panose="02020603050405020304" pitchFamily="18" charset="0"/>
              </a:rPr>
              <a:t>qilishga</a:t>
            </a:r>
            <a:r>
              <a:rPr lang="en-US" sz="3600" dirty="0">
                <a:solidFill>
                  <a:srgbClr val="FF0000"/>
                </a:solidFill>
                <a:latin typeface="Times New Roman" panose="02020603050405020304" pitchFamily="18" charset="0"/>
                <a:cs typeface="Times New Roman" panose="02020603050405020304" pitchFamily="18" charset="0"/>
              </a:rPr>
              <a:t> </a:t>
            </a:r>
            <a:r>
              <a:rPr lang="en-US" sz="3600" dirty="0" err="1">
                <a:solidFill>
                  <a:srgbClr val="FF0000"/>
                </a:solidFill>
                <a:latin typeface="Times New Roman" panose="02020603050405020304" pitchFamily="18" charset="0"/>
                <a:cs typeface="Times New Roman" panose="02020603050405020304" pitchFamily="18" charset="0"/>
              </a:rPr>
              <a:t>va</a:t>
            </a:r>
            <a:r>
              <a:rPr lang="en-US" sz="3600" dirty="0">
                <a:solidFill>
                  <a:srgbClr val="FF0000"/>
                </a:solidFill>
                <a:latin typeface="Times New Roman" panose="02020603050405020304" pitchFamily="18" charset="0"/>
                <a:cs typeface="Times New Roman" panose="02020603050405020304" pitchFamily="18" charset="0"/>
              </a:rPr>
              <a:t> </a:t>
            </a:r>
            <a:r>
              <a:rPr lang="en-US" sz="3600" dirty="0" err="1">
                <a:solidFill>
                  <a:srgbClr val="FF0000"/>
                </a:solidFill>
                <a:latin typeface="Times New Roman" panose="02020603050405020304" pitchFamily="18" charset="0"/>
                <a:cs typeface="Times New Roman" panose="02020603050405020304" pitchFamily="18" charset="0"/>
              </a:rPr>
              <a:t>ular</a:t>
            </a:r>
            <a:r>
              <a:rPr lang="en-US" sz="3600" dirty="0">
                <a:solidFill>
                  <a:srgbClr val="FF0000"/>
                </a:solidFill>
                <a:latin typeface="Times New Roman" panose="02020603050405020304" pitchFamily="18" charset="0"/>
                <a:cs typeface="Times New Roman" panose="02020603050405020304" pitchFamily="18" charset="0"/>
              </a:rPr>
              <a:t> </a:t>
            </a:r>
            <a:r>
              <a:rPr lang="en-US" sz="3600" dirty="0" err="1">
                <a:solidFill>
                  <a:srgbClr val="FF0000"/>
                </a:solidFill>
                <a:latin typeface="Times New Roman" panose="02020603050405020304" pitchFamily="18" charset="0"/>
                <a:cs typeface="Times New Roman" panose="02020603050405020304" pitchFamily="18" charset="0"/>
              </a:rPr>
              <a:t>ustida</a:t>
            </a:r>
            <a:r>
              <a:rPr lang="en-US" sz="3600" dirty="0">
                <a:solidFill>
                  <a:srgbClr val="FF0000"/>
                </a:solidFill>
                <a:latin typeface="Times New Roman" panose="02020603050405020304" pitchFamily="18" charset="0"/>
                <a:cs typeface="Times New Roman" panose="02020603050405020304" pitchFamily="18" charset="0"/>
              </a:rPr>
              <a:t> </a:t>
            </a:r>
            <a:r>
              <a:rPr lang="en-US" sz="3600" dirty="0" err="1">
                <a:solidFill>
                  <a:srgbClr val="FF0000"/>
                </a:solidFill>
                <a:latin typeface="Times New Roman" panose="02020603050405020304" pitchFamily="18" charset="0"/>
                <a:cs typeface="Times New Roman" panose="02020603050405020304" pitchFamily="18" charset="0"/>
              </a:rPr>
              <a:t>ishlashga</a:t>
            </a:r>
            <a:r>
              <a:rPr lang="en-US" sz="3600" dirty="0">
                <a:solidFill>
                  <a:srgbClr val="FF0000"/>
                </a:solidFill>
                <a:latin typeface="Times New Roman" panose="02020603050405020304" pitchFamily="18" charset="0"/>
                <a:cs typeface="Times New Roman" panose="02020603050405020304" pitchFamily="18" charset="0"/>
              </a:rPr>
              <a:t> </a:t>
            </a:r>
            <a:r>
              <a:rPr lang="en-US" sz="3600" dirty="0" err="1">
                <a:solidFill>
                  <a:srgbClr val="FF0000"/>
                </a:solidFill>
                <a:latin typeface="Times New Roman" panose="02020603050405020304" pitchFamily="18" charset="0"/>
                <a:cs typeface="Times New Roman" panose="02020603050405020304" pitchFamily="18" charset="0"/>
              </a:rPr>
              <a:t>undaydi</a:t>
            </a:r>
            <a:r>
              <a:rPr lang="en-US" sz="3600" dirty="0">
                <a:solidFill>
                  <a:srgbClr val="FF0000"/>
                </a:solidFill>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sz="3600" b="1" dirty="0" err="1">
                <a:solidFill>
                  <a:srgbClr val="FF0000"/>
                </a:solidFill>
                <a:latin typeface="Times New Roman" panose="02020603050405020304" pitchFamily="18" charset="0"/>
                <a:cs typeface="Times New Roman" panose="02020603050405020304" pitchFamily="18" charset="0"/>
              </a:rPr>
              <a:t>Mashq</a:t>
            </a:r>
            <a:r>
              <a:rPr lang="en-US" sz="3600" dirty="0">
                <a:solidFill>
                  <a:srgbClr val="FF0000"/>
                </a:solidFill>
                <a:latin typeface="Times New Roman" panose="02020603050405020304" pitchFamily="18" charset="0"/>
                <a:cs typeface="Times New Roman" panose="02020603050405020304" pitchFamily="18" charset="0"/>
              </a:rPr>
              <a:t>: Har </a:t>
            </a:r>
            <a:r>
              <a:rPr lang="en-US" sz="3600" dirty="0" err="1">
                <a:solidFill>
                  <a:srgbClr val="FF0000"/>
                </a:solidFill>
                <a:latin typeface="Times New Roman" panose="02020603050405020304" pitchFamily="18" charset="0"/>
                <a:cs typeface="Times New Roman" panose="02020603050405020304" pitchFamily="18" charset="0"/>
              </a:rPr>
              <a:t>kuni</a:t>
            </a:r>
            <a:r>
              <a:rPr lang="en-US" sz="3600" dirty="0">
                <a:solidFill>
                  <a:srgbClr val="FF0000"/>
                </a:solidFill>
                <a:latin typeface="Times New Roman" panose="02020603050405020304" pitchFamily="18" charset="0"/>
                <a:cs typeface="Times New Roman" panose="02020603050405020304" pitchFamily="18" charset="0"/>
              </a:rPr>
              <a:t> </a:t>
            </a:r>
            <a:r>
              <a:rPr lang="en-US" sz="3600" dirty="0" err="1">
                <a:solidFill>
                  <a:srgbClr val="FF0000"/>
                </a:solidFill>
                <a:latin typeface="Times New Roman" panose="02020603050405020304" pitchFamily="18" charset="0"/>
                <a:cs typeface="Times New Roman" panose="02020603050405020304" pitchFamily="18" charset="0"/>
              </a:rPr>
              <a:t>bir</a:t>
            </a:r>
            <a:r>
              <a:rPr lang="en-US" sz="3600" dirty="0">
                <a:solidFill>
                  <a:srgbClr val="FF0000"/>
                </a:solidFill>
                <a:latin typeface="Times New Roman" panose="02020603050405020304" pitchFamily="18" charset="0"/>
                <a:cs typeface="Times New Roman" panose="02020603050405020304" pitchFamily="18" charset="0"/>
              </a:rPr>
              <a:t> </a:t>
            </a:r>
            <a:r>
              <a:rPr lang="en-US" sz="3600" dirty="0" err="1">
                <a:solidFill>
                  <a:srgbClr val="FF0000"/>
                </a:solidFill>
                <a:latin typeface="Times New Roman" panose="02020603050405020304" pitchFamily="18" charset="0"/>
                <a:cs typeface="Times New Roman" panose="02020603050405020304" pitchFamily="18" charset="0"/>
              </a:rPr>
              <a:t>necha</a:t>
            </a:r>
            <a:r>
              <a:rPr lang="en-US" sz="3600" dirty="0">
                <a:solidFill>
                  <a:srgbClr val="FF0000"/>
                </a:solidFill>
                <a:latin typeface="Times New Roman" panose="02020603050405020304" pitchFamily="18" charset="0"/>
                <a:cs typeface="Times New Roman" panose="02020603050405020304" pitchFamily="18" charset="0"/>
              </a:rPr>
              <a:t> </a:t>
            </a:r>
            <a:r>
              <a:rPr lang="en-US" sz="3600" dirty="0" err="1">
                <a:solidFill>
                  <a:srgbClr val="FF0000"/>
                </a:solidFill>
                <a:latin typeface="Times New Roman" panose="02020603050405020304" pitchFamily="18" charset="0"/>
                <a:cs typeface="Times New Roman" panose="02020603050405020304" pitchFamily="18" charset="0"/>
              </a:rPr>
              <a:t>daqiqa</a:t>
            </a:r>
            <a:r>
              <a:rPr lang="en-US" sz="3600" dirty="0">
                <a:solidFill>
                  <a:srgbClr val="FF0000"/>
                </a:solidFill>
                <a:latin typeface="Times New Roman" panose="02020603050405020304" pitchFamily="18" charset="0"/>
                <a:cs typeface="Times New Roman" panose="02020603050405020304" pitchFamily="18" charset="0"/>
              </a:rPr>
              <a:t> </a:t>
            </a:r>
            <a:r>
              <a:rPr lang="en-US" sz="3600" dirty="0" err="1">
                <a:solidFill>
                  <a:srgbClr val="FF0000"/>
                </a:solidFill>
                <a:latin typeface="Times New Roman" panose="02020603050405020304" pitchFamily="18" charset="0"/>
                <a:cs typeface="Times New Roman" panose="02020603050405020304" pitchFamily="18" charset="0"/>
              </a:rPr>
              <a:t>davomida</a:t>
            </a:r>
            <a:r>
              <a:rPr lang="en-US" sz="3600" dirty="0">
                <a:solidFill>
                  <a:srgbClr val="FF0000"/>
                </a:solidFill>
                <a:latin typeface="Times New Roman" panose="02020603050405020304" pitchFamily="18" charset="0"/>
                <a:cs typeface="Times New Roman" panose="02020603050405020304" pitchFamily="18" charset="0"/>
              </a:rPr>
              <a:t> </a:t>
            </a:r>
            <a:r>
              <a:rPr lang="en-US" sz="3600" dirty="0" err="1">
                <a:solidFill>
                  <a:srgbClr val="FF0000"/>
                </a:solidFill>
                <a:latin typeface="Times New Roman" panose="02020603050405020304" pitchFamily="18" charset="0"/>
                <a:cs typeface="Times New Roman" panose="02020603050405020304" pitchFamily="18" charset="0"/>
              </a:rPr>
              <a:t>kundalik</a:t>
            </a:r>
            <a:r>
              <a:rPr lang="en-US" sz="3600" dirty="0">
                <a:solidFill>
                  <a:srgbClr val="FF0000"/>
                </a:solidFill>
                <a:latin typeface="Times New Roman" panose="02020603050405020304" pitchFamily="18" charset="0"/>
                <a:cs typeface="Times New Roman" panose="02020603050405020304" pitchFamily="18" charset="0"/>
              </a:rPr>
              <a:t> </a:t>
            </a:r>
            <a:r>
              <a:rPr lang="en-US" sz="3600" dirty="0" err="1">
                <a:solidFill>
                  <a:srgbClr val="FF0000"/>
                </a:solidFill>
                <a:latin typeface="Times New Roman" panose="02020603050405020304" pitchFamily="18" charset="0"/>
                <a:cs typeface="Times New Roman" panose="02020603050405020304" pitchFamily="18" charset="0"/>
              </a:rPr>
              <a:t>yozing</a:t>
            </a:r>
            <a:r>
              <a:rPr lang="en-US" sz="3600" dirty="0">
                <a:solidFill>
                  <a:srgbClr val="FF0000"/>
                </a:solidFill>
                <a:latin typeface="Times New Roman" panose="02020603050405020304" pitchFamily="18" charset="0"/>
                <a:cs typeface="Times New Roman" panose="02020603050405020304" pitchFamily="18" charset="0"/>
              </a:rPr>
              <a:t>. </a:t>
            </a:r>
            <a:r>
              <a:rPr lang="en-US" sz="3600" dirty="0" err="1">
                <a:solidFill>
                  <a:srgbClr val="FF0000"/>
                </a:solidFill>
                <a:latin typeface="Times New Roman" panose="02020603050405020304" pitchFamily="18" charset="0"/>
                <a:cs typeface="Times New Roman" panose="02020603050405020304" pitchFamily="18" charset="0"/>
              </a:rPr>
              <a:t>O‘zingizning</a:t>
            </a:r>
            <a:r>
              <a:rPr lang="en-US" sz="3600" dirty="0">
                <a:solidFill>
                  <a:srgbClr val="FF0000"/>
                </a:solidFill>
                <a:latin typeface="Times New Roman" panose="02020603050405020304" pitchFamily="18" charset="0"/>
                <a:cs typeface="Times New Roman" panose="02020603050405020304" pitchFamily="18" charset="0"/>
              </a:rPr>
              <a:t> </a:t>
            </a:r>
            <a:r>
              <a:rPr lang="en-US" sz="3600" dirty="0" err="1">
                <a:solidFill>
                  <a:srgbClr val="FF0000"/>
                </a:solidFill>
                <a:latin typeface="Times New Roman" panose="02020603050405020304" pitchFamily="18" charset="0"/>
                <a:cs typeface="Times New Roman" panose="02020603050405020304" pitchFamily="18" charset="0"/>
              </a:rPr>
              <a:t>xulqingizni</a:t>
            </a:r>
            <a:r>
              <a:rPr lang="en-US" sz="3600" dirty="0">
                <a:solidFill>
                  <a:srgbClr val="FF0000"/>
                </a:solidFill>
                <a:latin typeface="Times New Roman" panose="02020603050405020304" pitchFamily="18" charset="0"/>
                <a:cs typeface="Times New Roman" panose="02020603050405020304" pitchFamily="18" charset="0"/>
              </a:rPr>
              <a:t> </a:t>
            </a:r>
            <a:r>
              <a:rPr lang="en-US" sz="3600" dirty="0" err="1">
                <a:solidFill>
                  <a:srgbClr val="FF0000"/>
                </a:solidFill>
                <a:latin typeface="Times New Roman" panose="02020603050405020304" pitchFamily="18" charset="0"/>
                <a:cs typeface="Times New Roman" panose="02020603050405020304" pitchFamily="18" charset="0"/>
              </a:rPr>
              <a:t>va</a:t>
            </a:r>
            <a:r>
              <a:rPr lang="en-US" sz="3600" dirty="0">
                <a:solidFill>
                  <a:srgbClr val="FF0000"/>
                </a:solidFill>
                <a:latin typeface="Times New Roman" panose="02020603050405020304" pitchFamily="18" charset="0"/>
                <a:cs typeface="Times New Roman" panose="02020603050405020304" pitchFamily="18" charset="0"/>
              </a:rPr>
              <a:t> his-</a:t>
            </a:r>
            <a:r>
              <a:rPr lang="en-US" sz="3600" dirty="0" err="1">
                <a:solidFill>
                  <a:srgbClr val="FF0000"/>
                </a:solidFill>
                <a:latin typeface="Times New Roman" panose="02020603050405020304" pitchFamily="18" charset="0"/>
                <a:cs typeface="Times New Roman" panose="02020603050405020304" pitchFamily="18" charset="0"/>
              </a:rPr>
              <a:t>tuyg‘ularingizni</a:t>
            </a:r>
            <a:r>
              <a:rPr lang="en-US" sz="3600" dirty="0">
                <a:solidFill>
                  <a:srgbClr val="FF0000"/>
                </a:solidFill>
                <a:latin typeface="Times New Roman" panose="02020603050405020304" pitchFamily="18" charset="0"/>
                <a:cs typeface="Times New Roman" panose="02020603050405020304" pitchFamily="18" charset="0"/>
              </a:rPr>
              <a:t>, </a:t>
            </a:r>
            <a:r>
              <a:rPr lang="en-US" sz="3600" dirty="0" err="1">
                <a:solidFill>
                  <a:srgbClr val="FF0000"/>
                </a:solidFill>
                <a:latin typeface="Times New Roman" panose="02020603050405020304" pitchFamily="18" charset="0"/>
                <a:cs typeface="Times New Roman" panose="02020603050405020304" pitchFamily="18" charset="0"/>
              </a:rPr>
              <a:t>shuningdek</a:t>
            </a:r>
            <a:r>
              <a:rPr lang="en-US" sz="3600" dirty="0">
                <a:solidFill>
                  <a:srgbClr val="FF0000"/>
                </a:solidFill>
                <a:latin typeface="Times New Roman" panose="02020603050405020304" pitchFamily="18" charset="0"/>
                <a:cs typeface="Times New Roman" panose="02020603050405020304" pitchFamily="18" charset="0"/>
              </a:rPr>
              <a:t>, </a:t>
            </a:r>
            <a:r>
              <a:rPr lang="en-US" sz="3600" dirty="0" err="1">
                <a:solidFill>
                  <a:srgbClr val="FF0000"/>
                </a:solidFill>
                <a:latin typeface="Times New Roman" panose="02020603050405020304" pitchFamily="18" charset="0"/>
                <a:cs typeface="Times New Roman" panose="02020603050405020304" pitchFamily="18" charset="0"/>
              </a:rPr>
              <a:t>ijobiy</a:t>
            </a:r>
            <a:r>
              <a:rPr lang="en-US" sz="3600" dirty="0">
                <a:solidFill>
                  <a:srgbClr val="FF0000"/>
                </a:solidFill>
                <a:latin typeface="Times New Roman" panose="02020603050405020304" pitchFamily="18" charset="0"/>
                <a:cs typeface="Times New Roman" panose="02020603050405020304" pitchFamily="18" charset="0"/>
              </a:rPr>
              <a:t> </a:t>
            </a:r>
            <a:r>
              <a:rPr lang="en-US" sz="3600" dirty="0" err="1">
                <a:solidFill>
                  <a:srgbClr val="FF0000"/>
                </a:solidFill>
                <a:latin typeface="Times New Roman" panose="02020603050405020304" pitchFamily="18" charset="0"/>
                <a:cs typeface="Times New Roman" panose="02020603050405020304" pitchFamily="18" charset="0"/>
              </a:rPr>
              <a:t>yoki</a:t>
            </a:r>
            <a:r>
              <a:rPr lang="en-US" sz="3600" dirty="0">
                <a:solidFill>
                  <a:srgbClr val="FF0000"/>
                </a:solidFill>
                <a:latin typeface="Times New Roman" panose="02020603050405020304" pitchFamily="18" charset="0"/>
                <a:cs typeface="Times New Roman" panose="02020603050405020304" pitchFamily="18" charset="0"/>
              </a:rPr>
              <a:t> </a:t>
            </a:r>
            <a:r>
              <a:rPr lang="en-US" sz="3600" dirty="0" err="1">
                <a:solidFill>
                  <a:srgbClr val="FF0000"/>
                </a:solidFill>
                <a:latin typeface="Times New Roman" panose="02020603050405020304" pitchFamily="18" charset="0"/>
                <a:cs typeface="Times New Roman" panose="02020603050405020304" pitchFamily="18" charset="0"/>
              </a:rPr>
              <a:t>salbiy</a:t>
            </a:r>
            <a:r>
              <a:rPr lang="en-US" sz="3600" dirty="0">
                <a:solidFill>
                  <a:srgbClr val="FF0000"/>
                </a:solidFill>
                <a:latin typeface="Times New Roman" panose="02020603050405020304" pitchFamily="18" charset="0"/>
                <a:cs typeface="Times New Roman" panose="02020603050405020304" pitchFamily="18" charset="0"/>
              </a:rPr>
              <a:t> </a:t>
            </a:r>
            <a:r>
              <a:rPr lang="en-US" sz="3600" dirty="0" err="1">
                <a:solidFill>
                  <a:srgbClr val="FF0000"/>
                </a:solidFill>
                <a:latin typeface="Times New Roman" panose="02020603050405020304" pitchFamily="18" charset="0"/>
                <a:cs typeface="Times New Roman" panose="02020603050405020304" pitchFamily="18" charset="0"/>
              </a:rPr>
              <a:t>hodisalarni</a:t>
            </a:r>
            <a:r>
              <a:rPr lang="en-US" sz="3600" dirty="0">
                <a:solidFill>
                  <a:srgbClr val="FF0000"/>
                </a:solidFill>
                <a:latin typeface="Times New Roman" panose="02020603050405020304" pitchFamily="18" charset="0"/>
                <a:cs typeface="Times New Roman" panose="02020603050405020304" pitchFamily="18" charset="0"/>
              </a:rPr>
              <a:t> </a:t>
            </a:r>
            <a:r>
              <a:rPr lang="en-US" sz="3600" dirty="0" err="1">
                <a:solidFill>
                  <a:srgbClr val="FF0000"/>
                </a:solidFill>
                <a:latin typeface="Times New Roman" panose="02020603050405020304" pitchFamily="18" charset="0"/>
                <a:cs typeface="Times New Roman" panose="02020603050405020304" pitchFamily="18" charset="0"/>
              </a:rPr>
              <a:t>yozib</a:t>
            </a:r>
            <a:r>
              <a:rPr lang="en-US" sz="3600" dirty="0">
                <a:solidFill>
                  <a:srgbClr val="FF0000"/>
                </a:solidFill>
                <a:latin typeface="Times New Roman" panose="02020603050405020304" pitchFamily="18" charset="0"/>
                <a:cs typeface="Times New Roman" panose="02020603050405020304" pitchFamily="18" charset="0"/>
              </a:rPr>
              <a:t> </a:t>
            </a:r>
            <a:r>
              <a:rPr lang="en-US" sz="3600" dirty="0" err="1">
                <a:solidFill>
                  <a:srgbClr val="FF0000"/>
                </a:solidFill>
                <a:latin typeface="Times New Roman" panose="02020603050405020304" pitchFamily="18" charset="0"/>
                <a:cs typeface="Times New Roman" panose="02020603050405020304" pitchFamily="18" charset="0"/>
              </a:rPr>
              <a:t>borish</a:t>
            </a:r>
            <a:r>
              <a:rPr lang="en-US" sz="3600" dirty="0">
                <a:solidFill>
                  <a:srgbClr val="FF0000"/>
                </a:solidFill>
                <a:latin typeface="Times New Roman" panose="02020603050405020304" pitchFamily="18" charset="0"/>
                <a:cs typeface="Times New Roman" panose="02020603050405020304" pitchFamily="18" charset="0"/>
              </a:rPr>
              <a:t> </a:t>
            </a:r>
            <a:r>
              <a:rPr lang="en-US" sz="3600" dirty="0" err="1">
                <a:solidFill>
                  <a:srgbClr val="FF0000"/>
                </a:solidFill>
                <a:latin typeface="Times New Roman" panose="02020603050405020304" pitchFamily="18" charset="0"/>
                <a:cs typeface="Times New Roman" panose="02020603050405020304" pitchFamily="18" charset="0"/>
              </a:rPr>
              <a:t>orqali</a:t>
            </a:r>
            <a:r>
              <a:rPr lang="en-US" sz="3600" dirty="0">
                <a:solidFill>
                  <a:srgbClr val="FF0000"/>
                </a:solidFill>
                <a:latin typeface="Times New Roman" panose="02020603050405020304" pitchFamily="18" charset="0"/>
                <a:cs typeface="Times New Roman" panose="02020603050405020304" pitchFamily="18" charset="0"/>
              </a:rPr>
              <a:t> </a:t>
            </a:r>
            <a:r>
              <a:rPr lang="en-US" sz="3600" dirty="0" err="1">
                <a:solidFill>
                  <a:srgbClr val="FF0000"/>
                </a:solidFill>
                <a:latin typeface="Times New Roman" panose="02020603050405020304" pitchFamily="18" charset="0"/>
                <a:cs typeface="Times New Roman" panose="02020603050405020304" pitchFamily="18" charset="0"/>
              </a:rPr>
              <a:t>xulq-atvoringizni</a:t>
            </a:r>
            <a:r>
              <a:rPr lang="en-US" sz="3600" dirty="0">
                <a:solidFill>
                  <a:srgbClr val="FF0000"/>
                </a:solidFill>
                <a:latin typeface="Times New Roman" panose="02020603050405020304" pitchFamily="18" charset="0"/>
                <a:cs typeface="Times New Roman" panose="02020603050405020304" pitchFamily="18" charset="0"/>
              </a:rPr>
              <a:t> </a:t>
            </a:r>
            <a:r>
              <a:rPr lang="en-US" sz="3600" dirty="0" err="1">
                <a:solidFill>
                  <a:srgbClr val="FF0000"/>
                </a:solidFill>
                <a:latin typeface="Times New Roman" panose="02020603050405020304" pitchFamily="18" charset="0"/>
                <a:cs typeface="Times New Roman" panose="02020603050405020304" pitchFamily="18" charset="0"/>
              </a:rPr>
              <a:t>nazorat</a:t>
            </a:r>
            <a:r>
              <a:rPr lang="en-US" sz="3600" dirty="0">
                <a:solidFill>
                  <a:srgbClr val="FF0000"/>
                </a:solidFill>
                <a:latin typeface="Times New Roman" panose="02020603050405020304" pitchFamily="18" charset="0"/>
                <a:cs typeface="Times New Roman" panose="02020603050405020304" pitchFamily="18" charset="0"/>
              </a:rPr>
              <a:t> </a:t>
            </a:r>
            <a:r>
              <a:rPr lang="en-US" sz="3600" dirty="0" err="1">
                <a:solidFill>
                  <a:srgbClr val="FF0000"/>
                </a:solidFill>
                <a:latin typeface="Times New Roman" panose="02020603050405020304" pitchFamily="18" charset="0"/>
                <a:cs typeface="Times New Roman" panose="02020603050405020304" pitchFamily="18" charset="0"/>
              </a:rPr>
              <a:t>qiling</a:t>
            </a:r>
            <a:r>
              <a:rPr lang="en-US" sz="3600" dirty="0">
                <a:solidFill>
                  <a:srgbClr val="FF0000"/>
                </a:solidFill>
                <a:latin typeface="Times New Roman" panose="02020603050405020304" pitchFamily="18" charset="0"/>
                <a:cs typeface="Times New Roman" panose="02020603050405020304" pitchFamily="18" charset="0"/>
              </a:rPr>
              <a:t>.</a:t>
            </a:r>
          </a:p>
          <a:p>
            <a:pPr marL="0" indent="0">
              <a:buNone/>
            </a:pPr>
            <a:endParaRPr lang="ru-RU" dirty="0"/>
          </a:p>
        </p:txBody>
      </p:sp>
    </p:spTree>
    <p:extLst>
      <p:ext uri="{BB962C8B-B14F-4D97-AF65-F5344CB8AC3E}">
        <p14:creationId xmlns:p14="http://schemas.microsoft.com/office/powerpoint/2010/main" val="187422161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C8B82C62-994C-A85D-3F35-2592724927F3}"/>
              </a:ext>
            </a:extLst>
          </p:cNvPr>
          <p:cNvSpPr>
            <a:spLocks noGrp="1"/>
          </p:cNvSpPr>
          <p:nvPr>
            <p:ph sz="half" idx="1"/>
          </p:nvPr>
        </p:nvSpPr>
        <p:spPr>
          <a:xfrm>
            <a:off x="582561" y="950554"/>
            <a:ext cx="5181600" cy="4351338"/>
          </a:xfrm>
        </p:spPr>
        <p:txBody>
          <a:bodyPr>
            <a:normAutofit fontScale="70000" lnSpcReduction="20000"/>
          </a:bodyPr>
          <a:lstStyle/>
          <a:p>
            <a:pPr marL="0" indent="0">
              <a:lnSpc>
                <a:spcPct val="120000"/>
              </a:lnSpc>
              <a:buNone/>
            </a:pPr>
            <a:r>
              <a:rPr lang="en-US" b="1" dirty="0">
                <a:latin typeface="Times New Roman" panose="02020603050405020304" pitchFamily="18" charset="0"/>
                <a:cs typeface="Times New Roman" panose="02020603050405020304" pitchFamily="18" charset="0"/>
              </a:rPr>
              <a:t>3. </a:t>
            </a:r>
            <a:r>
              <a:rPr lang="en-US" b="1" dirty="0" err="1">
                <a:latin typeface="Times New Roman" panose="02020603050405020304" pitchFamily="18" charset="0"/>
                <a:cs typeface="Times New Roman" panose="02020603050405020304" pitchFamily="18" charset="0"/>
              </a:rPr>
              <a:t>Jazolar</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va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mukofotlar</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tizimi</a:t>
            </a:r>
            <a:r>
              <a:rPr lang="en-US" b="1" dirty="0">
                <a:latin typeface="Times New Roman" panose="02020603050405020304" pitchFamily="18" charset="0"/>
                <a:cs typeface="Times New Roman" panose="02020603050405020304" pitchFamily="18" charset="0"/>
              </a:rPr>
              <a:t> (Reward &amp; Punishment System)</a:t>
            </a:r>
          </a:p>
          <a:p>
            <a:pPr marL="0" indent="0">
              <a:lnSpc>
                <a:spcPct val="120000"/>
              </a:lnSpc>
              <a:buNone/>
            </a:pPr>
            <a:r>
              <a:rPr lang="en-US" dirty="0" err="1">
                <a:latin typeface="Times New Roman" panose="02020603050405020304" pitchFamily="18" charset="0"/>
                <a:cs typeface="Times New Roman" panose="02020603050405020304" pitchFamily="18" charset="0"/>
              </a:rPr>
              <a:t>Xulq-atvorni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mustahkamlashda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mukofot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jazo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tizimi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samarali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mumkin</a:t>
            </a:r>
            <a:r>
              <a:rPr lang="en-US" dirty="0">
                <a:latin typeface="Times New Roman" panose="02020603050405020304" pitchFamily="18" charset="0"/>
                <a:cs typeface="Times New Roman" panose="02020603050405020304" pitchFamily="18" charset="0"/>
              </a:rPr>
              <a:t>. Bu </a:t>
            </a:r>
            <a:r>
              <a:rPr lang="en-US" dirty="0" err="1">
                <a:latin typeface="Times New Roman" panose="02020603050405020304" pitchFamily="18" charset="0"/>
                <a:cs typeface="Times New Roman" panose="02020603050405020304" pitchFamily="18" charset="0"/>
              </a:rPr>
              <a:t>tizimda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ijobiy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xulq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mukofot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salbiy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xulq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esa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jazo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beriladi</a:t>
            </a:r>
            <a:r>
              <a:rPr lang="en-US" dirty="0">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b="1" dirty="0" err="1">
                <a:latin typeface="Times New Roman" panose="02020603050405020304" pitchFamily="18" charset="0"/>
                <a:cs typeface="Times New Roman" panose="02020603050405020304" pitchFamily="18" charset="0"/>
              </a:rPr>
              <a:t>Mashq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o‘zingizning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maqsadlaringizga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erishganingizda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o‘zingizni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mukofotlang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masalan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sevimli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mashg‘ulotingizni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biror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yaxshi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narsa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sotib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olish</a:t>
            </a:r>
            <a:r>
              <a:rPr lang="en-US" dirty="0">
                <a:latin typeface="Times New Roman" panose="02020603050405020304" pitchFamily="18" charset="0"/>
                <a:cs typeface="Times New Roman" panose="02020603050405020304" pitchFamily="18" charset="0"/>
              </a:rPr>
              <a:t>). Agar </a:t>
            </a:r>
            <a:r>
              <a:rPr lang="en-US" dirty="0" err="1">
                <a:latin typeface="Times New Roman" panose="02020603050405020304" pitchFamily="18" charset="0"/>
                <a:cs typeface="Times New Roman" panose="02020603050405020304" pitchFamily="18" charset="0"/>
              </a:rPr>
              <a:t>o‘zingiz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belgilagan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qoidalarga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rioya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qilmasangiz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kichik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jazo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qo‘llang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masalan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o‘zingizga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biror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cheklov</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qo‘yish</a:t>
            </a:r>
            <a:r>
              <a:rPr lang="en-US" dirty="0">
                <a:latin typeface="Times New Roman" panose="02020603050405020304" pitchFamily="18" charset="0"/>
                <a:cs typeface="Times New Roman" panose="02020603050405020304" pitchFamily="18" charset="0"/>
              </a:rPr>
              <a:t>).</a:t>
            </a:r>
          </a:p>
          <a:p>
            <a:pPr marL="0" indent="0">
              <a:buNone/>
            </a:pPr>
            <a:endParaRPr lang="ru-RU" dirty="0"/>
          </a:p>
        </p:txBody>
      </p:sp>
      <p:sp>
        <p:nvSpPr>
          <p:cNvPr id="4" name="Объект 3">
            <a:extLst>
              <a:ext uri="{FF2B5EF4-FFF2-40B4-BE49-F238E27FC236}">
                <a16:creationId xmlns:a16="http://schemas.microsoft.com/office/drawing/2014/main" id="{BEF7953F-1F10-A7CC-5B01-099AEEE8BD85}"/>
              </a:ext>
            </a:extLst>
          </p:cNvPr>
          <p:cNvSpPr>
            <a:spLocks noGrp="1"/>
          </p:cNvSpPr>
          <p:nvPr>
            <p:ph sz="half" idx="2"/>
          </p:nvPr>
        </p:nvSpPr>
        <p:spPr>
          <a:xfrm>
            <a:off x="6427839" y="1923947"/>
            <a:ext cx="5181600" cy="4351338"/>
          </a:xfrm>
        </p:spPr>
        <p:txBody>
          <a:bodyPr>
            <a:normAutofit fontScale="70000" lnSpcReduction="20000"/>
          </a:bodyPr>
          <a:lstStyle/>
          <a:p>
            <a:pPr marL="0" indent="0">
              <a:lnSpc>
                <a:spcPct val="120000"/>
              </a:lnSpc>
              <a:buNone/>
            </a:pPr>
            <a:r>
              <a:rPr lang="en-US" b="1" dirty="0">
                <a:solidFill>
                  <a:srgbClr val="FF0000"/>
                </a:solidFill>
                <a:latin typeface="Times New Roman" panose="02020603050405020304" pitchFamily="18" charset="0"/>
                <a:cs typeface="Times New Roman" panose="02020603050405020304" pitchFamily="18" charset="0"/>
              </a:rPr>
              <a:t>4. </a:t>
            </a:r>
            <a:r>
              <a:rPr lang="en-US" b="1" dirty="0" err="1">
                <a:solidFill>
                  <a:srgbClr val="FF0000"/>
                </a:solidFill>
                <a:latin typeface="Times New Roman" panose="02020603050405020304" pitchFamily="18" charset="0"/>
                <a:cs typeface="Times New Roman" panose="02020603050405020304" pitchFamily="18" charset="0"/>
              </a:rPr>
              <a:t>Kognitiv</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baholash</a:t>
            </a:r>
            <a:endParaRPr lang="en-US" b="1" dirty="0">
              <a:solidFill>
                <a:srgbClr val="FF0000"/>
              </a:solidFill>
              <a:latin typeface="Times New Roman" panose="02020603050405020304" pitchFamily="18" charset="0"/>
              <a:cs typeface="Times New Roman" panose="02020603050405020304" pitchFamily="18" charset="0"/>
            </a:endParaRPr>
          </a:p>
          <a:p>
            <a:pPr marL="0" indent="0">
              <a:lnSpc>
                <a:spcPct val="120000"/>
              </a:lnSpc>
              <a:buNone/>
            </a:pPr>
            <a:r>
              <a:rPr lang="en-US" dirty="0">
                <a:solidFill>
                  <a:srgbClr val="FF0000"/>
                </a:solidFill>
                <a:latin typeface="Times New Roman" panose="02020603050405020304" pitchFamily="18" charset="0"/>
                <a:cs typeface="Times New Roman" panose="02020603050405020304" pitchFamily="18" charset="0"/>
              </a:rPr>
              <a:t>Bu </a:t>
            </a:r>
            <a:r>
              <a:rPr lang="en-US" dirty="0" err="1">
                <a:solidFill>
                  <a:srgbClr val="FF0000"/>
                </a:solidFill>
                <a:latin typeface="Times New Roman" panose="02020603050405020304" pitchFamily="18" charset="0"/>
                <a:cs typeface="Times New Roman" panose="02020603050405020304" pitchFamily="18" charset="0"/>
              </a:rPr>
              <a:t>usul</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salbiy</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yoki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cheklovchi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fikrlarni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o‘zgartirishga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qaratilgan</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Salbiy</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fikrlarni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ijobiy</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va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samarali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fikrlarga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almashtirish</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orqali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xulq-atvorda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o‘zgarishlar</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yuzaga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keladi</a:t>
            </a:r>
            <a:r>
              <a:rPr lang="en-US" dirty="0">
                <a:solidFill>
                  <a:srgbClr val="FF0000"/>
                </a:solidFill>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b="1" dirty="0" err="1">
                <a:solidFill>
                  <a:srgbClr val="FF0000"/>
                </a:solidFill>
                <a:latin typeface="Times New Roman" panose="02020603050405020304" pitchFamily="18" charset="0"/>
                <a:cs typeface="Times New Roman" panose="02020603050405020304" pitchFamily="18" charset="0"/>
              </a:rPr>
              <a:t>Mashq</a:t>
            </a:r>
            <a:r>
              <a:rPr lang="en-US" dirty="0">
                <a:solidFill>
                  <a:srgbClr val="FF0000"/>
                </a:solidFill>
                <a:latin typeface="Times New Roman" panose="02020603050405020304" pitchFamily="18" charset="0"/>
                <a:cs typeface="Times New Roman" panose="02020603050405020304" pitchFamily="18" charset="0"/>
              </a:rPr>
              <a:t>: Har </a:t>
            </a:r>
            <a:r>
              <a:rPr lang="en-US" dirty="0" err="1">
                <a:solidFill>
                  <a:srgbClr val="FF0000"/>
                </a:solidFill>
                <a:latin typeface="Times New Roman" panose="02020603050405020304" pitchFamily="18" charset="0"/>
                <a:cs typeface="Times New Roman" panose="02020603050405020304" pitchFamily="18" charset="0"/>
              </a:rPr>
              <a:t>safar</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salbiy</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fikr</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yoki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o‘z-o‘zini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tanqid</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qilganingizda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bu</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fikrni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tahlil</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qilib</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uni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ijobiyroq</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yoki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realistroq</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qilib</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o‘zgartirishga</a:t>
            </a:r>
            <a:r>
              <a:rPr lang="en-US" dirty="0">
                <a:solidFill>
                  <a:srgbClr val="FF0000"/>
                </a:solidFill>
                <a:latin typeface="Times New Roman" panose="02020603050405020304" pitchFamily="18" charset="0"/>
                <a:cs typeface="Times New Roman" panose="02020603050405020304" pitchFamily="18" charset="0"/>
              </a:rPr>
              <a:t> harakat </a:t>
            </a:r>
            <a:r>
              <a:rPr lang="en-US" dirty="0" err="1">
                <a:solidFill>
                  <a:srgbClr val="FF0000"/>
                </a:solidFill>
                <a:latin typeface="Times New Roman" panose="02020603050405020304" pitchFamily="18" charset="0"/>
                <a:cs typeface="Times New Roman" panose="02020603050405020304" pitchFamily="18" charset="0"/>
              </a:rPr>
              <a:t>qiling</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Misol</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uchun</a:t>
            </a:r>
            <a:r>
              <a:rPr lang="en-US" dirty="0">
                <a:solidFill>
                  <a:srgbClr val="FF0000"/>
                </a:solidFill>
                <a:latin typeface="Times New Roman" panose="02020603050405020304" pitchFamily="18" charset="0"/>
                <a:cs typeface="Times New Roman" panose="02020603050405020304" pitchFamily="18" charset="0"/>
              </a:rPr>
              <a:t>, "Men </a:t>
            </a:r>
            <a:r>
              <a:rPr lang="en-US" dirty="0" err="1">
                <a:solidFill>
                  <a:srgbClr val="FF0000"/>
                </a:solidFill>
                <a:latin typeface="Times New Roman" panose="02020603050405020304" pitchFamily="18" charset="0"/>
                <a:cs typeface="Times New Roman" panose="02020603050405020304" pitchFamily="18" charset="0"/>
              </a:rPr>
              <a:t>hech</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narsada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muvaffaqiyat</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qozonmayman</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degan</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fikrni</a:t>
            </a:r>
            <a:r>
              <a:rPr lang="en-US" dirty="0">
                <a:solidFill>
                  <a:srgbClr val="FF0000"/>
                </a:solidFill>
                <a:latin typeface="Times New Roman" panose="02020603050405020304" pitchFamily="18" charset="0"/>
                <a:cs typeface="Times New Roman" panose="02020603050405020304" pitchFamily="18" charset="0"/>
              </a:rPr>
              <a:t> "Men </a:t>
            </a:r>
            <a:r>
              <a:rPr lang="en-US" dirty="0" err="1">
                <a:solidFill>
                  <a:srgbClr val="FF0000"/>
                </a:solidFill>
                <a:latin typeface="Times New Roman" panose="02020603050405020304" pitchFamily="18" charset="0"/>
                <a:cs typeface="Times New Roman" panose="02020603050405020304" pitchFamily="18" charset="0"/>
              </a:rPr>
              <a:t>muvaffaqiyatsiz</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bo‘lganimda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undan</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saboq</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olib</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o‘saman</a:t>
            </a:r>
            <a:r>
              <a:rPr lang="en-US" dirty="0">
                <a:solidFill>
                  <a:srgbClr val="FF0000"/>
                </a:solidFill>
                <a:latin typeface="Times New Roman" panose="02020603050405020304" pitchFamily="18" charset="0"/>
                <a:cs typeface="Times New Roman" panose="02020603050405020304" pitchFamily="18" charset="0"/>
              </a:rPr>
              <a:t>" deb </a:t>
            </a:r>
            <a:r>
              <a:rPr lang="en-US" dirty="0" err="1">
                <a:solidFill>
                  <a:srgbClr val="FF0000"/>
                </a:solidFill>
                <a:latin typeface="Times New Roman" panose="02020603050405020304" pitchFamily="18" charset="0"/>
                <a:cs typeface="Times New Roman" panose="02020603050405020304" pitchFamily="18" charset="0"/>
              </a:rPr>
              <a:t>o‘zgartiring</a:t>
            </a:r>
            <a:r>
              <a:rPr lang="en-US" dirty="0">
                <a:solidFill>
                  <a:srgbClr val="FF0000"/>
                </a:solidFill>
                <a:latin typeface="Times New Roman" panose="02020603050405020304" pitchFamily="18" charset="0"/>
                <a:cs typeface="Times New Roman" panose="02020603050405020304" pitchFamily="18" charset="0"/>
              </a:rPr>
              <a:t>.</a:t>
            </a:r>
          </a:p>
          <a:p>
            <a:pPr marL="0" indent="0">
              <a:buNone/>
            </a:pPr>
            <a:endParaRPr lang="ru-RU" dirty="0"/>
          </a:p>
        </p:txBody>
      </p:sp>
    </p:spTree>
    <p:extLst>
      <p:ext uri="{BB962C8B-B14F-4D97-AF65-F5344CB8AC3E}">
        <p14:creationId xmlns:p14="http://schemas.microsoft.com/office/powerpoint/2010/main" val="257036912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96DDF57C-470D-1752-0303-E90E38003905}"/>
              </a:ext>
            </a:extLst>
          </p:cNvPr>
          <p:cNvSpPr>
            <a:spLocks noGrp="1"/>
          </p:cNvSpPr>
          <p:nvPr>
            <p:ph sz="half" idx="1"/>
          </p:nvPr>
        </p:nvSpPr>
        <p:spPr>
          <a:xfrm>
            <a:off x="612058" y="983225"/>
            <a:ext cx="5181600" cy="5056086"/>
          </a:xfrm>
        </p:spPr>
        <p:txBody>
          <a:bodyPr>
            <a:normAutofit fontScale="77500" lnSpcReduction="20000"/>
          </a:bodyPr>
          <a:lstStyle/>
          <a:p>
            <a:pPr marL="0" indent="0">
              <a:lnSpc>
                <a:spcPct val="120000"/>
              </a:lnSpc>
              <a:buNone/>
            </a:pPr>
            <a:r>
              <a:rPr lang="en-US" b="1" dirty="0">
                <a:solidFill>
                  <a:srgbClr val="FF0000"/>
                </a:solidFill>
                <a:latin typeface="Times New Roman" panose="02020603050405020304" pitchFamily="18" charset="0"/>
                <a:cs typeface="Times New Roman" panose="02020603050405020304" pitchFamily="18" charset="0"/>
              </a:rPr>
              <a:t>5. </a:t>
            </a:r>
            <a:r>
              <a:rPr lang="en-US" b="1" dirty="0" err="1">
                <a:solidFill>
                  <a:srgbClr val="FF0000"/>
                </a:solidFill>
                <a:latin typeface="Times New Roman" panose="02020603050405020304" pitchFamily="18" charset="0"/>
                <a:cs typeface="Times New Roman" panose="02020603050405020304" pitchFamily="18" charset="0"/>
              </a:rPr>
              <a:t>Xulq-atvorni</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kuzatish</a:t>
            </a:r>
            <a:r>
              <a:rPr lang="en-US" b="1" dirty="0">
                <a:solidFill>
                  <a:srgbClr val="FF0000"/>
                </a:solidFill>
                <a:latin typeface="Times New Roman" panose="02020603050405020304" pitchFamily="18" charset="0"/>
                <a:cs typeface="Times New Roman" panose="02020603050405020304" pitchFamily="18" charset="0"/>
              </a:rPr>
              <a:t> (Behavioral Tracking)</a:t>
            </a:r>
          </a:p>
          <a:p>
            <a:pPr marL="0" indent="0">
              <a:lnSpc>
                <a:spcPct val="120000"/>
              </a:lnSpc>
              <a:buNone/>
            </a:pPr>
            <a:r>
              <a:rPr lang="en-US" dirty="0" err="1">
                <a:solidFill>
                  <a:srgbClr val="FF0000"/>
                </a:solidFill>
                <a:latin typeface="Times New Roman" panose="02020603050405020304" pitchFamily="18" charset="0"/>
                <a:cs typeface="Times New Roman" panose="02020603050405020304" pitchFamily="18" charset="0"/>
              </a:rPr>
              <a:t>O‘zingizning</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xulq-atvoringizni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tahlil</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qilish</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va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kuzatish</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uni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o‘zgartirish</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uchun</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birinchi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qadamdir</a:t>
            </a:r>
            <a:r>
              <a:rPr lang="en-US" dirty="0">
                <a:solidFill>
                  <a:srgbClr val="FF0000"/>
                </a:solidFill>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b="1" dirty="0" err="1">
                <a:solidFill>
                  <a:srgbClr val="FF0000"/>
                </a:solidFill>
                <a:latin typeface="Times New Roman" panose="02020603050405020304" pitchFamily="18" charset="0"/>
                <a:cs typeface="Times New Roman" panose="02020603050405020304" pitchFamily="18" charset="0"/>
              </a:rPr>
              <a:t>Mashq</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Biror</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salbiy</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xulq</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yoki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odatni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o‘zgartirishni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istasangiz</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har</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kuni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uni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yozib</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borishga</a:t>
            </a:r>
            <a:r>
              <a:rPr lang="en-US" dirty="0">
                <a:solidFill>
                  <a:srgbClr val="FF0000"/>
                </a:solidFill>
                <a:latin typeface="Times New Roman" panose="02020603050405020304" pitchFamily="18" charset="0"/>
                <a:cs typeface="Times New Roman" panose="02020603050405020304" pitchFamily="18" charset="0"/>
              </a:rPr>
              <a:t> harakat </a:t>
            </a:r>
            <a:r>
              <a:rPr lang="en-US" dirty="0" err="1">
                <a:solidFill>
                  <a:srgbClr val="FF0000"/>
                </a:solidFill>
                <a:latin typeface="Times New Roman" panose="02020603050405020304" pitchFamily="18" charset="0"/>
                <a:cs typeface="Times New Roman" panose="02020603050405020304" pitchFamily="18" charset="0"/>
              </a:rPr>
              <a:t>qiling</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Masalan</a:t>
            </a:r>
            <a:r>
              <a:rPr lang="en-US" dirty="0">
                <a:solidFill>
                  <a:srgbClr val="FF0000"/>
                </a:solidFill>
                <a:latin typeface="Times New Roman" panose="02020603050405020304" pitchFamily="18" charset="0"/>
                <a:cs typeface="Times New Roman" panose="02020603050405020304" pitchFamily="18" charset="0"/>
              </a:rPr>
              <a:t>, agar </a:t>
            </a:r>
            <a:r>
              <a:rPr lang="en-US" dirty="0" err="1">
                <a:solidFill>
                  <a:srgbClr val="FF0000"/>
                </a:solidFill>
                <a:latin typeface="Times New Roman" panose="02020603050405020304" pitchFamily="18" charset="0"/>
                <a:cs typeface="Times New Roman" panose="02020603050405020304" pitchFamily="18" charset="0"/>
              </a:rPr>
              <a:t>ko‘p</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vaqtni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telefonni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tekshirish</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bilan</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o‘tkazyapsiz</a:t>
            </a:r>
            <a:r>
              <a:rPr lang="en-US" dirty="0">
                <a:solidFill>
                  <a:srgbClr val="FF0000"/>
                </a:solidFill>
                <a:latin typeface="Times New Roman" panose="02020603050405020304" pitchFamily="18" charset="0"/>
                <a:cs typeface="Times New Roman" panose="02020603050405020304" pitchFamily="18" charset="0"/>
              </a:rPr>
              <a:t> deb </a:t>
            </a:r>
            <a:r>
              <a:rPr lang="en-US" dirty="0" err="1">
                <a:solidFill>
                  <a:srgbClr val="FF0000"/>
                </a:solidFill>
                <a:latin typeface="Times New Roman" panose="02020603050405020304" pitchFamily="18" charset="0"/>
                <a:cs typeface="Times New Roman" panose="02020603050405020304" pitchFamily="18" charset="0"/>
              </a:rPr>
              <a:t>o‘ylasangiz</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kun</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davomida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telefonni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tekshirish</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sonini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yozing</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Keyin</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xulqingizni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o‘zgartirish</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uchun</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vaqt</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chegaralari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o‘rnatishga</a:t>
            </a:r>
            <a:r>
              <a:rPr lang="en-US" dirty="0">
                <a:solidFill>
                  <a:srgbClr val="FF0000"/>
                </a:solidFill>
                <a:latin typeface="Times New Roman" panose="02020603050405020304" pitchFamily="18" charset="0"/>
                <a:cs typeface="Times New Roman" panose="02020603050405020304" pitchFamily="18" charset="0"/>
              </a:rPr>
              <a:t> harakat </a:t>
            </a:r>
            <a:r>
              <a:rPr lang="en-US" dirty="0" err="1">
                <a:solidFill>
                  <a:srgbClr val="FF0000"/>
                </a:solidFill>
                <a:latin typeface="Times New Roman" panose="02020603050405020304" pitchFamily="18" charset="0"/>
                <a:cs typeface="Times New Roman" panose="02020603050405020304" pitchFamily="18" charset="0"/>
              </a:rPr>
              <a:t>qiling</a:t>
            </a:r>
            <a:r>
              <a:rPr lang="en-US" dirty="0">
                <a:solidFill>
                  <a:srgbClr val="FF0000"/>
                </a:solidFill>
                <a:latin typeface="Times New Roman" panose="02020603050405020304" pitchFamily="18" charset="0"/>
                <a:cs typeface="Times New Roman" panose="02020603050405020304" pitchFamily="18" charset="0"/>
              </a:rPr>
              <a:t>.</a:t>
            </a:r>
          </a:p>
          <a:p>
            <a:pPr marL="0" indent="0">
              <a:buNone/>
            </a:pPr>
            <a:endParaRPr lang="ru-RU" dirty="0"/>
          </a:p>
        </p:txBody>
      </p:sp>
      <p:sp>
        <p:nvSpPr>
          <p:cNvPr id="4" name="Объект 3">
            <a:extLst>
              <a:ext uri="{FF2B5EF4-FFF2-40B4-BE49-F238E27FC236}">
                <a16:creationId xmlns:a16="http://schemas.microsoft.com/office/drawing/2014/main" id="{FD8FCF3F-6AE7-D023-B641-8D63ADC7A558}"/>
              </a:ext>
            </a:extLst>
          </p:cNvPr>
          <p:cNvSpPr>
            <a:spLocks noGrp="1"/>
          </p:cNvSpPr>
          <p:nvPr>
            <p:ph sz="half" idx="2"/>
          </p:nvPr>
        </p:nvSpPr>
        <p:spPr>
          <a:xfrm>
            <a:off x="6398344" y="763305"/>
            <a:ext cx="5181600" cy="5331389"/>
          </a:xfrm>
        </p:spPr>
        <p:txBody>
          <a:bodyPr>
            <a:normAutofit fontScale="77500" lnSpcReduction="20000"/>
          </a:bodyPr>
          <a:lstStyle/>
          <a:p>
            <a:pPr marL="0" indent="0">
              <a:lnSpc>
                <a:spcPct val="120000"/>
              </a:lnSpc>
              <a:buNone/>
            </a:pPr>
            <a:r>
              <a:rPr lang="en-US" b="1" dirty="0">
                <a:latin typeface="Times New Roman" panose="02020603050405020304" pitchFamily="18" charset="0"/>
                <a:cs typeface="Times New Roman" panose="02020603050405020304" pitchFamily="18" charset="0"/>
              </a:rPr>
              <a:t>6. </a:t>
            </a:r>
            <a:r>
              <a:rPr lang="en-US" b="1" dirty="0" err="1">
                <a:latin typeface="Times New Roman" panose="02020603050405020304" pitchFamily="18" charset="0"/>
                <a:cs typeface="Times New Roman" panose="02020603050405020304" pitchFamily="18" charset="0"/>
              </a:rPr>
              <a:t>O‘zgarishlarni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kichik</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qadamlarga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bo‘lish</a:t>
            </a:r>
            <a:r>
              <a:rPr lang="en-US" b="1" dirty="0">
                <a:latin typeface="Times New Roman" panose="02020603050405020304" pitchFamily="18" charset="0"/>
                <a:cs typeface="Times New Roman" panose="02020603050405020304" pitchFamily="18" charset="0"/>
              </a:rPr>
              <a:t> (Breaking Change into Smaller Steps)</a:t>
            </a:r>
          </a:p>
          <a:p>
            <a:pPr marL="0" indent="0">
              <a:lnSpc>
                <a:spcPct val="120000"/>
              </a:lnSpc>
              <a:buNone/>
            </a:pPr>
            <a:r>
              <a:rPr lang="en-US" dirty="0" err="1">
                <a:latin typeface="Times New Roman" panose="02020603050405020304" pitchFamily="18" charset="0"/>
                <a:cs typeface="Times New Roman" panose="02020603050405020304" pitchFamily="18" charset="0"/>
              </a:rPr>
              <a:t>O‘zgarishlar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katta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murakkab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mumkin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shuning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kichik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amalga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oshiriladigan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qadamlarga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bo‘linishi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kerak</a:t>
            </a:r>
            <a:r>
              <a:rPr lang="en-US" dirty="0">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b="1" dirty="0" err="1">
                <a:latin typeface="Times New Roman" panose="02020603050405020304" pitchFamily="18" charset="0"/>
                <a:cs typeface="Times New Roman" panose="02020603050405020304" pitchFamily="18" charset="0"/>
              </a:rPr>
              <a:t>Mashq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o‘zingizga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katta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maqsad</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qo‘ymang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balki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kichik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qismalarga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ajrating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Masalan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sog‘lom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ovqatlanish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niyatida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bo‘lsangiz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birinchi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bosqichda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faqat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necha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kunga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tez-tez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sabzavotlarni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qo‘shishni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maqsad</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qiling</a:t>
            </a:r>
            <a:r>
              <a:rPr lang="en-US" dirty="0">
                <a:latin typeface="Times New Roman" panose="02020603050405020304" pitchFamily="18" charset="0"/>
                <a:cs typeface="Times New Roman" panose="02020603050405020304" pitchFamily="18" charset="0"/>
              </a:rPr>
              <a:t>.</a:t>
            </a:r>
          </a:p>
          <a:p>
            <a:pPr marL="0" indent="0">
              <a:buNone/>
            </a:pPr>
            <a:endParaRPr lang="ru-RU" dirty="0"/>
          </a:p>
        </p:txBody>
      </p:sp>
    </p:spTree>
    <p:extLst>
      <p:ext uri="{BB962C8B-B14F-4D97-AF65-F5344CB8AC3E}">
        <p14:creationId xmlns:p14="http://schemas.microsoft.com/office/powerpoint/2010/main" val="294631385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74F71557-C6E6-615C-D9EA-F73201C04C41}"/>
              </a:ext>
            </a:extLst>
          </p:cNvPr>
          <p:cNvSpPr>
            <a:spLocks noGrp="1"/>
          </p:cNvSpPr>
          <p:nvPr>
            <p:ph sz="half" idx="1"/>
          </p:nvPr>
        </p:nvSpPr>
        <p:spPr>
          <a:xfrm>
            <a:off x="838200" y="835742"/>
            <a:ext cx="5181600" cy="5341221"/>
          </a:xfrm>
        </p:spPr>
        <p:txBody>
          <a:bodyPr>
            <a:normAutofit fontScale="85000" lnSpcReduction="10000"/>
          </a:bodyPr>
          <a:lstStyle/>
          <a:p>
            <a:pPr marL="0" indent="0">
              <a:lnSpc>
                <a:spcPct val="120000"/>
              </a:lnSpc>
              <a:buNone/>
            </a:pPr>
            <a:r>
              <a:rPr lang="en-US" b="1" dirty="0">
                <a:latin typeface="Times New Roman" panose="02020603050405020304" pitchFamily="18" charset="0"/>
                <a:cs typeface="Times New Roman" panose="02020603050405020304" pitchFamily="18" charset="0"/>
              </a:rPr>
              <a:t>7. </a:t>
            </a:r>
            <a:r>
              <a:rPr lang="en-US" b="1" dirty="0" err="1">
                <a:latin typeface="Times New Roman" panose="02020603050405020304" pitchFamily="18" charset="0"/>
                <a:cs typeface="Times New Roman" panose="02020603050405020304" pitchFamily="18" charset="0"/>
              </a:rPr>
              <a:t>Tushunish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va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muammolarni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hal</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qilish</a:t>
            </a:r>
            <a:r>
              <a:rPr lang="en-US" b="1" dirty="0">
                <a:latin typeface="Times New Roman" panose="02020603050405020304" pitchFamily="18" charset="0"/>
                <a:cs typeface="Times New Roman" panose="02020603050405020304" pitchFamily="18" charset="0"/>
              </a:rPr>
              <a:t> (Problem-Solving)</a:t>
            </a:r>
          </a:p>
          <a:p>
            <a:pPr marL="0" indent="0">
              <a:lnSpc>
                <a:spcPct val="120000"/>
              </a:lnSpc>
              <a:buNone/>
            </a:pPr>
            <a:r>
              <a:rPr lang="en-US" dirty="0" err="1">
                <a:latin typeface="Times New Roman" panose="02020603050405020304" pitchFamily="18" charset="0"/>
                <a:cs typeface="Times New Roman" panose="02020603050405020304" pitchFamily="18" charset="0"/>
              </a:rPr>
              <a:t>Xulq-atvorni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o‘zgartirishda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to‘siqlarni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bartaraf</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etish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yangi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yechimlarni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topish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juda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muhim</a:t>
            </a:r>
            <a:r>
              <a:rPr lang="en-US" dirty="0">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b="1" dirty="0" err="1">
                <a:latin typeface="Times New Roman" panose="02020603050405020304" pitchFamily="18" charset="0"/>
                <a:cs typeface="Times New Roman" panose="02020603050405020304" pitchFamily="18" charset="0"/>
              </a:rPr>
              <a:t>Mashq</a:t>
            </a:r>
            <a:r>
              <a:rPr lang="en-US" dirty="0">
                <a:latin typeface="Times New Roman" panose="02020603050405020304" pitchFamily="18" charset="0"/>
                <a:cs typeface="Times New Roman" panose="02020603050405020304" pitchFamily="18" charset="0"/>
              </a:rPr>
              <a:t>: Agar </a:t>
            </a:r>
            <a:r>
              <a:rPr lang="en-US" dirty="0" err="1">
                <a:latin typeface="Times New Roman" panose="02020603050405020304" pitchFamily="18" charset="0"/>
                <a:cs typeface="Times New Roman" panose="02020603050405020304" pitchFamily="18" charset="0"/>
              </a:rPr>
              <a:t>sizda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xulqni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o‘zgartirishga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to‘sqinlik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qilayotgan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muammolar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mavjud</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bo‘lsa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tahlil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qanday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yechimlar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mavjudligini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aniqlang</a:t>
            </a:r>
            <a:r>
              <a:rPr lang="en-US" dirty="0">
                <a:latin typeface="Times New Roman" panose="02020603050405020304" pitchFamily="18" charset="0"/>
                <a:cs typeface="Times New Roman" panose="02020603050405020304" pitchFamily="18" charset="0"/>
              </a:rPr>
              <a:t>. Har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muammo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yaxshi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strategiyani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tanlashga</a:t>
            </a:r>
            <a:r>
              <a:rPr lang="en-US" dirty="0">
                <a:latin typeface="Times New Roman" panose="02020603050405020304" pitchFamily="18" charset="0"/>
                <a:cs typeface="Times New Roman" panose="02020603050405020304" pitchFamily="18" charset="0"/>
              </a:rPr>
              <a:t> harakat </a:t>
            </a:r>
            <a:r>
              <a:rPr lang="en-US" dirty="0" err="1">
                <a:latin typeface="Times New Roman" panose="02020603050405020304" pitchFamily="18" charset="0"/>
                <a:cs typeface="Times New Roman" panose="02020603050405020304" pitchFamily="18" charset="0"/>
              </a:rPr>
              <a:t>qiling</a:t>
            </a:r>
            <a:r>
              <a:rPr lang="en-US" dirty="0">
                <a:latin typeface="Times New Roman" panose="02020603050405020304" pitchFamily="18" charset="0"/>
                <a:cs typeface="Times New Roman" panose="02020603050405020304" pitchFamily="18" charset="0"/>
              </a:rPr>
              <a:t>.</a:t>
            </a:r>
          </a:p>
          <a:p>
            <a:pPr marL="0" indent="0">
              <a:buNone/>
            </a:pPr>
            <a:endParaRPr lang="ru-RU" dirty="0"/>
          </a:p>
        </p:txBody>
      </p:sp>
      <p:sp>
        <p:nvSpPr>
          <p:cNvPr id="4" name="Объект 3">
            <a:extLst>
              <a:ext uri="{FF2B5EF4-FFF2-40B4-BE49-F238E27FC236}">
                <a16:creationId xmlns:a16="http://schemas.microsoft.com/office/drawing/2014/main" id="{04B1B96F-ADBA-CFB1-D03F-5BC33BFB5177}"/>
              </a:ext>
            </a:extLst>
          </p:cNvPr>
          <p:cNvSpPr>
            <a:spLocks noGrp="1"/>
          </p:cNvSpPr>
          <p:nvPr>
            <p:ph sz="half" idx="2"/>
          </p:nvPr>
        </p:nvSpPr>
        <p:spPr>
          <a:xfrm>
            <a:off x="6663812" y="835742"/>
            <a:ext cx="5181600" cy="5341221"/>
          </a:xfrm>
        </p:spPr>
        <p:txBody>
          <a:bodyPr>
            <a:normAutofit fontScale="85000" lnSpcReduction="10000"/>
          </a:bodyPr>
          <a:lstStyle/>
          <a:p>
            <a:pPr marL="0" indent="0">
              <a:lnSpc>
                <a:spcPct val="110000"/>
              </a:lnSpc>
              <a:buNone/>
            </a:pPr>
            <a:r>
              <a:rPr lang="en-US" b="1" dirty="0">
                <a:solidFill>
                  <a:srgbClr val="FF0000"/>
                </a:solidFill>
                <a:latin typeface="Times New Roman" panose="02020603050405020304" pitchFamily="18" charset="0"/>
                <a:cs typeface="Times New Roman" panose="02020603050405020304" pitchFamily="18" charset="0"/>
              </a:rPr>
              <a:t>8. </a:t>
            </a:r>
            <a:r>
              <a:rPr lang="en-US" b="1" dirty="0" err="1">
                <a:solidFill>
                  <a:srgbClr val="FF0000"/>
                </a:solidFill>
                <a:latin typeface="Times New Roman" panose="02020603050405020304" pitchFamily="18" charset="0"/>
                <a:cs typeface="Times New Roman" panose="02020603050405020304" pitchFamily="18" charset="0"/>
              </a:rPr>
              <a:t>Vizualizatsiya</a:t>
            </a:r>
            <a:r>
              <a:rPr lang="en-US" b="1" dirty="0">
                <a:solidFill>
                  <a:srgbClr val="FF0000"/>
                </a:solidFill>
                <a:latin typeface="Times New Roman" panose="02020603050405020304" pitchFamily="18" charset="0"/>
                <a:cs typeface="Times New Roman" panose="02020603050405020304" pitchFamily="18" charset="0"/>
              </a:rPr>
              <a:t> (Visualization)</a:t>
            </a:r>
          </a:p>
          <a:p>
            <a:pPr marL="0" indent="0">
              <a:lnSpc>
                <a:spcPct val="110000"/>
              </a:lnSpc>
              <a:buNone/>
            </a:pPr>
            <a:r>
              <a:rPr lang="en-US" dirty="0" err="1">
                <a:solidFill>
                  <a:srgbClr val="FF0000"/>
                </a:solidFill>
                <a:latin typeface="Times New Roman" panose="02020603050405020304" pitchFamily="18" charset="0"/>
                <a:cs typeface="Times New Roman" panose="02020603050405020304" pitchFamily="18" charset="0"/>
              </a:rPr>
              <a:t>Vizualizatsiya</a:t>
            </a:r>
            <a:r>
              <a:rPr lang="en-US" dirty="0">
                <a:solidFill>
                  <a:srgbClr val="FF0000"/>
                </a:solidFill>
                <a:latin typeface="Times New Roman" panose="02020603050405020304" pitchFamily="18" charset="0"/>
                <a:cs typeface="Times New Roman" panose="02020603050405020304" pitchFamily="18" charset="0"/>
              </a:rPr>
              <a:t> – </a:t>
            </a:r>
            <a:r>
              <a:rPr lang="en-US" dirty="0" err="1">
                <a:solidFill>
                  <a:srgbClr val="FF0000"/>
                </a:solidFill>
                <a:latin typeface="Times New Roman" panose="02020603050405020304" pitchFamily="18" charset="0"/>
                <a:cs typeface="Times New Roman" panose="02020603050405020304" pitchFamily="18" charset="0"/>
              </a:rPr>
              <a:t>bu</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xulq-atvorda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o‘zgarishlar</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qilishning</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samarali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usuli</a:t>
            </a:r>
            <a:r>
              <a:rPr lang="en-US" dirty="0">
                <a:solidFill>
                  <a:srgbClr val="FF0000"/>
                </a:solidFill>
                <a:latin typeface="Times New Roman" panose="02020603050405020304" pitchFamily="18" charset="0"/>
                <a:cs typeface="Times New Roman" panose="02020603050405020304" pitchFamily="18" charset="0"/>
              </a:rPr>
              <a:t>. Bu </a:t>
            </a:r>
            <a:r>
              <a:rPr lang="en-US" dirty="0" err="1">
                <a:solidFill>
                  <a:srgbClr val="FF0000"/>
                </a:solidFill>
                <a:latin typeface="Times New Roman" panose="02020603050405020304" pitchFamily="18" charset="0"/>
                <a:cs typeface="Times New Roman" panose="02020603050405020304" pitchFamily="18" charset="0"/>
              </a:rPr>
              <a:t>usulda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maqsadlarga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erishish</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uchun</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ularni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tasavvur</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qilib</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tasavvur</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orqali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muvaffaqiyatga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erishish</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osonlashadi</a:t>
            </a:r>
            <a:r>
              <a:rPr lang="en-US" dirty="0">
                <a:solidFill>
                  <a:srgbClr val="FF0000"/>
                </a:solidFill>
                <a:latin typeface="Times New Roman" panose="02020603050405020304" pitchFamily="18" charset="0"/>
                <a:cs typeface="Times New Roman" panose="02020603050405020304" pitchFamily="18" charset="0"/>
              </a:rPr>
              <a:t>.</a:t>
            </a:r>
          </a:p>
          <a:p>
            <a:pPr>
              <a:lnSpc>
                <a:spcPct val="110000"/>
              </a:lnSpc>
              <a:buFont typeface="Arial" panose="020B0604020202020204" pitchFamily="34" charset="0"/>
              <a:buChar char="•"/>
            </a:pPr>
            <a:r>
              <a:rPr lang="en-US" b="1" dirty="0" err="1">
                <a:solidFill>
                  <a:srgbClr val="FF0000"/>
                </a:solidFill>
                <a:latin typeface="Times New Roman" panose="02020603050405020304" pitchFamily="18" charset="0"/>
                <a:cs typeface="Times New Roman" panose="02020603050405020304" pitchFamily="18" charset="0"/>
              </a:rPr>
              <a:t>Mashq</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o‘zingizni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yangi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ijobiy</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xulq-atvorni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amalga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oshirayotganda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tasavvur</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qiling</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Masalan</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sog‘lom</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ovqatlanishga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o‘tishni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istasangiz</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har</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kuni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sog‘lom</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ovqatlar</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tanlab</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ular</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bilan</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o‘zingizni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tasavvur</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qiling</a:t>
            </a:r>
            <a:r>
              <a:rPr lang="en-US" dirty="0">
                <a:solidFill>
                  <a:srgbClr val="FF0000"/>
                </a:solidFill>
                <a:latin typeface="Times New Roman" panose="02020603050405020304" pitchFamily="18" charset="0"/>
                <a:cs typeface="Times New Roman" panose="02020603050405020304" pitchFamily="18" charset="0"/>
              </a:rPr>
              <a:t>.</a:t>
            </a:r>
          </a:p>
          <a:p>
            <a:pPr marL="0" indent="0">
              <a:buNone/>
            </a:pPr>
            <a:endParaRPr lang="ru-RU" dirty="0"/>
          </a:p>
        </p:txBody>
      </p:sp>
    </p:spTree>
    <p:extLst>
      <p:ext uri="{BB962C8B-B14F-4D97-AF65-F5344CB8AC3E}">
        <p14:creationId xmlns:p14="http://schemas.microsoft.com/office/powerpoint/2010/main" val="281666282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CDE9AD6-4D17-EF88-CAC6-241992A312B8}"/>
              </a:ext>
            </a:extLst>
          </p:cNvPr>
          <p:cNvSpPr>
            <a:spLocks noGrp="1"/>
          </p:cNvSpPr>
          <p:nvPr>
            <p:ph type="title"/>
          </p:nvPr>
        </p:nvSpPr>
        <p:spPr/>
        <p:txBody>
          <a:bodyPr>
            <a:normAutofit/>
          </a:bodyPr>
          <a:lstStyle/>
          <a:p>
            <a:r>
              <a:rPr lang="en-US" sz="2000" dirty="0">
                <a:latin typeface="Times New Roman" panose="02020603050405020304" pitchFamily="18" charset="0"/>
                <a:cs typeface="Times New Roman" panose="02020603050405020304" pitchFamily="18" charset="0"/>
              </a:rPr>
              <a:t>	Maktab </a:t>
            </a:r>
            <a:r>
              <a:rPr lang="en-US" sz="2000" dirty="0" err="1">
                <a:latin typeface="Times New Roman" panose="02020603050405020304" pitchFamily="18" charset="0"/>
                <a:cs typeface="Times New Roman" panose="02020603050405020304" pitchFamily="18" charset="0"/>
              </a:rPr>
              <a:t>ta'limida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o‘quvchilarning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ijodkorligini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rivojlantirish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uchun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nechta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samarali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mashg‘ulotlar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faoliyatlar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mavjud</a:t>
            </a:r>
            <a:r>
              <a:rPr lang="en-US" sz="2000" dirty="0">
                <a:latin typeface="Times New Roman" panose="02020603050405020304" pitchFamily="18" charset="0"/>
                <a:cs typeface="Times New Roman" panose="02020603050405020304" pitchFamily="18" charset="0"/>
              </a:rPr>
              <a:t>. Bu </a:t>
            </a:r>
            <a:r>
              <a:rPr lang="en-US" sz="2000" dirty="0" err="1">
                <a:latin typeface="Times New Roman" panose="02020603050405020304" pitchFamily="18" charset="0"/>
                <a:cs typeface="Times New Roman" panose="02020603050405020304" pitchFamily="18" charset="0"/>
              </a:rPr>
              <a:t>mashg‘ulotlar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o‘quvchilarda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ijodiy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fikrlash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muammolarni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yechish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yangi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g‘oyalar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yaratishga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qodirlikni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rivojlantirishga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yordam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beradi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Quyida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ba'zi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mashg‘ulotlar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faoliyatlar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keltirilgan</a:t>
            </a:r>
            <a:r>
              <a:rPr lang="en-US" sz="2000" dirty="0">
                <a:latin typeface="Times New Roman" panose="02020603050405020304" pitchFamily="18" charset="0"/>
                <a:cs typeface="Times New Roman" panose="02020603050405020304" pitchFamily="18" charset="0"/>
              </a:rPr>
              <a:t>:</a:t>
            </a:r>
            <a:endParaRPr lang="ru-RU" sz="4800" dirty="0">
              <a:latin typeface="Times New Roman" panose="02020603050405020304" pitchFamily="18" charset="0"/>
              <a:cs typeface="Times New Roman" panose="02020603050405020304" pitchFamily="18" charset="0"/>
            </a:endParaRPr>
          </a:p>
        </p:txBody>
      </p:sp>
      <p:sp>
        <p:nvSpPr>
          <p:cNvPr id="3" name="Объект 2">
            <a:extLst>
              <a:ext uri="{FF2B5EF4-FFF2-40B4-BE49-F238E27FC236}">
                <a16:creationId xmlns:a16="http://schemas.microsoft.com/office/drawing/2014/main" id="{F0565E49-497B-ADEC-4CFF-58C76AE888E5}"/>
              </a:ext>
            </a:extLst>
          </p:cNvPr>
          <p:cNvSpPr>
            <a:spLocks noGrp="1"/>
          </p:cNvSpPr>
          <p:nvPr>
            <p:ph sz="half" idx="1"/>
          </p:nvPr>
        </p:nvSpPr>
        <p:spPr>
          <a:xfrm>
            <a:off x="602226" y="1914116"/>
            <a:ext cx="5181600" cy="4351338"/>
          </a:xfrm>
        </p:spPr>
        <p:txBody>
          <a:bodyPr>
            <a:normAutofit fontScale="77500" lnSpcReduction="20000"/>
          </a:bodyPr>
          <a:lstStyle/>
          <a:p>
            <a:pPr marL="0" indent="0">
              <a:lnSpc>
                <a:spcPct val="110000"/>
              </a:lnSpc>
              <a:buNone/>
            </a:pPr>
            <a:r>
              <a:rPr lang="en-US" b="1" dirty="0">
                <a:latin typeface="Times New Roman" panose="02020603050405020304" pitchFamily="18" charset="0"/>
                <a:cs typeface="Times New Roman" panose="02020603050405020304" pitchFamily="18" charset="0"/>
              </a:rPr>
              <a:t>1. </a:t>
            </a:r>
            <a:r>
              <a:rPr lang="en-US" b="1" dirty="0" err="1">
                <a:latin typeface="Times New Roman" panose="02020603050405020304" pitchFamily="18" charset="0"/>
                <a:cs typeface="Times New Roman" panose="02020603050405020304" pitchFamily="18" charset="0"/>
              </a:rPr>
              <a:t>Boshqa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nuqtai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nazarni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tushunish</a:t>
            </a:r>
            <a:r>
              <a:rPr lang="en-US" b="1" dirty="0">
                <a:latin typeface="Times New Roman" panose="02020603050405020304" pitchFamily="18" charset="0"/>
                <a:cs typeface="Times New Roman" panose="02020603050405020304" pitchFamily="18" charset="0"/>
              </a:rPr>
              <a:t> (Perspective-Taking)</a:t>
            </a:r>
          </a:p>
          <a:p>
            <a:pPr marL="0" indent="0">
              <a:lnSpc>
                <a:spcPct val="110000"/>
              </a:lnSpc>
              <a:buNone/>
            </a:pPr>
            <a:r>
              <a:rPr lang="en-US" dirty="0">
                <a:latin typeface="Times New Roman" panose="02020603050405020304" pitchFamily="18" charset="0"/>
                <a:cs typeface="Times New Roman" panose="02020603050405020304" pitchFamily="18" charset="0"/>
              </a:rPr>
              <a:t>Bu </a:t>
            </a:r>
            <a:r>
              <a:rPr lang="en-US" dirty="0" err="1">
                <a:latin typeface="Times New Roman" panose="02020603050405020304" pitchFamily="18" charset="0"/>
                <a:cs typeface="Times New Roman" panose="02020603050405020304" pitchFamily="18" charset="0"/>
              </a:rPr>
              <a:t>mashg‘ulot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o‘quvchilarga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turli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nuqtai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nazarlardan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qarashni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o‘rgatadi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esa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ijodkorlikni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rag‘batlantiradi</a:t>
            </a:r>
            <a:r>
              <a:rPr lang="en-US" dirty="0">
                <a:latin typeface="Times New Roman" panose="02020603050405020304" pitchFamily="18" charset="0"/>
                <a:cs typeface="Times New Roman" panose="02020603050405020304" pitchFamily="18" charset="0"/>
              </a:rPr>
              <a:t>.</a:t>
            </a:r>
          </a:p>
          <a:p>
            <a:pPr>
              <a:lnSpc>
                <a:spcPct val="110000"/>
              </a:lnSpc>
              <a:buFont typeface="Arial" panose="020B0604020202020204" pitchFamily="34" charset="0"/>
              <a:buChar char="•"/>
            </a:pPr>
            <a:r>
              <a:rPr lang="en-US" b="1" dirty="0" err="1">
                <a:latin typeface="Times New Roman" panose="02020603050405020304" pitchFamily="18" charset="0"/>
                <a:cs typeface="Times New Roman" panose="02020603050405020304" pitchFamily="18" charset="0"/>
              </a:rPr>
              <a:t>Mashq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o‘quvchilarga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biror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mavzu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voqeani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nechta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turli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nuqtai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nazardan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tasvirlashni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so‘rang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Masalan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voqeani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birinchi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shaxs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ikkinchi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shaxs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boshqa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kishining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nuqtai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nazaridan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bayon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etishni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so‘rang</a:t>
            </a:r>
            <a:r>
              <a:rPr lang="en-US" dirty="0">
                <a:latin typeface="Times New Roman" panose="02020603050405020304" pitchFamily="18" charset="0"/>
                <a:cs typeface="Times New Roman" panose="02020603050405020304" pitchFamily="18" charset="0"/>
              </a:rPr>
              <a:t>.</a:t>
            </a:r>
          </a:p>
          <a:p>
            <a:pPr marL="0" indent="0">
              <a:buNone/>
            </a:pPr>
            <a:endParaRPr lang="ru-RU" dirty="0"/>
          </a:p>
        </p:txBody>
      </p:sp>
      <p:sp>
        <p:nvSpPr>
          <p:cNvPr id="4" name="Объект 3">
            <a:extLst>
              <a:ext uri="{FF2B5EF4-FFF2-40B4-BE49-F238E27FC236}">
                <a16:creationId xmlns:a16="http://schemas.microsoft.com/office/drawing/2014/main" id="{842AD5F2-739F-AB4C-3013-9F6F62F22893}"/>
              </a:ext>
            </a:extLst>
          </p:cNvPr>
          <p:cNvSpPr>
            <a:spLocks noGrp="1"/>
          </p:cNvSpPr>
          <p:nvPr>
            <p:ph sz="half" idx="2"/>
          </p:nvPr>
        </p:nvSpPr>
        <p:spPr>
          <a:xfrm>
            <a:off x="6319684" y="1914116"/>
            <a:ext cx="5181600" cy="4351338"/>
          </a:xfrm>
        </p:spPr>
        <p:txBody>
          <a:bodyPr>
            <a:normAutofit fontScale="77500" lnSpcReduction="20000"/>
          </a:bodyPr>
          <a:lstStyle/>
          <a:p>
            <a:pPr marL="0" indent="0">
              <a:lnSpc>
                <a:spcPct val="120000"/>
              </a:lnSpc>
              <a:buNone/>
            </a:pPr>
            <a:r>
              <a:rPr lang="en-US" b="1" dirty="0">
                <a:solidFill>
                  <a:srgbClr val="FF0000"/>
                </a:solidFill>
                <a:latin typeface="Times New Roman" panose="02020603050405020304" pitchFamily="18" charset="0"/>
                <a:cs typeface="Times New Roman" panose="02020603050405020304" pitchFamily="18" charset="0"/>
              </a:rPr>
              <a:t>2. </a:t>
            </a:r>
            <a:r>
              <a:rPr lang="en-US" b="1" dirty="0" err="1">
                <a:solidFill>
                  <a:srgbClr val="FF0000"/>
                </a:solidFill>
                <a:latin typeface="Times New Roman" panose="02020603050405020304" pitchFamily="18" charset="0"/>
                <a:cs typeface="Times New Roman" panose="02020603050405020304" pitchFamily="18" charset="0"/>
              </a:rPr>
              <a:t>Ijodiy</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yozish</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mashg‘uloti</a:t>
            </a:r>
            <a:r>
              <a:rPr lang="en-US" b="1" dirty="0">
                <a:solidFill>
                  <a:srgbClr val="FF0000"/>
                </a:solidFill>
                <a:latin typeface="Times New Roman" panose="02020603050405020304" pitchFamily="18" charset="0"/>
                <a:cs typeface="Times New Roman" panose="02020603050405020304" pitchFamily="18" charset="0"/>
              </a:rPr>
              <a:t> (Creative Writing)</a:t>
            </a:r>
          </a:p>
          <a:p>
            <a:pPr marL="0" indent="0">
              <a:lnSpc>
                <a:spcPct val="120000"/>
              </a:lnSpc>
              <a:buNone/>
            </a:pPr>
            <a:r>
              <a:rPr lang="en-US" dirty="0" err="1">
                <a:solidFill>
                  <a:srgbClr val="FF0000"/>
                </a:solidFill>
                <a:latin typeface="Times New Roman" panose="02020603050405020304" pitchFamily="18" charset="0"/>
                <a:cs typeface="Times New Roman" panose="02020603050405020304" pitchFamily="18" charset="0"/>
              </a:rPr>
              <a:t>Ijodiy</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yozish</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o‘quvchilarning</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tasavvurini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rivojlantirish</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va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yangi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g‘oyalar</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yaratish</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uchun</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juda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samarali</a:t>
            </a:r>
            <a:r>
              <a:rPr lang="en-US" dirty="0">
                <a:solidFill>
                  <a:srgbClr val="FF0000"/>
                </a:solidFill>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b="1" dirty="0" err="1">
                <a:solidFill>
                  <a:srgbClr val="FF0000"/>
                </a:solidFill>
                <a:latin typeface="Times New Roman" panose="02020603050405020304" pitchFamily="18" charset="0"/>
                <a:cs typeface="Times New Roman" panose="02020603050405020304" pitchFamily="18" charset="0"/>
              </a:rPr>
              <a:t>Mashq</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o‘quvchilarga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boshlanishi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yoki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tugashi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berilgan</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hikoya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yoki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she'rni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yozishni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taklif</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qiling</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yoki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ular</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o‘zlari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yangi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bir</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hikoya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yoki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she'r</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yaratishlari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uchun</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ularni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ilhomlantiring</a:t>
            </a:r>
            <a:r>
              <a:rPr lang="en-US" dirty="0">
                <a:solidFill>
                  <a:srgbClr val="FF0000"/>
                </a:solidFill>
                <a:latin typeface="Times New Roman" panose="02020603050405020304" pitchFamily="18" charset="0"/>
                <a:cs typeface="Times New Roman" panose="02020603050405020304" pitchFamily="18" charset="0"/>
              </a:rPr>
              <a:t>.</a:t>
            </a:r>
          </a:p>
          <a:p>
            <a:pPr marL="0" indent="0">
              <a:buNone/>
            </a:pPr>
            <a:endParaRPr lang="ru-RU" dirty="0"/>
          </a:p>
        </p:txBody>
      </p:sp>
    </p:spTree>
    <p:extLst>
      <p:ext uri="{BB962C8B-B14F-4D97-AF65-F5344CB8AC3E}">
        <p14:creationId xmlns:p14="http://schemas.microsoft.com/office/powerpoint/2010/main" val="225483467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248C68CC-1529-C2AB-7733-D5D4C68EA15D}"/>
              </a:ext>
            </a:extLst>
          </p:cNvPr>
          <p:cNvSpPr>
            <a:spLocks noGrp="1"/>
          </p:cNvSpPr>
          <p:nvPr>
            <p:ph sz="half" idx="1"/>
          </p:nvPr>
        </p:nvSpPr>
        <p:spPr>
          <a:xfrm>
            <a:off x="710381" y="904568"/>
            <a:ext cx="5181600" cy="5164240"/>
          </a:xfrm>
        </p:spPr>
        <p:txBody>
          <a:bodyPr>
            <a:normAutofit fontScale="85000" lnSpcReduction="20000"/>
          </a:bodyPr>
          <a:lstStyle/>
          <a:p>
            <a:pPr marL="0" indent="0">
              <a:lnSpc>
                <a:spcPct val="110000"/>
              </a:lnSpc>
              <a:buNone/>
            </a:pPr>
            <a:r>
              <a:rPr lang="en-US" b="1" dirty="0">
                <a:solidFill>
                  <a:srgbClr val="FF0000"/>
                </a:solidFill>
                <a:latin typeface="Times New Roman" panose="02020603050405020304" pitchFamily="18" charset="0"/>
                <a:cs typeface="Times New Roman" panose="02020603050405020304" pitchFamily="18" charset="0"/>
              </a:rPr>
              <a:t>3. "</a:t>
            </a:r>
            <a:r>
              <a:rPr lang="en-US" b="1" dirty="0" err="1">
                <a:solidFill>
                  <a:srgbClr val="FF0000"/>
                </a:solidFill>
                <a:latin typeface="Times New Roman" panose="02020603050405020304" pitchFamily="18" charset="0"/>
                <a:cs typeface="Times New Roman" panose="02020603050405020304" pitchFamily="18" charset="0"/>
              </a:rPr>
              <a:t>Aksioma</a:t>
            </a:r>
            <a:r>
              <a:rPr lang="en-US" b="1" dirty="0">
                <a:solidFill>
                  <a:srgbClr val="FF0000"/>
                </a:solidFill>
                <a:latin typeface="Times New Roman" panose="02020603050405020304" pitchFamily="18" charset="0"/>
                <a:cs typeface="Times New Roman" panose="02020603050405020304" pitchFamily="18" charset="0"/>
              </a:rPr>
              <a:t>" (Problem-Solving) </a:t>
            </a:r>
            <a:r>
              <a:rPr lang="en-US" b="1" dirty="0" err="1">
                <a:solidFill>
                  <a:srgbClr val="FF0000"/>
                </a:solidFill>
                <a:latin typeface="Times New Roman" panose="02020603050405020304" pitchFamily="18" charset="0"/>
                <a:cs typeface="Times New Roman" panose="02020603050405020304" pitchFamily="18" charset="0"/>
              </a:rPr>
              <a:t>mashg‘uloti</a:t>
            </a:r>
            <a:endParaRPr lang="en-US" b="1" dirty="0">
              <a:solidFill>
                <a:srgbClr val="FF0000"/>
              </a:solidFill>
              <a:latin typeface="Times New Roman" panose="02020603050405020304" pitchFamily="18" charset="0"/>
              <a:cs typeface="Times New Roman" panose="02020603050405020304" pitchFamily="18" charset="0"/>
            </a:endParaRPr>
          </a:p>
          <a:p>
            <a:pPr marL="0" indent="0">
              <a:lnSpc>
                <a:spcPct val="110000"/>
              </a:lnSpc>
              <a:buNone/>
            </a:pPr>
            <a:r>
              <a:rPr lang="en-US" dirty="0" err="1">
                <a:solidFill>
                  <a:srgbClr val="FF0000"/>
                </a:solidFill>
                <a:latin typeface="Times New Roman" panose="02020603050405020304" pitchFamily="18" charset="0"/>
                <a:cs typeface="Times New Roman" panose="02020603050405020304" pitchFamily="18" charset="0"/>
              </a:rPr>
              <a:t>O‘quvchilarga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turli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xil</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ijtimoiy</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yoki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ilmiy</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muammolarni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hal</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qilishni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taklif</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qilish</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ijodkorlikni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rivojlantirishga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yordam</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beradi</a:t>
            </a:r>
            <a:r>
              <a:rPr lang="en-US" dirty="0">
                <a:solidFill>
                  <a:srgbClr val="FF0000"/>
                </a:solidFill>
                <a:latin typeface="Times New Roman" panose="02020603050405020304" pitchFamily="18" charset="0"/>
                <a:cs typeface="Times New Roman" panose="02020603050405020304" pitchFamily="18" charset="0"/>
              </a:rPr>
              <a:t>.</a:t>
            </a:r>
          </a:p>
          <a:p>
            <a:pPr>
              <a:lnSpc>
                <a:spcPct val="110000"/>
              </a:lnSpc>
              <a:buFont typeface="Arial" panose="020B0604020202020204" pitchFamily="34" charset="0"/>
              <a:buChar char="•"/>
            </a:pPr>
            <a:r>
              <a:rPr lang="en-US" b="1" dirty="0" err="1">
                <a:solidFill>
                  <a:srgbClr val="FF0000"/>
                </a:solidFill>
                <a:latin typeface="Times New Roman" panose="02020603050405020304" pitchFamily="18" charset="0"/>
                <a:cs typeface="Times New Roman" panose="02020603050405020304" pitchFamily="18" charset="0"/>
              </a:rPr>
              <a:t>Mashq</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o‘quvchilarga</a:t>
            </a:r>
            <a:r>
              <a:rPr lang="en-US" dirty="0">
                <a:solidFill>
                  <a:srgbClr val="FF0000"/>
                </a:solidFill>
                <a:latin typeface="Times New Roman" panose="02020603050405020304" pitchFamily="18" charset="0"/>
                <a:cs typeface="Times New Roman" panose="02020603050405020304" pitchFamily="18" charset="0"/>
              </a:rPr>
              <a:t> real </a:t>
            </a:r>
            <a:r>
              <a:rPr lang="en-US" dirty="0" err="1">
                <a:solidFill>
                  <a:srgbClr val="FF0000"/>
                </a:solidFill>
                <a:latin typeface="Times New Roman" panose="02020603050405020304" pitchFamily="18" charset="0"/>
                <a:cs typeface="Times New Roman" panose="02020603050405020304" pitchFamily="18" charset="0"/>
              </a:rPr>
              <a:t>hayotdagi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muammolarni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masalan</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atrof-muhitni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muhofaza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qilish</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transportni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yaxshilash</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hal</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qilish</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uchun</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turli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xil</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ijodiy</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yechimlar</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taklif</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etishni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so‘rang</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Ular</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bu</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muammolarni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qanday</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hal</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qilishlari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mumkinligi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haqida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guruhlarda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muhokama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o‘tkazsinlar</a:t>
            </a:r>
            <a:r>
              <a:rPr lang="en-US" dirty="0">
                <a:solidFill>
                  <a:srgbClr val="FF0000"/>
                </a:solidFill>
                <a:latin typeface="Times New Roman" panose="02020603050405020304" pitchFamily="18" charset="0"/>
                <a:cs typeface="Times New Roman" panose="02020603050405020304" pitchFamily="18" charset="0"/>
              </a:rPr>
              <a:t>.</a:t>
            </a:r>
          </a:p>
          <a:p>
            <a:pPr marL="0" indent="0">
              <a:buNone/>
            </a:pPr>
            <a:endParaRPr lang="ru-RU" dirty="0"/>
          </a:p>
        </p:txBody>
      </p:sp>
      <p:sp>
        <p:nvSpPr>
          <p:cNvPr id="4" name="Объект 3">
            <a:extLst>
              <a:ext uri="{FF2B5EF4-FFF2-40B4-BE49-F238E27FC236}">
                <a16:creationId xmlns:a16="http://schemas.microsoft.com/office/drawing/2014/main" id="{0A78E1E5-4D78-56EA-B403-A21002C137D1}"/>
              </a:ext>
            </a:extLst>
          </p:cNvPr>
          <p:cNvSpPr>
            <a:spLocks noGrp="1"/>
          </p:cNvSpPr>
          <p:nvPr>
            <p:ph sz="half" idx="2"/>
          </p:nvPr>
        </p:nvSpPr>
        <p:spPr>
          <a:xfrm>
            <a:off x="6516328" y="904568"/>
            <a:ext cx="5181600" cy="5233066"/>
          </a:xfrm>
        </p:spPr>
        <p:txBody>
          <a:bodyPr>
            <a:normAutofit fontScale="85000" lnSpcReduction="20000"/>
          </a:bodyPr>
          <a:lstStyle/>
          <a:p>
            <a:pPr marL="0" indent="0">
              <a:lnSpc>
                <a:spcPct val="120000"/>
              </a:lnSpc>
              <a:buNone/>
            </a:pPr>
            <a:r>
              <a:rPr lang="en-US" b="1" dirty="0">
                <a:latin typeface="Times New Roman" panose="02020603050405020304" pitchFamily="18" charset="0"/>
                <a:cs typeface="Times New Roman" panose="02020603050405020304" pitchFamily="18" charset="0"/>
              </a:rPr>
              <a:t>4. "Brainstorming" (</a:t>
            </a:r>
            <a:r>
              <a:rPr lang="en-US" b="1" dirty="0" err="1">
                <a:latin typeface="Times New Roman" panose="02020603050405020304" pitchFamily="18" charset="0"/>
                <a:cs typeface="Times New Roman" panose="02020603050405020304" pitchFamily="18" charset="0"/>
              </a:rPr>
              <a:t>Ijodiy</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fikr</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yuritish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mashg‘uloti</a:t>
            </a:r>
            <a:endParaRPr lang="en-US" b="1" dirty="0">
              <a:latin typeface="Times New Roman" panose="02020603050405020304" pitchFamily="18" charset="0"/>
              <a:cs typeface="Times New Roman" panose="02020603050405020304" pitchFamily="18" charset="0"/>
            </a:endParaRPr>
          </a:p>
          <a:p>
            <a:pPr marL="0" indent="0">
              <a:lnSpc>
                <a:spcPct val="120000"/>
              </a:lnSpc>
              <a:buNone/>
            </a:pPr>
            <a:r>
              <a:rPr lang="en-US" dirty="0">
                <a:latin typeface="Times New Roman" panose="02020603050405020304" pitchFamily="18" charset="0"/>
                <a:cs typeface="Times New Roman" panose="02020603050405020304" pitchFamily="18" charset="0"/>
              </a:rPr>
              <a:t>Bu </a:t>
            </a:r>
            <a:r>
              <a:rPr lang="en-US" dirty="0" err="1">
                <a:latin typeface="Times New Roman" panose="02020603050405020304" pitchFamily="18" charset="0"/>
                <a:cs typeface="Times New Roman" panose="02020603050405020304" pitchFamily="18" charset="0"/>
              </a:rPr>
              <a:t>mashq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o‘quvchilarning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yangi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g‘oyalar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yaratish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qobiliyatini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rivojlantiradi</a:t>
            </a:r>
            <a:r>
              <a:rPr lang="en-US" dirty="0">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b="1" dirty="0" err="1">
                <a:latin typeface="Times New Roman" panose="02020603050405020304" pitchFamily="18" charset="0"/>
                <a:cs typeface="Times New Roman" panose="02020603050405020304" pitchFamily="18" charset="0"/>
              </a:rPr>
              <a:t>Mashq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o‘quvchilarga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biror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mavzu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muammoni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barcha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mumkin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yechimlarni</a:t>
            </a:r>
            <a:r>
              <a:rPr lang="en-US" dirty="0">
                <a:latin typeface="Times New Roman" panose="02020603050405020304" pitchFamily="18" charset="0"/>
                <a:cs typeface="Times New Roman" panose="02020603050405020304" pitchFamily="18" charset="0"/>
              </a:rPr>
              <a:t> "bosh </a:t>
            </a:r>
            <a:r>
              <a:rPr lang="en-US" dirty="0" err="1">
                <a:latin typeface="Times New Roman" panose="02020603050405020304" pitchFamily="18" charset="0"/>
                <a:cs typeface="Times New Roman" panose="02020603050405020304" pitchFamily="18" charset="0"/>
              </a:rPr>
              <a:t>miyaning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tezligi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chiqarishlarini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so‘rang</a:t>
            </a:r>
            <a:r>
              <a:rPr lang="en-US" dirty="0">
                <a:latin typeface="Times New Roman" panose="02020603050405020304" pitchFamily="18" charset="0"/>
                <a:cs typeface="Times New Roman" panose="02020603050405020304" pitchFamily="18" charset="0"/>
              </a:rPr>
              <a:t>. Bunda </a:t>
            </a:r>
            <a:r>
              <a:rPr lang="en-US" dirty="0" err="1">
                <a:latin typeface="Times New Roman" panose="02020603050405020304" pitchFamily="18" charset="0"/>
                <a:cs typeface="Times New Roman" panose="02020603050405020304" pitchFamily="18" charset="0"/>
              </a:rPr>
              <a:t>hech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qanday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fikr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noto‘g‘ri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noto‘g‘ri</a:t>
            </a:r>
            <a:r>
              <a:rPr lang="en-US" dirty="0">
                <a:latin typeface="Times New Roman" panose="02020603050405020304" pitchFamily="18" charset="0"/>
                <a:cs typeface="Times New Roman" panose="02020603050405020304" pitchFamily="18" charset="0"/>
              </a:rPr>
              <a:t> deb </a:t>
            </a:r>
            <a:r>
              <a:rPr lang="en-US" dirty="0" err="1">
                <a:latin typeface="Times New Roman" panose="02020603050405020304" pitchFamily="18" charset="0"/>
                <a:cs typeface="Times New Roman" panose="02020603050405020304" pitchFamily="18" charset="0"/>
              </a:rPr>
              <a:t>hisoblanmasligi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kerak</a:t>
            </a:r>
            <a:r>
              <a:rPr lang="en-US" dirty="0">
                <a:latin typeface="Times New Roman" panose="02020603050405020304" pitchFamily="18" charset="0"/>
                <a:cs typeface="Times New Roman" panose="02020603050405020304" pitchFamily="18" charset="0"/>
              </a:rPr>
              <a:t>.</a:t>
            </a:r>
          </a:p>
          <a:p>
            <a:pPr marL="0" indent="0">
              <a:buNone/>
            </a:pPr>
            <a:endParaRPr lang="ru-RU" dirty="0"/>
          </a:p>
        </p:txBody>
      </p:sp>
    </p:spTree>
    <p:extLst>
      <p:ext uri="{BB962C8B-B14F-4D97-AF65-F5344CB8AC3E}">
        <p14:creationId xmlns:p14="http://schemas.microsoft.com/office/powerpoint/2010/main" val="374302744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0CDE3E6D-63D8-6C82-D372-9661A9FF25FA}"/>
              </a:ext>
            </a:extLst>
          </p:cNvPr>
          <p:cNvSpPr>
            <a:spLocks noGrp="1"/>
          </p:cNvSpPr>
          <p:nvPr>
            <p:ph sz="half" idx="1"/>
          </p:nvPr>
        </p:nvSpPr>
        <p:spPr>
          <a:xfrm>
            <a:off x="838200" y="589935"/>
            <a:ext cx="5181600" cy="5987845"/>
          </a:xfrm>
        </p:spPr>
        <p:txBody>
          <a:bodyPr>
            <a:normAutofit fontScale="92500" lnSpcReduction="20000"/>
          </a:bodyPr>
          <a:lstStyle/>
          <a:p>
            <a:pPr marL="0" indent="0">
              <a:lnSpc>
                <a:spcPct val="120000"/>
              </a:lnSpc>
              <a:buNone/>
            </a:pPr>
            <a:r>
              <a:rPr lang="en-US" b="1" dirty="0">
                <a:latin typeface="Times New Roman" panose="02020603050405020304" pitchFamily="18" charset="0"/>
                <a:cs typeface="Times New Roman" panose="02020603050405020304" pitchFamily="18" charset="0"/>
              </a:rPr>
              <a:t>5. "</a:t>
            </a:r>
            <a:r>
              <a:rPr lang="en-US" b="1" dirty="0" err="1">
                <a:latin typeface="Times New Roman" panose="02020603050405020304" pitchFamily="18" charset="0"/>
                <a:cs typeface="Times New Roman" panose="02020603050405020304" pitchFamily="18" charset="0"/>
              </a:rPr>
              <a:t>Deyarli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tasavvur</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qilish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mashg‘uloti</a:t>
            </a:r>
            <a:r>
              <a:rPr lang="en-US" b="1" dirty="0">
                <a:latin typeface="Times New Roman" panose="02020603050405020304" pitchFamily="18" charset="0"/>
                <a:cs typeface="Times New Roman" panose="02020603050405020304" pitchFamily="18" charset="0"/>
              </a:rPr>
              <a:t> (Visualization)</a:t>
            </a:r>
          </a:p>
          <a:p>
            <a:pPr marL="0" indent="0">
              <a:lnSpc>
                <a:spcPct val="120000"/>
              </a:lnSpc>
              <a:buNone/>
            </a:pPr>
            <a:r>
              <a:rPr lang="en-US" dirty="0" err="1">
                <a:latin typeface="Times New Roman" panose="02020603050405020304" pitchFamily="18" charset="0"/>
                <a:cs typeface="Times New Roman" panose="02020603050405020304" pitchFamily="18" charset="0"/>
              </a:rPr>
              <a:t>Tasavvur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o‘quvchilarning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ijodiy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fikrlashini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rag‘batlantiradi</a:t>
            </a:r>
            <a:r>
              <a:rPr lang="en-US" dirty="0">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b="1" dirty="0" err="1">
                <a:latin typeface="Times New Roman" panose="02020603050405020304" pitchFamily="18" charset="0"/>
                <a:cs typeface="Times New Roman" panose="02020603050405020304" pitchFamily="18" charset="0"/>
              </a:rPr>
              <a:t>Mashq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o‘quvchilarga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biror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voqeani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tushni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tasavvur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qilishni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so‘rang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Masalan</a:t>
            </a:r>
            <a:r>
              <a:rPr lang="en-US" dirty="0">
                <a:latin typeface="Times New Roman" panose="02020603050405020304" pitchFamily="18" charset="0"/>
                <a:cs typeface="Times New Roman" panose="02020603050405020304" pitchFamily="18" charset="0"/>
              </a:rPr>
              <a:t>, "Agar </a:t>
            </a:r>
            <a:r>
              <a:rPr lang="en-US" dirty="0" err="1">
                <a:latin typeface="Times New Roman" panose="02020603050405020304" pitchFamily="18" charset="0"/>
                <a:cs typeface="Times New Roman" panose="02020603050405020304" pitchFamily="18" charset="0"/>
              </a:rPr>
              <a:t>siz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tabiatdagi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qanday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joyga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borishingiz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mumkin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bo‘lsa</a:t>
            </a:r>
            <a:r>
              <a:rPr lang="en-US" dirty="0">
                <a:latin typeface="Times New Roman" panose="02020603050405020304" pitchFamily="18" charset="0"/>
                <a:cs typeface="Times New Roman" panose="02020603050405020304" pitchFamily="18" charset="0"/>
              </a:rPr>
              <a:t>, u </a:t>
            </a:r>
            <a:r>
              <a:rPr lang="en-US" dirty="0" err="1">
                <a:latin typeface="Times New Roman" panose="02020603050405020304" pitchFamily="18" charset="0"/>
                <a:cs typeface="Times New Roman" panose="02020603050405020304" pitchFamily="18" charset="0"/>
              </a:rPr>
              <a:t>yerda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qanday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joylarni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ko‘rishni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xohlaysiz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degan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savolga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javob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sifatida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tasavvur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qilishni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so‘rang</a:t>
            </a:r>
            <a:r>
              <a:rPr lang="en-US" dirty="0">
                <a:latin typeface="Times New Roman" panose="02020603050405020304" pitchFamily="18" charset="0"/>
                <a:cs typeface="Times New Roman" panose="02020603050405020304" pitchFamily="18" charset="0"/>
              </a:rPr>
              <a:t>.</a:t>
            </a:r>
          </a:p>
          <a:p>
            <a:pPr marL="0" indent="0">
              <a:buNone/>
            </a:pPr>
            <a:endParaRPr lang="ru-RU" dirty="0"/>
          </a:p>
        </p:txBody>
      </p:sp>
      <p:sp>
        <p:nvSpPr>
          <p:cNvPr id="4" name="Объект 3">
            <a:extLst>
              <a:ext uri="{FF2B5EF4-FFF2-40B4-BE49-F238E27FC236}">
                <a16:creationId xmlns:a16="http://schemas.microsoft.com/office/drawing/2014/main" id="{36CF0D12-A984-C9C0-F5A4-D8C3DD8AA3FB}"/>
              </a:ext>
            </a:extLst>
          </p:cNvPr>
          <p:cNvSpPr>
            <a:spLocks noGrp="1"/>
          </p:cNvSpPr>
          <p:nvPr>
            <p:ph sz="half" idx="2"/>
          </p:nvPr>
        </p:nvSpPr>
        <p:spPr>
          <a:xfrm>
            <a:off x="6408174" y="1100059"/>
            <a:ext cx="5181600" cy="4967595"/>
          </a:xfrm>
        </p:spPr>
        <p:txBody>
          <a:bodyPr>
            <a:normAutofit fontScale="92500" lnSpcReduction="20000"/>
          </a:bodyPr>
          <a:lstStyle/>
          <a:p>
            <a:pPr marL="0" indent="0">
              <a:lnSpc>
                <a:spcPct val="110000"/>
              </a:lnSpc>
              <a:buNone/>
            </a:pPr>
            <a:r>
              <a:rPr lang="en-US" b="1" dirty="0">
                <a:solidFill>
                  <a:srgbClr val="FF0000"/>
                </a:solidFill>
                <a:latin typeface="Times New Roman" panose="02020603050405020304" pitchFamily="18" charset="0"/>
                <a:cs typeface="Times New Roman" panose="02020603050405020304" pitchFamily="18" charset="0"/>
              </a:rPr>
              <a:t>6. </a:t>
            </a:r>
            <a:r>
              <a:rPr lang="en-US" b="1" dirty="0" err="1">
                <a:solidFill>
                  <a:srgbClr val="FF0000"/>
                </a:solidFill>
                <a:latin typeface="Times New Roman" panose="02020603050405020304" pitchFamily="18" charset="0"/>
                <a:cs typeface="Times New Roman" panose="02020603050405020304" pitchFamily="18" charset="0"/>
              </a:rPr>
              <a:t>Mashhur</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ijodkorlarni</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tahlil</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qilish</a:t>
            </a:r>
            <a:r>
              <a:rPr lang="en-US" b="1" dirty="0">
                <a:solidFill>
                  <a:srgbClr val="FF0000"/>
                </a:solidFill>
                <a:latin typeface="Times New Roman" panose="02020603050405020304" pitchFamily="18" charset="0"/>
                <a:cs typeface="Times New Roman" panose="02020603050405020304" pitchFamily="18" charset="0"/>
              </a:rPr>
              <a:t> (Role Models)</a:t>
            </a:r>
          </a:p>
          <a:p>
            <a:pPr marL="0" indent="0">
              <a:lnSpc>
                <a:spcPct val="110000"/>
              </a:lnSpc>
              <a:buNone/>
            </a:pPr>
            <a:r>
              <a:rPr lang="en-US" dirty="0" err="1">
                <a:solidFill>
                  <a:srgbClr val="FF0000"/>
                </a:solidFill>
                <a:latin typeface="Times New Roman" panose="02020603050405020304" pitchFamily="18" charset="0"/>
                <a:cs typeface="Times New Roman" panose="02020603050405020304" pitchFamily="18" charset="0"/>
              </a:rPr>
              <a:t>Mashhur</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ijodkorlarning</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hayoti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va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ishlarini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tahlil</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qilish</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o‘quvchilarga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o‘z</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ijodkorliklarini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rivojlantirishda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ilhom</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beradi</a:t>
            </a:r>
            <a:r>
              <a:rPr lang="en-US" dirty="0">
                <a:solidFill>
                  <a:srgbClr val="FF0000"/>
                </a:solidFill>
                <a:latin typeface="Times New Roman" panose="02020603050405020304" pitchFamily="18" charset="0"/>
                <a:cs typeface="Times New Roman" panose="02020603050405020304" pitchFamily="18" charset="0"/>
              </a:rPr>
              <a:t>.</a:t>
            </a:r>
          </a:p>
          <a:p>
            <a:pPr>
              <a:lnSpc>
                <a:spcPct val="110000"/>
              </a:lnSpc>
              <a:buFont typeface="Arial" panose="020B0604020202020204" pitchFamily="34" charset="0"/>
              <a:buChar char="•"/>
            </a:pPr>
            <a:r>
              <a:rPr lang="en-US" b="1" dirty="0" err="1">
                <a:solidFill>
                  <a:srgbClr val="FF0000"/>
                </a:solidFill>
                <a:latin typeface="Times New Roman" panose="02020603050405020304" pitchFamily="18" charset="0"/>
                <a:cs typeface="Times New Roman" panose="02020603050405020304" pitchFamily="18" charset="0"/>
              </a:rPr>
              <a:t>Mashq</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o‘quvchilarga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mashhur</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ijodkorlar</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yozuvchilar</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san'atkorlar</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ilm</a:t>
            </a:r>
            <a:r>
              <a:rPr lang="en-US" dirty="0">
                <a:solidFill>
                  <a:srgbClr val="FF0000"/>
                </a:solidFill>
                <a:latin typeface="Times New Roman" panose="02020603050405020304" pitchFamily="18" charset="0"/>
                <a:cs typeface="Times New Roman" panose="02020603050405020304" pitchFamily="18" charset="0"/>
              </a:rPr>
              <a:t>-fan </a:t>
            </a:r>
            <a:r>
              <a:rPr lang="en-US" dirty="0" err="1">
                <a:solidFill>
                  <a:srgbClr val="FF0000"/>
                </a:solidFill>
                <a:latin typeface="Times New Roman" panose="02020603050405020304" pitchFamily="18" charset="0"/>
                <a:cs typeface="Times New Roman" panose="02020603050405020304" pitchFamily="18" charset="0"/>
              </a:rPr>
              <a:t>olimlari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haqida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qisqacha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ma'lumot</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berib</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ularning</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ijodkorlik</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jarayonini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tahlil</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qilishni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taklif</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eting</a:t>
            </a:r>
            <a:r>
              <a:rPr lang="en-US" dirty="0">
                <a:solidFill>
                  <a:srgbClr val="C00000"/>
                </a:solidFill>
              </a:rPr>
              <a:t>.</a:t>
            </a:r>
          </a:p>
          <a:p>
            <a:pPr marL="0" indent="0">
              <a:buNone/>
            </a:pPr>
            <a:endParaRPr lang="ru-RU" dirty="0"/>
          </a:p>
        </p:txBody>
      </p:sp>
    </p:spTree>
    <p:extLst>
      <p:ext uri="{BB962C8B-B14F-4D97-AF65-F5344CB8AC3E}">
        <p14:creationId xmlns:p14="http://schemas.microsoft.com/office/powerpoint/2010/main" val="250970799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42C29AC7-8F54-2D48-4738-3F4807691897}"/>
              </a:ext>
            </a:extLst>
          </p:cNvPr>
          <p:cNvSpPr>
            <a:spLocks noGrp="1"/>
          </p:cNvSpPr>
          <p:nvPr>
            <p:ph sz="half" idx="1"/>
          </p:nvPr>
        </p:nvSpPr>
        <p:spPr>
          <a:xfrm>
            <a:off x="680884" y="953729"/>
            <a:ext cx="5181600" cy="4790615"/>
          </a:xfrm>
        </p:spPr>
        <p:txBody>
          <a:bodyPr/>
          <a:lstStyle/>
          <a:p>
            <a:pPr marL="0" indent="0">
              <a:buNone/>
            </a:pPr>
            <a:r>
              <a:rPr lang="en-US" b="1" dirty="0"/>
              <a:t> </a:t>
            </a:r>
            <a:r>
              <a:rPr lang="en-US" b="1" dirty="0">
                <a:latin typeface="Times New Roman" panose="02020603050405020304" pitchFamily="18" charset="0"/>
                <a:cs typeface="Times New Roman" panose="02020603050405020304" pitchFamily="18" charset="0"/>
              </a:rPr>
              <a:t>7. Rasm </a:t>
            </a:r>
            <a:r>
              <a:rPr lang="en-US" b="1" dirty="0" err="1">
                <a:latin typeface="Times New Roman" panose="02020603050405020304" pitchFamily="18" charset="0"/>
                <a:cs typeface="Times New Roman" panose="02020603050405020304" pitchFamily="18" charset="0"/>
              </a:rPr>
              <a:t>va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san'at</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mashg‘ulotlari</a:t>
            </a:r>
            <a:endParaRPr lang="en-US" b="1" dirty="0">
              <a:latin typeface="Times New Roman" panose="02020603050405020304" pitchFamily="18" charset="0"/>
              <a:cs typeface="Times New Roman" panose="02020603050405020304" pitchFamily="18" charset="0"/>
            </a:endParaRPr>
          </a:p>
          <a:p>
            <a:pPr marL="0" indent="0">
              <a:buNone/>
            </a:pPr>
            <a:r>
              <a:rPr lang="en-US" dirty="0" err="1">
                <a:latin typeface="Times New Roman" panose="02020603050405020304" pitchFamily="18" charset="0"/>
                <a:cs typeface="Times New Roman" panose="02020603050405020304" pitchFamily="18" charset="0"/>
              </a:rPr>
              <a:t>San'at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rasm </a:t>
            </a:r>
            <a:r>
              <a:rPr lang="en-US" dirty="0" err="1">
                <a:latin typeface="Times New Roman" panose="02020603050405020304" pitchFamily="18" charset="0"/>
                <a:cs typeface="Times New Roman" panose="02020603050405020304" pitchFamily="18" charset="0"/>
              </a:rPr>
              <a:t>chizish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o‘quvchilarning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ijodiy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qobiliyatlarini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rivojlantiradi</a:t>
            </a:r>
            <a:r>
              <a:rPr lang="en-US" dirty="0">
                <a:latin typeface="Times New Roman" panose="02020603050405020304" pitchFamily="18" charset="0"/>
                <a:cs typeface="Times New Roman" panose="02020603050405020304" pitchFamily="18" charset="0"/>
              </a:rPr>
              <a:t>.</a:t>
            </a:r>
          </a:p>
          <a:p>
            <a:pPr>
              <a:buFont typeface="Arial" panose="020B0604020202020204" pitchFamily="34" charset="0"/>
              <a:buChar char="•"/>
            </a:pPr>
            <a:r>
              <a:rPr lang="en-US" b="1" dirty="0" err="1">
                <a:latin typeface="Times New Roman" panose="02020603050405020304" pitchFamily="18" charset="0"/>
                <a:cs typeface="Times New Roman" panose="02020603050405020304" pitchFamily="18" charset="0"/>
              </a:rPr>
              <a:t>Mashq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o‘quvchilarga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ma'lum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mavzu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bo‘yicha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tabiat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kelajak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shaharlar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koinot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hokazo</a:t>
            </a:r>
            <a:r>
              <a:rPr lang="en-US" dirty="0">
                <a:latin typeface="Times New Roman" panose="02020603050405020304" pitchFamily="18" charset="0"/>
                <a:cs typeface="Times New Roman" panose="02020603050405020304" pitchFamily="18" charset="0"/>
              </a:rPr>
              <a:t>) rasm </a:t>
            </a:r>
            <a:r>
              <a:rPr lang="en-US" dirty="0" err="1">
                <a:latin typeface="Times New Roman" panose="02020603050405020304" pitchFamily="18" charset="0"/>
                <a:cs typeface="Times New Roman" panose="02020603050405020304" pitchFamily="18" charset="0"/>
              </a:rPr>
              <a:t>chizishni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tasviriy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san'atni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yaratishni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taklif</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qiling</a:t>
            </a:r>
            <a:r>
              <a:rPr lang="en-US" dirty="0">
                <a:latin typeface="Times New Roman" panose="02020603050405020304" pitchFamily="18" charset="0"/>
                <a:cs typeface="Times New Roman" panose="02020603050405020304" pitchFamily="18" charset="0"/>
              </a:rPr>
              <a:t>.</a:t>
            </a:r>
          </a:p>
          <a:p>
            <a:pPr marL="0" indent="0">
              <a:buNone/>
            </a:pPr>
            <a:endParaRPr lang="ru-RU" dirty="0"/>
          </a:p>
        </p:txBody>
      </p:sp>
      <p:sp>
        <p:nvSpPr>
          <p:cNvPr id="4" name="Объект 3">
            <a:extLst>
              <a:ext uri="{FF2B5EF4-FFF2-40B4-BE49-F238E27FC236}">
                <a16:creationId xmlns:a16="http://schemas.microsoft.com/office/drawing/2014/main" id="{F55D56E9-A8E0-3200-3B15-91116641115A}"/>
              </a:ext>
            </a:extLst>
          </p:cNvPr>
          <p:cNvSpPr>
            <a:spLocks noGrp="1"/>
          </p:cNvSpPr>
          <p:nvPr>
            <p:ph sz="half" idx="2"/>
          </p:nvPr>
        </p:nvSpPr>
        <p:spPr>
          <a:xfrm>
            <a:off x="6329516" y="875070"/>
            <a:ext cx="5181600" cy="5535561"/>
          </a:xfrm>
        </p:spPr>
        <p:txBody>
          <a:bodyPr/>
          <a:lstStyle/>
          <a:p>
            <a:pPr marL="0" indent="0">
              <a:lnSpc>
                <a:spcPct val="100000"/>
              </a:lnSpc>
              <a:buNone/>
            </a:pPr>
            <a:r>
              <a:rPr lang="en-US" b="1" dirty="0">
                <a:solidFill>
                  <a:srgbClr val="FF0000"/>
                </a:solidFill>
                <a:latin typeface="Times New Roman" panose="02020603050405020304" pitchFamily="18" charset="0"/>
                <a:cs typeface="Times New Roman" panose="02020603050405020304" pitchFamily="18" charset="0"/>
              </a:rPr>
              <a:t>9. </a:t>
            </a:r>
            <a:r>
              <a:rPr lang="en-US" b="1" dirty="0" err="1">
                <a:solidFill>
                  <a:srgbClr val="FF0000"/>
                </a:solidFill>
                <a:latin typeface="Times New Roman" panose="02020603050405020304" pitchFamily="18" charset="0"/>
                <a:cs typeface="Times New Roman" panose="02020603050405020304" pitchFamily="18" charset="0"/>
              </a:rPr>
              <a:t>Qisqa</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hikoya</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yaratish</a:t>
            </a:r>
            <a:endParaRPr lang="en-US" b="1" dirty="0">
              <a:solidFill>
                <a:srgbClr val="FF0000"/>
              </a:solidFill>
              <a:latin typeface="Times New Roman" panose="02020603050405020304" pitchFamily="18" charset="0"/>
              <a:cs typeface="Times New Roman" panose="02020603050405020304" pitchFamily="18" charset="0"/>
            </a:endParaRPr>
          </a:p>
          <a:p>
            <a:pPr marL="0" indent="0">
              <a:lnSpc>
                <a:spcPct val="100000"/>
              </a:lnSpc>
              <a:buNone/>
            </a:pPr>
            <a:r>
              <a:rPr lang="en-US" dirty="0" err="1">
                <a:solidFill>
                  <a:srgbClr val="FF0000"/>
                </a:solidFill>
                <a:latin typeface="Times New Roman" panose="02020603050405020304" pitchFamily="18" charset="0"/>
                <a:cs typeface="Times New Roman" panose="02020603050405020304" pitchFamily="18" charset="0"/>
              </a:rPr>
              <a:t>O‘quvchilarni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bir</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nechta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so‘zlar</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yoki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tasvirlar</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asosida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qisqa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hikoya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yozishga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undash</a:t>
            </a:r>
            <a:r>
              <a:rPr lang="en-US" dirty="0">
                <a:solidFill>
                  <a:srgbClr val="FF0000"/>
                </a:solidFill>
                <a:latin typeface="Times New Roman" panose="02020603050405020304" pitchFamily="18" charset="0"/>
                <a:cs typeface="Times New Roman" panose="02020603050405020304" pitchFamily="18" charset="0"/>
              </a:rPr>
              <a:t>.</a:t>
            </a:r>
          </a:p>
          <a:p>
            <a:pPr>
              <a:lnSpc>
                <a:spcPct val="100000"/>
              </a:lnSpc>
              <a:buFont typeface="Arial" panose="020B0604020202020204" pitchFamily="34" charset="0"/>
              <a:buChar char="•"/>
            </a:pPr>
            <a:r>
              <a:rPr lang="en-US" b="1" dirty="0" err="1">
                <a:solidFill>
                  <a:srgbClr val="FF0000"/>
                </a:solidFill>
                <a:latin typeface="Times New Roman" panose="02020603050405020304" pitchFamily="18" charset="0"/>
                <a:cs typeface="Times New Roman" panose="02020603050405020304" pitchFamily="18" charset="0"/>
              </a:rPr>
              <a:t>Mashq</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o‘quvchilarga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bir</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nechta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tasodifiy</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so‘zlar</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yoki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tasvirlar</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berib</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shu</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asosda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qisqa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hikoya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yaratishni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so‘rang</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Masalan</a:t>
            </a:r>
            <a:r>
              <a:rPr lang="en-US" dirty="0">
                <a:solidFill>
                  <a:srgbClr val="FF0000"/>
                </a:solidFill>
                <a:latin typeface="Times New Roman" panose="02020603050405020304" pitchFamily="18" charset="0"/>
                <a:cs typeface="Times New Roman" panose="02020603050405020304" pitchFamily="18" charset="0"/>
              </a:rPr>
              <a:t>, "Meva </a:t>
            </a:r>
            <a:r>
              <a:rPr lang="en-US" dirty="0" err="1">
                <a:solidFill>
                  <a:srgbClr val="FF0000"/>
                </a:solidFill>
                <a:latin typeface="Times New Roman" panose="02020603050405020304" pitchFamily="18" charset="0"/>
                <a:cs typeface="Times New Roman" panose="02020603050405020304" pitchFamily="18" charset="0"/>
              </a:rPr>
              <a:t>bog‘i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dengiz</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va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qorong‘u</a:t>
            </a:r>
            <a:r>
              <a:rPr lang="en-US" dirty="0">
                <a:solidFill>
                  <a:srgbClr val="FF0000"/>
                </a:solidFill>
                <a:latin typeface="Times New Roman" panose="02020603050405020304" pitchFamily="18" charset="0"/>
                <a:cs typeface="Times New Roman" panose="02020603050405020304" pitchFamily="18" charset="0"/>
              </a:rPr>
              <a:t> tun" </a:t>
            </a:r>
            <a:r>
              <a:rPr lang="en-US" dirty="0" err="1">
                <a:solidFill>
                  <a:srgbClr val="FF0000"/>
                </a:solidFill>
                <a:latin typeface="Times New Roman" panose="02020603050405020304" pitchFamily="18" charset="0"/>
                <a:cs typeface="Times New Roman" panose="02020603050405020304" pitchFamily="18" charset="0"/>
              </a:rPr>
              <a:t>so‘zlaridan</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hikoya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yaratish</a:t>
            </a:r>
            <a:r>
              <a:rPr lang="en-US" dirty="0">
                <a:solidFill>
                  <a:srgbClr val="FF0000"/>
                </a:solidFill>
                <a:latin typeface="Times New Roman" panose="02020603050405020304" pitchFamily="18" charset="0"/>
                <a:cs typeface="Times New Roman" panose="02020603050405020304" pitchFamily="18" charset="0"/>
              </a:rPr>
              <a:t>.</a:t>
            </a:r>
          </a:p>
          <a:p>
            <a:pPr marL="0" indent="0">
              <a:buNone/>
            </a:pPr>
            <a:endParaRPr lang="ru-RU" dirty="0"/>
          </a:p>
        </p:txBody>
      </p:sp>
    </p:spTree>
    <p:extLst>
      <p:ext uri="{BB962C8B-B14F-4D97-AF65-F5344CB8AC3E}">
        <p14:creationId xmlns:p14="http://schemas.microsoft.com/office/powerpoint/2010/main" val="190551968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Объект 5">
            <a:extLst>
              <a:ext uri="{FF2B5EF4-FFF2-40B4-BE49-F238E27FC236}">
                <a16:creationId xmlns:a16="http://schemas.microsoft.com/office/drawing/2014/main" id="{D87DE79B-4885-537B-7E74-607CBAB213FD}"/>
              </a:ext>
            </a:extLst>
          </p:cNvPr>
          <p:cNvSpPr>
            <a:spLocks noGrp="1"/>
          </p:cNvSpPr>
          <p:nvPr>
            <p:ph idx="1"/>
          </p:nvPr>
        </p:nvSpPr>
        <p:spPr>
          <a:xfrm>
            <a:off x="838200" y="871460"/>
            <a:ext cx="10515600" cy="5115079"/>
          </a:xfrm>
        </p:spPr>
        <p:txBody>
          <a:bodyPr>
            <a:normAutofit lnSpcReduction="10000"/>
          </a:bodyPr>
          <a:lstStyle/>
          <a:p>
            <a:pPr marL="0" indent="0" algn="just">
              <a:lnSpc>
                <a:spcPct val="100000"/>
              </a:lnSpc>
              <a:buNone/>
            </a:pPr>
            <a:r>
              <a:rPr lang="en-US" b="1" dirty="0">
                <a:latin typeface="Times New Roman" panose="02020603050405020304" pitchFamily="18" charset="0"/>
                <a:cs typeface="Times New Roman" panose="02020603050405020304" pitchFamily="18" charset="0"/>
              </a:rPr>
              <a:t>10. </a:t>
            </a:r>
            <a:r>
              <a:rPr lang="en-US" b="1" dirty="0" err="1">
                <a:latin typeface="Times New Roman" panose="02020603050405020304" pitchFamily="18" charset="0"/>
                <a:cs typeface="Times New Roman" panose="02020603050405020304" pitchFamily="18" charset="0"/>
              </a:rPr>
              <a:t>Samarali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muzokaralar</a:t>
            </a:r>
            <a:endParaRPr lang="en-US" b="1" dirty="0">
              <a:latin typeface="Times New Roman" panose="02020603050405020304" pitchFamily="18" charset="0"/>
              <a:cs typeface="Times New Roman" panose="02020603050405020304" pitchFamily="18" charset="0"/>
            </a:endParaRPr>
          </a:p>
          <a:p>
            <a:pPr marL="0" indent="0" algn="just">
              <a:lnSpc>
                <a:spcPct val="100000"/>
              </a:lnSpc>
              <a:buNone/>
            </a:pPr>
            <a:r>
              <a:rPr lang="en-US" dirty="0" err="1">
                <a:latin typeface="Times New Roman" panose="02020603050405020304" pitchFamily="18" charset="0"/>
                <a:cs typeface="Times New Roman" panose="02020603050405020304" pitchFamily="18" charset="0"/>
              </a:rPr>
              <a:t>O‘quvchilarni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turli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g‘oyalar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fikrlarni</a:t>
            </a:r>
            <a:r>
              <a:rPr lang="en-US" dirty="0">
                <a:latin typeface="Times New Roman" panose="02020603050405020304" pitchFamily="18" charset="0"/>
                <a:cs typeface="Times New Roman" panose="02020603050405020304" pitchFamily="18" charset="0"/>
              </a:rPr>
              <a:t> tan </a:t>
            </a:r>
            <a:r>
              <a:rPr lang="en-US" dirty="0" err="1">
                <a:latin typeface="Times New Roman" panose="02020603050405020304" pitchFamily="18" charset="0"/>
                <a:cs typeface="Times New Roman" panose="02020603050405020304" pitchFamily="18" charset="0"/>
              </a:rPr>
              <a:t>olishga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fikrlarini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boshqalarga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yetkazishga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o‘rgatish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ijodiy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fikrlashni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kuchaytiradi</a:t>
            </a:r>
            <a:r>
              <a:rPr lang="en-US" dirty="0">
                <a:latin typeface="Times New Roman" panose="02020603050405020304" pitchFamily="18" charset="0"/>
                <a:cs typeface="Times New Roman" panose="02020603050405020304" pitchFamily="18" charset="0"/>
              </a:rPr>
              <a:t>.</a:t>
            </a:r>
          </a:p>
          <a:p>
            <a:pPr algn="just">
              <a:lnSpc>
                <a:spcPct val="100000"/>
              </a:lnSpc>
              <a:buFont typeface="Arial" panose="020B0604020202020204" pitchFamily="34" charset="0"/>
              <a:buChar char="•"/>
            </a:pPr>
            <a:r>
              <a:rPr lang="en-US" b="1" dirty="0" err="1">
                <a:latin typeface="Times New Roman" panose="02020603050405020304" pitchFamily="18" charset="0"/>
                <a:cs typeface="Times New Roman" panose="02020603050405020304" pitchFamily="18" charset="0"/>
              </a:rPr>
              <a:t>Mashq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o‘quvchilarga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mavzularni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tanlash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guruhga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muhokama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qilishni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fikrlarini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boshqalarga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tushunarli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tarzda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yetkazishni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so‘rang</a:t>
            </a:r>
            <a:r>
              <a:rPr lang="en-US" dirty="0">
                <a:latin typeface="Times New Roman" panose="02020603050405020304" pitchFamily="18" charset="0"/>
                <a:cs typeface="Times New Roman" panose="02020603050405020304" pitchFamily="18" charset="0"/>
              </a:rPr>
              <a:t>.</a:t>
            </a:r>
          </a:p>
          <a:p>
            <a:pPr marL="0" indent="0" algn="just">
              <a:lnSpc>
                <a:spcPct val="100000"/>
              </a:lnSpc>
              <a:buNone/>
            </a:pPr>
            <a:endParaRPr lang="en-US" dirty="0">
              <a:latin typeface="Times New Roman" panose="02020603050405020304" pitchFamily="18" charset="0"/>
              <a:cs typeface="Times New Roman" panose="02020603050405020304" pitchFamily="18" charset="0"/>
            </a:endParaRPr>
          </a:p>
          <a:p>
            <a:pPr marL="0" indent="0" algn="just">
              <a:lnSpc>
                <a:spcPct val="100000"/>
              </a:lnSpc>
              <a:buNone/>
            </a:pPr>
            <a:r>
              <a:rPr lang="en-US" dirty="0">
                <a:latin typeface="Times New Roman" panose="02020603050405020304" pitchFamily="18" charset="0"/>
                <a:cs typeface="Times New Roman" panose="02020603050405020304" pitchFamily="18" charset="0"/>
              </a:rPr>
              <a:t>	Bu </a:t>
            </a:r>
            <a:r>
              <a:rPr lang="en-US" dirty="0" err="1">
                <a:latin typeface="Times New Roman" panose="02020603050405020304" pitchFamily="18" charset="0"/>
                <a:cs typeface="Times New Roman" panose="02020603050405020304" pitchFamily="18" charset="0"/>
              </a:rPr>
              <a:t>mashg‘ulotlar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nafaqat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ijodkorlikni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rivojlantirishga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yordam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balki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o‘quvchilarning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o‘z-o‘zini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ifoda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etish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qobiliyatini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hamkorlikni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muammolarni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qilishga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qaratilgan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yondashuvlarni</a:t>
            </a:r>
            <a:r>
              <a:rPr lang="en-US" dirty="0">
                <a:latin typeface="Times New Roman" panose="02020603050405020304" pitchFamily="18" charset="0"/>
                <a:cs typeface="Times New Roman" panose="02020603050405020304" pitchFamily="18" charset="0"/>
              </a:rPr>
              <a:t> ham </a:t>
            </a:r>
            <a:r>
              <a:rPr lang="en-US" dirty="0" err="1">
                <a:latin typeface="Times New Roman" panose="02020603050405020304" pitchFamily="18" charset="0"/>
                <a:cs typeface="Times New Roman" panose="02020603050405020304" pitchFamily="18" charset="0"/>
              </a:rPr>
              <a:t>kuchaytiradi</a:t>
            </a:r>
            <a:r>
              <a:rPr lang="en-US" dirty="0">
                <a:latin typeface="Times New Roman" panose="02020603050405020304" pitchFamily="18" charset="0"/>
                <a:cs typeface="Times New Roman" panose="02020603050405020304" pitchFamily="18" charset="0"/>
              </a:rPr>
              <a:t>.</a:t>
            </a:r>
          </a:p>
          <a:p>
            <a:pPr marL="0" indent="0">
              <a:buNone/>
            </a:pPr>
            <a:endParaRPr lang="ru-RU" dirty="0"/>
          </a:p>
        </p:txBody>
      </p:sp>
    </p:spTree>
    <p:extLst>
      <p:ext uri="{BB962C8B-B14F-4D97-AF65-F5344CB8AC3E}">
        <p14:creationId xmlns:p14="http://schemas.microsoft.com/office/powerpoint/2010/main" val="221387661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7C93647-3E6B-D0C3-F2A0-7B4571453473}"/>
              </a:ext>
            </a:extLst>
          </p:cNvPr>
          <p:cNvSpPr>
            <a:spLocks noGrp="1"/>
          </p:cNvSpPr>
          <p:nvPr>
            <p:ph type="title"/>
          </p:nvPr>
        </p:nvSpPr>
        <p:spPr>
          <a:xfrm>
            <a:off x="838200" y="365125"/>
            <a:ext cx="10515600" cy="785249"/>
          </a:xfrm>
        </p:spPr>
        <p:txBody>
          <a:bodyPr>
            <a:normAutofit/>
          </a:bodyPr>
          <a:lstStyle/>
          <a:p>
            <a:pPr algn="ctr"/>
            <a:r>
              <a:rPr lang="en-US" sz="2800" b="1" dirty="0" err="1">
                <a:latin typeface="Times New Roman" panose="02020603050405020304" pitchFamily="18" charset="0"/>
                <a:cs typeface="Times New Roman" panose="02020603050405020304" pitchFamily="18" charset="0"/>
              </a:rPr>
              <a:t>Mavzu</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yuzasidan</a:t>
            </a:r>
            <a:r>
              <a:rPr lang="en-US" sz="2800" b="1" dirty="0">
                <a:latin typeface="Times New Roman" panose="02020603050405020304" pitchFamily="18" charset="0"/>
                <a:cs typeface="Times New Roman" panose="02020603050405020304" pitchFamily="18" charset="0"/>
              </a:rPr>
              <a:t> test </a:t>
            </a:r>
            <a:r>
              <a:rPr lang="en-US" sz="2800" b="1" dirty="0" err="1">
                <a:latin typeface="Times New Roman" panose="02020603050405020304" pitchFamily="18" charset="0"/>
                <a:cs typeface="Times New Roman" panose="02020603050405020304" pitchFamily="18" charset="0"/>
              </a:rPr>
              <a:t>savollari</a:t>
            </a:r>
            <a:endParaRPr lang="ru-RU" sz="2800" b="1" dirty="0">
              <a:latin typeface="Times New Roman" panose="02020603050405020304" pitchFamily="18" charset="0"/>
              <a:cs typeface="Times New Roman" panose="02020603050405020304" pitchFamily="18" charset="0"/>
            </a:endParaRPr>
          </a:p>
        </p:txBody>
      </p:sp>
      <p:sp>
        <p:nvSpPr>
          <p:cNvPr id="3" name="Объект 2">
            <a:extLst>
              <a:ext uri="{FF2B5EF4-FFF2-40B4-BE49-F238E27FC236}">
                <a16:creationId xmlns:a16="http://schemas.microsoft.com/office/drawing/2014/main" id="{9DA226F5-3250-3E24-434B-50FDC61143D2}"/>
              </a:ext>
            </a:extLst>
          </p:cNvPr>
          <p:cNvSpPr>
            <a:spLocks noGrp="1"/>
          </p:cNvSpPr>
          <p:nvPr>
            <p:ph sz="half" idx="1"/>
          </p:nvPr>
        </p:nvSpPr>
        <p:spPr>
          <a:xfrm>
            <a:off x="533400" y="1616074"/>
            <a:ext cx="5181600" cy="4866968"/>
          </a:xfrm>
        </p:spPr>
        <p:txBody>
          <a:bodyPr>
            <a:normAutofit fontScale="77500" lnSpcReduction="20000"/>
          </a:bodyPr>
          <a:lstStyle/>
          <a:p>
            <a:pPr marL="0" indent="0">
              <a:lnSpc>
                <a:spcPct val="120000"/>
              </a:lnSpc>
              <a:buNone/>
            </a:pPr>
            <a:r>
              <a:rPr lang="en-US" b="1" dirty="0">
                <a:solidFill>
                  <a:srgbClr val="FF0000"/>
                </a:solidFill>
                <a:latin typeface="Times New Roman" panose="02020603050405020304" pitchFamily="18" charset="0"/>
                <a:cs typeface="Times New Roman" panose="02020603050405020304" pitchFamily="18" charset="0"/>
              </a:rPr>
              <a:t>1. </a:t>
            </a:r>
            <a:r>
              <a:rPr lang="en-US" b="1" dirty="0" err="1">
                <a:solidFill>
                  <a:srgbClr val="FF0000"/>
                </a:solidFill>
                <a:latin typeface="Times New Roman" panose="02020603050405020304" pitchFamily="18" charset="0"/>
                <a:cs typeface="Times New Roman" panose="02020603050405020304" pitchFamily="18" charset="0"/>
              </a:rPr>
              <a:t>Psixologik</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xavfsizlikni</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ta’minlashda</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qaysi</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omil</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eng</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katta</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ahamiyatga</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ega</a:t>
            </a:r>
            <a:r>
              <a:rPr lang="en-US" b="1" dirty="0">
                <a:solidFill>
                  <a:srgbClr val="FF0000"/>
                </a:solidFill>
                <a:latin typeface="Times New Roman" panose="02020603050405020304" pitchFamily="18" charset="0"/>
                <a:cs typeface="Times New Roman" panose="02020603050405020304" pitchFamily="18" charset="0"/>
              </a:rPr>
              <a:t>?</a:t>
            </a:r>
            <a:endParaRPr lang="en-US" dirty="0">
              <a:solidFill>
                <a:srgbClr val="FF0000"/>
              </a:solidFill>
              <a:latin typeface="Times New Roman" panose="02020603050405020304" pitchFamily="18" charset="0"/>
              <a:cs typeface="Times New Roman" panose="02020603050405020304" pitchFamily="18" charset="0"/>
            </a:endParaRPr>
          </a:p>
          <a:p>
            <a:pPr>
              <a:lnSpc>
                <a:spcPct val="120000"/>
              </a:lnSpc>
              <a:buFont typeface="Arial" panose="020B0604020202020204" pitchFamily="34" charset="0"/>
              <a:buChar char="•"/>
            </a:pPr>
            <a:r>
              <a:rPr lang="en-US" dirty="0">
                <a:solidFill>
                  <a:srgbClr val="FF0000"/>
                </a:solidFill>
                <a:latin typeface="Times New Roman" panose="02020603050405020304" pitchFamily="18" charset="0"/>
                <a:cs typeface="Times New Roman" panose="02020603050405020304" pitchFamily="18" charset="0"/>
              </a:rPr>
              <a:t>A) </a:t>
            </a:r>
            <a:r>
              <a:rPr lang="en-US" dirty="0" err="1">
                <a:solidFill>
                  <a:srgbClr val="FF0000"/>
                </a:solidFill>
                <a:latin typeface="Times New Roman" panose="02020603050405020304" pitchFamily="18" charset="0"/>
                <a:cs typeface="Times New Roman" panose="02020603050405020304" pitchFamily="18" charset="0"/>
              </a:rPr>
              <a:t>o‘quvchilarning</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hissiy</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holatini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va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ehtiyojlarini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tushunish</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hamda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ularga</a:t>
            </a:r>
            <a:r>
              <a:rPr lang="en-US" dirty="0">
                <a:solidFill>
                  <a:srgbClr val="FF0000"/>
                </a:solidFill>
                <a:latin typeface="Times New Roman" panose="02020603050405020304" pitchFamily="18" charset="0"/>
                <a:cs typeface="Times New Roman" panose="02020603050405020304" pitchFamily="18" charset="0"/>
              </a:rPr>
              <a:t> individual </a:t>
            </a:r>
            <a:r>
              <a:rPr lang="en-US" dirty="0" err="1">
                <a:solidFill>
                  <a:srgbClr val="FF0000"/>
                </a:solidFill>
                <a:latin typeface="Times New Roman" panose="02020603050405020304" pitchFamily="18" charset="0"/>
                <a:cs typeface="Times New Roman" panose="02020603050405020304" pitchFamily="18" charset="0"/>
              </a:rPr>
              <a:t>yondashuvni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qo‘llash</a:t>
            </a:r>
            <a:endParaRPr lang="en-US" dirty="0">
              <a:solidFill>
                <a:srgbClr val="FF0000"/>
              </a:solidFill>
              <a:latin typeface="Times New Roman" panose="02020603050405020304" pitchFamily="18" charset="0"/>
              <a:cs typeface="Times New Roman" panose="02020603050405020304" pitchFamily="18" charset="0"/>
            </a:endParaRPr>
          </a:p>
          <a:p>
            <a:pPr>
              <a:lnSpc>
                <a:spcPct val="120000"/>
              </a:lnSpc>
              <a:buFont typeface="Arial" panose="020B0604020202020204" pitchFamily="34" charset="0"/>
              <a:buChar char="•"/>
            </a:pPr>
            <a:r>
              <a:rPr lang="en-US" dirty="0">
                <a:solidFill>
                  <a:srgbClr val="FF0000"/>
                </a:solidFill>
                <a:latin typeface="Times New Roman" panose="02020603050405020304" pitchFamily="18" charset="0"/>
                <a:cs typeface="Times New Roman" panose="02020603050405020304" pitchFamily="18" charset="0"/>
              </a:rPr>
              <a:t>B) </a:t>
            </a:r>
            <a:r>
              <a:rPr lang="en-US" dirty="0" err="1">
                <a:solidFill>
                  <a:srgbClr val="FF0000"/>
                </a:solidFill>
                <a:latin typeface="Times New Roman" panose="02020603050405020304" pitchFamily="18" charset="0"/>
                <a:cs typeface="Times New Roman" panose="02020603050405020304" pitchFamily="18" charset="0"/>
              </a:rPr>
              <a:t>o‘quvchilarga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bilim</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va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ko‘nikmalarni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o‘rgatish</a:t>
            </a:r>
            <a:endParaRPr lang="en-US" dirty="0">
              <a:solidFill>
                <a:srgbClr val="FF0000"/>
              </a:solidFill>
              <a:latin typeface="Times New Roman" panose="02020603050405020304" pitchFamily="18" charset="0"/>
              <a:cs typeface="Times New Roman" panose="02020603050405020304" pitchFamily="18" charset="0"/>
            </a:endParaRPr>
          </a:p>
          <a:p>
            <a:pPr>
              <a:lnSpc>
                <a:spcPct val="120000"/>
              </a:lnSpc>
              <a:buFont typeface="Arial" panose="020B0604020202020204" pitchFamily="34" charset="0"/>
              <a:buChar char="•"/>
            </a:pPr>
            <a:r>
              <a:rPr lang="en-US" dirty="0">
                <a:solidFill>
                  <a:srgbClr val="FF0000"/>
                </a:solidFill>
                <a:latin typeface="Times New Roman" panose="02020603050405020304" pitchFamily="18" charset="0"/>
                <a:cs typeface="Times New Roman" panose="02020603050405020304" pitchFamily="18" charset="0"/>
              </a:rPr>
              <a:t>C) </a:t>
            </a:r>
            <a:r>
              <a:rPr lang="en-US" dirty="0" err="1">
                <a:solidFill>
                  <a:srgbClr val="FF0000"/>
                </a:solidFill>
                <a:latin typeface="Times New Roman" panose="02020603050405020304" pitchFamily="18" charset="0"/>
                <a:cs typeface="Times New Roman" panose="02020603050405020304" pitchFamily="18" charset="0"/>
              </a:rPr>
              <a:t>o‘qituvchining</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sinfda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qat'iy</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nazoratini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o‘rnatish</a:t>
            </a:r>
            <a:endParaRPr lang="en-US" dirty="0">
              <a:solidFill>
                <a:srgbClr val="FF0000"/>
              </a:solidFill>
              <a:latin typeface="Times New Roman" panose="02020603050405020304" pitchFamily="18" charset="0"/>
              <a:cs typeface="Times New Roman" panose="02020603050405020304" pitchFamily="18" charset="0"/>
            </a:endParaRPr>
          </a:p>
          <a:p>
            <a:pPr>
              <a:lnSpc>
                <a:spcPct val="120000"/>
              </a:lnSpc>
              <a:buFont typeface="Arial" panose="020B0604020202020204" pitchFamily="34" charset="0"/>
              <a:buChar char="•"/>
            </a:pPr>
            <a:r>
              <a:rPr lang="en-US" dirty="0">
                <a:solidFill>
                  <a:srgbClr val="FF0000"/>
                </a:solidFill>
                <a:latin typeface="Times New Roman" panose="02020603050405020304" pitchFamily="18" charset="0"/>
                <a:cs typeface="Times New Roman" panose="02020603050405020304" pitchFamily="18" charset="0"/>
              </a:rPr>
              <a:t>D) </a:t>
            </a:r>
            <a:r>
              <a:rPr lang="en-US" dirty="0" err="1">
                <a:solidFill>
                  <a:srgbClr val="FF0000"/>
                </a:solidFill>
                <a:latin typeface="Times New Roman" panose="02020603050405020304" pitchFamily="18" charset="0"/>
                <a:cs typeface="Times New Roman" panose="02020603050405020304" pitchFamily="18" charset="0"/>
              </a:rPr>
              <a:t>o‘quvchilarga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nazariy</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ma'lumotlarni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berish</a:t>
            </a:r>
            <a:endParaRPr lang="en-US" dirty="0">
              <a:solidFill>
                <a:srgbClr val="FF0000"/>
              </a:solidFill>
              <a:latin typeface="Times New Roman" panose="02020603050405020304" pitchFamily="18" charset="0"/>
              <a:cs typeface="Times New Roman" panose="02020603050405020304" pitchFamily="18" charset="0"/>
            </a:endParaRPr>
          </a:p>
          <a:p>
            <a:pPr marL="0" indent="0">
              <a:buNone/>
            </a:pPr>
            <a:endParaRPr lang="ru-RU" dirty="0"/>
          </a:p>
        </p:txBody>
      </p:sp>
      <p:sp>
        <p:nvSpPr>
          <p:cNvPr id="4" name="Объект 3">
            <a:extLst>
              <a:ext uri="{FF2B5EF4-FFF2-40B4-BE49-F238E27FC236}">
                <a16:creationId xmlns:a16="http://schemas.microsoft.com/office/drawing/2014/main" id="{A76E1302-62E7-8F2C-5E0C-1E9AA0B1BF5F}"/>
              </a:ext>
            </a:extLst>
          </p:cNvPr>
          <p:cNvSpPr>
            <a:spLocks noGrp="1"/>
          </p:cNvSpPr>
          <p:nvPr>
            <p:ph sz="half" idx="2"/>
          </p:nvPr>
        </p:nvSpPr>
        <p:spPr>
          <a:xfrm>
            <a:off x="6329516" y="1523999"/>
            <a:ext cx="5181600" cy="4652963"/>
          </a:xfrm>
        </p:spPr>
        <p:txBody>
          <a:bodyPr>
            <a:normAutofit fontScale="77500" lnSpcReduction="20000"/>
          </a:bodyPr>
          <a:lstStyle/>
          <a:p>
            <a:pPr marL="0" indent="0">
              <a:lnSpc>
                <a:spcPct val="120000"/>
              </a:lnSpc>
              <a:buNone/>
            </a:pPr>
            <a:r>
              <a:rPr lang="en-US" b="1" dirty="0">
                <a:latin typeface="Times New Roman" panose="02020603050405020304" pitchFamily="18" charset="0"/>
                <a:cs typeface="Times New Roman" panose="02020603050405020304" pitchFamily="18" charset="0"/>
              </a:rPr>
              <a:t>2. </a:t>
            </a:r>
            <a:r>
              <a:rPr lang="en-US" b="1" dirty="0" err="1">
                <a:latin typeface="Times New Roman" panose="02020603050405020304" pitchFamily="18" charset="0"/>
                <a:cs typeface="Times New Roman" panose="02020603050405020304" pitchFamily="18" charset="0"/>
              </a:rPr>
              <a:t>Sinfda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ijtimoiy</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integratsiyani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oshirishda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qaysi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metodik</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usullar</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samarali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bo‘ladi</a:t>
            </a:r>
            <a:r>
              <a:rPr lang="en-US" b="1" dirty="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a:p>
            <a:pPr>
              <a:lnSpc>
                <a:spcPct val="12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 </a:t>
            </a:r>
            <a:r>
              <a:rPr lang="en-US" dirty="0" err="1">
                <a:latin typeface="Times New Roman" panose="02020603050405020304" pitchFamily="18" charset="0"/>
                <a:cs typeface="Times New Roman" panose="02020603050405020304" pitchFamily="18" charset="0"/>
              </a:rPr>
              <a:t>Kooperativ</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o‘quv</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faoliyatlarini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tashkil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etish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guruh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orqali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o‘zaro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hamkorlikni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rivojlantirish</a:t>
            </a:r>
            <a:endParaRPr lang="en-US" dirty="0">
              <a:latin typeface="Times New Roman" panose="02020603050405020304" pitchFamily="18" charset="0"/>
              <a:cs typeface="Times New Roman" panose="02020603050405020304" pitchFamily="18" charset="0"/>
            </a:endParaRPr>
          </a:p>
          <a:p>
            <a:pPr>
              <a:lnSpc>
                <a:spcPct val="12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B) </a:t>
            </a:r>
            <a:r>
              <a:rPr lang="en-US" dirty="0" err="1">
                <a:latin typeface="Times New Roman" panose="02020603050405020304" pitchFamily="18" charset="0"/>
                <a:cs typeface="Times New Roman" panose="02020603050405020304" pitchFamily="18" charset="0"/>
              </a:rPr>
              <a:t>o‘quvchilarni</a:t>
            </a:r>
            <a:r>
              <a:rPr lang="en-US" dirty="0">
                <a:latin typeface="Times New Roman" panose="02020603050405020304" pitchFamily="18" charset="0"/>
                <a:cs typeface="Times New Roman" panose="02020603050405020304" pitchFamily="18" charset="0"/>
              </a:rPr>
              <a:t> individual </a:t>
            </a:r>
            <a:r>
              <a:rPr lang="en-US" dirty="0" err="1">
                <a:latin typeface="Times New Roman" panose="02020603050405020304" pitchFamily="18" charset="0"/>
                <a:cs typeface="Times New Roman" panose="02020603050405020304" pitchFamily="18" charset="0"/>
              </a:rPr>
              <a:t>ishlashni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ta'minlash</a:t>
            </a:r>
            <a:endParaRPr lang="en-US" dirty="0">
              <a:latin typeface="Times New Roman" panose="02020603050405020304" pitchFamily="18" charset="0"/>
              <a:cs typeface="Times New Roman" panose="02020603050405020304" pitchFamily="18" charset="0"/>
            </a:endParaRPr>
          </a:p>
          <a:p>
            <a:pPr>
              <a:lnSpc>
                <a:spcPct val="12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 </a:t>
            </a:r>
            <a:r>
              <a:rPr lang="en-US" dirty="0" err="1">
                <a:latin typeface="Times New Roman" panose="02020603050405020304" pitchFamily="18" charset="0"/>
                <a:cs typeface="Times New Roman" panose="02020603050405020304" pitchFamily="18" charset="0"/>
              </a:rPr>
              <a:t>Sinfda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o‘qituvchining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monologik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usulda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dars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berishi</a:t>
            </a:r>
            <a:endParaRPr lang="en-US" dirty="0">
              <a:latin typeface="Times New Roman" panose="02020603050405020304" pitchFamily="18" charset="0"/>
              <a:cs typeface="Times New Roman" panose="02020603050405020304" pitchFamily="18" charset="0"/>
            </a:endParaRPr>
          </a:p>
          <a:p>
            <a:pPr>
              <a:lnSpc>
                <a:spcPct val="12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 </a:t>
            </a:r>
            <a:r>
              <a:rPr lang="en-US" dirty="0" err="1">
                <a:latin typeface="Times New Roman" panose="02020603050405020304" pitchFamily="18" charset="0"/>
                <a:cs typeface="Times New Roman" panose="02020603050405020304" pitchFamily="18" charset="0"/>
              </a:rPr>
              <a:t>o‘quvchilarga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nazariy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bilimlarni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takrorlash</a:t>
            </a:r>
            <a:endParaRPr lang="en-US" dirty="0">
              <a:latin typeface="Times New Roman" panose="02020603050405020304" pitchFamily="18" charset="0"/>
              <a:cs typeface="Times New Roman" panose="02020603050405020304" pitchFamily="18" charset="0"/>
            </a:endParaRPr>
          </a:p>
          <a:p>
            <a:pPr marL="0" indent="0">
              <a:buNone/>
            </a:pPr>
            <a:endParaRPr lang="ru-RU" dirty="0"/>
          </a:p>
        </p:txBody>
      </p:sp>
    </p:spTree>
    <p:extLst>
      <p:ext uri="{BB962C8B-B14F-4D97-AF65-F5344CB8AC3E}">
        <p14:creationId xmlns:p14="http://schemas.microsoft.com/office/powerpoint/2010/main" val="355375616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D23B45AA-88DA-E60A-AE41-E5D01AA21B9B}"/>
              </a:ext>
            </a:extLst>
          </p:cNvPr>
          <p:cNvSpPr>
            <a:spLocks noGrp="1"/>
          </p:cNvSpPr>
          <p:nvPr>
            <p:ph sz="half" idx="1"/>
          </p:nvPr>
        </p:nvSpPr>
        <p:spPr>
          <a:xfrm>
            <a:off x="639097" y="761999"/>
            <a:ext cx="5380703" cy="5478873"/>
          </a:xfrm>
        </p:spPr>
        <p:txBody>
          <a:bodyPr>
            <a:normAutofit fontScale="77500" lnSpcReduction="20000"/>
          </a:bodyPr>
          <a:lstStyle/>
          <a:p>
            <a:pPr marL="0" indent="0">
              <a:lnSpc>
                <a:spcPct val="120000"/>
              </a:lnSpc>
              <a:buNone/>
            </a:pPr>
            <a:r>
              <a:rPr lang="en-US" b="1" dirty="0">
                <a:latin typeface="Times New Roman" panose="02020603050405020304" pitchFamily="18" charset="0"/>
                <a:cs typeface="Times New Roman" panose="02020603050405020304" pitchFamily="18" charset="0"/>
              </a:rPr>
              <a:t>3. </a:t>
            </a:r>
            <a:r>
              <a:rPr lang="en-US" b="1" dirty="0" err="1">
                <a:latin typeface="Times New Roman" panose="02020603050405020304" pitchFamily="18" charset="0"/>
                <a:cs typeface="Times New Roman" panose="02020603050405020304" pitchFamily="18" charset="0"/>
              </a:rPr>
              <a:t>Ijodiy</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qobiliyat</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tushunchasini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psixologik</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nuqtai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nazardan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qanday</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ta'riflash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mumkin</a:t>
            </a:r>
            <a:r>
              <a:rPr lang="en-US" b="1" dirty="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a:p>
            <a:pPr>
              <a:lnSpc>
                <a:spcPct val="12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 </a:t>
            </a:r>
            <a:r>
              <a:rPr lang="en-US" dirty="0" err="1">
                <a:latin typeface="Times New Roman" panose="02020603050405020304" pitchFamily="18" charset="0"/>
                <a:cs typeface="Times New Roman" panose="02020603050405020304" pitchFamily="18" charset="0"/>
              </a:rPr>
              <a:t>Ijodiy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qobiliyat</a:t>
            </a: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bu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yangi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g‘oyalarni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yaratish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hamda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muammolarni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yechishda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yangi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yondashuvlarni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topish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qobiliyati</a:t>
            </a:r>
            <a:r>
              <a:rPr lang="en-US" dirty="0">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B) </a:t>
            </a:r>
            <a:r>
              <a:rPr lang="en-US" dirty="0" err="1">
                <a:latin typeface="Times New Roman" panose="02020603050405020304" pitchFamily="18" charset="0"/>
                <a:cs typeface="Times New Roman" panose="02020603050405020304" pitchFamily="18" charset="0"/>
              </a:rPr>
              <a:t>Ijodiy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qobiliyat</a:t>
            </a: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bu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aniq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sistematik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fikrlashni</a:t>
            </a:r>
            <a:r>
              <a:rPr lang="en-US" dirty="0">
                <a:latin typeface="Times New Roman" panose="02020603050405020304" pitchFamily="18" charset="0"/>
                <a:cs typeface="Times New Roman" panose="02020603050405020304" pitchFamily="18" charset="0"/>
              </a:rPr>
              <a:t> talab </a:t>
            </a:r>
            <a:r>
              <a:rPr lang="en-US" dirty="0" err="1">
                <a:latin typeface="Times New Roman" panose="02020603050405020304" pitchFamily="18" charset="0"/>
                <a:cs typeface="Times New Roman" panose="02020603050405020304" pitchFamily="18" charset="0"/>
              </a:rPr>
              <a:t>qiluvchi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qobiliyat</a:t>
            </a:r>
            <a:r>
              <a:rPr lang="en-US" dirty="0">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 </a:t>
            </a:r>
            <a:r>
              <a:rPr lang="en-US" dirty="0" err="1">
                <a:latin typeface="Times New Roman" panose="02020603050405020304" pitchFamily="18" charset="0"/>
                <a:cs typeface="Times New Roman" panose="02020603050405020304" pitchFamily="18" charset="0"/>
              </a:rPr>
              <a:t>Ijodiy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qobiliyat</a:t>
            </a: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bu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san'at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madaniyat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sohalariga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qobiliyat</a:t>
            </a:r>
            <a:r>
              <a:rPr lang="en-US" dirty="0">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 </a:t>
            </a:r>
            <a:r>
              <a:rPr lang="en-US" dirty="0" err="1">
                <a:latin typeface="Times New Roman" panose="02020603050405020304" pitchFamily="18" charset="0"/>
                <a:cs typeface="Times New Roman" panose="02020603050405020304" pitchFamily="18" charset="0"/>
              </a:rPr>
              <a:t>Ijodiy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qobiliyat</a:t>
            </a: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bu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faqat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eslab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qolish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tahlil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bog‘liq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qobiliyat</a:t>
            </a:r>
            <a:r>
              <a:rPr lang="en-US" dirty="0">
                <a:latin typeface="Times New Roman" panose="02020603050405020304" pitchFamily="18" charset="0"/>
                <a:cs typeface="Times New Roman" panose="02020603050405020304" pitchFamily="18" charset="0"/>
              </a:rPr>
              <a:t>.</a:t>
            </a:r>
          </a:p>
          <a:p>
            <a:pPr marL="0" indent="0">
              <a:buNone/>
            </a:pPr>
            <a:endParaRPr lang="ru-RU" dirty="0"/>
          </a:p>
        </p:txBody>
      </p:sp>
      <p:sp>
        <p:nvSpPr>
          <p:cNvPr id="4" name="Объект 3">
            <a:extLst>
              <a:ext uri="{FF2B5EF4-FFF2-40B4-BE49-F238E27FC236}">
                <a16:creationId xmlns:a16="http://schemas.microsoft.com/office/drawing/2014/main" id="{CB67E1F3-1622-C39A-2B95-235C7C39E052}"/>
              </a:ext>
            </a:extLst>
          </p:cNvPr>
          <p:cNvSpPr>
            <a:spLocks noGrp="1"/>
          </p:cNvSpPr>
          <p:nvPr>
            <p:ph sz="half" idx="2"/>
          </p:nvPr>
        </p:nvSpPr>
        <p:spPr>
          <a:xfrm>
            <a:off x="6371303" y="825910"/>
            <a:ext cx="5181600" cy="5351053"/>
          </a:xfrm>
        </p:spPr>
        <p:txBody>
          <a:bodyPr>
            <a:normAutofit fontScale="77500" lnSpcReduction="20000"/>
          </a:bodyPr>
          <a:lstStyle/>
          <a:p>
            <a:pPr marL="0" indent="0">
              <a:lnSpc>
                <a:spcPct val="120000"/>
              </a:lnSpc>
              <a:buNone/>
            </a:pPr>
            <a:r>
              <a:rPr lang="en-US" b="1" dirty="0">
                <a:solidFill>
                  <a:srgbClr val="FF0000"/>
                </a:solidFill>
                <a:latin typeface="Times New Roman" panose="02020603050405020304" pitchFamily="18" charset="0"/>
                <a:cs typeface="Times New Roman" panose="02020603050405020304" pitchFamily="18" charset="0"/>
              </a:rPr>
              <a:t>4. </a:t>
            </a:r>
            <a:r>
              <a:rPr lang="en-US" b="1" dirty="0" err="1">
                <a:solidFill>
                  <a:srgbClr val="FF0000"/>
                </a:solidFill>
                <a:latin typeface="Times New Roman" panose="02020603050405020304" pitchFamily="18" charset="0"/>
                <a:cs typeface="Times New Roman" panose="02020603050405020304" pitchFamily="18" charset="0"/>
              </a:rPr>
              <a:t>Ijodiy</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qobiliyatni</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shakllantirishda</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qanday</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pedagogik</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yondashuvlar</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muhim</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rol</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o‘ynaydi</a:t>
            </a:r>
            <a:r>
              <a:rPr lang="en-US" b="1" dirty="0">
                <a:solidFill>
                  <a:srgbClr val="FF0000"/>
                </a:solidFill>
                <a:latin typeface="Times New Roman" panose="02020603050405020304" pitchFamily="18" charset="0"/>
                <a:cs typeface="Times New Roman" panose="02020603050405020304" pitchFamily="18" charset="0"/>
              </a:rPr>
              <a:t>?</a:t>
            </a:r>
            <a:endParaRPr lang="en-US" dirty="0">
              <a:solidFill>
                <a:srgbClr val="FF0000"/>
              </a:solidFill>
              <a:latin typeface="Times New Roman" panose="02020603050405020304" pitchFamily="18" charset="0"/>
              <a:cs typeface="Times New Roman" panose="02020603050405020304" pitchFamily="18" charset="0"/>
            </a:endParaRPr>
          </a:p>
          <a:p>
            <a:pPr>
              <a:lnSpc>
                <a:spcPct val="120000"/>
              </a:lnSpc>
              <a:buFont typeface="Arial" panose="020B0604020202020204" pitchFamily="34" charset="0"/>
              <a:buChar char="•"/>
            </a:pPr>
            <a:r>
              <a:rPr lang="en-US" dirty="0">
                <a:solidFill>
                  <a:srgbClr val="FF0000"/>
                </a:solidFill>
                <a:latin typeface="Times New Roman" panose="02020603050405020304" pitchFamily="18" charset="0"/>
                <a:cs typeface="Times New Roman" panose="02020603050405020304" pitchFamily="18" charset="0"/>
              </a:rPr>
              <a:t>A) </a:t>
            </a:r>
            <a:r>
              <a:rPr lang="en-US" dirty="0" err="1">
                <a:solidFill>
                  <a:srgbClr val="FF0000"/>
                </a:solidFill>
                <a:latin typeface="Times New Roman" panose="02020603050405020304" pitchFamily="18" charset="0"/>
                <a:cs typeface="Times New Roman" panose="02020603050405020304" pitchFamily="18" charset="0"/>
              </a:rPr>
              <a:t>o‘quvchilarga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o‘z</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fikrlarini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erkin</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ifodalashga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imkon</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berish</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va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ijodiy</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muhit</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yaratish</a:t>
            </a:r>
            <a:r>
              <a:rPr lang="en-US" dirty="0">
                <a:solidFill>
                  <a:srgbClr val="FF0000"/>
                </a:solidFill>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dirty="0">
                <a:solidFill>
                  <a:srgbClr val="FF0000"/>
                </a:solidFill>
                <a:latin typeface="Times New Roman" panose="02020603050405020304" pitchFamily="18" charset="0"/>
                <a:cs typeface="Times New Roman" panose="02020603050405020304" pitchFamily="18" charset="0"/>
              </a:rPr>
              <a:t>B) </a:t>
            </a:r>
            <a:r>
              <a:rPr lang="en-US" dirty="0" err="1">
                <a:solidFill>
                  <a:srgbClr val="FF0000"/>
                </a:solidFill>
                <a:latin typeface="Times New Roman" panose="02020603050405020304" pitchFamily="18" charset="0"/>
                <a:cs typeface="Times New Roman" panose="02020603050405020304" pitchFamily="18" charset="0"/>
              </a:rPr>
              <a:t>o‘quvchilarga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eslab</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qolish</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va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tahlil</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qilishga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yo‘naltirish</a:t>
            </a:r>
            <a:r>
              <a:rPr lang="en-US" dirty="0">
                <a:solidFill>
                  <a:srgbClr val="FF0000"/>
                </a:solidFill>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dirty="0">
                <a:solidFill>
                  <a:srgbClr val="FF0000"/>
                </a:solidFill>
                <a:latin typeface="Times New Roman" panose="02020603050405020304" pitchFamily="18" charset="0"/>
                <a:cs typeface="Times New Roman" panose="02020603050405020304" pitchFamily="18" charset="0"/>
              </a:rPr>
              <a:t>C) </a:t>
            </a:r>
            <a:r>
              <a:rPr lang="en-US" dirty="0" err="1">
                <a:solidFill>
                  <a:srgbClr val="FF0000"/>
                </a:solidFill>
                <a:latin typeface="Times New Roman" panose="02020603050405020304" pitchFamily="18" charset="0"/>
                <a:cs typeface="Times New Roman" panose="02020603050405020304" pitchFamily="18" charset="0"/>
              </a:rPr>
              <a:t>o‘quvchilarga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qattiq</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va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qat'iy</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qo‘llaniladigan</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standartlarga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rioya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qilishni</a:t>
            </a:r>
            <a:r>
              <a:rPr lang="en-US" dirty="0">
                <a:solidFill>
                  <a:srgbClr val="FF0000"/>
                </a:solidFill>
                <a:latin typeface="Times New Roman" panose="02020603050405020304" pitchFamily="18" charset="0"/>
                <a:cs typeface="Times New Roman" panose="02020603050405020304" pitchFamily="18" charset="0"/>
              </a:rPr>
              <a:t> talab </a:t>
            </a:r>
            <a:r>
              <a:rPr lang="en-US" dirty="0" err="1">
                <a:solidFill>
                  <a:srgbClr val="FF0000"/>
                </a:solidFill>
                <a:latin typeface="Times New Roman" panose="02020603050405020304" pitchFamily="18" charset="0"/>
                <a:cs typeface="Times New Roman" panose="02020603050405020304" pitchFamily="18" charset="0"/>
              </a:rPr>
              <a:t>qilish</a:t>
            </a:r>
            <a:r>
              <a:rPr lang="en-US" dirty="0">
                <a:solidFill>
                  <a:srgbClr val="FF0000"/>
                </a:solidFill>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dirty="0">
                <a:solidFill>
                  <a:srgbClr val="FF0000"/>
                </a:solidFill>
                <a:latin typeface="Times New Roman" panose="02020603050405020304" pitchFamily="18" charset="0"/>
                <a:cs typeface="Times New Roman" panose="02020603050405020304" pitchFamily="18" charset="0"/>
              </a:rPr>
              <a:t>D) </a:t>
            </a:r>
            <a:r>
              <a:rPr lang="en-US" dirty="0" err="1">
                <a:solidFill>
                  <a:srgbClr val="FF0000"/>
                </a:solidFill>
                <a:latin typeface="Times New Roman" panose="02020603050405020304" pitchFamily="18" charset="0"/>
                <a:cs typeface="Times New Roman" panose="02020603050405020304" pitchFamily="18" charset="0"/>
              </a:rPr>
              <a:t>Sinfda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faqat</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o‘qituvchining</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faoliyatini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ko‘rsatish</a:t>
            </a:r>
            <a:r>
              <a:rPr lang="en-US" dirty="0">
                <a:solidFill>
                  <a:srgbClr val="FF0000"/>
                </a:solidFill>
                <a:latin typeface="Times New Roman" panose="02020603050405020304" pitchFamily="18" charset="0"/>
                <a:cs typeface="Times New Roman" panose="02020603050405020304" pitchFamily="18" charset="0"/>
              </a:rPr>
              <a:t>.</a:t>
            </a:r>
          </a:p>
          <a:p>
            <a:pPr marL="0" indent="0">
              <a:buNone/>
            </a:pPr>
            <a:endParaRPr lang="ru-RU" dirty="0"/>
          </a:p>
        </p:txBody>
      </p:sp>
    </p:spTree>
    <p:extLst>
      <p:ext uri="{BB962C8B-B14F-4D97-AF65-F5344CB8AC3E}">
        <p14:creationId xmlns:p14="http://schemas.microsoft.com/office/powerpoint/2010/main" val="225986163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9CD0D142-F4C9-A2B8-851F-6A9197C940AA}"/>
              </a:ext>
            </a:extLst>
          </p:cNvPr>
          <p:cNvSpPr>
            <a:spLocks noGrp="1"/>
          </p:cNvSpPr>
          <p:nvPr>
            <p:ph sz="half" idx="1"/>
          </p:nvPr>
        </p:nvSpPr>
        <p:spPr>
          <a:xfrm>
            <a:off x="688258" y="953729"/>
            <a:ext cx="5331542" cy="5427405"/>
          </a:xfrm>
        </p:spPr>
        <p:txBody>
          <a:bodyPr>
            <a:normAutofit fontScale="62500" lnSpcReduction="20000"/>
          </a:bodyPr>
          <a:lstStyle/>
          <a:p>
            <a:pPr marL="0" indent="0">
              <a:lnSpc>
                <a:spcPct val="120000"/>
              </a:lnSpc>
              <a:buNone/>
            </a:pPr>
            <a:r>
              <a:rPr lang="en-US" sz="3200" b="1" dirty="0">
                <a:solidFill>
                  <a:srgbClr val="FF0000"/>
                </a:solidFill>
                <a:latin typeface="Times New Roman" panose="02020603050405020304" pitchFamily="18" charset="0"/>
                <a:cs typeface="Times New Roman" panose="02020603050405020304" pitchFamily="18" charset="0"/>
              </a:rPr>
              <a:t>5. </a:t>
            </a:r>
            <a:r>
              <a:rPr lang="en-US" sz="3200" b="1" dirty="0" err="1">
                <a:solidFill>
                  <a:srgbClr val="FF0000"/>
                </a:solidFill>
                <a:latin typeface="Times New Roman" panose="02020603050405020304" pitchFamily="18" charset="0"/>
                <a:cs typeface="Times New Roman" panose="02020603050405020304" pitchFamily="18" charset="0"/>
              </a:rPr>
              <a:t>Ijodiy</a:t>
            </a:r>
            <a:r>
              <a:rPr lang="en-US" sz="3200" b="1" dirty="0">
                <a:solidFill>
                  <a:srgbClr val="FF0000"/>
                </a:solidFill>
                <a:latin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cs typeface="Times New Roman" panose="02020603050405020304" pitchFamily="18" charset="0"/>
              </a:rPr>
              <a:t>yondashuvning</a:t>
            </a:r>
            <a:r>
              <a:rPr lang="en-US" sz="3200" b="1" dirty="0">
                <a:solidFill>
                  <a:srgbClr val="FF0000"/>
                </a:solidFill>
                <a:latin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cs typeface="Times New Roman" panose="02020603050405020304" pitchFamily="18" charset="0"/>
              </a:rPr>
              <a:t>psixologik</a:t>
            </a:r>
            <a:r>
              <a:rPr lang="en-US" sz="3200" b="1" dirty="0">
                <a:solidFill>
                  <a:srgbClr val="FF0000"/>
                </a:solidFill>
                <a:latin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cs typeface="Times New Roman" panose="02020603050405020304" pitchFamily="18" charset="0"/>
              </a:rPr>
              <a:t>jihatdan</a:t>
            </a:r>
            <a:r>
              <a:rPr lang="en-US" sz="3200" b="1" dirty="0">
                <a:solidFill>
                  <a:srgbClr val="FF0000"/>
                </a:solidFill>
                <a:latin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cs typeface="Times New Roman" panose="02020603050405020304" pitchFamily="18" charset="0"/>
              </a:rPr>
              <a:t>ta'rifi</a:t>
            </a:r>
            <a:r>
              <a:rPr lang="en-US" sz="3200" b="1" dirty="0">
                <a:solidFill>
                  <a:srgbClr val="FF0000"/>
                </a:solidFill>
                <a:latin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cs typeface="Times New Roman" panose="02020603050405020304" pitchFamily="18" charset="0"/>
              </a:rPr>
              <a:t>qanday</a:t>
            </a:r>
            <a:r>
              <a:rPr lang="en-US" sz="3200" b="1" dirty="0">
                <a:solidFill>
                  <a:srgbClr val="FF0000"/>
                </a:solidFill>
                <a:latin typeface="Times New Roman" panose="02020603050405020304" pitchFamily="18" charset="0"/>
                <a:cs typeface="Times New Roman" panose="02020603050405020304" pitchFamily="18" charset="0"/>
              </a:rPr>
              <a:t>?</a:t>
            </a:r>
            <a:endParaRPr lang="en-US" sz="3200" dirty="0">
              <a:solidFill>
                <a:srgbClr val="FF0000"/>
              </a:solidFill>
              <a:latin typeface="Times New Roman" panose="02020603050405020304" pitchFamily="18" charset="0"/>
              <a:cs typeface="Times New Roman" panose="02020603050405020304" pitchFamily="18" charset="0"/>
            </a:endParaRPr>
          </a:p>
          <a:p>
            <a:pPr>
              <a:lnSpc>
                <a:spcPct val="120000"/>
              </a:lnSpc>
              <a:buFont typeface="Arial" panose="020B0604020202020204" pitchFamily="34" charset="0"/>
              <a:buChar char="•"/>
            </a:pPr>
            <a:r>
              <a:rPr lang="en-US" sz="3200" dirty="0">
                <a:solidFill>
                  <a:srgbClr val="FF0000"/>
                </a:solidFill>
                <a:latin typeface="Times New Roman" panose="02020603050405020304" pitchFamily="18" charset="0"/>
                <a:cs typeface="Times New Roman" panose="02020603050405020304" pitchFamily="18" charset="0"/>
              </a:rPr>
              <a:t>A) </a:t>
            </a:r>
            <a:r>
              <a:rPr lang="en-US" sz="3200" dirty="0" err="1">
                <a:solidFill>
                  <a:srgbClr val="FF0000"/>
                </a:solidFill>
                <a:latin typeface="Times New Roman" panose="02020603050405020304" pitchFamily="18" charset="0"/>
                <a:cs typeface="Times New Roman" panose="02020603050405020304" pitchFamily="18" charset="0"/>
              </a:rPr>
              <a:t>Ijodiy</a:t>
            </a:r>
            <a:r>
              <a:rPr lang="en-US" sz="3200" dirty="0">
                <a:solidFill>
                  <a:srgbClr val="FF0000"/>
                </a:solidFill>
                <a:latin typeface="Times New Roman" panose="02020603050405020304" pitchFamily="18" charset="0"/>
                <a:cs typeface="Times New Roman" panose="02020603050405020304" pitchFamily="18" charset="0"/>
              </a:rPr>
              <a:t> </a:t>
            </a:r>
            <a:r>
              <a:rPr lang="en-US" sz="3200" dirty="0" err="1">
                <a:solidFill>
                  <a:srgbClr val="FF0000"/>
                </a:solidFill>
                <a:latin typeface="Times New Roman" panose="02020603050405020304" pitchFamily="18" charset="0"/>
                <a:cs typeface="Times New Roman" panose="02020603050405020304" pitchFamily="18" charset="0"/>
              </a:rPr>
              <a:t>yondashuv</a:t>
            </a:r>
            <a:r>
              <a:rPr lang="en-US" sz="3200" dirty="0">
                <a:solidFill>
                  <a:srgbClr val="FF0000"/>
                </a:solidFill>
                <a:latin typeface="Times New Roman" panose="02020603050405020304" pitchFamily="18" charset="0"/>
                <a:cs typeface="Times New Roman" panose="02020603050405020304" pitchFamily="18" charset="0"/>
              </a:rPr>
              <a:t> — </a:t>
            </a:r>
            <a:r>
              <a:rPr lang="en-US" sz="3200" dirty="0" err="1">
                <a:solidFill>
                  <a:srgbClr val="FF0000"/>
                </a:solidFill>
                <a:latin typeface="Times New Roman" panose="02020603050405020304" pitchFamily="18" charset="0"/>
                <a:cs typeface="Times New Roman" panose="02020603050405020304" pitchFamily="18" charset="0"/>
              </a:rPr>
              <a:t>bu</a:t>
            </a:r>
            <a:r>
              <a:rPr lang="en-US" sz="3200" dirty="0">
                <a:solidFill>
                  <a:srgbClr val="FF0000"/>
                </a:solidFill>
                <a:latin typeface="Times New Roman" panose="02020603050405020304" pitchFamily="18" charset="0"/>
                <a:cs typeface="Times New Roman" panose="02020603050405020304" pitchFamily="18" charset="0"/>
              </a:rPr>
              <a:t> </a:t>
            </a:r>
            <a:r>
              <a:rPr lang="en-US" sz="3200" dirty="0" err="1">
                <a:solidFill>
                  <a:srgbClr val="FF0000"/>
                </a:solidFill>
                <a:latin typeface="Times New Roman" panose="02020603050405020304" pitchFamily="18" charset="0"/>
                <a:cs typeface="Times New Roman" panose="02020603050405020304" pitchFamily="18" charset="0"/>
              </a:rPr>
              <a:t>muammolarni</a:t>
            </a:r>
            <a:r>
              <a:rPr lang="en-US" sz="3200" dirty="0">
                <a:solidFill>
                  <a:srgbClr val="FF0000"/>
                </a:solidFill>
                <a:latin typeface="Times New Roman" panose="02020603050405020304" pitchFamily="18" charset="0"/>
                <a:cs typeface="Times New Roman" panose="02020603050405020304" pitchFamily="18" charset="0"/>
              </a:rPr>
              <a:t> </a:t>
            </a:r>
            <a:r>
              <a:rPr lang="en-US" sz="3200" dirty="0" err="1">
                <a:solidFill>
                  <a:srgbClr val="FF0000"/>
                </a:solidFill>
                <a:latin typeface="Times New Roman" panose="02020603050405020304" pitchFamily="18" charset="0"/>
                <a:cs typeface="Times New Roman" panose="02020603050405020304" pitchFamily="18" charset="0"/>
              </a:rPr>
              <a:t>yechishda</a:t>
            </a:r>
            <a:r>
              <a:rPr lang="en-US" sz="3200" dirty="0">
                <a:solidFill>
                  <a:srgbClr val="FF0000"/>
                </a:solidFill>
                <a:latin typeface="Times New Roman" panose="02020603050405020304" pitchFamily="18" charset="0"/>
                <a:cs typeface="Times New Roman" panose="02020603050405020304" pitchFamily="18" charset="0"/>
              </a:rPr>
              <a:t> </a:t>
            </a:r>
            <a:r>
              <a:rPr lang="en-US" sz="3200" dirty="0" err="1">
                <a:solidFill>
                  <a:srgbClr val="FF0000"/>
                </a:solidFill>
                <a:latin typeface="Times New Roman" panose="02020603050405020304" pitchFamily="18" charset="0"/>
                <a:cs typeface="Times New Roman" panose="02020603050405020304" pitchFamily="18" charset="0"/>
              </a:rPr>
              <a:t>yoki</a:t>
            </a:r>
            <a:r>
              <a:rPr lang="en-US" sz="3200" dirty="0">
                <a:solidFill>
                  <a:srgbClr val="FF0000"/>
                </a:solidFill>
                <a:latin typeface="Times New Roman" panose="02020603050405020304" pitchFamily="18" charset="0"/>
                <a:cs typeface="Times New Roman" panose="02020603050405020304" pitchFamily="18" charset="0"/>
              </a:rPr>
              <a:t> </a:t>
            </a:r>
            <a:r>
              <a:rPr lang="en-US" sz="3200" dirty="0" err="1">
                <a:solidFill>
                  <a:srgbClr val="FF0000"/>
                </a:solidFill>
                <a:latin typeface="Times New Roman" panose="02020603050405020304" pitchFamily="18" charset="0"/>
                <a:cs typeface="Times New Roman" panose="02020603050405020304" pitchFamily="18" charset="0"/>
              </a:rPr>
              <a:t>vaziyatlarga</a:t>
            </a:r>
            <a:r>
              <a:rPr lang="en-US" sz="3200" dirty="0">
                <a:solidFill>
                  <a:srgbClr val="FF0000"/>
                </a:solidFill>
                <a:latin typeface="Times New Roman" panose="02020603050405020304" pitchFamily="18" charset="0"/>
                <a:cs typeface="Times New Roman" panose="02020603050405020304" pitchFamily="18" charset="0"/>
              </a:rPr>
              <a:t> </a:t>
            </a:r>
            <a:r>
              <a:rPr lang="en-US" sz="3200" dirty="0" err="1">
                <a:solidFill>
                  <a:srgbClr val="FF0000"/>
                </a:solidFill>
                <a:latin typeface="Times New Roman" panose="02020603050405020304" pitchFamily="18" charset="0"/>
                <a:cs typeface="Times New Roman" panose="02020603050405020304" pitchFamily="18" charset="0"/>
              </a:rPr>
              <a:t>qaraganda</a:t>
            </a:r>
            <a:r>
              <a:rPr lang="en-US" sz="3200" dirty="0">
                <a:solidFill>
                  <a:srgbClr val="FF0000"/>
                </a:solidFill>
                <a:latin typeface="Times New Roman" panose="02020603050405020304" pitchFamily="18" charset="0"/>
                <a:cs typeface="Times New Roman" panose="02020603050405020304" pitchFamily="18" charset="0"/>
              </a:rPr>
              <a:t> </a:t>
            </a:r>
            <a:r>
              <a:rPr lang="en-US" sz="3200" dirty="0" err="1">
                <a:solidFill>
                  <a:srgbClr val="FF0000"/>
                </a:solidFill>
                <a:latin typeface="Times New Roman" panose="02020603050405020304" pitchFamily="18" charset="0"/>
                <a:cs typeface="Times New Roman" panose="02020603050405020304" pitchFamily="18" charset="0"/>
              </a:rPr>
              <a:t>yangi</a:t>
            </a:r>
            <a:r>
              <a:rPr lang="en-US" sz="3200" dirty="0">
                <a:solidFill>
                  <a:srgbClr val="FF0000"/>
                </a:solidFill>
                <a:latin typeface="Times New Roman" panose="02020603050405020304" pitchFamily="18" charset="0"/>
                <a:cs typeface="Times New Roman" panose="02020603050405020304" pitchFamily="18" charset="0"/>
              </a:rPr>
              <a:t>, original </a:t>
            </a:r>
            <a:r>
              <a:rPr lang="en-US" sz="3200" dirty="0" err="1">
                <a:solidFill>
                  <a:srgbClr val="FF0000"/>
                </a:solidFill>
                <a:latin typeface="Times New Roman" panose="02020603050405020304" pitchFamily="18" charset="0"/>
                <a:cs typeface="Times New Roman" panose="02020603050405020304" pitchFamily="18" charset="0"/>
              </a:rPr>
              <a:t>va</a:t>
            </a:r>
            <a:r>
              <a:rPr lang="en-US" sz="3200" dirty="0">
                <a:solidFill>
                  <a:srgbClr val="FF0000"/>
                </a:solidFill>
                <a:latin typeface="Times New Roman" panose="02020603050405020304" pitchFamily="18" charset="0"/>
                <a:cs typeface="Times New Roman" panose="02020603050405020304" pitchFamily="18" charset="0"/>
              </a:rPr>
              <a:t> </a:t>
            </a:r>
            <a:r>
              <a:rPr lang="en-US" sz="3200" dirty="0" err="1">
                <a:solidFill>
                  <a:srgbClr val="FF0000"/>
                </a:solidFill>
                <a:latin typeface="Times New Roman" panose="02020603050405020304" pitchFamily="18" charset="0"/>
                <a:cs typeface="Times New Roman" panose="02020603050405020304" pitchFamily="18" charset="0"/>
              </a:rPr>
              <a:t>noan'anaviy</a:t>
            </a:r>
            <a:r>
              <a:rPr lang="en-US" sz="3200" dirty="0">
                <a:solidFill>
                  <a:srgbClr val="FF0000"/>
                </a:solidFill>
                <a:latin typeface="Times New Roman" panose="02020603050405020304" pitchFamily="18" charset="0"/>
                <a:cs typeface="Times New Roman" panose="02020603050405020304" pitchFamily="18" charset="0"/>
              </a:rPr>
              <a:t> </a:t>
            </a:r>
            <a:r>
              <a:rPr lang="en-US" sz="3200" dirty="0" err="1">
                <a:solidFill>
                  <a:srgbClr val="FF0000"/>
                </a:solidFill>
                <a:latin typeface="Times New Roman" panose="02020603050405020304" pitchFamily="18" charset="0"/>
                <a:cs typeface="Times New Roman" panose="02020603050405020304" pitchFamily="18" charset="0"/>
              </a:rPr>
              <a:t>usullarni</a:t>
            </a:r>
            <a:r>
              <a:rPr lang="en-US" sz="3200" dirty="0">
                <a:solidFill>
                  <a:srgbClr val="FF0000"/>
                </a:solidFill>
                <a:latin typeface="Times New Roman" panose="02020603050405020304" pitchFamily="18" charset="0"/>
                <a:cs typeface="Times New Roman" panose="02020603050405020304" pitchFamily="18" charset="0"/>
              </a:rPr>
              <a:t> </a:t>
            </a:r>
            <a:r>
              <a:rPr lang="en-US" sz="3200" dirty="0" err="1">
                <a:solidFill>
                  <a:srgbClr val="FF0000"/>
                </a:solidFill>
                <a:latin typeface="Times New Roman" panose="02020603050405020304" pitchFamily="18" charset="0"/>
                <a:cs typeface="Times New Roman" panose="02020603050405020304" pitchFamily="18" charset="0"/>
              </a:rPr>
              <a:t>qo‘llashdir</a:t>
            </a:r>
            <a:r>
              <a:rPr lang="en-US" sz="3200" dirty="0">
                <a:solidFill>
                  <a:srgbClr val="FF0000"/>
                </a:solidFill>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sz="3200" dirty="0">
                <a:solidFill>
                  <a:srgbClr val="FF0000"/>
                </a:solidFill>
                <a:latin typeface="Times New Roman" panose="02020603050405020304" pitchFamily="18" charset="0"/>
                <a:cs typeface="Times New Roman" panose="02020603050405020304" pitchFamily="18" charset="0"/>
              </a:rPr>
              <a:t>B) </a:t>
            </a:r>
            <a:r>
              <a:rPr lang="en-US" sz="3200" dirty="0" err="1">
                <a:solidFill>
                  <a:srgbClr val="FF0000"/>
                </a:solidFill>
                <a:latin typeface="Times New Roman" panose="02020603050405020304" pitchFamily="18" charset="0"/>
                <a:cs typeface="Times New Roman" panose="02020603050405020304" pitchFamily="18" charset="0"/>
              </a:rPr>
              <a:t>Ijodiy</a:t>
            </a:r>
            <a:r>
              <a:rPr lang="en-US" sz="3200" dirty="0">
                <a:solidFill>
                  <a:srgbClr val="FF0000"/>
                </a:solidFill>
                <a:latin typeface="Times New Roman" panose="02020603050405020304" pitchFamily="18" charset="0"/>
                <a:cs typeface="Times New Roman" panose="02020603050405020304" pitchFamily="18" charset="0"/>
              </a:rPr>
              <a:t> </a:t>
            </a:r>
            <a:r>
              <a:rPr lang="en-US" sz="3200" dirty="0" err="1">
                <a:solidFill>
                  <a:srgbClr val="FF0000"/>
                </a:solidFill>
                <a:latin typeface="Times New Roman" panose="02020603050405020304" pitchFamily="18" charset="0"/>
                <a:cs typeface="Times New Roman" panose="02020603050405020304" pitchFamily="18" charset="0"/>
              </a:rPr>
              <a:t>yondashuv</a:t>
            </a:r>
            <a:r>
              <a:rPr lang="en-US" sz="3200" dirty="0">
                <a:solidFill>
                  <a:srgbClr val="FF0000"/>
                </a:solidFill>
                <a:latin typeface="Times New Roman" panose="02020603050405020304" pitchFamily="18" charset="0"/>
                <a:cs typeface="Times New Roman" panose="02020603050405020304" pitchFamily="18" charset="0"/>
              </a:rPr>
              <a:t> — </a:t>
            </a:r>
            <a:r>
              <a:rPr lang="en-US" sz="3200" dirty="0" err="1">
                <a:solidFill>
                  <a:srgbClr val="FF0000"/>
                </a:solidFill>
                <a:latin typeface="Times New Roman" panose="02020603050405020304" pitchFamily="18" charset="0"/>
                <a:cs typeface="Times New Roman" panose="02020603050405020304" pitchFamily="18" charset="0"/>
              </a:rPr>
              <a:t>bu</a:t>
            </a:r>
            <a:r>
              <a:rPr lang="en-US" sz="3200" dirty="0">
                <a:solidFill>
                  <a:srgbClr val="FF0000"/>
                </a:solidFill>
                <a:latin typeface="Times New Roman" panose="02020603050405020304" pitchFamily="18" charset="0"/>
                <a:cs typeface="Times New Roman" panose="02020603050405020304" pitchFamily="18" charset="0"/>
              </a:rPr>
              <a:t>  </a:t>
            </a:r>
            <a:r>
              <a:rPr lang="en-US" sz="3200" dirty="0" err="1">
                <a:solidFill>
                  <a:srgbClr val="FF0000"/>
                </a:solidFill>
                <a:latin typeface="Times New Roman" panose="02020603050405020304" pitchFamily="18" charset="0"/>
                <a:cs typeface="Times New Roman" panose="02020603050405020304" pitchFamily="18" charset="0"/>
              </a:rPr>
              <a:t>nazariy</a:t>
            </a:r>
            <a:r>
              <a:rPr lang="en-US" sz="3200" dirty="0">
                <a:solidFill>
                  <a:srgbClr val="FF0000"/>
                </a:solidFill>
                <a:latin typeface="Times New Roman" panose="02020603050405020304" pitchFamily="18" charset="0"/>
                <a:cs typeface="Times New Roman" panose="02020603050405020304" pitchFamily="18" charset="0"/>
              </a:rPr>
              <a:t> </a:t>
            </a:r>
            <a:r>
              <a:rPr lang="en-US" sz="3200" dirty="0" err="1">
                <a:solidFill>
                  <a:srgbClr val="FF0000"/>
                </a:solidFill>
                <a:latin typeface="Times New Roman" panose="02020603050405020304" pitchFamily="18" charset="0"/>
                <a:cs typeface="Times New Roman" panose="02020603050405020304" pitchFamily="18" charset="0"/>
              </a:rPr>
              <a:t>bilimlarni</a:t>
            </a:r>
            <a:r>
              <a:rPr lang="en-US" sz="3200" dirty="0">
                <a:solidFill>
                  <a:srgbClr val="FF0000"/>
                </a:solidFill>
                <a:latin typeface="Times New Roman" panose="02020603050405020304" pitchFamily="18" charset="0"/>
                <a:cs typeface="Times New Roman" panose="02020603050405020304" pitchFamily="18" charset="0"/>
              </a:rPr>
              <a:t> </a:t>
            </a:r>
            <a:r>
              <a:rPr lang="en-US" sz="3200" dirty="0" err="1">
                <a:solidFill>
                  <a:srgbClr val="FF0000"/>
                </a:solidFill>
                <a:latin typeface="Times New Roman" panose="02020603050405020304" pitchFamily="18" charset="0"/>
                <a:cs typeface="Times New Roman" panose="02020603050405020304" pitchFamily="18" charset="0"/>
              </a:rPr>
              <a:t>qo‘llashga</a:t>
            </a:r>
            <a:r>
              <a:rPr lang="en-US" sz="3200" dirty="0">
                <a:solidFill>
                  <a:srgbClr val="FF0000"/>
                </a:solidFill>
                <a:latin typeface="Times New Roman" panose="02020603050405020304" pitchFamily="18" charset="0"/>
                <a:cs typeface="Times New Roman" panose="02020603050405020304" pitchFamily="18" charset="0"/>
              </a:rPr>
              <a:t> </a:t>
            </a:r>
            <a:r>
              <a:rPr lang="en-US" sz="3200" dirty="0" err="1">
                <a:solidFill>
                  <a:srgbClr val="FF0000"/>
                </a:solidFill>
                <a:latin typeface="Times New Roman" panose="02020603050405020304" pitchFamily="18" charset="0"/>
                <a:cs typeface="Times New Roman" panose="02020603050405020304" pitchFamily="18" charset="0"/>
              </a:rPr>
              <a:t>asoslangan</a:t>
            </a:r>
            <a:r>
              <a:rPr lang="en-US" sz="3200" dirty="0">
                <a:solidFill>
                  <a:srgbClr val="FF0000"/>
                </a:solidFill>
                <a:latin typeface="Times New Roman" panose="02020603050405020304" pitchFamily="18" charset="0"/>
                <a:cs typeface="Times New Roman" panose="02020603050405020304" pitchFamily="18" charset="0"/>
              </a:rPr>
              <a:t> </a:t>
            </a:r>
            <a:r>
              <a:rPr lang="en-US" sz="3200" dirty="0" err="1">
                <a:solidFill>
                  <a:srgbClr val="FF0000"/>
                </a:solidFill>
                <a:latin typeface="Times New Roman" panose="02020603050405020304" pitchFamily="18" charset="0"/>
                <a:cs typeface="Times New Roman" panose="02020603050405020304" pitchFamily="18" charset="0"/>
              </a:rPr>
              <a:t>fikrlash</a:t>
            </a:r>
            <a:r>
              <a:rPr lang="en-US" sz="3200" dirty="0">
                <a:solidFill>
                  <a:srgbClr val="FF0000"/>
                </a:solidFill>
                <a:latin typeface="Times New Roman" panose="02020603050405020304" pitchFamily="18" charset="0"/>
                <a:cs typeface="Times New Roman" panose="02020603050405020304" pitchFamily="18" charset="0"/>
              </a:rPr>
              <a:t> </a:t>
            </a:r>
            <a:r>
              <a:rPr lang="en-US" sz="3200" dirty="0" err="1">
                <a:solidFill>
                  <a:srgbClr val="FF0000"/>
                </a:solidFill>
                <a:latin typeface="Times New Roman" panose="02020603050405020304" pitchFamily="18" charset="0"/>
                <a:cs typeface="Times New Roman" panose="02020603050405020304" pitchFamily="18" charset="0"/>
              </a:rPr>
              <a:t>usulidir</a:t>
            </a:r>
            <a:r>
              <a:rPr lang="en-US" sz="3200" dirty="0">
                <a:solidFill>
                  <a:srgbClr val="FF0000"/>
                </a:solidFill>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sz="3200" dirty="0">
                <a:solidFill>
                  <a:srgbClr val="FF0000"/>
                </a:solidFill>
                <a:latin typeface="Times New Roman" panose="02020603050405020304" pitchFamily="18" charset="0"/>
                <a:cs typeface="Times New Roman" panose="02020603050405020304" pitchFamily="18" charset="0"/>
              </a:rPr>
              <a:t>C) </a:t>
            </a:r>
            <a:r>
              <a:rPr lang="en-US" sz="3200" dirty="0" err="1">
                <a:solidFill>
                  <a:srgbClr val="FF0000"/>
                </a:solidFill>
                <a:latin typeface="Times New Roman" panose="02020603050405020304" pitchFamily="18" charset="0"/>
                <a:cs typeface="Times New Roman" panose="02020603050405020304" pitchFamily="18" charset="0"/>
              </a:rPr>
              <a:t>Ijodiy</a:t>
            </a:r>
            <a:r>
              <a:rPr lang="en-US" sz="3200" dirty="0">
                <a:solidFill>
                  <a:srgbClr val="FF0000"/>
                </a:solidFill>
                <a:latin typeface="Times New Roman" panose="02020603050405020304" pitchFamily="18" charset="0"/>
                <a:cs typeface="Times New Roman" panose="02020603050405020304" pitchFamily="18" charset="0"/>
              </a:rPr>
              <a:t> </a:t>
            </a:r>
            <a:r>
              <a:rPr lang="en-US" sz="3200" dirty="0" err="1">
                <a:solidFill>
                  <a:srgbClr val="FF0000"/>
                </a:solidFill>
                <a:latin typeface="Times New Roman" panose="02020603050405020304" pitchFamily="18" charset="0"/>
                <a:cs typeface="Times New Roman" panose="02020603050405020304" pitchFamily="18" charset="0"/>
              </a:rPr>
              <a:t>yondashuv</a:t>
            </a:r>
            <a:r>
              <a:rPr lang="en-US" sz="3200" dirty="0">
                <a:solidFill>
                  <a:srgbClr val="FF0000"/>
                </a:solidFill>
                <a:latin typeface="Times New Roman" panose="02020603050405020304" pitchFamily="18" charset="0"/>
                <a:cs typeface="Times New Roman" panose="02020603050405020304" pitchFamily="18" charset="0"/>
              </a:rPr>
              <a:t> — </a:t>
            </a:r>
            <a:r>
              <a:rPr lang="en-US" sz="3200" dirty="0" err="1">
                <a:solidFill>
                  <a:srgbClr val="FF0000"/>
                </a:solidFill>
                <a:latin typeface="Times New Roman" panose="02020603050405020304" pitchFamily="18" charset="0"/>
                <a:cs typeface="Times New Roman" panose="02020603050405020304" pitchFamily="18" charset="0"/>
              </a:rPr>
              <a:t>bu</a:t>
            </a:r>
            <a:r>
              <a:rPr lang="en-US" sz="3200" dirty="0">
                <a:solidFill>
                  <a:srgbClr val="FF0000"/>
                </a:solidFill>
                <a:latin typeface="Times New Roman" panose="02020603050405020304" pitchFamily="18" charset="0"/>
                <a:cs typeface="Times New Roman" panose="02020603050405020304" pitchFamily="18" charset="0"/>
              </a:rPr>
              <a:t> </a:t>
            </a:r>
            <a:r>
              <a:rPr lang="en-US" sz="3200" dirty="0" err="1">
                <a:solidFill>
                  <a:srgbClr val="FF0000"/>
                </a:solidFill>
                <a:latin typeface="Times New Roman" panose="02020603050405020304" pitchFamily="18" charset="0"/>
                <a:cs typeface="Times New Roman" panose="02020603050405020304" pitchFamily="18" charset="0"/>
              </a:rPr>
              <a:t>ilgari</a:t>
            </a:r>
            <a:r>
              <a:rPr lang="en-US" sz="3200" dirty="0">
                <a:solidFill>
                  <a:srgbClr val="FF0000"/>
                </a:solidFill>
                <a:latin typeface="Times New Roman" panose="02020603050405020304" pitchFamily="18" charset="0"/>
                <a:cs typeface="Times New Roman" panose="02020603050405020304" pitchFamily="18" charset="0"/>
              </a:rPr>
              <a:t> </a:t>
            </a:r>
            <a:r>
              <a:rPr lang="en-US" sz="3200" dirty="0" err="1">
                <a:solidFill>
                  <a:srgbClr val="FF0000"/>
                </a:solidFill>
                <a:latin typeface="Times New Roman" panose="02020603050405020304" pitchFamily="18" charset="0"/>
                <a:cs typeface="Times New Roman" panose="02020603050405020304" pitchFamily="18" charset="0"/>
              </a:rPr>
              <a:t>sinovdan</a:t>
            </a:r>
            <a:r>
              <a:rPr lang="en-US" sz="3200" dirty="0">
                <a:solidFill>
                  <a:srgbClr val="FF0000"/>
                </a:solidFill>
                <a:latin typeface="Times New Roman" panose="02020603050405020304" pitchFamily="18" charset="0"/>
                <a:cs typeface="Times New Roman" panose="02020603050405020304" pitchFamily="18" charset="0"/>
              </a:rPr>
              <a:t> </a:t>
            </a:r>
            <a:r>
              <a:rPr lang="en-US" sz="3200" dirty="0" err="1">
                <a:solidFill>
                  <a:srgbClr val="FF0000"/>
                </a:solidFill>
                <a:latin typeface="Times New Roman" panose="02020603050405020304" pitchFamily="18" charset="0"/>
                <a:cs typeface="Times New Roman" panose="02020603050405020304" pitchFamily="18" charset="0"/>
              </a:rPr>
              <a:t>o‘tgan</a:t>
            </a:r>
            <a:r>
              <a:rPr lang="en-US" sz="3200" dirty="0">
                <a:solidFill>
                  <a:srgbClr val="FF0000"/>
                </a:solidFill>
                <a:latin typeface="Times New Roman" panose="02020603050405020304" pitchFamily="18" charset="0"/>
                <a:cs typeface="Times New Roman" panose="02020603050405020304" pitchFamily="18" charset="0"/>
              </a:rPr>
              <a:t> </a:t>
            </a:r>
            <a:r>
              <a:rPr lang="en-US" sz="3200" dirty="0" err="1">
                <a:solidFill>
                  <a:srgbClr val="FF0000"/>
                </a:solidFill>
                <a:latin typeface="Times New Roman" panose="02020603050405020304" pitchFamily="18" charset="0"/>
                <a:cs typeface="Times New Roman" panose="02020603050405020304" pitchFamily="18" charset="0"/>
              </a:rPr>
              <a:t>an'anaviy</a:t>
            </a:r>
            <a:r>
              <a:rPr lang="en-US" sz="3200" dirty="0">
                <a:solidFill>
                  <a:srgbClr val="FF0000"/>
                </a:solidFill>
                <a:latin typeface="Times New Roman" panose="02020603050405020304" pitchFamily="18" charset="0"/>
                <a:cs typeface="Times New Roman" panose="02020603050405020304" pitchFamily="18" charset="0"/>
              </a:rPr>
              <a:t> </a:t>
            </a:r>
            <a:r>
              <a:rPr lang="en-US" sz="3200" dirty="0" err="1">
                <a:solidFill>
                  <a:srgbClr val="FF0000"/>
                </a:solidFill>
                <a:latin typeface="Times New Roman" panose="02020603050405020304" pitchFamily="18" charset="0"/>
                <a:cs typeface="Times New Roman" panose="02020603050405020304" pitchFamily="18" charset="0"/>
              </a:rPr>
              <a:t>metodlarni</a:t>
            </a:r>
            <a:r>
              <a:rPr lang="en-US" sz="3200" dirty="0">
                <a:solidFill>
                  <a:srgbClr val="FF0000"/>
                </a:solidFill>
                <a:latin typeface="Times New Roman" panose="02020603050405020304" pitchFamily="18" charset="0"/>
                <a:cs typeface="Times New Roman" panose="02020603050405020304" pitchFamily="18" charset="0"/>
              </a:rPr>
              <a:t> </a:t>
            </a:r>
            <a:r>
              <a:rPr lang="en-US" sz="3200" dirty="0" err="1">
                <a:solidFill>
                  <a:srgbClr val="FF0000"/>
                </a:solidFill>
                <a:latin typeface="Times New Roman" panose="02020603050405020304" pitchFamily="18" charset="0"/>
                <a:cs typeface="Times New Roman" panose="02020603050405020304" pitchFamily="18" charset="0"/>
              </a:rPr>
              <a:t>qo‘llashni</a:t>
            </a:r>
            <a:r>
              <a:rPr lang="en-US" sz="3200" dirty="0">
                <a:solidFill>
                  <a:srgbClr val="FF0000"/>
                </a:solidFill>
                <a:latin typeface="Times New Roman" panose="02020603050405020304" pitchFamily="18" charset="0"/>
                <a:cs typeface="Times New Roman" panose="02020603050405020304" pitchFamily="18" charset="0"/>
              </a:rPr>
              <a:t> </a:t>
            </a:r>
            <a:r>
              <a:rPr lang="en-US" sz="3200" dirty="0" err="1">
                <a:solidFill>
                  <a:srgbClr val="FF0000"/>
                </a:solidFill>
                <a:latin typeface="Times New Roman" panose="02020603050405020304" pitchFamily="18" charset="0"/>
                <a:cs typeface="Times New Roman" panose="02020603050405020304" pitchFamily="18" charset="0"/>
              </a:rPr>
              <a:t>anglatadi</a:t>
            </a:r>
            <a:r>
              <a:rPr lang="en-US" sz="3200" dirty="0">
                <a:solidFill>
                  <a:srgbClr val="FF0000"/>
                </a:solidFill>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sz="3200" dirty="0">
                <a:solidFill>
                  <a:srgbClr val="FF0000"/>
                </a:solidFill>
                <a:latin typeface="Times New Roman" panose="02020603050405020304" pitchFamily="18" charset="0"/>
                <a:cs typeface="Times New Roman" panose="02020603050405020304" pitchFamily="18" charset="0"/>
              </a:rPr>
              <a:t>D) </a:t>
            </a:r>
            <a:r>
              <a:rPr lang="en-US" sz="3200" dirty="0" err="1">
                <a:solidFill>
                  <a:srgbClr val="FF0000"/>
                </a:solidFill>
                <a:latin typeface="Times New Roman" panose="02020603050405020304" pitchFamily="18" charset="0"/>
                <a:cs typeface="Times New Roman" panose="02020603050405020304" pitchFamily="18" charset="0"/>
              </a:rPr>
              <a:t>Ijodiy</a:t>
            </a:r>
            <a:r>
              <a:rPr lang="en-US" sz="3200" dirty="0">
                <a:solidFill>
                  <a:srgbClr val="FF0000"/>
                </a:solidFill>
                <a:latin typeface="Times New Roman" panose="02020603050405020304" pitchFamily="18" charset="0"/>
                <a:cs typeface="Times New Roman" panose="02020603050405020304" pitchFamily="18" charset="0"/>
              </a:rPr>
              <a:t> </a:t>
            </a:r>
            <a:r>
              <a:rPr lang="en-US" sz="3200" dirty="0" err="1">
                <a:solidFill>
                  <a:srgbClr val="FF0000"/>
                </a:solidFill>
                <a:latin typeface="Times New Roman" panose="02020603050405020304" pitchFamily="18" charset="0"/>
                <a:cs typeface="Times New Roman" panose="02020603050405020304" pitchFamily="18" charset="0"/>
              </a:rPr>
              <a:t>yondashuv</a:t>
            </a:r>
            <a:r>
              <a:rPr lang="en-US" sz="3200" dirty="0">
                <a:solidFill>
                  <a:srgbClr val="FF0000"/>
                </a:solidFill>
                <a:latin typeface="Times New Roman" panose="02020603050405020304" pitchFamily="18" charset="0"/>
                <a:cs typeface="Times New Roman" panose="02020603050405020304" pitchFamily="18" charset="0"/>
              </a:rPr>
              <a:t> — </a:t>
            </a:r>
            <a:r>
              <a:rPr lang="en-US" sz="3200" dirty="0" err="1">
                <a:solidFill>
                  <a:srgbClr val="FF0000"/>
                </a:solidFill>
                <a:latin typeface="Times New Roman" panose="02020603050405020304" pitchFamily="18" charset="0"/>
                <a:cs typeface="Times New Roman" panose="02020603050405020304" pitchFamily="18" charset="0"/>
              </a:rPr>
              <a:t>bu</a:t>
            </a:r>
            <a:r>
              <a:rPr lang="en-US" sz="3200" dirty="0">
                <a:solidFill>
                  <a:srgbClr val="FF0000"/>
                </a:solidFill>
                <a:latin typeface="Times New Roman" panose="02020603050405020304" pitchFamily="18" charset="0"/>
                <a:cs typeface="Times New Roman" panose="02020603050405020304" pitchFamily="18" charset="0"/>
              </a:rPr>
              <a:t> </a:t>
            </a:r>
            <a:r>
              <a:rPr lang="en-US" sz="3200" dirty="0" err="1">
                <a:solidFill>
                  <a:srgbClr val="FF0000"/>
                </a:solidFill>
                <a:latin typeface="Times New Roman" panose="02020603050405020304" pitchFamily="18" charset="0"/>
                <a:cs typeface="Times New Roman" panose="02020603050405020304" pitchFamily="18" charset="0"/>
              </a:rPr>
              <a:t>faqat</a:t>
            </a:r>
            <a:r>
              <a:rPr lang="en-US" sz="3200" dirty="0">
                <a:solidFill>
                  <a:srgbClr val="FF0000"/>
                </a:solidFill>
                <a:latin typeface="Times New Roman" panose="02020603050405020304" pitchFamily="18" charset="0"/>
                <a:cs typeface="Times New Roman" panose="02020603050405020304" pitchFamily="18" charset="0"/>
              </a:rPr>
              <a:t> </a:t>
            </a:r>
            <a:r>
              <a:rPr lang="en-US" sz="3200" dirty="0" err="1">
                <a:solidFill>
                  <a:srgbClr val="FF0000"/>
                </a:solidFill>
                <a:latin typeface="Times New Roman" panose="02020603050405020304" pitchFamily="18" charset="0"/>
                <a:cs typeface="Times New Roman" panose="02020603050405020304" pitchFamily="18" charset="0"/>
              </a:rPr>
              <a:t>san'at</a:t>
            </a:r>
            <a:r>
              <a:rPr lang="en-US" sz="3200" dirty="0">
                <a:solidFill>
                  <a:srgbClr val="FF0000"/>
                </a:solidFill>
                <a:latin typeface="Times New Roman" panose="02020603050405020304" pitchFamily="18" charset="0"/>
                <a:cs typeface="Times New Roman" panose="02020603050405020304" pitchFamily="18" charset="0"/>
              </a:rPr>
              <a:t> </a:t>
            </a:r>
            <a:r>
              <a:rPr lang="en-US" sz="3200" dirty="0" err="1">
                <a:solidFill>
                  <a:srgbClr val="FF0000"/>
                </a:solidFill>
                <a:latin typeface="Times New Roman" panose="02020603050405020304" pitchFamily="18" charset="0"/>
                <a:cs typeface="Times New Roman" panose="02020603050405020304" pitchFamily="18" charset="0"/>
              </a:rPr>
              <a:t>va</a:t>
            </a:r>
            <a:r>
              <a:rPr lang="en-US" sz="3200" dirty="0">
                <a:solidFill>
                  <a:srgbClr val="FF0000"/>
                </a:solidFill>
                <a:latin typeface="Times New Roman" panose="02020603050405020304" pitchFamily="18" charset="0"/>
                <a:cs typeface="Times New Roman" panose="02020603050405020304" pitchFamily="18" charset="0"/>
              </a:rPr>
              <a:t> </a:t>
            </a:r>
            <a:r>
              <a:rPr lang="en-US" sz="3200" dirty="0" err="1">
                <a:solidFill>
                  <a:srgbClr val="FF0000"/>
                </a:solidFill>
                <a:latin typeface="Times New Roman" panose="02020603050405020304" pitchFamily="18" charset="0"/>
                <a:cs typeface="Times New Roman" panose="02020603050405020304" pitchFamily="18" charset="0"/>
              </a:rPr>
              <a:t>madaniyatga</a:t>
            </a:r>
            <a:r>
              <a:rPr lang="en-US" sz="3200" dirty="0">
                <a:solidFill>
                  <a:srgbClr val="FF0000"/>
                </a:solidFill>
                <a:latin typeface="Times New Roman" panose="02020603050405020304" pitchFamily="18" charset="0"/>
                <a:cs typeface="Times New Roman" panose="02020603050405020304" pitchFamily="18" charset="0"/>
              </a:rPr>
              <a:t> </a:t>
            </a:r>
            <a:r>
              <a:rPr lang="en-US" sz="3200" dirty="0" err="1">
                <a:solidFill>
                  <a:srgbClr val="FF0000"/>
                </a:solidFill>
                <a:latin typeface="Times New Roman" panose="02020603050405020304" pitchFamily="18" charset="0"/>
                <a:cs typeface="Times New Roman" panose="02020603050405020304" pitchFamily="18" charset="0"/>
              </a:rPr>
              <a:t>oid</a:t>
            </a:r>
            <a:r>
              <a:rPr lang="en-US" sz="3200" dirty="0">
                <a:solidFill>
                  <a:srgbClr val="FF0000"/>
                </a:solidFill>
                <a:latin typeface="Times New Roman" panose="02020603050405020304" pitchFamily="18" charset="0"/>
                <a:cs typeface="Times New Roman" panose="02020603050405020304" pitchFamily="18" charset="0"/>
              </a:rPr>
              <a:t> </a:t>
            </a:r>
            <a:r>
              <a:rPr lang="en-US" sz="3200" dirty="0" err="1">
                <a:solidFill>
                  <a:srgbClr val="FF0000"/>
                </a:solidFill>
                <a:latin typeface="Times New Roman" panose="02020603050405020304" pitchFamily="18" charset="0"/>
                <a:cs typeface="Times New Roman" panose="02020603050405020304" pitchFamily="18" charset="0"/>
              </a:rPr>
              <a:t>sohalarda</a:t>
            </a:r>
            <a:r>
              <a:rPr lang="en-US" sz="3200" dirty="0">
                <a:solidFill>
                  <a:srgbClr val="FF0000"/>
                </a:solidFill>
                <a:latin typeface="Times New Roman" panose="02020603050405020304" pitchFamily="18" charset="0"/>
                <a:cs typeface="Times New Roman" panose="02020603050405020304" pitchFamily="18" charset="0"/>
              </a:rPr>
              <a:t> </a:t>
            </a:r>
            <a:r>
              <a:rPr lang="en-US" sz="3200" dirty="0" err="1">
                <a:solidFill>
                  <a:srgbClr val="FF0000"/>
                </a:solidFill>
                <a:latin typeface="Times New Roman" panose="02020603050405020304" pitchFamily="18" charset="0"/>
                <a:cs typeface="Times New Roman" panose="02020603050405020304" pitchFamily="18" charset="0"/>
              </a:rPr>
              <a:t>ishlatiladigan</a:t>
            </a:r>
            <a:r>
              <a:rPr lang="en-US" sz="3200" dirty="0">
                <a:solidFill>
                  <a:srgbClr val="FF0000"/>
                </a:solidFill>
                <a:latin typeface="Times New Roman" panose="02020603050405020304" pitchFamily="18" charset="0"/>
                <a:cs typeface="Times New Roman" panose="02020603050405020304" pitchFamily="18" charset="0"/>
              </a:rPr>
              <a:t> </a:t>
            </a:r>
            <a:r>
              <a:rPr lang="en-US" sz="3200" dirty="0" err="1">
                <a:solidFill>
                  <a:srgbClr val="FF0000"/>
                </a:solidFill>
                <a:latin typeface="Times New Roman" panose="02020603050405020304" pitchFamily="18" charset="0"/>
                <a:cs typeface="Times New Roman" panose="02020603050405020304" pitchFamily="18" charset="0"/>
              </a:rPr>
              <a:t>usuldur</a:t>
            </a:r>
            <a:r>
              <a:rPr lang="en-US" sz="3200" dirty="0">
                <a:solidFill>
                  <a:srgbClr val="FF0000"/>
                </a:solidFill>
                <a:latin typeface="Times New Roman" panose="02020603050405020304" pitchFamily="18" charset="0"/>
                <a:cs typeface="Times New Roman" panose="02020603050405020304" pitchFamily="18" charset="0"/>
              </a:rPr>
              <a:t>.</a:t>
            </a:r>
          </a:p>
          <a:p>
            <a:pPr marL="0" indent="0">
              <a:buNone/>
            </a:pPr>
            <a:endParaRPr lang="ru-RU" dirty="0"/>
          </a:p>
        </p:txBody>
      </p:sp>
      <p:sp>
        <p:nvSpPr>
          <p:cNvPr id="4" name="Объект 3">
            <a:extLst>
              <a:ext uri="{FF2B5EF4-FFF2-40B4-BE49-F238E27FC236}">
                <a16:creationId xmlns:a16="http://schemas.microsoft.com/office/drawing/2014/main" id="{57D7B72F-95D7-022C-46C4-78A066CDD321}"/>
              </a:ext>
            </a:extLst>
          </p:cNvPr>
          <p:cNvSpPr>
            <a:spLocks noGrp="1"/>
          </p:cNvSpPr>
          <p:nvPr>
            <p:ph sz="half" idx="2"/>
          </p:nvPr>
        </p:nvSpPr>
        <p:spPr>
          <a:xfrm>
            <a:off x="6398342" y="845573"/>
            <a:ext cx="5181600" cy="5331389"/>
          </a:xfrm>
        </p:spPr>
        <p:txBody>
          <a:bodyPr>
            <a:normAutofit fontScale="62500" lnSpcReduction="20000"/>
          </a:bodyPr>
          <a:lstStyle/>
          <a:p>
            <a:pPr marL="0" indent="0">
              <a:lnSpc>
                <a:spcPct val="120000"/>
              </a:lnSpc>
              <a:buNone/>
            </a:pPr>
            <a:r>
              <a:rPr lang="en-US" b="1" dirty="0">
                <a:latin typeface="Times New Roman" panose="02020603050405020304" pitchFamily="18" charset="0"/>
                <a:cs typeface="Times New Roman" panose="02020603050405020304" pitchFamily="18" charset="0"/>
              </a:rPr>
              <a:t>6. </a:t>
            </a:r>
            <a:r>
              <a:rPr lang="en-US" b="1" dirty="0" err="1">
                <a:latin typeface="Times New Roman" panose="02020603050405020304" pitchFamily="18" charset="0"/>
                <a:cs typeface="Times New Roman" panose="02020603050405020304" pitchFamily="18" charset="0"/>
              </a:rPr>
              <a:t>Ijodiy</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qobiliyat</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psixologiyasi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qanday</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ta'riflanadi</a:t>
            </a:r>
            <a:r>
              <a:rPr lang="en-US" b="1" dirty="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a:p>
            <a:pPr>
              <a:lnSpc>
                <a:spcPct val="12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 </a:t>
            </a:r>
            <a:r>
              <a:rPr lang="en-US" dirty="0" err="1">
                <a:latin typeface="Times New Roman" panose="02020603050405020304" pitchFamily="18" charset="0"/>
                <a:cs typeface="Times New Roman" panose="02020603050405020304" pitchFamily="18" charset="0"/>
              </a:rPr>
              <a:t>Ijodiy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qobiliyat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psixologiyasi</a:t>
            </a: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bu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shaxslarning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ijodiy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jarayonlari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yangi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g‘oyalar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yaratish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muammolarni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kognitiv</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rivojlanish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bog‘liq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psixologik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omillarni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o‘rganishdir</a:t>
            </a:r>
            <a:r>
              <a:rPr lang="en-US" dirty="0">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B) </a:t>
            </a:r>
            <a:r>
              <a:rPr lang="en-US" dirty="0" err="1">
                <a:latin typeface="Times New Roman" panose="02020603050405020304" pitchFamily="18" charset="0"/>
                <a:cs typeface="Times New Roman" panose="02020603050405020304" pitchFamily="18" charset="0"/>
              </a:rPr>
              <a:t>Ijodiy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qobiliyat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psixologiyasi</a:t>
            </a: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bu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faqat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san'at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musiqa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bog‘liq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psixologik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jarayonlarni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o‘rganadi</a:t>
            </a:r>
            <a:r>
              <a:rPr lang="en-US" dirty="0">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 </a:t>
            </a:r>
            <a:r>
              <a:rPr lang="en-US" dirty="0" err="1">
                <a:latin typeface="Times New Roman" panose="02020603050405020304" pitchFamily="18" charset="0"/>
                <a:cs typeface="Times New Roman" panose="02020603050405020304" pitchFamily="18" charset="0"/>
              </a:rPr>
              <a:t>Ijodiy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qobiliyat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psixologiyasi</a:t>
            </a: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bu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shaxsning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analitik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fikrlash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qobiliyatlarini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o‘rganishga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asoslangan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soha</a:t>
            </a:r>
            <a:r>
              <a:rPr lang="en-US" dirty="0">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 </a:t>
            </a:r>
            <a:r>
              <a:rPr lang="en-US" dirty="0" err="1">
                <a:latin typeface="Times New Roman" panose="02020603050405020304" pitchFamily="18" charset="0"/>
                <a:cs typeface="Times New Roman" panose="02020603050405020304" pitchFamily="18" charset="0"/>
              </a:rPr>
              <a:t>Ijodiy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qobiliyat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psixologiyasi</a:t>
            </a: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bu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matematik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iqtidorga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asoslangan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psixologik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tadqiqotlarni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o‘rganadi</a:t>
            </a:r>
            <a:r>
              <a:rPr lang="en-US" dirty="0">
                <a:latin typeface="Times New Roman" panose="02020603050405020304" pitchFamily="18" charset="0"/>
                <a:cs typeface="Times New Roman" panose="02020603050405020304" pitchFamily="18" charset="0"/>
              </a:rPr>
              <a:t>.</a:t>
            </a:r>
          </a:p>
          <a:p>
            <a:pPr marL="0" indent="0">
              <a:buNone/>
            </a:pPr>
            <a:endParaRPr lang="ru-RU" dirty="0"/>
          </a:p>
        </p:txBody>
      </p:sp>
    </p:spTree>
    <p:extLst>
      <p:ext uri="{BB962C8B-B14F-4D97-AF65-F5344CB8AC3E}">
        <p14:creationId xmlns:p14="http://schemas.microsoft.com/office/powerpoint/2010/main" val="50066132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D7F5E496-5032-317A-8328-84BD1072C7E0}"/>
              </a:ext>
            </a:extLst>
          </p:cNvPr>
          <p:cNvSpPr>
            <a:spLocks noGrp="1"/>
          </p:cNvSpPr>
          <p:nvPr>
            <p:ph sz="half" idx="1"/>
          </p:nvPr>
        </p:nvSpPr>
        <p:spPr>
          <a:xfrm>
            <a:off x="838200" y="904568"/>
            <a:ext cx="5181600" cy="5272395"/>
          </a:xfrm>
        </p:spPr>
        <p:txBody>
          <a:bodyPr>
            <a:normAutofit fontScale="85000" lnSpcReduction="20000"/>
          </a:bodyPr>
          <a:lstStyle/>
          <a:p>
            <a:pPr marL="0" indent="0">
              <a:lnSpc>
                <a:spcPct val="110000"/>
              </a:lnSpc>
              <a:buNone/>
            </a:pPr>
            <a:r>
              <a:rPr lang="en-US" b="1" dirty="0">
                <a:latin typeface="Times New Roman" panose="02020603050405020304" pitchFamily="18" charset="0"/>
                <a:cs typeface="Times New Roman" panose="02020603050405020304" pitchFamily="18" charset="0"/>
              </a:rPr>
              <a:t>7. Z. </a:t>
            </a:r>
            <a:r>
              <a:rPr lang="en-US" b="1" dirty="0" err="1">
                <a:latin typeface="Times New Roman" panose="02020603050405020304" pitchFamily="18" charset="0"/>
                <a:cs typeface="Times New Roman" panose="02020603050405020304" pitchFamily="18" charset="0"/>
              </a:rPr>
              <a:t>Freydning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ijodkorlik</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qobiliyati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haqida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bo‘lgan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qarashlarida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asosiy</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e'tibor</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qaysi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psixologik</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jarayonlarga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qaratilgan</a:t>
            </a:r>
            <a:r>
              <a:rPr lang="en-US" b="1" dirty="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a:p>
            <a:pPr>
              <a:lnSpc>
                <a:spcPct val="11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 </a:t>
            </a:r>
            <a:r>
              <a:rPr lang="en-US" dirty="0" err="1">
                <a:latin typeface="Times New Roman" panose="02020603050405020304" pitchFamily="18" charset="0"/>
                <a:cs typeface="Times New Roman" panose="02020603050405020304" pitchFamily="18" charset="0"/>
              </a:rPr>
              <a:t>Ijodkorlikning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asosida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bexavotirlik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repressiya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ongsiz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xotiralarning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yuksalishi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yotadi</a:t>
            </a:r>
            <a:r>
              <a:rPr lang="en-US" dirty="0">
                <a:latin typeface="Times New Roman" panose="02020603050405020304" pitchFamily="18" charset="0"/>
                <a:cs typeface="Times New Roman" panose="02020603050405020304" pitchFamily="18" charset="0"/>
              </a:rPr>
              <a:t>.</a:t>
            </a:r>
          </a:p>
          <a:p>
            <a:pPr>
              <a:lnSpc>
                <a:spcPct val="11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B) </a:t>
            </a:r>
            <a:r>
              <a:rPr lang="en-US" dirty="0" err="1">
                <a:latin typeface="Times New Roman" panose="02020603050405020304" pitchFamily="18" charset="0"/>
                <a:cs typeface="Times New Roman" panose="02020603050405020304" pitchFamily="18" charset="0"/>
              </a:rPr>
              <a:t>Ijodkorlikning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asosida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ongli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tahliliy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fikrlash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yotadi</a:t>
            </a:r>
            <a:r>
              <a:rPr lang="en-US" dirty="0">
                <a:latin typeface="Times New Roman" panose="02020603050405020304" pitchFamily="18" charset="0"/>
                <a:cs typeface="Times New Roman" panose="02020603050405020304" pitchFamily="18" charset="0"/>
              </a:rPr>
              <a:t>.</a:t>
            </a:r>
          </a:p>
          <a:p>
            <a:pPr>
              <a:lnSpc>
                <a:spcPct val="11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 </a:t>
            </a:r>
            <a:r>
              <a:rPr lang="en-US" dirty="0" err="1">
                <a:latin typeface="Times New Roman" panose="02020603050405020304" pitchFamily="18" charset="0"/>
                <a:cs typeface="Times New Roman" panose="02020603050405020304" pitchFamily="18" charset="0"/>
              </a:rPr>
              <a:t>Ijodkorlik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shaxsning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ijtimoiy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tajribasi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bog‘liq</a:t>
            </a:r>
            <a:r>
              <a:rPr lang="en-US" dirty="0">
                <a:latin typeface="Times New Roman" panose="02020603050405020304" pitchFamily="18" charset="0"/>
                <a:cs typeface="Times New Roman" panose="02020603050405020304" pitchFamily="18" charset="0"/>
              </a:rPr>
              <a:t>.</a:t>
            </a:r>
          </a:p>
          <a:p>
            <a:pPr>
              <a:lnSpc>
                <a:spcPct val="11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 </a:t>
            </a:r>
            <a:r>
              <a:rPr lang="en-US" dirty="0" err="1">
                <a:latin typeface="Times New Roman" panose="02020603050405020304" pitchFamily="18" charset="0"/>
                <a:cs typeface="Times New Roman" panose="02020603050405020304" pitchFamily="18" charset="0"/>
              </a:rPr>
              <a:t>Ijodkorlik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to‘liq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erkin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fikrlash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bog‘liq</a:t>
            </a:r>
            <a:r>
              <a:rPr lang="en-US" dirty="0">
                <a:latin typeface="Times New Roman" panose="02020603050405020304" pitchFamily="18" charset="0"/>
                <a:cs typeface="Times New Roman" panose="02020603050405020304" pitchFamily="18" charset="0"/>
              </a:rPr>
              <a:t>.</a:t>
            </a:r>
          </a:p>
          <a:p>
            <a:pPr marL="0" indent="0">
              <a:buNone/>
            </a:pPr>
            <a:endParaRPr lang="ru-RU" dirty="0"/>
          </a:p>
        </p:txBody>
      </p:sp>
      <p:sp>
        <p:nvSpPr>
          <p:cNvPr id="4" name="Объект 3">
            <a:extLst>
              <a:ext uri="{FF2B5EF4-FFF2-40B4-BE49-F238E27FC236}">
                <a16:creationId xmlns:a16="http://schemas.microsoft.com/office/drawing/2014/main" id="{0630DAF8-08AF-EA92-5471-7A1E401E2D05}"/>
              </a:ext>
            </a:extLst>
          </p:cNvPr>
          <p:cNvSpPr>
            <a:spLocks noGrp="1"/>
          </p:cNvSpPr>
          <p:nvPr>
            <p:ph sz="half" idx="2"/>
          </p:nvPr>
        </p:nvSpPr>
        <p:spPr>
          <a:xfrm>
            <a:off x="6349181" y="1012722"/>
            <a:ext cx="5181600" cy="5056086"/>
          </a:xfrm>
        </p:spPr>
        <p:txBody>
          <a:bodyPr>
            <a:normAutofit fontScale="85000" lnSpcReduction="20000"/>
          </a:bodyPr>
          <a:lstStyle/>
          <a:p>
            <a:pPr marL="0" indent="0">
              <a:lnSpc>
                <a:spcPct val="120000"/>
              </a:lnSpc>
              <a:buNone/>
            </a:pPr>
            <a:r>
              <a:rPr lang="en-US" b="1" dirty="0">
                <a:solidFill>
                  <a:srgbClr val="FF0000"/>
                </a:solidFill>
                <a:latin typeface="Times New Roman" panose="02020603050405020304" pitchFamily="18" charset="0"/>
                <a:cs typeface="Times New Roman" panose="02020603050405020304" pitchFamily="18" charset="0"/>
              </a:rPr>
              <a:t>8. A. </a:t>
            </a:r>
            <a:r>
              <a:rPr lang="en-US" b="1" dirty="0" err="1">
                <a:solidFill>
                  <a:srgbClr val="FF0000"/>
                </a:solidFill>
                <a:latin typeface="Times New Roman" panose="02020603050405020304" pitchFamily="18" charset="0"/>
                <a:cs typeface="Times New Roman" panose="02020603050405020304" pitchFamily="18" charset="0"/>
              </a:rPr>
              <a:t>Xotsonning</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ijodkorlik</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qobiliyati</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haqidagi</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qarashlarida</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qanday</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asosiy</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tamoyil</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ilgari</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surilgan</a:t>
            </a:r>
            <a:r>
              <a:rPr lang="en-US" b="1" dirty="0">
                <a:solidFill>
                  <a:srgbClr val="FF0000"/>
                </a:solidFill>
                <a:latin typeface="Times New Roman" panose="02020603050405020304" pitchFamily="18" charset="0"/>
                <a:cs typeface="Times New Roman" panose="02020603050405020304" pitchFamily="18" charset="0"/>
              </a:rPr>
              <a:t>?</a:t>
            </a:r>
            <a:endParaRPr lang="en-US" dirty="0">
              <a:solidFill>
                <a:srgbClr val="FF0000"/>
              </a:solidFill>
              <a:latin typeface="Times New Roman" panose="02020603050405020304" pitchFamily="18" charset="0"/>
              <a:cs typeface="Times New Roman" panose="02020603050405020304" pitchFamily="18" charset="0"/>
            </a:endParaRPr>
          </a:p>
          <a:p>
            <a:pPr>
              <a:lnSpc>
                <a:spcPct val="120000"/>
              </a:lnSpc>
              <a:buFont typeface="Arial" panose="020B0604020202020204" pitchFamily="34" charset="0"/>
              <a:buChar char="•"/>
            </a:pPr>
            <a:r>
              <a:rPr lang="en-US" dirty="0">
                <a:solidFill>
                  <a:srgbClr val="FF0000"/>
                </a:solidFill>
                <a:latin typeface="Times New Roman" panose="02020603050405020304" pitchFamily="18" charset="0"/>
                <a:cs typeface="Times New Roman" panose="02020603050405020304" pitchFamily="18" charset="0"/>
              </a:rPr>
              <a:t>A) </a:t>
            </a:r>
            <a:r>
              <a:rPr lang="en-US" dirty="0" err="1">
                <a:solidFill>
                  <a:srgbClr val="FF0000"/>
                </a:solidFill>
                <a:latin typeface="Times New Roman" panose="02020603050405020304" pitchFamily="18" charset="0"/>
                <a:cs typeface="Times New Roman" panose="02020603050405020304" pitchFamily="18" charset="0"/>
              </a:rPr>
              <a:t>Ijodkorlik</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shaxsning</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biologik</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xususiyatlariga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bog‘liq</a:t>
            </a:r>
            <a:r>
              <a:rPr lang="en-US" dirty="0">
                <a:solidFill>
                  <a:srgbClr val="FF0000"/>
                </a:solidFill>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dirty="0">
                <a:solidFill>
                  <a:srgbClr val="FF0000"/>
                </a:solidFill>
                <a:latin typeface="Times New Roman" panose="02020603050405020304" pitchFamily="18" charset="0"/>
                <a:cs typeface="Times New Roman" panose="02020603050405020304" pitchFamily="18" charset="0"/>
              </a:rPr>
              <a:t>B) </a:t>
            </a:r>
            <a:r>
              <a:rPr lang="en-US" dirty="0" err="1">
                <a:solidFill>
                  <a:srgbClr val="FF0000"/>
                </a:solidFill>
                <a:latin typeface="Times New Roman" panose="02020603050405020304" pitchFamily="18" charset="0"/>
                <a:cs typeface="Times New Roman" panose="02020603050405020304" pitchFamily="18" charset="0"/>
              </a:rPr>
              <a:t>Ijodkorlik</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ongsiz</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jarayonlar</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bilan</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tushuntiriladi</a:t>
            </a:r>
            <a:r>
              <a:rPr lang="en-US" dirty="0">
                <a:solidFill>
                  <a:srgbClr val="FF0000"/>
                </a:solidFill>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dirty="0">
                <a:solidFill>
                  <a:srgbClr val="FF0000"/>
                </a:solidFill>
                <a:latin typeface="Times New Roman" panose="02020603050405020304" pitchFamily="18" charset="0"/>
                <a:cs typeface="Times New Roman" panose="02020603050405020304" pitchFamily="18" charset="0"/>
              </a:rPr>
              <a:t>C) </a:t>
            </a:r>
            <a:r>
              <a:rPr lang="en-US" dirty="0" err="1">
                <a:solidFill>
                  <a:srgbClr val="FF0000"/>
                </a:solidFill>
                <a:latin typeface="Times New Roman" panose="02020603050405020304" pitchFamily="18" charset="0"/>
                <a:cs typeface="Times New Roman" panose="02020603050405020304" pitchFamily="18" charset="0"/>
              </a:rPr>
              <a:t>Ijodkorlik</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shaxsning</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ta'lim</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va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o‘rgatish</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jarayonida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rivojlanadi</a:t>
            </a:r>
            <a:r>
              <a:rPr lang="en-US" dirty="0">
                <a:solidFill>
                  <a:srgbClr val="FF0000"/>
                </a:solidFill>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dirty="0">
                <a:solidFill>
                  <a:srgbClr val="FF0000"/>
                </a:solidFill>
                <a:latin typeface="Times New Roman" panose="02020603050405020304" pitchFamily="18" charset="0"/>
                <a:cs typeface="Times New Roman" panose="02020603050405020304" pitchFamily="18" charset="0"/>
              </a:rPr>
              <a:t>D) </a:t>
            </a:r>
            <a:r>
              <a:rPr lang="en-US" dirty="0" err="1">
                <a:solidFill>
                  <a:srgbClr val="FF0000"/>
                </a:solidFill>
                <a:latin typeface="Times New Roman" panose="02020603050405020304" pitchFamily="18" charset="0"/>
                <a:cs typeface="Times New Roman" panose="02020603050405020304" pitchFamily="18" charset="0"/>
              </a:rPr>
              <a:t>Ijodkorlik</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badiiy</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ifodalar</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orqali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namoyon</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bo‘ladi</a:t>
            </a:r>
            <a:r>
              <a:rPr lang="en-US" dirty="0">
                <a:solidFill>
                  <a:srgbClr val="FF0000"/>
                </a:solidFill>
                <a:latin typeface="Times New Roman" panose="02020603050405020304" pitchFamily="18" charset="0"/>
                <a:cs typeface="Times New Roman" panose="02020603050405020304" pitchFamily="18" charset="0"/>
              </a:rPr>
              <a:t>.</a:t>
            </a:r>
          </a:p>
          <a:p>
            <a:pPr marL="0" indent="0">
              <a:buNone/>
            </a:pPr>
            <a:endParaRPr lang="ru-RU" dirty="0"/>
          </a:p>
        </p:txBody>
      </p:sp>
    </p:spTree>
    <p:extLst>
      <p:ext uri="{BB962C8B-B14F-4D97-AF65-F5344CB8AC3E}">
        <p14:creationId xmlns:p14="http://schemas.microsoft.com/office/powerpoint/2010/main" val="314826159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4B67EBA3-891A-3156-C8A5-B986E583D2A3}"/>
              </a:ext>
            </a:extLst>
          </p:cNvPr>
          <p:cNvSpPr>
            <a:spLocks noGrp="1"/>
          </p:cNvSpPr>
          <p:nvPr>
            <p:ph sz="half" idx="1"/>
          </p:nvPr>
        </p:nvSpPr>
        <p:spPr>
          <a:xfrm>
            <a:off x="639097" y="904568"/>
            <a:ext cx="5380703" cy="5633884"/>
          </a:xfrm>
        </p:spPr>
        <p:txBody>
          <a:bodyPr>
            <a:normAutofit fontScale="85000" lnSpcReduction="20000"/>
          </a:bodyPr>
          <a:lstStyle/>
          <a:p>
            <a:pPr marL="0" indent="0">
              <a:lnSpc>
                <a:spcPct val="120000"/>
              </a:lnSpc>
              <a:buNone/>
            </a:pPr>
            <a:r>
              <a:rPr lang="en-US" b="1" dirty="0">
                <a:solidFill>
                  <a:srgbClr val="FF0000"/>
                </a:solidFill>
                <a:latin typeface="Times New Roman" panose="02020603050405020304" pitchFamily="18" charset="0"/>
                <a:cs typeface="Times New Roman" panose="02020603050405020304" pitchFamily="18" charset="0"/>
              </a:rPr>
              <a:t>9. K. R. </a:t>
            </a:r>
            <a:r>
              <a:rPr lang="en-US" b="1" dirty="0" err="1">
                <a:solidFill>
                  <a:srgbClr val="FF0000"/>
                </a:solidFill>
                <a:latin typeface="Times New Roman" panose="02020603050405020304" pitchFamily="18" charset="0"/>
                <a:cs typeface="Times New Roman" panose="02020603050405020304" pitchFamily="18" charset="0"/>
              </a:rPr>
              <a:t>Xausman</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ijodkorlik</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qobiliyatini</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qanday</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tushuntirgan</a:t>
            </a:r>
            <a:r>
              <a:rPr lang="en-US" b="1" dirty="0">
                <a:solidFill>
                  <a:srgbClr val="FF0000"/>
                </a:solidFill>
                <a:latin typeface="Times New Roman" panose="02020603050405020304" pitchFamily="18" charset="0"/>
                <a:cs typeface="Times New Roman" panose="02020603050405020304" pitchFamily="18" charset="0"/>
              </a:rPr>
              <a:t>?</a:t>
            </a:r>
            <a:endParaRPr lang="en-US" dirty="0">
              <a:solidFill>
                <a:srgbClr val="FF0000"/>
              </a:solidFill>
              <a:latin typeface="Times New Roman" panose="02020603050405020304" pitchFamily="18" charset="0"/>
              <a:cs typeface="Times New Roman" panose="02020603050405020304" pitchFamily="18" charset="0"/>
            </a:endParaRPr>
          </a:p>
          <a:p>
            <a:pPr>
              <a:lnSpc>
                <a:spcPct val="120000"/>
              </a:lnSpc>
              <a:buFont typeface="Arial" panose="020B0604020202020204" pitchFamily="34" charset="0"/>
              <a:buChar char="•"/>
            </a:pPr>
            <a:r>
              <a:rPr lang="en-US" dirty="0">
                <a:solidFill>
                  <a:srgbClr val="FF0000"/>
                </a:solidFill>
                <a:latin typeface="Times New Roman" panose="02020603050405020304" pitchFamily="18" charset="0"/>
                <a:cs typeface="Times New Roman" panose="02020603050405020304" pitchFamily="18" charset="0"/>
              </a:rPr>
              <a:t>A) </a:t>
            </a:r>
            <a:r>
              <a:rPr lang="en-US" dirty="0" err="1">
                <a:solidFill>
                  <a:srgbClr val="FF0000"/>
                </a:solidFill>
                <a:latin typeface="Times New Roman" panose="02020603050405020304" pitchFamily="18" charset="0"/>
                <a:cs typeface="Times New Roman" panose="02020603050405020304" pitchFamily="18" charset="0"/>
              </a:rPr>
              <a:t>Ijodkorlikni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ongli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intellektual</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jarayonlar</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sifatida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tushuntirgan</a:t>
            </a:r>
            <a:r>
              <a:rPr lang="en-US" dirty="0">
                <a:solidFill>
                  <a:srgbClr val="FF0000"/>
                </a:solidFill>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dirty="0">
                <a:solidFill>
                  <a:srgbClr val="FF0000"/>
                </a:solidFill>
                <a:latin typeface="Times New Roman" panose="02020603050405020304" pitchFamily="18" charset="0"/>
                <a:cs typeface="Times New Roman" panose="02020603050405020304" pitchFamily="18" charset="0"/>
              </a:rPr>
              <a:t>B) </a:t>
            </a:r>
            <a:r>
              <a:rPr lang="en-US" dirty="0" err="1">
                <a:solidFill>
                  <a:srgbClr val="FF0000"/>
                </a:solidFill>
                <a:latin typeface="Times New Roman" panose="02020603050405020304" pitchFamily="18" charset="0"/>
                <a:cs typeface="Times New Roman" panose="02020603050405020304" pitchFamily="18" charset="0"/>
              </a:rPr>
              <a:t>Ijodkorlik</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shaxsning</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aqliy</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xususiyatlari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va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muhit</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bilan</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o‘zaro</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ta'sirining</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mahsuli</a:t>
            </a:r>
            <a:r>
              <a:rPr lang="en-US" dirty="0">
                <a:solidFill>
                  <a:srgbClr val="FF0000"/>
                </a:solidFill>
                <a:latin typeface="Times New Roman" panose="02020603050405020304" pitchFamily="18" charset="0"/>
                <a:cs typeface="Times New Roman" panose="02020603050405020304" pitchFamily="18" charset="0"/>
              </a:rPr>
              <a:t> deb </a:t>
            </a:r>
            <a:r>
              <a:rPr lang="en-US" dirty="0" err="1">
                <a:solidFill>
                  <a:srgbClr val="FF0000"/>
                </a:solidFill>
                <a:latin typeface="Times New Roman" panose="02020603050405020304" pitchFamily="18" charset="0"/>
                <a:cs typeface="Times New Roman" panose="02020603050405020304" pitchFamily="18" charset="0"/>
              </a:rPr>
              <a:t>hisoblagan</a:t>
            </a:r>
            <a:r>
              <a:rPr lang="en-US" dirty="0">
                <a:solidFill>
                  <a:srgbClr val="FF0000"/>
                </a:solidFill>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dirty="0">
                <a:solidFill>
                  <a:srgbClr val="FF0000"/>
                </a:solidFill>
                <a:latin typeface="Times New Roman" panose="02020603050405020304" pitchFamily="18" charset="0"/>
                <a:cs typeface="Times New Roman" panose="02020603050405020304" pitchFamily="18" charset="0"/>
              </a:rPr>
              <a:t>C) </a:t>
            </a:r>
            <a:r>
              <a:rPr lang="en-US" dirty="0" err="1">
                <a:solidFill>
                  <a:srgbClr val="FF0000"/>
                </a:solidFill>
                <a:latin typeface="Times New Roman" panose="02020603050405020304" pitchFamily="18" charset="0"/>
                <a:cs typeface="Times New Roman" panose="02020603050405020304" pitchFamily="18" charset="0"/>
              </a:rPr>
              <a:t>Ijodkorlikni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ijtimoiy</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va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madaniy</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omillar</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bilan</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bog‘lagan</a:t>
            </a:r>
            <a:r>
              <a:rPr lang="en-US" dirty="0">
                <a:solidFill>
                  <a:srgbClr val="FF0000"/>
                </a:solidFill>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dirty="0">
                <a:solidFill>
                  <a:srgbClr val="FF0000"/>
                </a:solidFill>
                <a:latin typeface="Times New Roman" panose="02020603050405020304" pitchFamily="18" charset="0"/>
                <a:cs typeface="Times New Roman" panose="02020603050405020304" pitchFamily="18" charset="0"/>
              </a:rPr>
              <a:t>D) </a:t>
            </a:r>
            <a:r>
              <a:rPr lang="en-US" dirty="0" err="1">
                <a:solidFill>
                  <a:srgbClr val="FF0000"/>
                </a:solidFill>
                <a:latin typeface="Times New Roman" panose="02020603050405020304" pitchFamily="18" charset="0"/>
                <a:cs typeface="Times New Roman" panose="02020603050405020304" pitchFamily="18" charset="0"/>
              </a:rPr>
              <a:t>Ijodkorlikni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psixologik</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tahlil</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orqali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tushuntirgan</a:t>
            </a:r>
            <a:r>
              <a:rPr lang="en-US" dirty="0">
                <a:solidFill>
                  <a:srgbClr val="FF0000"/>
                </a:solidFill>
                <a:latin typeface="Times New Roman" panose="02020603050405020304" pitchFamily="18" charset="0"/>
                <a:cs typeface="Times New Roman" panose="02020603050405020304" pitchFamily="18" charset="0"/>
              </a:rPr>
              <a:t>.</a:t>
            </a:r>
          </a:p>
          <a:p>
            <a:pPr marL="0" indent="0">
              <a:buNone/>
            </a:pPr>
            <a:endParaRPr lang="ru-RU" dirty="0"/>
          </a:p>
        </p:txBody>
      </p:sp>
      <p:sp>
        <p:nvSpPr>
          <p:cNvPr id="4" name="Объект 3">
            <a:extLst>
              <a:ext uri="{FF2B5EF4-FFF2-40B4-BE49-F238E27FC236}">
                <a16:creationId xmlns:a16="http://schemas.microsoft.com/office/drawing/2014/main" id="{92DDAEC8-23F4-62F8-ECED-B3CD7E428F47}"/>
              </a:ext>
            </a:extLst>
          </p:cNvPr>
          <p:cNvSpPr>
            <a:spLocks noGrp="1"/>
          </p:cNvSpPr>
          <p:nvPr>
            <p:ph sz="half" idx="2"/>
          </p:nvPr>
        </p:nvSpPr>
        <p:spPr>
          <a:xfrm>
            <a:off x="6172202" y="796412"/>
            <a:ext cx="5181600" cy="5242898"/>
          </a:xfrm>
        </p:spPr>
        <p:txBody>
          <a:bodyPr>
            <a:normAutofit fontScale="85000" lnSpcReduction="20000"/>
          </a:bodyPr>
          <a:lstStyle/>
          <a:p>
            <a:pPr marL="0" indent="0">
              <a:lnSpc>
                <a:spcPct val="110000"/>
              </a:lnSpc>
              <a:buNone/>
            </a:pPr>
            <a:r>
              <a:rPr lang="en-US" b="1" dirty="0">
                <a:latin typeface="Times New Roman" panose="02020603050405020304" pitchFamily="18" charset="0"/>
                <a:cs typeface="Times New Roman" panose="02020603050405020304" pitchFamily="18" charset="0"/>
              </a:rPr>
              <a:t>10. Z. </a:t>
            </a:r>
            <a:r>
              <a:rPr lang="en-US" b="1" dirty="0" err="1">
                <a:latin typeface="Times New Roman" panose="02020603050405020304" pitchFamily="18" charset="0"/>
                <a:cs typeface="Times New Roman" panose="02020603050405020304" pitchFamily="18" charset="0"/>
              </a:rPr>
              <a:t>Freydning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ijodkorlikni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tushuntirishdagi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psixodinamik</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yondashuvi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qanday</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prinsipga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asoslanadi</a:t>
            </a:r>
            <a:r>
              <a:rPr lang="en-US" b="1" dirty="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a:p>
            <a:pPr>
              <a:lnSpc>
                <a:spcPct val="11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 </a:t>
            </a:r>
            <a:r>
              <a:rPr lang="en-US" dirty="0" err="1">
                <a:latin typeface="Times New Roman" panose="02020603050405020304" pitchFamily="18" charset="0"/>
                <a:cs typeface="Times New Roman" panose="02020603050405020304" pitchFamily="18" charset="0"/>
              </a:rPr>
              <a:t>Ijodkorlik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shaxsning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ruhiy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psixologik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ziddiyatlarining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natijasi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sifatida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yuzaga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keladi</a:t>
            </a:r>
            <a:r>
              <a:rPr lang="en-US" dirty="0">
                <a:latin typeface="Times New Roman" panose="02020603050405020304" pitchFamily="18" charset="0"/>
                <a:cs typeface="Times New Roman" panose="02020603050405020304" pitchFamily="18" charset="0"/>
              </a:rPr>
              <a:t>.</a:t>
            </a:r>
          </a:p>
          <a:p>
            <a:pPr>
              <a:lnSpc>
                <a:spcPct val="11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B) </a:t>
            </a:r>
            <a:r>
              <a:rPr lang="en-US" dirty="0" err="1">
                <a:latin typeface="Times New Roman" panose="02020603050405020304" pitchFamily="18" charset="0"/>
                <a:cs typeface="Times New Roman" panose="02020603050405020304" pitchFamily="18" charset="0"/>
              </a:rPr>
              <a:t>Ijodkorlik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tashqi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muhitning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ta'siri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ostida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rivojlanadi</a:t>
            </a:r>
            <a:r>
              <a:rPr lang="en-US" dirty="0">
                <a:latin typeface="Times New Roman" panose="02020603050405020304" pitchFamily="18" charset="0"/>
                <a:cs typeface="Times New Roman" panose="02020603050405020304" pitchFamily="18" charset="0"/>
              </a:rPr>
              <a:t>.</a:t>
            </a:r>
          </a:p>
          <a:p>
            <a:pPr>
              <a:lnSpc>
                <a:spcPct val="11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 </a:t>
            </a:r>
            <a:r>
              <a:rPr lang="en-US" dirty="0" err="1">
                <a:latin typeface="Times New Roman" panose="02020603050405020304" pitchFamily="18" charset="0"/>
                <a:cs typeface="Times New Roman" panose="02020603050405020304" pitchFamily="18" charset="0"/>
              </a:rPr>
              <a:t>Ijodkorlik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mantiqiy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fikrlash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orqali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amalga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oshadi</a:t>
            </a:r>
            <a:r>
              <a:rPr lang="en-US" dirty="0">
                <a:latin typeface="Times New Roman" panose="02020603050405020304" pitchFamily="18" charset="0"/>
                <a:cs typeface="Times New Roman" panose="02020603050405020304" pitchFamily="18" charset="0"/>
              </a:rPr>
              <a:t>.</a:t>
            </a:r>
          </a:p>
          <a:p>
            <a:pPr>
              <a:lnSpc>
                <a:spcPct val="11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 </a:t>
            </a:r>
            <a:r>
              <a:rPr lang="en-US" dirty="0" err="1">
                <a:latin typeface="Times New Roman" panose="02020603050405020304" pitchFamily="18" charset="0"/>
                <a:cs typeface="Times New Roman" panose="02020603050405020304" pitchFamily="18" charset="0"/>
              </a:rPr>
              <a:t>Ijodkorlik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o‘z-o‘zidan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tabiat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tomonidan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beriladi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o‘zgartirish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mumkin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emas</a:t>
            </a:r>
            <a:r>
              <a:rPr lang="en-US" dirty="0">
                <a:latin typeface="Times New Roman" panose="02020603050405020304" pitchFamily="18" charset="0"/>
                <a:cs typeface="Times New Roman" panose="02020603050405020304" pitchFamily="18" charset="0"/>
              </a:rPr>
              <a:t>.</a:t>
            </a:r>
          </a:p>
          <a:p>
            <a:pPr marL="0" indent="0">
              <a:buNone/>
            </a:pPr>
            <a:endParaRPr lang="ru-RU" dirty="0"/>
          </a:p>
        </p:txBody>
      </p:sp>
    </p:spTree>
    <p:extLst>
      <p:ext uri="{BB962C8B-B14F-4D97-AF65-F5344CB8AC3E}">
        <p14:creationId xmlns:p14="http://schemas.microsoft.com/office/powerpoint/2010/main" val="3592429116"/>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584</TotalTime>
  <Words>5390</Words>
  <Application>Microsoft Office PowerPoint</Application>
  <PresentationFormat>Широкоэкранный</PresentationFormat>
  <Paragraphs>242</Paragraphs>
  <Slides>41</Slides>
  <Notes>1</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41</vt:i4>
      </vt:variant>
    </vt:vector>
  </HeadingPairs>
  <TitlesOfParts>
    <vt:vector size="46" baseType="lpstr">
      <vt:lpstr>Arial</vt:lpstr>
      <vt:lpstr>Calibri</vt:lpstr>
      <vt:lpstr>Calibri Light</vt:lpstr>
      <vt:lpstr>Times New Roman</vt:lpstr>
      <vt:lpstr>Тема Office</vt:lpstr>
      <vt:lpstr>Презентация PowerPoint</vt:lpstr>
      <vt:lpstr>Kirish qismi: Kreativ mashq</vt:lpstr>
      <vt:lpstr>Maktabda va sinfda qulay psixologik muhitni ta’minlash ta’lim jarayonining muhim jihatidir. Bu nafaqat ta’lim sifatiga, balki ta’lim oluvchilarning ijtimoiy va psixologik farovonligiga ham bevosita ta’sir ko‘rsatadi. </vt:lpstr>
      <vt:lpstr>Maktab ta’limida ijodiy qobiliyatlarni shakllantirish – bu nafaqat o‘quvchilarning bilim va ko‘nikmalarini rivojlantirish, balki ularda ijodkorlik va yangilikka intilish hissini uyg‘otishdir. Ijodiy qobiliyatlarni shakllantirish o‘quvchilarning fikrlash doirasini kengaytiradi, muammolarni yechishdagi yondashuvlarini yangilaydi va ularni kelajakda samarali mutaxassislar bo‘lishga tayyorlaydi. Buni amalga oshirishda bir qator metodlar va tamoyillarni qo‘llash mumkin:</vt:lpstr>
      <vt:lpstr>Maktabda ijodiy qobiliyatlarni shakllantirish bo‘yicha amaliy mashq o‘quvchilarning ijodiy fikrlashini rivojlantirishga qaratilgan bo‘lishi kerak. Quyida sinfda amalga oshirilishi mumkin bo‘lgan bir nechta amaliy mashqlarni keltirish mumkin:</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Ijodiy qobiliyatga oid asosiy tushunchalar quyidagilardan iborat: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6-may 1856 – 23-sentyabr 1939</vt:lpstr>
      <vt:lpstr>Freydning ijodkorlikka oid qarashlari </vt:lpstr>
      <vt:lpstr>Презентация PowerPoint</vt:lpstr>
      <vt:lpstr>Презентация PowerPoint</vt:lpstr>
      <vt:lpstr>Презентация PowerPoint</vt:lpstr>
      <vt:lpstr>Презентация PowerPoint</vt:lpstr>
      <vt:lpstr> Xulq-atvorni shakllantirish uchun mashqlar. Odatda, insonning xulqini o‘zgartirish, yangi odatlar va ijobiy xulq-atvorni rivojlantirish uchun mo‘ljallangan. Bunday mashqlar ko‘pincha kognitiv-behavioral (kognitiv va xulq-atvor) texnikalariga asoslanadi, bu metodlar shaxsning ichki fikrlari va tashqi xulqini o‘zgartirishga qaratilgan. Quyida xulq-atvorni shakllantirishga yordam beradigan ba'zi mashqlarni ko‘rib chiqamiz:</vt:lpstr>
      <vt:lpstr>Презентация PowerPoint</vt:lpstr>
      <vt:lpstr>Презентация PowerPoint</vt:lpstr>
      <vt:lpstr>Презентация PowerPoint</vt:lpstr>
      <vt:lpstr> Maktab ta'limida o‘quvchilarning ijodkorligini rivojlantirish uchun bir nechta samarali mashg‘ulotlar va faoliyatlar mavjud. Bu mashg‘ulotlar o‘quvchilarda ijodiy fikrlash, muammolarni yechish va yangi g‘oyalar yaratishga qodirlikni rivojlantirishga yordam beradi. Quyida ba'zi mashg‘ulotlar va faoliyatlar keltirilgan:</vt:lpstr>
      <vt:lpstr>Презентация PowerPoint</vt:lpstr>
      <vt:lpstr>Презентация PowerPoint</vt:lpstr>
      <vt:lpstr>Презентация PowerPoint</vt:lpstr>
      <vt:lpstr>Презентация PowerPoint</vt:lpstr>
      <vt:lpstr>Mavzu yuzasidan test savollari</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HP Envy X360</dc:creator>
  <cp:lastModifiedBy>HP Envy X360</cp:lastModifiedBy>
  <cp:revision>13</cp:revision>
  <dcterms:created xsi:type="dcterms:W3CDTF">2025-03-05T10:12:31Z</dcterms:created>
  <dcterms:modified xsi:type="dcterms:W3CDTF">2025-03-11T03:50:21Z</dcterms:modified>
</cp:coreProperties>
</file>