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156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336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750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304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838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452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64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572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282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43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724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CC45B-4DCD-4258-A0DD-F5D63A799B13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87A08-C8E5-4D78-B28A-E6051FB2FC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37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9497" y="888274"/>
            <a:ext cx="9144000" cy="31002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muassasasini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strategiyalari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53957" y="3244334"/>
            <a:ext cx="7009539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 smtClean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ru-RU" dirty="0" smtClean="0">
              <a:solidFill>
                <a:srgbClr val="7030A0"/>
              </a:solidFill>
              <a:latin typeface="Arial Black" pitchFamily="34" charset="0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                 </a:t>
            </a:r>
            <a:r>
              <a:rPr lang="en-US" sz="28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p.f.f.d</a:t>
            </a:r>
            <a:r>
              <a:rPr lang="en-US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(PhD)., </a:t>
            </a:r>
            <a:r>
              <a:rPr lang="en-US" sz="28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Q.M. </a:t>
            </a:r>
            <a:r>
              <a:rPr lang="en-US" sz="28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Azizova</a:t>
            </a:r>
            <a:endParaRPr lang="ru-RU" sz="2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113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604" t="20287" r="23882" b="42088"/>
          <a:stretch/>
        </p:blipFill>
        <p:spPr>
          <a:xfrm>
            <a:off x="292075" y="191892"/>
            <a:ext cx="11607849" cy="633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99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716" t="23089" r="23657" b="38485"/>
          <a:stretch/>
        </p:blipFill>
        <p:spPr>
          <a:xfrm>
            <a:off x="275538" y="238963"/>
            <a:ext cx="11640924" cy="634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432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829" t="26090" r="23995" b="35283"/>
          <a:stretch/>
        </p:blipFill>
        <p:spPr>
          <a:xfrm>
            <a:off x="263309" y="261619"/>
            <a:ext cx="11508627" cy="638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030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054" t="19486" r="23882" b="41887"/>
          <a:stretch/>
        </p:blipFill>
        <p:spPr>
          <a:xfrm>
            <a:off x="358215" y="226782"/>
            <a:ext cx="11475570" cy="638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143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716" t="21887" r="23995" b="38886"/>
          <a:stretch/>
        </p:blipFill>
        <p:spPr>
          <a:xfrm>
            <a:off x="325147" y="181527"/>
            <a:ext cx="11541705" cy="648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85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41" t="25290" r="24445" b="36084"/>
          <a:stretch/>
        </p:blipFill>
        <p:spPr>
          <a:xfrm>
            <a:off x="424359" y="226781"/>
            <a:ext cx="11343281" cy="638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62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829" t="27892" r="23995" b="33282"/>
          <a:stretch/>
        </p:blipFill>
        <p:spPr>
          <a:xfrm>
            <a:off x="341680" y="214599"/>
            <a:ext cx="11508640" cy="641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61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054" t="22088" r="24220" b="40486"/>
          <a:stretch/>
        </p:blipFill>
        <p:spPr>
          <a:xfrm>
            <a:off x="407824" y="238911"/>
            <a:ext cx="11376351" cy="618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32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41" t="24089" r="23995" b="37285"/>
          <a:stretch/>
        </p:blipFill>
        <p:spPr>
          <a:xfrm>
            <a:off x="358219" y="157117"/>
            <a:ext cx="11475562" cy="638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1516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829" t="26891" r="24107" b="34083"/>
          <a:stretch/>
        </p:blipFill>
        <p:spPr>
          <a:xfrm>
            <a:off x="358215" y="202422"/>
            <a:ext cx="11475570" cy="644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798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41" t="29893" r="24107" b="33082"/>
          <a:stretch/>
        </p:blipFill>
        <p:spPr>
          <a:xfrm>
            <a:off x="374753" y="280686"/>
            <a:ext cx="11442493" cy="6198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03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41" t="23689" r="23995" b="37485"/>
          <a:stretch/>
        </p:blipFill>
        <p:spPr>
          <a:xfrm>
            <a:off x="358219" y="179765"/>
            <a:ext cx="11475562" cy="641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64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166" t="26090" r="24220" b="35083"/>
          <a:stretch/>
        </p:blipFill>
        <p:spPr>
          <a:xfrm>
            <a:off x="424356" y="179766"/>
            <a:ext cx="11343287" cy="64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944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7054" t="23689" r="24107" b="39686"/>
          <a:stretch/>
        </p:blipFill>
        <p:spPr>
          <a:xfrm>
            <a:off x="357051" y="191589"/>
            <a:ext cx="11416938" cy="639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397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14</Words>
  <Application>Microsoft Office PowerPoint</Application>
  <PresentationFormat>Широкоэкранный</PresentationFormat>
  <Paragraphs>11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2024-02-26T07:57:46Z</dcterms:created>
  <dcterms:modified xsi:type="dcterms:W3CDTF">2024-02-26T09:57:41Z</dcterms:modified>
</cp:coreProperties>
</file>