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Slides/notesSlide3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type="screen16x9" cy="5143500" cx="9144000"/>
  <p:notesSz cx="6858000" cy="9144000"/>
  <p:defaultTextStyle>
    <a:defPPr>
      <a:defRPr lang="en-US"/>
    </a:defPPr>
    <a:lvl1pPr algn="l" defTabSz="837565" eaLnBrk="1" hangingPunct="1" latinLnBrk="0" marL="0" rtl="0">
      <a:defRPr sz="1600" kern="1200">
        <a:solidFill>
          <a:schemeClr val="tx1"/>
        </a:solidFill>
        <a:latin typeface="+mn-lt"/>
        <a:ea typeface="+mn-ea"/>
        <a:cs typeface="+mn-cs"/>
      </a:defRPr>
    </a:lvl1pPr>
    <a:lvl2pPr algn="l" defTabSz="837565" eaLnBrk="1" hangingPunct="1" latinLnBrk="0" marL="419100" rtl="0">
      <a:defRPr sz="1600" kern="1200">
        <a:solidFill>
          <a:schemeClr val="tx1"/>
        </a:solidFill>
        <a:latin typeface="+mn-lt"/>
        <a:ea typeface="+mn-ea"/>
        <a:cs typeface="+mn-cs"/>
      </a:defRPr>
    </a:lvl2pPr>
    <a:lvl3pPr algn="l" defTabSz="837565" eaLnBrk="1" hangingPunct="1" latinLnBrk="0" marL="837565" rtl="0">
      <a:defRPr sz="1600" kern="1200">
        <a:solidFill>
          <a:schemeClr val="tx1"/>
        </a:solidFill>
        <a:latin typeface="+mn-lt"/>
        <a:ea typeface="+mn-ea"/>
        <a:cs typeface="+mn-cs"/>
      </a:defRPr>
    </a:lvl3pPr>
    <a:lvl4pPr algn="l" defTabSz="837565" eaLnBrk="1" hangingPunct="1" latinLnBrk="0" marL="1256665" rtl="0">
      <a:defRPr sz="1600" kern="1200">
        <a:solidFill>
          <a:schemeClr val="tx1"/>
        </a:solidFill>
        <a:latin typeface="+mn-lt"/>
        <a:ea typeface="+mn-ea"/>
        <a:cs typeface="+mn-cs"/>
      </a:defRPr>
    </a:lvl4pPr>
    <a:lvl5pPr algn="l" defTabSz="837565" eaLnBrk="1" hangingPunct="1" latinLnBrk="0" marL="1675130" rtl="0">
      <a:defRPr sz="1600" kern="1200">
        <a:solidFill>
          <a:schemeClr val="tx1"/>
        </a:solidFill>
        <a:latin typeface="+mn-lt"/>
        <a:ea typeface="+mn-ea"/>
        <a:cs typeface="+mn-cs"/>
      </a:defRPr>
    </a:lvl5pPr>
    <a:lvl6pPr algn="l" defTabSz="837565" eaLnBrk="1" hangingPunct="1" latinLnBrk="0" marL="2094230" rtl="0">
      <a:defRPr sz="1600" kern="1200">
        <a:solidFill>
          <a:schemeClr val="tx1"/>
        </a:solidFill>
        <a:latin typeface="+mn-lt"/>
        <a:ea typeface="+mn-ea"/>
        <a:cs typeface="+mn-cs"/>
      </a:defRPr>
    </a:lvl6pPr>
    <a:lvl7pPr algn="l" defTabSz="837565" eaLnBrk="1" hangingPunct="1" latinLnBrk="0" marL="2513330" rtl="0">
      <a:defRPr sz="1600" kern="1200">
        <a:solidFill>
          <a:schemeClr val="tx1"/>
        </a:solidFill>
        <a:latin typeface="+mn-lt"/>
        <a:ea typeface="+mn-ea"/>
        <a:cs typeface="+mn-cs"/>
      </a:defRPr>
    </a:lvl7pPr>
    <a:lvl8pPr algn="l" defTabSz="837565" eaLnBrk="1" hangingPunct="1" latinLnBrk="0" marL="2931795" rtl="0">
      <a:defRPr sz="1600" kern="1200">
        <a:solidFill>
          <a:schemeClr val="tx1"/>
        </a:solidFill>
        <a:latin typeface="+mn-lt"/>
        <a:ea typeface="+mn-ea"/>
        <a:cs typeface="+mn-cs"/>
      </a:defRPr>
    </a:lvl8pPr>
    <a:lvl9pPr algn="l" defTabSz="837565" eaLnBrk="1" hangingPunct="1" latinLnBrk="0" marL="3350895" rtl="0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  <p:clrMru>
    <a:srgbClr val="0066FF"/>
    <a:srgbClr val="D60093"/>
    <a:srgbClr val="660066"/>
    <a:srgbClr val="0025D8"/>
    <a:srgbClr val="006600"/>
    <a:srgbClr val="CCFF99"/>
    <a:srgbClr val="CCFFFF"/>
    <a:srgbClr val="FFFFCC"/>
    <a:srgbClr val="4C7430"/>
    <a:srgbClr val="99FF99"/>
  </p:clrMru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E171933-4619-4E11-9A3F-F7608DF75F80}" styleName="中度样式 1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4995" autoAdjust="0"/>
    <p:restoredTop sz="83818" autoAdjust="0"/>
  </p:normalViewPr>
  <p:slideViewPr>
    <p:cSldViewPr snapToGrid="0">
      <p:cViewPr varScale="1">
        <p:scale>
          <a:sx n="80" d="100"/>
          <a:sy n="80" d="100"/>
        </p:scale>
        <p:origin x="1140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tableStyles" Target="tableStyles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87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1048688" name="Образ слайда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ru-RU"/>
          </a:p>
        </p:txBody>
      </p:sp>
      <p:sp>
        <p:nvSpPr>
          <p:cNvPr id="1048689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90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91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837565" eaLnBrk="1" hangingPunct="1" latinLnBrk="0" marL="0" rtl="0">
      <a:defRPr sz="1100" kern="1200">
        <a:solidFill>
          <a:schemeClr val="tx1"/>
        </a:solidFill>
        <a:latin typeface="+mn-lt"/>
        <a:ea typeface="+mn-ea"/>
        <a:cs typeface="+mn-cs"/>
      </a:defRPr>
    </a:lvl1pPr>
    <a:lvl2pPr algn="l" defTabSz="837565" eaLnBrk="1" hangingPunct="1" latinLnBrk="0" marL="419100" rtl="0">
      <a:defRPr sz="1100" kern="1200">
        <a:solidFill>
          <a:schemeClr val="tx1"/>
        </a:solidFill>
        <a:latin typeface="+mn-lt"/>
        <a:ea typeface="+mn-ea"/>
        <a:cs typeface="+mn-cs"/>
      </a:defRPr>
    </a:lvl2pPr>
    <a:lvl3pPr algn="l" defTabSz="837565" eaLnBrk="1" hangingPunct="1" latinLnBrk="0" marL="837565" rtl="0">
      <a:defRPr sz="1100" kern="1200">
        <a:solidFill>
          <a:schemeClr val="tx1"/>
        </a:solidFill>
        <a:latin typeface="+mn-lt"/>
        <a:ea typeface="+mn-ea"/>
        <a:cs typeface="+mn-cs"/>
      </a:defRPr>
    </a:lvl3pPr>
    <a:lvl4pPr algn="l" defTabSz="837565" eaLnBrk="1" hangingPunct="1" latinLnBrk="0" marL="1256665" rtl="0">
      <a:defRPr sz="1100" kern="1200">
        <a:solidFill>
          <a:schemeClr val="tx1"/>
        </a:solidFill>
        <a:latin typeface="+mn-lt"/>
        <a:ea typeface="+mn-ea"/>
        <a:cs typeface="+mn-cs"/>
      </a:defRPr>
    </a:lvl4pPr>
    <a:lvl5pPr algn="l" defTabSz="837565" eaLnBrk="1" hangingPunct="1" latinLnBrk="0" marL="1675130" rtl="0">
      <a:defRPr sz="1100" kern="1200">
        <a:solidFill>
          <a:schemeClr val="tx1"/>
        </a:solidFill>
        <a:latin typeface="+mn-lt"/>
        <a:ea typeface="+mn-ea"/>
        <a:cs typeface="+mn-cs"/>
      </a:defRPr>
    </a:lvl5pPr>
    <a:lvl6pPr algn="l" defTabSz="837565" eaLnBrk="1" hangingPunct="1" latinLnBrk="0" marL="2094230" rtl="0">
      <a:defRPr sz="1100" kern="1200">
        <a:solidFill>
          <a:schemeClr val="tx1"/>
        </a:solidFill>
        <a:latin typeface="+mn-lt"/>
        <a:ea typeface="+mn-ea"/>
        <a:cs typeface="+mn-cs"/>
      </a:defRPr>
    </a:lvl6pPr>
    <a:lvl7pPr algn="l" defTabSz="837565" eaLnBrk="1" hangingPunct="1" latinLnBrk="0" marL="2513330" rtl="0">
      <a:defRPr sz="1100" kern="1200">
        <a:solidFill>
          <a:schemeClr val="tx1"/>
        </a:solidFill>
        <a:latin typeface="+mn-lt"/>
        <a:ea typeface="+mn-ea"/>
        <a:cs typeface="+mn-cs"/>
      </a:defRPr>
    </a:lvl7pPr>
    <a:lvl8pPr algn="l" defTabSz="837565" eaLnBrk="1" hangingPunct="1" latinLnBrk="0" marL="2931795" rtl="0">
      <a:defRPr sz="1100" kern="1200">
        <a:solidFill>
          <a:schemeClr val="tx1"/>
        </a:solidFill>
        <a:latin typeface="+mn-lt"/>
        <a:ea typeface="+mn-ea"/>
        <a:cs typeface="+mn-cs"/>
      </a:defRPr>
    </a:lvl8pPr>
    <a:lvl9pPr algn="l" defTabSz="837565" eaLnBrk="1" hangingPunct="1" latinLnBrk="0" marL="3350895" rtl="0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Образ слайда 1"/>
          <p:cNvSpPr>
            <a:spLocks noChangeAspect="1" noRot="1" noGrp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48607" name="Заметки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 lang="ru-RU"/>
          </a:p>
        </p:txBody>
      </p:sp>
      <p:sp>
        <p:nvSpPr>
          <p:cNvPr id="1048608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2BD1F8D-684A-4263-834E-70A1213B47A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Образ слайда 1"/>
          <p:cNvSpPr>
            <a:spLocks noChangeAspect="1" noRot="1" noGrp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48594" name="Заметки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ru-RU"/>
          </a:p>
        </p:txBody>
      </p:sp>
      <p:sp>
        <p:nvSpPr>
          <p:cNvPr id="1048595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Образ слайда 1"/>
          <p:cNvSpPr>
            <a:spLocks noChangeAspect="1" noRot="1" noGrp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48640" name="Заметки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ru-RU"/>
          </a:p>
        </p:txBody>
      </p:sp>
      <p:sp>
        <p:nvSpPr>
          <p:cNvPr id="1048641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2BD1F8D-684A-4263-834E-70A1213B47A3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5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191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837565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256665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67513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09423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51333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2931795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350895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4860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0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0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">
  <p:cSld name="Заголовок и объект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582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b="1" cap="all"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59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indent="0" mar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indent="0" marL="4191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indent="0" marL="837565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indent="0" marL="1256665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indent="0" marL="167513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indent="0" marL="209423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indent="0" marL="251333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indent="0" marL="2931795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indent="0" marL="3350895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6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6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woObj">
  <p:cSld name="Два объекта"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64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5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6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6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6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woTxTwoObj">
  <p:cSld name="Сравнение"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70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indent="0" marL="0">
              <a:buNone/>
              <a:defRPr b="1" sz="2200"/>
            </a:lvl1pPr>
            <a:lvl2pPr indent="0" marL="419100">
              <a:buNone/>
              <a:defRPr b="1" sz="1800"/>
            </a:lvl2pPr>
            <a:lvl3pPr indent="0" marL="837565">
              <a:buNone/>
              <a:defRPr b="1" sz="1600"/>
            </a:lvl3pPr>
            <a:lvl4pPr indent="0" marL="1256665">
              <a:buNone/>
              <a:defRPr b="1" sz="1500"/>
            </a:lvl4pPr>
            <a:lvl5pPr indent="0" marL="1675130">
              <a:buNone/>
              <a:defRPr b="1" sz="1500"/>
            </a:lvl5pPr>
            <a:lvl6pPr indent="0" marL="2094230">
              <a:buNone/>
              <a:defRPr b="1" sz="1500"/>
            </a:lvl6pPr>
            <a:lvl7pPr indent="0" marL="2513330">
              <a:buNone/>
              <a:defRPr b="1" sz="1500"/>
            </a:lvl7pPr>
            <a:lvl8pPr indent="0" marL="2931795">
              <a:buNone/>
              <a:defRPr b="1" sz="1500"/>
            </a:lvl8pPr>
            <a:lvl9pPr indent="0" marL="3350895">
              <a:buNone/>
              <a:defRPr b="1"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1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72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indent="0" marL="0">
              <a:buNone/>
              <a:defRPr b="1" sz="2200"/>
            </a:lvl1pPr>
            <a:lvl2pPr indent="0" marL="419100">
              <a:buNone/>
              <a:defRPr b="1" sz="1800"/>
            </a:lvl2pPr>
            <a:lvl3pPr indent="0" marL="837565">
              <a:buNone/>
              <a:defRPr b="1" sz="1600"/>
            </a:lvl3pPr>
            <a:lvl4pPr indent="0" marL="1256665">
              <a:buNone/>
              <a:defRPr b="1" sz="1500"/>
            </a:lvl4pPr>
            <a:lvl5pPr indent="0" marL="1675130">
              <a:buNone/>
              <a:defRPr b="1" sz="1500"/>
            </a:lvl5pPr>
            <a:lvl6pPr indent="0" marL="2094230">
              <a:buNone/>
              <a:defRPr b="1" sz="1500"/>
            </a:lvl6pPr>
            <a:lvl7pPr indent="0" marL="2513330">
              <a:buNone/>
              <a:defRPr b="1" sz="1500"/>
            </a:lvl7pPr>
            <a:lvl8pPr indent="0" marL="2931795">
              <a:buNone/>
              <a:defRPr b="1" sz="1500"/>
            </a:lvl8pPr>
            <a:lvl9pPr indent="0" marL="3350895">
              <a:buNone/>
              <a:defRPr b="1" sz="15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3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74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75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7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Only">
  <p:cSld name="Только заголовок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Пустой слайд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7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7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Объект с подписью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b="1" sz="1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81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82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indent="0" marL="0">
              <a:buNone/>
              <a:defRPr sz="1300"/>
            </a:lvl1pPr>
            <a:lvl2pPr indent="0" marL="419100">
              <a:buNone/>
              <a:defRPr sz="1100"/>
            </a:lvl2pPr>
            <a:lvl3pPr indent="0" marL="837565">
              <a:buNone/>
              <a:defRPr sz="900"/>
            </a:lvl3pPr>
            <a:lvl4pPr indent="0" marL="1256665">
              <a:buNone/>
              <a:defRPr sz="800"/>
            </a:lvl4pPr>
            <a:lvl5pPr indent="0" marL="1675130">
              <a:buNone/>
              <a:defRPr sz="800"/>
            </a:lvl5pPr>
            <a:lvl6pPr indent="0" marL="2094230">
              <a:buNone/>
              <a:defRPr sz="800"/>
            </a:lvl6pPr>
            <a:lvl7pPr indent="0" marL="2513330">
              <a:buNone/>
              <a:defRPr sz="800"/>
            </a:lvl7pPr>
            <a:lvl8pPr indent="0" marL="2931795">
              <a:buNone/>
              <a:defRPr sz="800"/>
            </a:lvl8pPr>
            <a:lvl9pPr indent="0" marL="3350895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83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84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85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Рисунок с подписью"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b="1" sz="1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48648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indent="0" marL="0">
              <a:buNone/>
              <a:defRPr sz="2900"/>
            </a:lvl1pPr>
            <a:lvl2pPr indent="0" marL="419100">
              <a:buNone/>
              <a:defRPr sz="2600"/>
            </a:lvl2pPr>
            <a:lvl3pPr indent="0" marL="837565">
              <a:buNone/>
              <a:defRPr sz="2200"/>
            </a:lvl3pPr>
            <a:lvl4pPr indent="0" marL="1256665">
              <a:buNone/>
              <a:defRPr sz="1800"/>
            </a:lvl4pPr>
            <a:lvl5pPr indent="0" marL="1675130">
              <a:buNone/>
              <a:defRPr sz="1800"/>
            </a:lvl5pPr>
            <a:lvl6pPr indent="0" marL="2094230">
              <a:buNone/>
              <a:defRPr sz="1800"/>
            </a:lvl6pPr>
            <a:lvl7pPr indent="0" marL="2513330">
              <a:buNone/>
              <a:defRPr sz="1800"/>
            </a:lvl7pPr>
            <a:lvl8pPr indent="0" marL="2931795">
              <a:buNone/>
              <a:defRPr sz="1800"/>
            </a:lvl8pPr>
            <a:lvl9pPr indent="0" marL="3350895">
              <a:buNone/>
              <a:defRPr sz="1800"/>
            </a:lvl9pPr>
          </a:lstStyle>
          <a:p>
            <a:endParaRPr lang="ru-RU"/>
          </a:p>
        </p:txBody>
      </p:sp>
      <p:sp>
        <p:nvSpPr>
          <p:cNvPr id="1048649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indent="0" marL="0">
              <a:buNone/>
              <a:defRPr sz="1300"/>
            </a:lvl1pPr>
            <a:lvl2pPr indent="0" marL="419100">
              <a:buNone/>
              <a:defRPr sz="1100"/>
            </a:lvl2pPr>
            <a:lvl3pPr indent="0" marL="837565">
              <a:buNone/>
              <a:defRPr sz="900"/>
            </a:lvl3pPr>
            <a:lvl4pPr indent="0" marL="1256665">
              <a:buNone/>
              <a:defRPr sz="800"/>
            </a:lvl4pPr>
            <a:lvl5pPr indent="0" marL="1675130">
              <a:buNone/>
              <a:defRPr sz="800"/>
            </a:lvl5pPr>
            <a:lvl6pPr indent="0" marL="2094230">
              <a:buNone/>
              <a:defRPr sz="800"/>
            </a:lvl6pPr>
            <a:lvl7pPr indent="0" marL="2513330">
              <a:buNone/>
              <a:defRPr sz="800"/>
            </a:lvl7pPr>
            <a:lvl8pPr indent="0" marL="2931795">
              <a:buNone/>
              <a:defRPr sz="800"/>
            </a:lvl8pPr>
            <a:lvl9pPr indent="0" marL="3350895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5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5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5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x">
  <p:cSld name="Заголовок и вертикальный текст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/>
              <a:t>Образец заголовка</a:t>
            </a:r>
          </a:p>
        </p:txBody>
      </p:sp>
      <p:sp>
        <p:nvSpPr>
          <p:cNvPr id="1048654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5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5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5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Вертикальный заголовок и текст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p>
            <a:r>
              <a:rPr lang="ru-RU"/>
              <a:t>Образец заголовка</a:t>
            </a:r>
          </a:p>
        </p:txBody>
      </p:sp>
      <p:sp>
        <p:nvSpPr>
          <p:cNvPr id="104864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4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64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4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1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/>
        </p:spPr>
        <p:txBody>
          <a:bodyPr anchor="ctr" bIns="41884" lIns="83768" rIns="83768" rtlCol="0" tIns="41884" vert="horz">
            <a:normAutofit/>
          </a:bodyPr>
          <a:p>
            <a:r>
              <a:rPr lang="ru-RU"/>
              <a:t>Образец заголовка</a:t>
            </a:r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/>
        </p:spPr>
        <p:txBody>
          <a:bodyPr bIns="41884" lIns="83768" rIns="83768" rtlCol="0" tIns="41884" vert="horz">
            <a:normAutofit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/>
        </p:spPr>
        <p:txBody>
          <a:bodyPr anchor="ctr" bIns="41884" lIns="83768" rIns="83768" rtlCol="0" tIns="41884" vert="horz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/>
        </p:spPr>
        <p:txBody>
          <a:bodyPr anchor="ctr" bIns="41884" lIns="83768" rIns="83768" rtlCol="0" tIns="41884" vert="horz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/>
        </p:spPr>
        <p:txBody>
          <a:bodyPr anchor="ctr" bIns="41884" lIns="83768" rIns="83768" rtlCol="0" tIns="41884" vert="horz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2097152" name="Picture 10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1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/>
        </p:spPr>
      </p:pic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7565" eaLnBrk="1" hangingPunct="1" latinLnBrk="0" rtl="0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837565" eaLnBrk="1" hangingPunct="1" indent="-314325" latinLnBrk="0" marL="314325" rtl="0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837565" eaLnBrk="1" hangingPunct="1" indent="-261620" latinLnBrk="0" marL="680720" rtl="0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837565" eaLnBrk="1" hangingPunct="1" indent="-209550" latinLnBrk="0" marL="1047115" rtl="0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837565" eaLnBrk="1" hangingPunct="1" indent="-209550" latinLnBrk="0" marL="1466215" rtl="0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837565" eaLnBrk="1" hangingPunct="1" indent="-209550" latinLnBrk="0" marL="1884680" rtl="0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837565" eaLnBrk="1" hangingPunct="1" indent="-209550" latinLnBrk="0" marL="2303780" rtl="0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837565" eaLnBrk="1" hangingPunct="1" indent="-209550" latinLnBrk="0" marL="2722245" rtl="0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837565" eaLnBrk="1" hangingPunct="1" indent="-209550" latinLnBrk="0" marL="3141345" rtl="0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837565" eaLnBrk="1" hangingPunct="1" indent="-209550" latinLnBrk="0" marL="3560445" rtl="0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837565" eaLnBrk="1" hangingPunct="1" latinLnBrk="0" marL="0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837565" eaLnBrk="1" hangingPunct="1" latinLnBrk="0" marL="419100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837565" eaLnBrk="1" hangingPunct="1" latinLnBrk="0" marL="837565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837565" eaLnBrk="1" hangingPunct="1" latinLnBrk="0" marL="1256665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837565" eaLnBrk="1" hangingPunct="1" latinLnBrk="0" marL="1675130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837565" eaLnBrk="1" hangingPunct="1" latinLnBrk="0" marL="2094230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837565" eaLnBrk="1" hangingPunct="1" latinLnBrk="0" marL="2513330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837565" eaLnBrk="1" hangingPunct="1" latinLnBrk="0" marL="2931795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837565" eaLnBrk="1" hangingPunct="1" latinLnBrk="0" marL="3350895" rtl="0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6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6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6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6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6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6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6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slideLayout" Target="../slideLayouts/slideLayout6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object 4"/>
          <p:cNvSpPr txBox="1"/>
          <p:nvPr/>
        </p:nvSpPr>
        <p:spPr>
          <a:xfrm>
            <a:off x="3055620" y="1734185"/>
            <a:ext cx="6088380" cy="1207771"/>
          </a:xfrm>
          <a:prstGeom prst="rect"/>
        </p:spPr>
        <p:txBody>
          <a:bodyPr bIns="0" lIns="0" rIns="0" rtlCol="0" tIns="13970" vert="horz" wrap="square">
            <a:spAutoFit/>
          </a:bodyPr>
          <a:p>
            <a:pPr marL="18415">
              <a:spcBef>
                <a:spcPts val="110"/>
              </a:spcBef>
            </a:pPr>
            <a:r>
              <a:rPr b="1" sz="4000" lang="en-US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Kombinatorika yordamida ehtimolliklarni hisoblash</a:t>
            </a:r>
          </a:p>
        </p:txBody>
      </p:sp>
      <p:pic>
        <p:nvPicPr>
          <p:cNvPr id="2097155" name="Рисунок 9" descr="C:\Users\User\Desktop\кулланма стохастика\11-14-18-1200px-Logo_proba_4.svg.png"/>
          <p:cNvPicPr>
            <a:picLocks/>
          </p:cNvPicPr>
          <p:nvPr/>
        </p:nvPicPr>
        <p:blipFill rotWithShape="1">
          <a:blip xmlns:r="http://schemas.openxmlformats.org/officeDocument/2006/relationships" r:embed="rId1" cstate="print"/>
          <a:srcRect l="-2403" t="-5110" r="-4174" b="-14902"/>
          <a:stretch>
            <a:fillRect/>
          </a:stretch>
        </p:blipFill>
        <p:spPr bwMode="auto">
          <a:xfrm>
            <a:off x="341055" y="1765504"/>
            <a:ext cx="2516489" cy="2402636"/>
          </a:xfrm>
          <a:prstGeom prst="ellipse"/>
          <a:ln w="190500" cap="rnd">
            <a:solidFill>
              <a:srgbClr val="002060"/>
            </a:solidFill>
            <a:prstDash val="solid"/>
          </a:ln>
          <a:effectLst>
            <a:outerShdw algn="bl" blurRad="127000" rotWithShape="0">
              <a:srgbClr val="000000"/>
            </a:outerShdw>
          </a:effectLst>
          <a:scene3d>
            <a:camera prst="perspectiveFront" fov="5400000"/>
            <a:lightRig dir="t" rig="threeP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3145732" name="Прямая соединительная линия 7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04" name="TextBox 11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48605" name="TextBox 82"/>
          <p:cNvSpPr txBox="1">
            <a:spLocks noChangeArrowheads="1"/>
          </p:cNvSpPr>
          <p:nvPr/>
        </p:nvSpPr>
        <p:spPr bwMode="auto">
          <a:xfrm>
            <a:off x="4556761" y="4619862"/>
            <a:ext cx="4876800" cy="369332"/>
          </a:xfrm>
          <a:prstGeom prst="rect"/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algn="just"/>
            <a:r>
              <a:rPr b="1" dirty="0" sz="1800" lang="en-US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O‘qituvchi: </a:t>
            </a:r>
            <a:r>
              <a:rPr b="1" dirty="0" sz="1800" lang="en-US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b="1" dirty="0" sz="1800" lang="en-US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b="1" dirty="0" sz="1800" lang="en-US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</a:t>
            </a:r>
            <a:r>
              <a:rPr b="1" dirty="0" sz="1800" lang="en-US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b="1" dirty="0" sz="1800" lang="en-US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Allayarovna</a:t>
            </a:r>
            <a:endParaRPr b="1" dirty="0" sz="1800" lang="ru-RU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Текст 2"/>
          <p:cNvSpPr txBox="1"/>
          <p:nvPr/>
        </p:nvSpPr>
        <p:spPr>
          <a:xfrm>
            <a:off x="182250" y="1070181"/>
            <a:ext cx="8781678" cy="3676645"/>
          </a:xfrm>
          <a:prstGeom prst="rect"/>
        </p:spPr>
        <p:txBody>
          <a:bodyPr bIns="41884" lIns="83768" rIns="83768" rtlCol="0" tIns="41884" vert="horz">
            <a:noAutofit/>
          </a:bodyPr>
          <a:lstStyle>
            <a:lvl1pPr algn="l" defTabSz="837565" eaLnBrk="1" hangingPunct="1" indent="-314325" latinLnBrk="0" marL="314325" rtl="0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837565" eaLnBrk="1" hangingPunct="1" indent="-261620" latinLnBrk="0" marL="680720" rtl="0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837565" eaLnBrk="1" hangingPunct="1" indent="-209550" latinLnBrk="0" marL="1047115" rtl="0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837565" eaLnBrk="1" hangingPunct="1" indent="-209550" latinLnBrk="0" marL="1466215" rtl="0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837565" eaLnBrk="1" hangingPunct="1" indent="-209550" latinLnBrk="0" marL="1884680" rtl="0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837565" eaLnBrk="1" hangingPunct="1" indent="-209550" latinLnBrk="0" marL="2303780" rtl="0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837565" eaLnBrk="1" hangingPunct="1" indent="-209550" latinLnBrk="0" marL="2722245" rtl="0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837565" eaLnBrk="1" hangingPunct="1" indent="-209550" latinLnBrk="0" marL="3141345" rtl="0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837565" eaLnBrk="1" hangingPunct="1" indent="-209550" latinLnBrk="0" marL="3560445" rtl="0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dirty="0" sz="3200" lang="en-US" err="1"/>
              <a:t>Ehtimolliklarni</a:t>
            </a:r>
            <a:r>
              <a:rPr dirty="0" sz="3200" lang="en-US"/>
              <a:t> </a:t>
            </a:r>
            <a:r>
              <a:rPr dirty="0" sz="3200" lang="en-US" err="1"/>
              <a:t>hisoblashda</a:t>
            </a:r>
            <a:r>
              <a:rPr dirty="0" sz="3200" lang="en-US"/>
              <a:t> </a:t>
            </a:r>
            <a:r>
              <a:rPr dirty="0" sz="3200" lang="en-US" err="1"/>
              <a:t>o‘rinlashtirishlardan</a:t>
            </a:r>
            <a:r>
              <a:rPr dirty="0" sz="3200" lang="en-US"/>
              <a:t> </a:t>
            </a:r>
            <a:r>
              <a:rPr dirty="0" sz="3200" lang="en-US" err="1"/>
              <a:t>foydalanish</a:t>
            </a:r>
            <a:r>
              <a:rPr dirty="0" sz="3200" lang="en-US"/>
              <a:t> </a:t>
            </a:r>
            <a:r>
              <a:rPr dirty="0" sz="3200" lang="en-US" err="1"/>
              <a:t>usullari</a:t>
            </a:r>
            <a:r>
              <a:rPr dirty="0" sz="3200" lang="en-US"/>
              <a:t>. </a:t>
            </a:r>
            <a:endParaRPr dirty="0" sz="3200" lang="ru-RU"/>
          </a:p>
          <a:p>
            <a:pPr lvl="0"/>
            <a:r>
              <a:rPr dirty="0" sz="3200" lang="en-US" err="1"/>
              <a:t>Ehtimolliklarga</a:t>
            </a:r>
            <a:r>
              <a:rPr dirty="0" sz="3200" lang="en-US"/>
              <a:t> </a:t>
            </a:r>
            <a:r>
              <a:rPr dirty="0" sz="3200" lang="en-US" err="1"/>
              <a:t>oid</a:t>
            </a:r>
            <a:r>
              <a:rPr dirty="0" sz="3200" lang="en-US"/>
              <a:t> </a:t>
            </a:r>
            <a:r>
              <a:rPr dirty="0" sz="3200" lang="en-US" err="1"/>
              <a:t>masalalarni</a:t>
            </a:r>
            <a:r>
              <a:rPr dirty="0" sz="3200" lang="en-US"/>
              <a:t> </a:t>
            </a:r>
            <a:r>
              <a:rPr dirty="0" sz="3200" lang="en-US" err="1"/>
              <a:t>yechishda</a:t>
            </a:r>
            <a:r>
              <a:rPr dirty="0" sz="3200" lang="en-US"/>
              <a:t> </a:t>
            </a:r>
            <a:r>
              <a:rPr dirty="0" sz="3200" lang="en-US" err="1"/>
              <a:t>o‘rin</a:t>
            </a:r>
            <a:r>
              <a:rPr dirty="0" sz="3200" lang="en-US"/>
              <a:t> </a:t>
            </a:r>
            <a:r>
              <a:rPr dirty="0" sz="3200" lang="en-US" err="1"/>
              <a:t>almashtirishlardan</a:t>
            </a:r>
            <a:r>
              <a:rPr dirty="0" sz="3200" lang="en-US"/>
              <a:t> </a:t>
            </a:r>
            <a:r>
              <a:rPr dirty="0" sz="3200" lang="en-US" err="1"/>
              <a:t>foydalanish</a:t>
            </a:r>
            <a:endParaRPr dirty="0" sz="3200" lang="ru-RU"/>
          </a:p>
          <a:p>
            <a:pPr lvl="0"/>
            <a:r>
              <a:rPr dirty="0" sz="3200" lang="en-US" err="1"/>
              <a:t>Ehtimolliklarni</a:t>
            </a:r>
            <a:r>
              <a:rPr dirty="0" sz="3200" lang="en-US"/>
              <a:t> </a:t>
            </a:r>
            <a:r>
              <a:rPr dirty="0" sz="3200" lang="en-US" err="1"/>
              <a:t>hisoblashda</a:t>
            </a:r>
            <a:r>
              <a:rPr dirty="0" sz="3200" lang="en-US"/>
              <a:t> </a:t>
            </a:r>
            <a:r>
              <a:rPr dirty="0" sz="3200" lang="en-US" err="1"/>
              <a:t>guruhlashlardan</a:t>
            </a:r>
            <a:r>
              <a:rPr dirty="0" sz="3200" lang="en-US"/>
              <a:t> </a:t>
            </a:r>
            <a:r>
              <a:rPr dirty="0" sz="3200" lang="en-US" err="1"/>
              <a:t>foydalanish</a:t>
            </a:r>
            <a:r>
              <a:rPr dirty="0" sz="3200" lang="en-US"/>
              <a:t> </a:t>
            </a:r>
            <a:r>
              <a:rPr dirty="0" sz="3200" lang="en-US" err="1"/>
              <a:t>usullari</a:t>
            </a:r>
            <a:r>
              <a:rPr sz="3200" lang="en-US"/>
              <a:t>.</a:t>
            </a:r>
            <a:endParaRPr b="1" dirty="0" sz="3200" lang="ru-RU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algn="just">
              <a:tabLst>
                <a:tab algn="l" pos="628650"/>
              </a:tabLst>
            </a:pPr>
            <a:endParaRPr b="1" dirty="0" sz="2800" lang="en-US">
              <a:solidFill>
                <a:srgbClr val="002060"/>
              </a:solidFill>
            </a:endParaRPr>
          </a:p>
        </p:txBody>
      </p:sp>
      <p:cxnSp>
        <p:nvCxnSpPr>
          <p:cNvPr id="3145730" name="Прямая соединительная линия 5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92" name="TextBox 7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Объект 2"/>
          <p:cNvSpPr>
            <a:spLocks noGrp="1"/>
          </p:cNvSpPr>
          <p:nvPr>
            <p:ph idx="1"/>
          </p:nvPr>
        </p:nvSpPr>
        <p:spPr>
          <a:xfrm>
            <a:off x="170510" y="982366"/>
            <a:ext cx="8903151" cy="1250880"/>
          </a:xfrm>
        </p:spPr>
        <p:txBody>
          <a:bodyPr>
            <a:normAutofit/>
          </a:bodyPr>
          <a:p>
            <a:pPr indent="0" marL="0">
              <a:buNone/>
            </a:pPr>
            <a:r>
              <a:rPr b="1" dirty="0" sz="2400" i="1" lang="en-US">
                <a:solidFill>
                  <a:srgbClr val="00B050"/>
                </a:solidFill>
                <a:latin typeface="+mj-lt"/>
              </a:rPr>
              <a:t>1-masala.</a:t>
            </a:r>
            <a:r>
              <a:rPr b="1" dirty="0" sz="2400" lang="en-US">
                <a:solidFill>
                  <a:srgbClr val="002060"/>
                </a:solidFill>
                <a:latin typeface="+mj-lt"/>
              </a:rPr>
              <a:t>1 dan 10 gacha bo‘lgan sonlar bilan raqamlangan 10 ta shar ichidan tasodifiy ikkitasi olindi. Olingan sharlarning ikkalasida ham toq sonlar yozilgan bo‘lish ehtimolini toping.</a:t>
            </a:r>
          </a:p>
        </p:txBody>
      </p:sp>
      <p:cxnSp>
        <p:nvCxnSpPr>
          <p:cNvPr id="3145728" name="Прямая соединительная линия 5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87" name="TextBox 7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48588" name="Rectangle 1"/>
          <p:cNvSpPr>
            <a:spLocks noChangeAspect="1" noMove="1" noResize="1" noRot="1" noAdjustHandles="1" noEditPoints="1" noChangeArrowheads="1" noChangeShapeType="1" noTextEdit="1"/>
          </p:cNvSpPr>
          <p:nvPr/>
        </p:nvSpPr>
        <p:spPr bwMode="auto">
          <a:xfrm>
            <a:off x="170510" y="1838836"/>
            <a:ext cx="8929527" cy="2957733"/>
          </a:xfrm>
          <a:prstGeom prst="rect"/>
          <a:blipFill rotWithShape="1">
            <a:blip xmlns:r="http://schemas.openxmlformats.org/officeDocument/2006/relationships" r:embed="rId1"/>
            <a:stretch>
              <a:fillRect l="-1024" t="-1031" b="-1856"/>
            </a:stretch>
          </a:blipFill>
          <a:ln>
            <a:noFill/>
          </a:ln>
          <a:effectLst/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pic>
        <p:nvPicPr>
          <p:cNvPr id="2097153" name="Picture 2" descr="C:\Users\elmur\AppData\Local\Temp\ksohtml6840\wps22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14814550" y="-419100"/>
            <a:ext cx="1819275" cy="342900"/>
          </a:xfrm>
          <a:prstGeom prst="rect"/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800">
        <p:circ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dur="500" id="7"/>
                                        <p:tgtEl>
                                          <p:spTgt spid="104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Прямоугольник 4"/>
          <p:cNvSpPr/>
          <p:nvPr/>
        </p:nvSpPr>
        <p:spPr>
          <a:xfrm>
            <a:off x="170510" y="998772"/>
            <a:ext cx="4782489" cy="3444241"/>
          </a:xfrm>
          <a:prstGeom prst="rect"/>
        </p:spPr>
        <p:txBody>
          <a:bodyPr wrap="square">
            <a:spAutoFit/>
          </a:bodyPr>
          <a:p>
            <a:r>
              <a:rPr b="1" dirty="0" sz="2800" i="1" lang="en-US">
                <a:solidFill>
                  <a:srgbClr val="00B050"/>
                </a:solidFill>
              </a:rPr>
              <a:t>2-masala.</a:t>
            </a:r>
            <a:r>
              <a:rPr b="1" dirty="0" sz="2800" lang="en-US">
                <a:solidFill>
                  <a:srgbClr val="00B050"/>
                </a:solidFill>
              </a:rPr>
              <a:t> </a:t>
            </a:r>
            <a:r>
              <a:rPr b="1" dirty="0" sz="2800" lang="en-US" err="1"/>
              <a:t>Beshta</a:t>
            </a:r>
            <a:r>
              <a:rPr b="1" dirty="0" sz="2800" lang="en-US"/>
              <a:t> </a:t>
            </a:r>
            <a:r>
              <a:rPr b="1" dirty="0" sz="2800" lang="en-US" err="1"/>
              <a:t>bir</a:t>
            </a:r>
            <a:r>
              <a:rPr b="1" dirty="0" sz="2800" lang="en-US"/>
              <a:t> </a:t>
            </a:r>
            <a:r>
              <a:rPr b="1" dirty="0" sz="2800" lang="en-US" err="1"/>
              <a:t>xil</a:t>
            </a:r>
            <a:r>
              <a:rPr b="1" dirty="0" sz="2800" lang="en-US"/>
              <a:t> </a:t>
            </a:r>
            <a:r>
              <a:rPr b="1" dirty="0" sz="2800" lang="en-US" err="1"/>
              <a:t>kartochkaga</a:t>
            </a:r>
            <a:r>
              <a:rPr b="1" dirty="0" sz="2800" lang="en-US"/>
              <a:t> T, K, O, B, I </a:t>
            </a:r>
            <a:r>
              <a:rPr b="1" dirty="0" sz="2800" lang="en-US" err="1"/>
              <a:t>harflari</a:t>
            </a:r>
            <a:r>
              <a:rPr b="1" dirty="0" sz="2800" lang="en-US"/>
              <a:t> </a:t>
            </a:r>
            <a:r>
              <a:rPr b="1" dirty="0" sz="2800" lang="en-US" err="1"/>
              <a:t>yozilgan</a:t>
            </a:r>
            <a:r>
              <a:rPr b="1" dirty="0" sz="2800" lang="en-US"/>
              <a:t>. </a:t>
            </a:r>
            <a:r>
              <a:rPr b="1" dirty="0" sz="2800" lang="en-US" err="1"/>
              <a:t>Kartochkalarni</a:t>
            </a:r>
            <a:r>
              <a:rPr b="1" dirty="0" sz="2800" lang="en-US"/>
              <a:t> </a:t>
            </a:r>
            <a:r>
              <a:rPr b="1" dirty="0" sz="2800" lang="en-US" err="1"/>
              <a:t>tasodifiy</a:t>
            </a:r>
            <a:r>
              <a:rPr b="1" dirty="0" sz="2800" lang="en-US"/>
              <a:t> </a:t>
            </a:r>
            <a:r>
              <a:rPr b="1" dirty="0" sz="2800" lang="en-US" err="1"/>
              <a:t>joylashtirilganda</a:t>
            </a:r>
            <a:r>
              <a:rPr b="1" dirty="0" sz="2800" lang="en-US"/>
              <a:t> “KITOB” </a:t>
            </a:r>
            <a:r>
              <a:rPr b="1" dirty="0" sz="2800" lang="en-US" err="1"/>
              <a:t>so‘zi</a:t>
            </a:r>
            <a:r>
              <a:rPr b="1" dirty="0" sz="2800" lang="en-US"/>
              <a:t> </a:t>
            </a:r>
            <a:r>
              <a:rPr b="1" dirty="0" sz="2800" lang="en-US" err="1"/>
              <a:t>hosil</a:t>
            </a:r>
            <a:r>
              <a:rPr b="1" dirty="0" sz="2800" lang="en-US"/>
              <a:t> </a:t>
            </a:r>
            <a:r>
              <a:rPr b="1" dirty="0" sz="2800" lang="en-US" err="1"/>
              <a:t>bolishi</a:t>
            </a:r>
            <a:r>
              <a:rPr b="1" dirty="0" sz="2800" lang="en-US"/>
              <a:t> </a:t>
            </a:r>
            <a:r>
              <a:rPr b="1" dirty="0" sz="2800" lang="en-US" err="1"/>
              <a:t>ehtimolligini</a:t>
            </a:r>
            <a:r>
              <a:rPr b="1" dirty="0" sz="2800" lang="en-US"/>
              <a:t> toping. </a:t>
            </a:r>
            <a:endParaRPr b="1" dirty="0" sz="2800" lang="ru-RU"/>
          </a:p>
          <a:p>
            <a:pPr algn="just"/>
            <a:endParaRPr b="1" dirty="0" sz="2800" lang="ru-RU"/>
          </a:p>
        </p:txBody>
      </p:sp>
      <p:cxnSp>
        <p:nvCxnSpPr>
          <p:cNvPr id="3145729" name="Прямая соединительная линия 7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90" name="TextBox 9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2097154" name="Picture 2" descr="Xalq ta'limi vazirligi o'qituvchilarga majburiy kitob sotayaptimi? Rasmiy  munosabat bildirildi | UzReport.news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5046936" y="1278144"/>
            <a:ext cx="3926553" cy="2615819"/>
          </a:xfrm>
          <a:prstGeom prst="rect"/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31" name="Прямая соединительная линия 6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596" name="TextBox 8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48597" name="Прямоугольник 1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70511" y="1043518"/>
            <a:ext cx="8740424" cy="3734227"/>
          </a:xfrm>
          <a:prstGeom prst="rect"/>
          <a:blipFill rotWithShape="1">
            <a:blip xmlns:r="http://schemas.openxmlformats.org/officeDocument/2006/relationships" r:embed="rId1"/>
            <a:stretch>
              <a:fillRect l="-907" t="-979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Прямоугольник 2"/>
          <p:cNvSpPr/>
          <p:nvPr/>
        </p:nvSpPr>
        <p:spPr>
          <a:xfrm>
            <a:off x="183613" y="881146"/>
            <a:ext cx="8789876" cy="1513840"/>
          </a:xfrm>
          <a:prstGeom prst="rect"/>
        </p:spPr>
        <p:txBody>
          <a:bodyPr wrap="square">
            <a:spAutoFit/>
          </a:bodyPr>
          <a:p>
            <a:r>
              <a:rPr b="1" dirty="0" sz="2400" i="1" lang="en-US">
                <a:solidFill>
                  <a:srgbClr val="00B050"/>
                </a:solidFill>
              </a:rPr>
              <a:t>3-masala</a:t>
            </a:r>
            <a:r>
              <a:rPr b="1" dirty="0" sz="2400" lang="en-US">
                <a:solidFill>
                  <a:srgbClr val="00B050"/>
                </a:solidFill>
              </a:rPr>
              <a:t>. </a:t>
            </a:r>
            <a:r>
              <a:rPr b="1" dirty="0" sz="2400" lang="en-US" err="1"/>
              <a:t>Berilgan</a:t>
            </a:r>
            <a:r>
              <a:rPr b="1" dirty="0" sz="2400" lang="en-US"/>
              <a:t> 2, 3, 4, 5, 6, 8 </a:t>
            </a:r>
            <a:r>
              <a:rPr b="1" dirty="0" sz="2400" lang="en-US" err="1"/>
              <a:t>sonlarining</a:t>
            </a:r>
            <a:r>
              <a:rPr b="1" dirty="0" sz="2400" lang="en-US"/>
              <a:t> </a:t>
            </a:r>
            <a:r>
              <a:rPr b="1" dirty="0" sz="2400" lang="en-US" err="1"/>
              <a:t>orasidan</a:t>
            </a:r>
            <a:r>
              <a:rPr b="1" dirty="0" sz="2400" lang="en-US"/>
              <a:t> </a:t>
            </a:r>
            <a:r>
              <a:rPr b="1" dirty="0" sz="2400" lang="en-US" err="1"/>
              <a:t>ikkitasi</a:t>
            </a:r>
            <a:r>
              <a:rPr b="1" dirty="0" sz="2400" lang="en-US"/>
              <a:t> </a:t>
            </a:r>
            <a:r>
              <a:rPr b="1" dirty="0" sz="2400" lang="en-US" err="1"/>
              <a:t>tanlab</a:t>
            </a:r>
            <a:r>
              <a:rPr b="1" dirty="0" sz="2400" lang="en-US"/>
              <a:t> </a:t>
            </a:r>
            <a:r>
              <a:rPr b="1" dirty="0" sz="2400" lang="en-US" err="1"/>
              <a:t>olindi</a:t>
            </a:r>
            <a:r>
              <a:rPr b="1" dirty="0" sz="2400" lang="en-US"/>
              <a:t>. </a:t>
            </a:r>
            <a:r>
              <a:rPr b="1" dirty="0" sz="2400" lang="en-US" err="1"/>
              <a:t>Olingan</a:t>
            </a:r>
            <a:r>
              <a:rPr b="1" dirty="0" sz="2400" lang="en-US"/>
              <a:t> </a:t>
            </a:r>
            <a:r>
              <a:rPr b="1" dirty="0" sz="2400" lang="en-US" err="1"/>
              <a:t>sonlardan</a:t>
            </a:r>
            <a:r>
              <a:rPr b="1" dirty="0" sz="2400" lang="en-US"/>
              <a:t> </a:t>
            </a:r>
            <a:r>
              <a:rPr b="1" dirty="0" sz="2400" lang="en-US" err="1"/>
              <a:t>tuzilgan</a:t>
            </a:r>
            <a:r>
              <a:rPr b="1" dirty="0" sz="2400" lang="en-US"/>
              <a:t> </a:t>
            </a:r>
            <a:r>
              <a:rPr b="1" dirty="0" sz="2400" lang="en-US" err="1"/>
              <a:t>kasrning</a:t>
            </a:r>
            <a:r>
              <a:rPr b="1" dirty="0" sz="2400" lang="en-US"/>
              <a:t> </a:t>
            </a:r>
            <a:r>
              <a:rPr b="1" dirty="0" sz="2400" lang="en-US" err="1"/>
              <a:t>qisqaruvchi</a:t>
            </a:r>
            <a:r>
              <a:rPr b="1" dirty="0" sz="2400" lang="en-US"/>
              <a:t> </a:t>
            </a:r>
            <a:r>
              <a:rPr b="1" dirty="0" sz="2400" lang="en-US" err="1"/>
              <a:t>bo‘lishi</a:t>
            </a:r>
            <a:r>
              <a:rPr b="1" dirty="0" sz="2400" lang="en-US"/>
              <a:t> </a:t>
            </a:r>
            <a:r>
              <a:rPr b="1" dirty="0" sz="2400" lang="en-US" err="1"/>
              <a:t>ehtimoli</a:t>
            </a:r>
            <a:r>
              <a:rPr b="1" dirty="0" sz="2400" lang="en-US"/>
              <a:t> toping. </a:t>
            </a:r>
            <a:endParaRPr b="1" dirty="0" sz="2400" lang="ru-RU"/>
          </a:p>
          <a:p>
            <a:r>
              <a:rPr b="1" dirty="0" sz="2400" lang="en-US"/>
              <a:t> </a:t>
            </a:r>
            <a:endParaRPr b="1" dirty="0" sz="2400" lang="ru-RU"/>
          </a:p>
        </p:txBody>
      </p:sp>
      <p:pic>
        <p:nvPicPr>
          <p:cNvPr id="2097156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56111" y="3544568"/>
            <a:ext cx="1256742" cy="1256742"/>
          </a:xfrm>
          <a:prstGeom prst="rect"/>
          <a:noFill/>
          <a:ln>
            <a:noFill/>
          </a:ln>
          <a:effectLst/>
        </p:spPr>
      </p:pic>
      <p:pic>
        <p:nvPicPr>
          <p:cNvPr id="2097157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3418815" y="3641215"/>
            <a:ext cx="1256742" cy="1256742"/>
          </a:xfrm>
          <a:prstGeom prst="rect"/>
          <a:noFill/>
          <a:ln>
            <a:noFill/>
          </a:ln>
          <a:effectLst/>
        </p:spPr>
      </p:pic>
      <p:pic>
        <p:nvPicPr>
          <p:cNvPr id="2097158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5239414" y="3588101"/>
            <a:ext cx="1256742" cy="1256742"/>
          </a:xfrm>
          <a:prstGeom prst="rect"/>
          <a:noFill/>
          <a:ln>
            <a:noFill/>
          </a:ln>
          <a:effectLst/>
        </p:spPr>
      </p:pic>
      <p:pic>
        <p:nvPicPr>
          <p:cNvPr id="2097159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4209361" y="2307156"/>
            <a:ext cx="1256742" cy="1256742"/>
          </a:xfrm>
          <a:prstGeom prst="rect"/>
          <a:noFill/>
          <a:ln>
            <a:noFill/>
          </a:ln>
          <a:effectLst/>
        </p:spPr>
      </p:pic>
      <p:pic>
        <p:nvPicPr>
          <p:cNvPr id="2097160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2505882" y="2349706"/>
            <a:ext cx="1256742" cy="1256742"/>
          </a:xfrm>
          <a:prstGeom prst="rect"/>
          <a:noFill/>
          <a:ln>
            <a:noFill/>
          </a:ln>
          <a:effectLst/>
        </p:spPr>
      </p:pic>
      <p:pic>
        <p:nvPicPr>
          <p:cNvPr id="2097161" name="Picture 5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5989112" y="2323801"/>
            <a:ext cx="1256742" cy="1256742"/>
          </a:xfrm>
          <a:prstGeom prst="rect"/>
          <a:noFill/>
          <a:ln>
            <a:noFill/>
          </a:ln>
          <a:effectLst/>
        </p:spPr>
      </p:pic>
      <p:sp>
        <p:nvSpPr>
          <p:cNvPr id="1048614" name="Прямоугольник 10"/>
          <p:cNvSpPr/>
          <p:nvPr/>
        </p:nvSpPr>
        <p:spPr>
          <a:xfrm>
            <a:off x="3789398" y="3841746"/>
            <a:ext cx="612227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dirty="0" sz="4800" lang="en-US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048615" name="Прямоугольник 11"/>
          <p:cNvSpPr/>
          <p:nvPr/>
        </p:nvSpPr>
        <p:spPr>
          <a:xfrm>
            <a:off x="5561671" y="3800973"/>
            <a:ext cx="612228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cap="none" dirty="0" sz="4800" lang="en-US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4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048616" name="Прямоугольник 12"/>
          <p:cNvSpPr/>
          <p:nvPr/>
        </p:nvSpPr>
        <p:spPr>
          <a:xfrm>
            <a:off x="4531618" y="2520028"/>
            <a:ext cx="612228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cap="none" dirty="0" sz="4800" lang="en-US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5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048617" name="Прямоугольник 13"/>
          <p:cNvSpPr/>
          <p:nvPr/>
        </p:nvSpPr>
        <p:spPr>
          <a:xfrm>
            <a:off x="1926693" y="3714501"/>
            <a:ext cx="612228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dirty="0" sz="4800" lang="en-US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048618" name="Прямоугольник 14"/>
          <p:cNvSpPr/>
          <p:nvPr/>
        </p:nvSpPr>
        <p:spPr>
          <a:xfrm>
            <a:off x="2812853" y="2550252"/>
            <a:ext cx="612228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cap="none" dirty="0" sz="4800" lang="en-US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6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048619" name="Прямоугольник 15"/>
          <p:cNvSpPr/>
          <p:nvPr/>
        </p:nvSpPr>
        <p:spPr>
          <a:xfrm>
            <a:off x="6318349" y="2547724"/>
            <a:ext cx="612228" cy="830997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dirty="0" sz="4800" lang="en-US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8</a:t>
            </a:r>
            <a:endParaRPr b="1" cap="none" dirty="0" sz="4800" lang="ru-RU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cxnSp>
        <p:nvCxnSpPr>
          <p:cNvPr id="3145733" name="Прямая соединительная линия 19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20" name="TextBox 21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Прямоугольник 2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83613" y="881146"/>
            <a:ext cx="8867254" cy="4444678"/>
          </a:xfrm>
          <a:prstGeom prst="rect"/>
          <a:blipFill rotWithShape="1">
            <a:blip xmlns:r="http://schemas.openxmlformats.org/officeDocument/2006/relationships" r:embed="rId1"/>
            <a:stretch>
              <a:fillRect l="-1031" t="-1097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cxnSp>
        <p:nvCxnSpPr>
          <p:cNvPr id="3145734" name="Прямая соединительная линия 19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22" name="TextBox 21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Прямоугольник 5"/>
          <p:cNvSpPr/>
          <p:nvPr/>
        </p:nvSpPr>
        <p:spPr>
          <a:xfrm>
            <a:off x="3917795" y="1152594"/>
            <a:ext cx="4916294" cy="3025140"/>
          </a:xfrm>
          <a:prstGeom prst="rect"/>
        </p:spPr>
        <p:txBody>
          <a:bodyPr wrap="square">
            <a:spAutoFit/>
          </a:bodyPr>
          <a:p>
            <a:pPr algn="just"/>
            <a:r>
              <a:rPr b="1" dirty="0" sz="2800" lang="en-US">
                <a:solidFill>
                  <a:srgbClr val="00B050"/>
                </a:solidFill>
              </a:rPr>
              <a:t>4-masala. </a:t>
            </a:r>
            <a:r>
              <a:rPr b="1" dirty="0" sz="2800" lang="en-US" err="1"/>
              <a:t>Qutida</a:t>
            </a:r>
            <a:r>
              <a:rPr b="1" dirty="0" sz="2800" lang="en-US"/>
              <a:t> 100 ta </a:t>
            </a:r>
            <a:r>
              <a:rPr b="1" dirty="0" sz="2800" lang="en-US" err="1"/>
              <a:t>chiroq</a:t>
            </a:r>
            <a:r>
              <a:rPr b="1" dirty="0" sz="2800" lang="en-US"/>
              <a:t> </a:t>
            </a:r>
            <a:r>
              <a:rPr b="1" dirty="0" sz="2800" lang="en-US" err="1"/>
              <a:t>bo‘lib</a:t>
            </a:r>
            <a:r>
              <a:rPr b="1" dirty="0" sz="2800" lang="en-US"/>
              <a:t>, </a:t>
            </a:r>
            <a:r>
              <a:rPr b="1" dirty="0" sz="2800" lang="en-US" err="1"/>
              <a:t>ularning</a:t>
            </a:r>
            <a:r>
              <a:rPr b="1" dirty="0" sz="2800" lang="en-US"/>
              <a:t> 10 </a:t>
            </a:r>
            <a:r>
              <a:rPr b="1" dirty="0" sz="2800" lang="en-US" err="1"/>
              <a:t>tasi</a:t>
            </a:r>
            <a:r>
              <a:rPr b="1" dirty="0" sz="2800" lang="en-US"/>
              <a:t> </a:t>
            </a:r>
            <a:r>
              <a:rPr b="1" dirty="0" sz="2800" lang="en-US" err="1"/>
              <a:t>yaroqsiz</a:t>
            </a:r>
            <a:r>
              <a:rPr b="1" dirty="0" sz="2800" lang="en-US"/>
              <a:t>. </a:t>
            </a:r>
            <a:r>
              <a:rPr b="1" dirty="0" sz="2800" lang="en-US" err="1"/>
              <a:t>Tavakkaliga</a:t>
            </a:r>
            <a:r>
              <a:rPr b="1" dirty="0" sz="2800" lang="en-US"/>
              <a:t> </a:t>
            </a:r>
            <a:r>
              <a:rPr b="1" dirty="0" sz="2800" lang="uz-Cyrl-UZ"/>
              <a:t>6</a:t>
            </a:r>
            <a:r>
              <a:rPr b="1" dirty="0" sz="2800" lang="en-US"/>
              <a:t> ta </a:t>
            </a:r>
            <a:r>
              <a:rPr b="1" dirty="0" sz="2800" lang="en-US" err="1"/>
              <a:t>chiroq</a:t>
            </a:r>
            <a:r>
              <a:rPr b="1" dirty="0" sz="2800" lang="en-US"/>
              <a:t> </a:t>
            </a:r>
            <a:r>
              <a:rPr b="1" dirty="0" sz="2800" lang="en-US" err="1"/>
              <a:t>olindi</a:t>
            </a:r>
            <a:r>
              <a:rPr b="1" dirty="0" sz="2800" lang="en-US"/>
              <a:t>. </a:t>
            </a:r>
            <a:r>
              <a:rPr b="1" dirty="0" sz="2800" lang="en-US" err="1"/>
              <a:t>Olingan</a:t>
            </a:r>
            <a:r>
              <a:rPr b="1" dirty="0" sz="2800" lang="en-US"/>
              <a:t> </a:t>
            </a:r>
            <a:r>
              <a:rPr b="1" dirty="0" sz="2800" lang="en-US" err="1"/>
              <a:t>chiroqlar</a:t>
            </a:r>
            <a:r>
              <a:rPr b="1" dirty="0" sz="2800" lang="en-US"/>
              <a:t> </a:t>
            </a:r>
            <a:r>
              <a:rPr b="1" dirty="0" sz="2800" lang="en-US" err="1"/>
              <a:t>ichida</a:t>
            </a:r>
            <a:r>
              <a:rPr b="1" dirty="0" sz="2800" lang="en-US"/>
              <a:t> </a:t>
            </a:r>
            <a:r>
              <a:rPr b="1" dirty="0" sz="2800" lang="uz-Cyrl-UZ"/>
              <a:t>4 </a:t>
            </a:r>
            <a:r>
              <a:rPr b="1" dirty="0" sz="2800" lang="en-US" err="1"/>
              <a:t>tasi</a:t>
            </a:r>
            <a:r>
              <a:rPr b="1" dirty="0" sz="2800" lang="en-US"/>
              <a:t> </a:t>
            </a:r>
            <a:r>
              <a:rPr b="1" dirty="0" sz="2800" lang="en-US" err="1"/>
              <a:t>yaroqli</a:t>
            </a:r>
            <a:r>
              <a:rPr b="1" dirty="0" sz="2800" lang="en-US"/>
              <a:t> </a:t>
            </a:r>
            <a:r>
              <a:rPr b="1" dirty="0" sz="2800" lang="en-US" err="1"/>
              <a:t>bo‘lish</a:t>
            </a:r>
            <a:r>
              <a:rPr b="1" dirty="0" sz="2800" lang="en-US"/>
              <a:t> </a:t>
            </a:r>
            <a:r>
              <a:rPr b="1" dirty="0" sz="2800" lang="en-US" err="1"/>
              <a:t>ehtimolini</a:t>
            </a:r>
            <a:r>
              <a:rPr b="1" dirty="0" sz="2800" lang="en-US"/>
              <a:t> toping.    </a:t>
            </a:r>
            <a:endParaRPr b="1" dirty="0" sz="2800" lang="ru-RU"/>
          </a:p>
          <a:p>
            <a:pPr algn="just"/>
            <a:r>
              <a:rPr b="1" dirty="0" sz="2800" lang="en-US"/>
              <a:t>   </a:t>
            </a:r>
          </a:p>
        </p:txBody>
      </p:sp>
      <p:pic>
        <p:nvPicPr>
          <p:cNvPr id="2097162" name="Picture 4" descr="Light bulbs on blue background Royalty Free Vector Image"/>
          <p:cNvPicPr>
            <a:picLocks noChangeAspect="1" noChangeArrowheads="1"/>
          </p:cNvPicPr>
          <p:nvPr/>
        </p:nvPicPr>
        <p:blipFill rotWithShape="1">
          <a:blip xmlns:r="http://schemas.openxmlformats.org/officeDocument/2006/relationships" r:embed="rId1" cstate="print"/>
          <a:srcRect b="9641"/>
          <a:stretch>
            <a:fillRect/>
          </a:stretch>
        </p:blipFill>
        <p:spPr bwMode="auto">
          <a:xfrm>
            <a:off x="139889" y="1139516"/>
            <a:ext cx="3681264" cy="3596036"/>
          </a:xfrm>
          <a:prstGeom prst="rect"/>
          <a:noFill/>
        </p:spPr>
      </p:pic>
      <p:cxnSp>
        <p:nvCxnSpPr>
          <p:cNvPr id="3145735" name="Прямая соединительная линия 6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24" name="TextBox 8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4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70614" y="74910"/>
            <a:ext cx="9073385" cy="5109347"/>
          </a:xfrm>
          <a:prstGeom prst="rect"/>
          <a:blipFill rotWithShape="1">
            <a:blip xmlns:r="http://schemas.openxmlformats.org/officeDocument/2006/relationships" r:embed="rId1"/>
            <a:stretch>
              <a:fillRect l="-605" t="-597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sp>
        <p:nvSpPr>
          <p:cNvPr id="1048626" name="Прямоугольник 1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7341023" y="4688473"/>
            <a:ext cx="1786130" cy="400110"/>
          </a:xfrm>
          <a:prstGeom prst="rect"/>
          <a:blipFill rotWithShape="1">
            <a:blip xmlns:r="http://schemas.openxmlformats.org/officeDocument/2006/relationships" r:embed="rId2"/>
            <a:stretch>
              <a:fillRect l="-3413" t="-7576" b="-25758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Прямоугольник 7"/>
          <p:cNvSpPr/>
          <p:nvPr/>
        </p:nvSpPr>
        <p:spPr>
          <a:xfrm>
            <a:off x="170511" y="1037219"/>
            <a:ext cx="8802978" cy="3469640"/>
          </a:xfrm>
          <a:prstGeom prst="rect"/>
        </p:spPr>
        <p:txBody>
          <a:bodyPr wrap="square">
            <a:spAutoFit/>
          </a:bodyPr>
          <a:p>
            <a:r>
              <a:rPr b="1" dirty="0" sz="3200" lang="en-US">
                <a:solidFill>
                  <a:srgbClr val="00B050"/>
                </a:solidFill>
              </a:rPr>
              <a:t>5-masala. </a:t>
            </a:r>
            <a:r>
              <a:rPr b="1" dirty="0" sz="3200" lang="en-US" err="1"/>
              <a:t>Qutiga</a:t>
            </a:r>
            <a:r>
              <a:rPr b="1" dirty="0" sz="3200" lang="en-US"/>
              <a:t>                              </a:t>
            </a:r>
            <a:r>
              <a:rPr b="1" dirty="0" sz="3200" lang="en-US" err="1"/>
              <a:t>harflari</a:t>
            </a:r>
            <a:r>
              <a:rPr b="1" dirty="0" sz="3200" lang="en-US"/>
              <a:t> </a:t>
            </a:r>
            <a:r>
              <a:rPr b="1" dirty="0" sz="3200" lang="en-US" err="1"/>
              <a:t>yozilgan</a:t>
            </a:r>
            <a:r>
              <a:rPr b="1" dirty="0" sz="3200" lang="en-US"/>
              <a:t> </a:t>
            </a:r>
            <a:r>
              <a:rPr b="1" dirty="0" sz="3200" lang="en-US" err="1"/>
              <a:t>kartochkalar</a:t>
            </a:r>
            <a:r>
              <a:rPr b="1" dirty="0" sz="3200" lang="en-US"/>
              <a:t> </a:t>
            </a:r>
            <a:r>
              <a:rPr b="1" dirty="0" sz="3200" lang="en-US" err="1"/>
              <a:t>solingan</a:t>
            </a:r>
            <a:r>
              <a:rPr b="1" dirty="0" sz="3200" lang="en-US"/>
              <a:t>. </a:t>
            </a:r>
            <a:r>
              <a:rPr b="1" dirty="0" sz="3200" lang="en-US" err="1"/>
              <a:t>Ularning</a:t>
            </a:r>
            <a:r>
              <a:rPr b="1" dirty="0" sz="3200" lang="en-US"/>
              <a:t> </a:t>
            </a:r>
            <a:r>
              <a:rPr b="1" dirty="0" sz="3200" lang="en-US" err="1"/>
              <a:t>orasidan</a:t>
            </a:r>
            <a:r>
              <a:rPr b="1" dirty="0" sz="3200" lang="en-US"/>
              <a:t> </a:t>
            </a:r>
            <a:r>
              <a:rPr b="1" dirty="0" sz="3200" lang="en-US" err="1"/>
              <a:t>ketma-ket</a:t>
            </a:r>
            <a:r>
              <a:rPr b="1" dirty="0" sz="3200" lang="en-US"/>
              <a:t> </a:t>
            </a:r>
            <a:r>
              <a:rPr b="1" dirty="0" sz="3200" lang="en-US" err="1"/>
              <a:t>uchta</a:t>
            </a:r>
            <a:r>
              <a:rPr b="1" dirty="0" sz="3200" lang="en-US"/>
              <a:t> </a:t>
            </a:r>
            <a:r>
              <a:rPr b="1" dirty="0" sz="3200" lang="en-US" err="1"/>
              <a:t>kartochka</a:t>
            </a:r>
            <a:r>
              <a:rPr b="1" dirty="0" sz="3200" lang="en-US"/>
              <a:t> </a:t>
            </a:r>
            <a:r>
              <a:rPr b="1" dirty="0" sz="3200" lang="en-US" err="1"/>
              <a:t>tanlab</a:t>
            </a:r>
            <a:r>
              <a:rPr b="1" dirty="0" sz="3200" lang="en-US"/>
              <a:t> </a:t>
            </a:r>
            <a:r>
              <a:rPr b="1" dirty="0" sz="3200" lang="en-US" err="1"/>
              <a:t>olindi</a:t>
            </a:r>
            <a:r>
              <a:rPr b="1" dirty="0" sz="3200" lang="en-US"/>
              <a:t>. </a:t>
            </a:r>
            <a:r>
              <a:rPr b="1" dirty="0" sz="3200" lang="en-US" err="1"/>
              <a:t>Tanlangan</a:t>
            </a:r>
            <a:r>
              <a:rPr b="1" dirty="0" sz="3200" lang="en-US"/>
              <a:t> </a:t>
            </a:r>
            <a:r>
              <a:rPr b="1" dirty="0" sz="3200" lang="en-US" err="1"/>
              <a:t>kartochkalarda</a:t>
            </a:r>
            <a:r>
              <a:rPr b="1" dirty="0" sz="3200" lang="en-US"/>
              <a:t> </a:t>
            </a:r>
            <a:r>
              <a:rPr b="1" dirty="0" sz="3200" lang="en-US" err="1"/>
              <a:t>aynan</a:t>
            </a:r>
            <a:r>
              <a:rPr b="1" dirty="0" sz="3200" lang="en-US"/>
              <a:t> (</a:t>
            </a:r>
            <a:r>
              <a:rPr b="1" dirty="0" sz="3200" lang="en-US" err="1"/>
              <a:t>tartibi</a:t>
            </a:r>
            <a:r>
              <a:rPr b="1" dirty="0" sz="3200" lang="en-US"/>
              <a:t> </a:t>
            </a:r>
            <a:r>
              <a:rPr b="1" dirty="0" sz="3200" lang="en-US" err="1"/>
              <a:t>aniqligida</a:t>
            </a:r>
            <a:r>
              <a:rPr b="1" dirty="0" sz="3200" lang="en-US"/>
              <a:t>)  KAM  </a:t>
            </a:r>
            <a:r>
              <a:rPr b="1" dirty="0" sz="3200" lang="en-US" err="1"/>
              <a:t>so‘zi</a:t>
            </a:r>
            <a:r>
              <a:rPr b="1" dirty="0" sz="3200" lang="en-US"/>
              <a:t> </a:t>
            </a:r>
            <a:r>
              <a:rPr b="1" dirty="0" sz="3200" lang="en-US" err="1"/>
              <a:t>hosil</a:t>
            </a:r>
            <a:r>
              <a:rPr b="1" dirty="0" sz="3200" lang="en-US"/>
              <a:t> </a:t>
            </a:r>
            <a:r>
              <a:rPr b="1" dirty="0" sz="3200" lang="en-US" err="1"/>
              <a:t>bo‘lish</a:t>
            </a:r>
            <a:r>
              <a:rPr b="1" dirty="0" sz="3200" lang="en-US"/>
              <a:t> </a:t>
            </a:r>
            <a:r>
              <a:rPr b="1" dirty="0" sz="3200" lang="en-US" err="1"/>
              <a:t>ehtimolini</a:t>
            </a:r>
            <a:r>
              <a:rPr b="1" dirty="0" sz="3200" lang="en-US"/>
              <a:t> toping. </a:t>
            </a:r>
            <a:endParaRPr b="1" dirty="0" sz="3200" lang="ru-RU"/>
          </a:p>
          <a:p>
            <a:pPr algn="ctr"/>
            <a:endParaRPr b="1" dirty="0" sz="3200" lang="ru-RU" spc="79">
              <a:ln w="11430"/>
              <a:solidFill>
                <a:srgbClr val="002060"/>
              </a:solidFill>
              <a:effectLst>
                <a:outerShdw algn="tl" blurRad="76200" dir="5400000" dist="50800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45736" name="Прямая соединительная линия 5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28" name="TextBox 8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graphicFrame>
        <p:nvGraphicFramePr>
          <p:cNvPr id="4194304" name="Таблица 1"/>
          <p:cNvGraphicFramePr>
            <a:graphicFrameLocks noGrp="1"/>
          </p:cNvGraphicFramePr>
          <p:nvPr/>
        </p:nvGraphicFramePr>
        <p:xfrm>
          <a:off x="3283056" y="1037219"/>
          <a:ext cx="2499677" cy="480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1274"/>
                <a:gridCol w="442670"/>
                <a:gridCol w="359132"/>
                <a:gridCol w="373861"/>
                <a:gridCol w="360421"/>
                <a:gridCol w="382319"/>
              </a:tblGrid>
              <a:tr h="480832"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sz="2800" lang="en-US">
                          <a:effectLst/>
                        </a:rPr>
                        <a:t>M</a:t>
                      </a:r>
                      <a:endParaRPr dirty="0"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2800" lang="en-US">
                          <a:effectLst/>
                        </a:rPr>
                        <a:t>A</a:t>
                      </a:r>
                      <a:endParaRPr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sz="2800" lang="en-US">
                          <a:effectLst/>
                        </a:rPr>
                        <a:t>K</a:t>
                      </a:r>
                      <a:endParaRPr dirty="0"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sz="2800" lang="en-US">
                          <a:effectLst/>
                        </a:rPr>
                        <a:t>T</a:t>
                      </a:r>
                      <a:endParaRPr dirty="0"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2800" lang="en-US">
                          <a:effectLst/>
                        </a:rPr>
                        <a:t>A</a:t>
                      </a:r>
                      <a:endParaRPr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p>
                      <a:pPr algn="just"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sz="2800" lang="en-US">
                          <a:effectLst/>
                        </a:rPr>
                        <a:t>B</a:t>
                      </a:r>
                      <a:endParaRPr dirty="0" sz="2000" lang="ru-RU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Прямоугольник 2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18531" y="986363"/>
            <a:ext cx="8881533" cy="4077783"/>
          </a:xfrm>
          <a:prstGeom prst="rect"/>
          <a:blipFill rotWithShape="1">
            <a:blip xmlns:r="http://schemas.openxmlformats.org/officeDocument/2006/relationships" r:embed="rId1"/>
            <a:stretch>
              <a:fillRect l="-1030" t="-1196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cxnSp>
        <p:nvCxnSpPr>
          <p:cNvPr id="3145737" name="Прямая соединительная линия 3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0" name="TextBox 5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Прямоугольник 6"/>
          <p:cNvSpPr/>
          <p:nvPr/>
        </p:nvSpPr>
        <p:spPr>
          <a:xfrm>
            <a:off x="197273" y="1021712"/>
            <a:ext cx="5280660" cy="3444240"/>
          </a:xfrm>
          <a:prstGeom prst="rect"/>
        </p:spPr>
        <p:txBody>
          <a:bodyPr wrap="square">
            <a:spAutoFit/>
          </a:bodyPr>
          <a:p>
            <a:r>
              <a:rPr b="1" dirty="0" sz="2800" lang="en-US">
                <a:solidFill>
                  <a:srgbClr val="00B050"/>
                </a:solidFill>
              </a:rPr>
              <a:t>6-masala. </a:t>
            </a:r>
            <a:r>
              <a:rPr b="1" dirty="0" sz="2800" lang="en-US" err="1"/>
              <a:t>Telefon</a:t>
            </a:r>
            <a:r>
              <a:rPr b="1" dirty="0" sz="2800" lang="en-US"/>
              <a:t> </a:t>
            </a:r>
            <a:r>
              <a:rPr b="1" dirty="0" sz="2800" lang="en-US" err="1"/>
              <a:t>nomerini</a:t>
            </a:r>
            <a:r>
              <a:rPr b="1" dirty="0" sz="2800" lang="en-US"/>
              <a:t> </a:t>
            </a:r>
            <a:r>
              <a:rPr b="1" dirty="0" sz="2800" lang="en-US" err="1"/>
              <a:t>terayotganda</a:t>
            </a:r>
            <a:r>
              <a:rPr b="1" dirty="0" sz="2800" lang="en-US"/>
              <a:t> </a:t>
            </a:r>
            <a:r>
              <a:rPr b="1" dirty="0" sz="2800" lang="en-US" err="1"/>
              <a:t>abonent</a:t>
            </a:r>
            <a:r>
              <a:rPr b="1" dirty="0" sz="2800" lang="en-US"/>
              <a:t> </a:t>
            </a:r>
            <a:r>
              <a:rPr b="1" dirty="0" sz="2800" lang="en-US" err="1"/>
              <a:t>oxirgi</a:t>
            </a:r>
            <a:r>
              <a:rPr b="1" dirty="0" sz="2800" lang="en-US"/>
              <a:t> </a:t>
            </a:r>
            <a:r>
              <a:rPr b="1" dirty="0" sz="2800" lang="en-US" err="1"/>
              <a:t>ikki</a:t>
            </a:r>
            <a:r>
              <a:rPr b="1" dirty="0" sz="2800" lang="en-US"/>
              <a:t> </a:t>
            </a:r>
            <a:r>
              <a:rPr b="1" dirty="0" sz="2800" lang="en-US" err="1"/>
              <a:t>raqamni</a:t>
            </a:r>
            <a:r>
              <a:rPr b="1" dirty="0" sz="2800" lang="en-US"/>
              <a:t> </a:t>
            </a:r>
            <a:r>
              <a:rPr b="1" dirty="0" sz="2800" lang="en-US" err="1"/>
              <a:t>eslay</a:t>
            </a:r>
            <a:r>
              <a:rPr b="1" dirty="0" sz="2800" lang="en-US"/>
              <a:t> </a:t>
            </a:r>
            <a:r>
              <a:rPr b="1" dirty="0" sz="2800" lang="en-US" err="1"/>
              <a:t>olmadi</a:t>
            </a:r>
            <a:r>
              <a:rPr b="1" dirty="0" sz="2800" lang="en-US"/>
              <a:t>. U </a:t>
            </a:r>
            <a:r>
              <a:rPr b="1" dirty="0" sz="2800" lang="en-US" err="1"/>
              <a:t>bu</a:t>
            </a:r>
            <a:r>
              <a:rPr b="1" dirty="0" sz="2800" lang="en-US"/>
              <a:t> </a:t>
            </a:r>
            <a:r>
              <a:rPr b="1" dirty="0" sz="2800" lang="en-US" err="1"/>
              <a:t>raqamlar</a:t>
            </a:r>
            <a:r>
              <a:rPr b="1" dirty="0" sz="2800" lang="en-US"/>
              <a:t> </a:t>
            </a:r>
            <a:r>
              <a:rPr b="1" dirty="0" sz="2800" lang="en-US" err="1"/>
              <a:t>har</a:t>
            </a:r>
            <a:r>
              <a:rPr b="1" dirty="0" sz="2800" lang="en-US"/>
              <a:t> </a:t>
            </a:r>
            <a:r>
              <a:rPr b="1" dirty="0" sz="2800" lang="en-US" err="1"/>
              <a:t>xil</a:t>
            </a:r>
            <a:r>
              <a:rPr b="1" dirty="0" sz="2800" lang="en-US"/>
              <a:t> </a:t>
            </a:r>
            <a:r>
              <a:rPr b="1" dirty="0" sz="2800" lang="en-US" err="1"/>
              <a:t>ekanligini</a:t>
            </a:r>
            <a:r>
              <a:rPr b="1" dirty="0" sz="2800" lang="en-US"/>
              <a:t> </a:t>
            </a:r>
            <a:r>
              <a:rPr b="1" dirty="0" sz="2800" lang="en-US" err="1"/>
              <a:t>eslab</a:t>
            </a:r>
            <a:r>
              <a:rPr b="1" dirty="0" sz="2800" lang="en-US"/>
              <a:t>, </a:t>
            </a:r>
            <a:r>
              <a:rPr b="1" dirty="0" sz="2800" lang="en-US" err="1"/>
              <a:t>ularni</a:t>
            </a:r>
            <a:r>
              <a:rPr b="1" dirty="0" sz="2800" lang="en-US"/>
              <a:t> </a:t>
            </a:r>
            <a:r>
              <a:rPr b="1" dirty="0" sz="2800" lang="en-US" err="1"/>
              <a:t>tavakkaliga</a:t>
            </a:r>
            <a:r>
              <a:rPr b="1" dirty="0" sz="2800" lang="en-US"/>
              <a:t> </a:t>
            </a:r>
            <a:r>
              <a:rPr b="1" dirty="0" sz="2800" lang="en-US" err="1"/>
              <a:t>terdi</a:t>
            </a:r>
            <a:r>
              <a:rPr b="1" dirty="0" sz="2800" lang="en-US"/>
              <a:t>. </a:t>
            </a:r>
            <a:r>
              <a:rPr b="1" dirty="0" sz="2800" lang="en-US" err="1"/>
              <a:t>Telefon</a:t>
            </a:r>
            <a:r>
              <a:rPr b="1" dirty="0" sz="2800" lang="en-US"/>
              <a:t> </a:t>
            </a:r>
            <a:r>
              <a:rPr b="1" dirty="0" sz="2800" lang="en-US" err="1"/>
              <a:t>nomeri</a:t>
            </a:r>
            <a:r>
              <a:rPr b="1" dirty="0" sz="2800" lang="en-US"/>
              <a:t> </a:t>
            </a:r>
            <a:r>
              <a:rPr b="1" dirty="0" sz="2800" lang="en-US" err="1"/>
              <a:t>to‘g‘ri</a:t>
            </a:r>
            <a:r>
              <a:rPr b="1" dirty="0" sz="2800" lang="en-US"/>
              <a:t> </a:t>
            </a:r>
            <a:r>
              <a:rPr b="1" dirty="0" sz="2800" lang="en-US" err="1"/>
              <a:t>terilganligi</a:t>
            </a:r>
            <a:r>
              <a:rPr b="1" dirty="0" sz="2800" lang="en-US"/>
              <a:t> </a:t>
            </a:r>
            <a:r>
              <a:rPr b="1" dirty="0" sz="2800" lang="en-US" err="1"/>
              <a:t>ehtimolligini</a:t>
            </a:r>
            <a:r>
              <a:rPr b="1" dirty="0" sz="2800" lang="en-US"/>
              <a:t> toping. </a:t>
            </a:r>
            <a:endParaRPr b="1" dirty="0" sz="2800" lang="ru-RU"/>
          </a:p>
          <a:p>
            <a:pPr algn="just"/>
            <a:endParaRPr b="1" dirty="0" sz="2800" lang="ru-RU"/>
          </a:p>
        </p:txBody>
      </p:sp>
      <p:cxnSp>
        <p:nvCxnSpPr>
          <p:cNvPr id="3145738" name="Прямая соединительная линия 4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2" name="TextBox 8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2097163" name="Picture 2" descr="Telephone W48, Black Bakelit® | Manufactum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5647472" y="1362221"/>
            <a:ext cx="3496528" cy="2858412"/>
          </a:xfrm>
          <a:prstGeom prst="rect"/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Прямоугольник 2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53162" y="385483"/>
            <a:ext cx="8868918" cy="4204100"/>
          </a:xfrm>
          <a:prstGeom prst="rect"/>
          <a:blipFill rotWithShape="1">
            <a:blip xmlns:r="http://schemas.openxmlformats.org/officeDocument/2006/relationships" r:embed="rId1"/>
            <a:stretch>
              <a:fillRect l="-1031" t="-1159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Прямоугольник 2"/>
          <p:cNvSpPr/>
          <p:nvPr/>
        </p:nvSpPr>
        <p:spPr>
          <a:xfrm>
            <a:off x="170511" y="1017140"/>
            <a:ext cx="8483600" cy="2758441"/>
          </a:xfrm>
          <a:prstGeom prst="rect"/>
        </p:spPr>
        <p:txBody>
          <a:bodyPr wrap="square">
            <a:spAutoFit/>
          </a:bodyPr>
          <a:p>
            <a:r>
              <a:rPr b="1" dirty="0" sz="3600" lang="en-US">
                <a:solidFill>
                  <a:srgbClr val="00B050"/>
                </a:solidFill>
              </a:rPr>
              <a:t>7-masala. </a:t>
            </a:r>
            <a:r>
              <a:rPr b="1" dirty="0" sz="3600" lang="en-US" err="1"/>
              <a:t>Yashikd</a:t>
            </a:r>
            <a:r>
              <a:rPr b="1" dirty="0" sz="3600" lang="ru-RU"/>
              <a:t>а</a:t>
            </a:r>
            <a:r>
              <a:rPr b="1" dirty="0" sz="3600" lang="en-US"/>
              <a:t> 6 t</a:t>
            </a:r>
            <a:r>
              <a:rPr b="1" dirty="0" sz="3600" lang="ru-RU"/>
              <a:t>а о</a:t>
            </a:r>
            <a:r>
              <a:rPr b="1" dirty="0" sz="3600" lang="en-US"/>
              <a:t>q v</a:t>
            </a:r>
            <a:r>
              <a:rPr b="1" dirty="0" sz="3600" lang="ru-RU"/>
              <a:t>а</a:t>
            </a:r>
            <a:r>
              <a:rPr b="1" dirty="0" sz="3600" lang="en-US"/>
              <a:t> 4 t</a:t>
            </a:r>
            <a:r>
              <a:rPr b="1" dirty="0" sz="3600" lang="ru-RU"/>
              <a:t>а</a:t>
            </a:r>
            <a:r>
              <a:rPr b="1" dirty="0" sz="3600" lang="en-US"/>
              <a:t> q</a:t>
            </a:r>
            <a:r>
              <a:rPr b="1" dirty="0" sz="3600" lang="ru-RU"/>
              <a:t>о</a:t>
            </a:r>
            <a:r>
              <a:rPr b="1" dirty="0" sz="3600" lang="en-US"/>
              <a:t>r</a:t>
            </a:r>
            <a:r>
              <a:rPr b="1" dirty="0" sz="3600" lang="ru-RU"/>
              <a:t>а</a:t>
            </a:r>
            <a:r>
              <a:rPr b="1" dirty="0" sz="3600" lang="en-US"/>
              <a:t> </a:t>
            </a:r>
            <a:r>
              <a:rPr b="1" dirty="0" sz="3600" lang="en-US" err="1"/>
              <a:t>sh</a:t>
            </a:r>
            <a:r>
              <a:rPr b="1" dirty="0" sz="3600" lang="ru-RU"/>
              <a:t>а</a:t>
            </a:r>
            <a:r>
              <a:rPr b="1" dirty="0" sz="3600" lang="en-US"/>
              <a:t>r </a:t>
            </a:r>
            <a:r>
              <a:rPr b="1" dirty="0" sz="3600" lang="en-US" err="1"/>
              <a:t>yotibdi</a:t>
            </a:r>
            <a:r>
              <a:rPr b="1" dirty="0" sz="3600" lang="en-US"/>
              <a:t>. </a:t>
            </a:r>
            <a:r>
              <a:rPr b="1" dirty="0" sz="3600" lang="ru-RU"/>
              <a:t>А</a:t>
            </a:r>
            <a:r>
              <a:rPr b="1" dirty="0" sz="3600" lang="en-US"/>
              <a:t> h</a:t>
            </a:r>
            <a:r>
              <a:rPr b="1" dirty="0" sz="3600" lang="ru-RU"/>
              <a:t>о</a:t>
            </a:r>
            <a:r>
              <a:rPr b="1" dirty="0" sz="3600" lang="en-US"/>
              <a:t>dis</a:t>
            </a:r>
            <a:r>
              <a:rPr b="1" dirty="0" sz="3600" lang="ru-RU"/>
              <a:t>а</a:t>
            </a:r>
            <a:r>
              <a:rPr b="1" dirty="0" sz="3600" lang="en-US"/>
              <a:t> </a:t>
            </a:r>
            <a:r>
              <a:rPr b="1" dirty="0" sz="3600" lang="en-US" err="1"/>
              <a:t>yashikd</a:t>
            </a:r>
            <a:r>
              <a:rPr b="1" dirty="0" sz="3600" lang="ru-RU"/>
              <a:t>а</a:t>
            </a:r>
            <a:r>
              <a:rPr b="1" dirty="0" sz="3600" lang="en-US"/>
              <a:t>n t</a:t>
            </a:r>
            <a:r>
              <a:rPr b="1" dirty="0" sz="3600" lang="ru-RU"/>
              <a:t>а</a:t>
            </a:r>
            <a:r>
              <a:rPr b="1" dirty="0" sz="3600" lang="en-US"/>
              <a:t>v</a:t>
            </a:r>
            <a:r>
              <a:rPr b="1" dirty="0" sz="3600" lang="ru-RU"/>
              <a:t>а</a:t>
            </a:r>
            <a:r>
              <a:rPr b="1" dirty="0" sz="3600" lang="en-US" err="1"/>
              <a:t>kk</a:t>
            </a:r>
            <a:r>
              <a:rPr b="1" dirty="0" sz="3600" lang="ru-RU"/>
              <a:t>а</a:t>
            </a:r>
            <a:r>
              <a:rPr b="1" dirty="0" sz="3600" lang="en-US" err="1"/>
              <a:t>lig</a:t>
            </a:r>
            <a:r>
              <a:rPr b="1" dirty="0" sz="3600" lang="ru-RU"/>
              <a:t>а о</a:t>
            </a:r>
            <a:r>
              <a:rPr b="1" dirty="0" sz="3600" lang="en-US"/>
              <a:t>ling</a:t>
            </a:r>
            <a:r>
              <a:rPr b="1" dirty="0" sz="3600" lang="ru-RU"/>
              <a:t>а</a:t>
            </a:r>
            <a:r>
              <a:rPr b="1" dirty="0" sz="3600" lang="en-US"/>
              <a:t>n 5 t</a:t>
            </a:r>
            <a:r>
              <a:rPr b="1" dirty="0" sz="3600" lang="ru-RU"/>
              <a:t>а</a:t>
            </a:r>
            <a:r>
              <a:rPr b="1" dirty="0" sz="3600" lang="en-US"/>
              <a:t> </a:t>
            </a:r>
            <a:r>
              <a:rPr b="1" dirty="0" sz="3600" lang="en-US" err="1"/>
              <a:t>sh</a:t>
            </a:r>
            <a:r>
              <a:rPr b="1" dirty="0" sz="3600" lang="ru-RU"/>
              <a:t>а</a:t>
            </a:r>
            <a:r>
              <a:rPr b="1" dirty="0" sz="3600" lang="en-US" err="1"/>
              <a:t>rning</a:t>
            </a:r>
            <a:r>
              <a:rPr b="1" dirty="0" sz="3600" lang="en-US"/>
              <a:t> 3 t</a:t>
            </a:r>
            <a:r>
              <a:rPr b="1" dirty="0" sz="3600" lang="ru-RU"/>
              <a:t>а</a:t>
            </a:r>
            <a:r>
              <a:rPr b="1" dirty="0" sz="3600" lang="en-US" err="1"/>
              <a:t>si</a:t>
            </a:r>
            <a:r>
              <a:rPr b="1" dirty="0" sz="3600" lang="en-US"/>
              <a:t> </a:t>
            </a:r>
            <a:r>
              <a:rPr b="1" dirty="0" sz="3600" lang="ru-RU"/>
              <a:t>о</a:t>
            </a:r>
            <a:r>
              <a:rPr b="1" dirty="0" sz="3600" lang="en-US"/>
              <a:t>q v</a:t>
            </a:r>
            <a:r>
              <a:rPr b="1" dirty="0" sz="3600" lang="ru-RU"/>
              <a:t>а </a:t>
            </a:r>
            <a:r>
              <a:rPr b="1" dirty="0" sz="3600" lang="en-US"/>
              <a:t>2 t</a:t>
            </a:r>
            <a:r>
              <a:rPr b="1" dirty="0" sz="3600" lang="ru-RU"/>
              <a:t>а</a:t>
            </a:r>
            <a:r>
              <a:rPr b="1" dirty="0" sz="3600" lang="en-US" err="1"/>
              <a:t>si</a:t>
            </a:r>
            <a:r>
              <a:rPr b="1" dirty="0" sz="3600" lang="en-US"/>
              <a:t> q</a:t>
            </a:r>
            <a:r>
              <a:rPr b="1" dirty="0" sz="3600" lang="ru-RU"/>
              <a:t>о</a:t>
            </a:r>
            <a:r>
              <a:rPr b="1" dirty="0" sz="3600" lang="en-US"/>
              <a:t>r</a:t>
            </a:r>
            <a:r>
              <a:rPr b="1" dirty="0" sz="3600" lang="ru-RU"/>
              <a:t>а</a:t>
            </a:r>
            <a:r>
              <a:rPr b="1" dirty="0" sz="3600" lang="en-US"/>
              <a:t> </a:t>
            </a:r>
            <a:r>
              <a:rPr b="1" dirty="0" sz="3600" lang="en-US" err="1"/>
              <a:t>sh</a:t>
            </a:r>
            <a:r>
              <a:rPr b="1" dirty="0" sz="3600" lang="ru-RU"/>
              <a:t>а</a:t>
            </a:r>
            <a:r>
              <a:rPr b="1" dirty="0" sz="3600" lang="en-US"/>
              <a:t>r </a:t>
            </a:r>
            <a:r>
              <a:rPr b="1" dirty="0" sz="3600" lang="en-US" err="1"/>
              <a:t>bo‘lishid</a:t>
            </a:r>
            <a:r>
              <a:rPr b="1" dirty="0" sz="3600" lang="ru-RU"/>
              <a:t>а</a:t>
            </a:r>
            <a:r>
              <a:rPr b="1" dirty="0" sz="3600" lang="en-US"/>
              <a:t>n </a:t>
            </a:r>
            <a:r>
              <a:rPr b="1" dirty="0" sz="3600" lang="en-US" err="1"/>
              <a:t>ib</a:t>
            </a:r>
            <a:r>
              <a:rPr b="1" dirty="0" sz="3600" lang="ru-RU"/>
              <a:t>о</a:t>
            </a:r>
            <a:r>
              <a:rPr b="1" dirty="0" sz="3600" lang="en-US"/>
              <a:t>r</a:t>
            </a:r>
            <a:r>
              <a:rPr b="1" dirty="0" sz="3600" lang="ru-RU"/>
              <a:t>а</a:t>
            </a:r>
            <a:r>
              <a:rPr b="1" dirty="0" sz="3600" lang="en-US"/>
              <a:t>t. Bu h</a:t>
            </a:r>
            <a:r>
              <a:rPr b="1" dirty="0" sz="3600" lang="ru-RU"/>
              <a:t>о</a:t>
            </a:r>
            <a:r>
              <a:rPr b="1" dirty="0" sz="3600" lang="en-US"/>
              <a:t>dis</a:t>
            </a:r>
            <a:r>
              <a:rPr b="1" dirty="0" sz="3600" lang="ru-RU"/>
              <a:t>а</a:t>
            </a:r>
            <a:r>
              <a:rPr b="1" dirty="0" sz="3600" lang="en-US" err="1"/>
              <a:t>ning</a:t>
            </a:r>
            <a:r>
              <a:rPr b="1" dirty="0" sz="3600" lang="en-US"/>
              <a:t> </a:t>
            </a:r>
            <a:r>
              <a:rPr b="1" dirty="0" sz="3600" lang="en-US" err="1"/>
              <a:t>ehtim</a:t>
            </a:r>
            <a:r>
              <a:rPr b="1" dirty="0" sz="3600" lang="ru-RU"/>
              <a:t>о</a:t>
            </a:r>
            <a:r>
              <a:rPr b="1" dirty="0" sz="3600" lang="en-US"/>
              <a:t>li </a:t>
            </a:r>
            <a:r>
              <a:rPr b="1" dirty="0" sz="3600" lang="en-US" err="1"/>
              <a:t>nim</a:t>
            </a:r>
            <a:r>
              <a:rPr b="1" dirty="0" sz="3600" lang="ru-RU"/>
              <a:t>а</a:t>
            </a:r>
            <a:r>
              <a:rPr b="1" dirty="0" sz="3600" lang="en-US"/>
              <a:t>g</a:t>
            </a:r>
            <a:r>
              <a:rPr b="1" dirty="0" sz="3600" lang="ru-RU"/>
              <a:t>а</a:t>
            </a:r>
            <a:r>
              <a:rPr b="1" dirty="0" sz="3600" lang="en-US"/>
              <a:t> t</a:t>
            </a:r>
            <a:r>
              <a:rPr b="1" dirty="0" sz="3600" lang="ru-RU"/>
              <a:t>е</a:t>
            </a:r>
            <a:r>
              <a:rPr b="1" dirty="0" sz="3600" lang="en-US"/>
              <a:t>ng?</a:t>
            </a:r>
            <a:endParaRPr b="1" dirty="0" sz="3600" lang="ru-RU"/>
          </a:p>
        </p:txBody>
      </p:sp>
      <p:cxnSp>
        <p:nvCxnSpPr>
          <p:cNvPr id="3145739" name="Прямая соединительная линия 3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5" name="TextBox 5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Прямоугольник 2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02777" y="77340"/>
            <a:ext cx="8948089" cy="5477397"/>
          </a:xfrm>
          <a:prstGeom prst="rect"/>
          <a:blipFill rotWithShape="1">
            <a:blip xmlns:r="http://schemas.openxmlformats.org/officeDocument/2006/relationships" r:embed="rId1"/>
            <a:stretch>
              <a:fillRect l="-1431" t="-1002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pic>
        <p:nvPicPr>
          <p:cNvPr id="2097164" name="Рисунок 1" descr="Вырезка экрана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2"/>
          <a:srcRect t="6868"/>
          <a:stretch>
            <a:fillRect/>
          </a:stretch>
        </p:blipFill>
        <p:spPr>
          <a:xfrm>
            <a:off x="2934568" y="533399"/>
            <a:ext cx="3284505" cy="880069"/>
          </a:xfrm>
          <a:prstGeom prst="rect"/>
        </p:spPr>
      </p:pic>
      <p:pic>
        <p:nvPicPr>
          <p:cNvPr id="2097165" name="Рисунок 7" descr="Вырезка экрана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2377765" y="1328916"/>
            <a:ext cx="2115770" cy="663525"/>
          </a:xfrm>
          <a:prstGeom prst="rect"/>
        </p:spPr>
      </p:pic>
      <p:pic>
        <p:nvPicPr>
          <p:cNvPr id="2097166" name="Рисунок 9" descr="Вырезка экрана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2657832" y="1899308"/>
            <a:ext cx="1835703" cy="781150"/>
          </a:xfrm>
          <a:prstGeom prst="rect"/>
        </p:spPr>
      </p:pic>
      <p:pic>
        <p:nvPicPr>
          <p:cNvPr id="2097167" name="Рисунок 10" descr="Вырезка экрана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2934568" y="4062225"/>
            <a:ext cx="2537680" cy="937341"/>
          </a:xfrm>
          <a:prstGeom prst="rect"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object 2"/>
          <p:cNvSpPr txBox="1"/>
          <p:nvPr/>
        </p:nvSpPr>
        <p:spPr>
          <a:xfrm>
            <a:off x="1114200" y="2267387"/>
            <a:ext cx="6680271" cy="507827"/>
          </a:xfrm>
          <a:prstGeom prst="rect"/>
        </p:spPr>
        <p:txBody>
          <a:bodyPr bIns="0" lIns="0" rIns="0" rtlCol="0" tIns="15236" vert="horz" wrap="square">
            <a:spAutoFit/>
          </a:bodyPr>
          <a:lstStyle>
            <a:lvl1pPr>
              <a:defRPr b="1" sz="2650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algn="ctr" marL="39370">
              <a:spcBef>
                <a:spcPts val="120"/>
              </a:spcBef>
            </a:pPr>
            <a:r>
              <a:rPr dirty="0" sz="3200" lang="en-US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dirty="0" sz="3200" lang="en-US" spc="1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45740" name="Прямая соединительная линия 11"/>
          <p:cNvCxnSpPr>
            <a:cxnSpLocks/>
          </p:cNvCxnSpPr>
          <p:nvPr/>
        </p:nvCxnSpPr>
        <p:spPr>
          <a:xfrm>
            <a:off x="170511" y="880239"/>
            <a:ext cx="8802978" cy="0"/>
          </a:xfrm>
          <a:prstGeom prst="line"/>
          <a:ln w="19050">
            <a:solidFill>
              <a:srgbClr val="002060"/>
            </a:solidFill>
          </a:ln>
          <a:effectLst>
            <a:outerShdw algn="t" blurRad="50800" dir="5400000" dist="38100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38" name="TextBox 13"/>
          <p:cNvSpPr txBox="1"/>
          <p:nvPr/>
        </p:nvSpPr>
        <p:spPr>
          <a:xfrm>
            <a:off x="6488199" y="259480"/>
            <a:ext cx="2268252" cy="369332"/>
          </a:xfrm>
          <a:prstGeom prst="rect"/>
          <a:noFill/>
        </p:spPr>
        <p:txBody>
          <a:bodyPr wrap="square">
            <a:spAutoFit/>
          </a:bodyPr>
          <a:p>
            <a:pPr algn="ctr"/>
            <a:r>
              <a:rPr b="1" dirty="0" sz="1800" lang="en-US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NAME OF PRESENTATION</dc:title>
  <dc:creator>User</dc:creator>
  <cp:lastModifiedBy>User</cp:lastModifiedBy>
  <dcterms:created xsi:type="dcterms:W3CDTF">2019-02-21T05:01:00Z</dcterms:created>
  <dcterms:modified xsi:type="dcterms:W3CDTF">2025-04-11T06:43:56Z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4C429D910CAC4BF6B6E5580C4C3EC956</vt:lpwstr>
  </property>
  <property fmtid="{D5CDD505-2E9C-101B-9397-08002B2CF9AE}" pid="3" name="KSOProductBuildVer">
    <vt:lpwstr>1033-11.2.0.11074</vt:lpwstr>
  </property>
</Properties>
</file>