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4"/>
  </p:notesMasterIdLst>
  <p:sldIdLst>
    <p:sldId id="308" r:id="rId2"/>
    <p:sldId id="309" r:id="rId3"/>
    <p:sldId id="281" r:id="rId4"/>
    <p:sldId id="314" r:id="rId5"/>
    <p:sldId id="315" r:id="rId6"/>
    <p:sldId id="326" r:id="rId7"/>
    <p:sldId id="278" r:id="rId8"/>
    <p:sldId id="317" r:id="rId9"/>
    <p:sldId id="327" r:id="rId10"/>
    <p:sldId id="328" r:id="rId11"/>
    <p:sldId id="329" r:id="rId12"/>
    <p:sldId id="330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295" r:id="rId21"/>
    <p:sldId id="341" r:id="rId22"/>
    <p:sldId id="267" r:id="rId23"/>
  </p:sldIdLst>
  <p:sldSz cx="9144000" cy="5143500" type="screen16x9"/>
  <p:notesSz cx="6858000" cy="9144000"/>
  <p:defaultTextStyle>
    <a:defPPr>
      <a:defRPr lang="en-US"/>
    </a:defPPr>
    <a:lvl1pPr marL="0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5D8"/>
    <a:srgbClr val="B2921E"/>
    <a:srgbClr val="D60093"/>
    <a:srgbClr val="660066"/>
    <a:srgbClr val="0066FF"/>
    <a:srgbClr val="006600"/>
    <a:srgbClr val="CCFF99"/>
    <a:srgbClr val="CCFFFF"/>
    <a:srgbClr val="FFFFCC"/>
    <a:srgbClr val="4C74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8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037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009E2D-23F8-4EEF-A254-63FA82740B8A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9F5863-BDCA-47E1-A639-F09D49EE1A7C}">
      <dgm:prSet phldrT="[Текст]" custT="1"/>
      <dgm:spPr>
        <a:solidFill>
          <a:srgbClr val="002060"/>
        </a:solidFill>
      </dgm:spPr>
      <dgm:t>
        <a:bodyPr/>
        <a:lstStyle/>
        <a:p>
          <a:pPr algn="ctr"/>
          <a:endParaRPr lang="en-US" sz="2000" b="1" dirty="0">
            <a:latin typeface="Arial" pitchFamily="34" charset="0"/>
            <a:cs typeface="Arial" pitchFamily="34" charset="0"/>
          </a:endParaRPr>
        </a:p>
        <a:p>
          <a:pPr algn="ctr"/>
          <a:r>
            <a:rPr lang="en-US" sz="2000" b="1" dirty="0">
              <a:latin typeface="Arial" pitchFamily="34" charset="0"/>
              <a:cs typeface="Arial" pitchFamily="34" charset="0"/>
            </a:rPr>
            <a:t>1 ta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matematika</a:t>
          </a:r>
          <a:r>
            <a:rPr lang="en-US" sz="2000" b="1" dirty="0"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b="1" dirty="0">
              <a:latin typeface="Arial" pitchFamily="34" charset="0"/>
              <a:cs typeface="Arial" pitchFamily="34" charset="0"/>
            </a:rPr>
            <a:t> 3 ta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fizika</a:t>
          </a:r>
          <a:r>
            <a:rPr lang="en-US" sz="2000" b="1" dirty="0"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kitobi</a:t>
          </a:r>
          <a:endParaRPr lang="en-US" sz="2000" b="1" dirty="0">
            <a:latin typeface="Arial" pitchFamily="34" charset="0"/>
            <a:cs typeface="Arial" pitchFamily="34" charset="0"/>
          </a:endParaRPr>
        </a:p>
        <a:p>
          <a:pPr algn="ctr"/>
          <a:endParaRPr lang="en-US" sz="2000" b="1" i="1" dirty="0">
            <a:latin typeface="Arial" pitchFamily="34" charset="0"/>
            <a:cs typeface="Arial" pitchFamily="34" charset="0"/>
          </a:endParaRPr>
        </a:p>
        <a:p>
          <a:pPr algn="ctr"/>
          <a:endParaRPr lang="ru-RU" sz="2000" b="1" i="1" dirty="0">
            <a:latin typeface="Arial" pitchFamily="34" charset="0"/>
            <a:cs typeface="Arial" pitchFamily="34" charset="0"/>
          </a:endParaRPr>
        </a:p>
      </dgm:t>
    </dgm:pt>
    <dgm:pt modelId="{741F2E2A-ADE5-4EB5-BA4E-1967EAB60C25}" type="parTrans" cxnId="{7FE934E4-DCEB-467A-8C38-03AC2B70DBB8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5CF1BEF9-BBFE-4F5D-B8FC-B345E19B304E}" type="sibTrans" cxnId="{7FE934E4-DCEB-467A-8C38-03AC2B70DBB8}">
      <dgm:prSet/>
      <dgm:spPr>
        <a:solidFill>
          <a:srgbClr val="002060"/>
        </a:solidFill>
        <a:ln w="76200">
          <a:solidFill>
            <a:srgbClr val="002060"/>
          </a:solidFill>
        </a:ln>
      </dgm:spPr>
      <dgm:t>
        <a:bodyPr/>
        <a:lstStyle/>
        <a:p>
          <a:endParaRPr lang="ru-RU" b="1" i="1">
            <a:latin typeface="+mn-lt"/>
          </a:endParaRPr>
        </a:p>
      </dgm:t>
    </dgm:pt>
    <dgm:pt modelId="{0DB4F18A-12BF-4D90-9C40-0272C8652E54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600" b="1" i="1" dirty="0">
              <a:latin typeface="+mn-lt"/>
            </a:rPr>
            <a:t>  </a:t>
          </a:r>
          <a:endParaRPr lang="ru-RU" sz="2600" b="1" i="1" dirty="0">
            <a:latin typeface="+mn-lt"/>
          </a:endParaRPr>
        </a:p>
      </dgm:t>
    </dgm:pt>
    <dgm:pt modelId="{95487507-9A80-4E9C-9EB4-612FE63B659C}" type="par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3A971F44-48BA-4CB3-90AF-6CF75C5EBF54}" type="sib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BF60E921-9B7D-45D0-91B7-11284F10E38D}">
      <dgm:prSet phldrT="[Текст]"/>
      <dgm:spPr>
        <a:solidFill>
          <a:srgbClr val="002060"/>
        </a:solidFill>
      </dgm:spPr>
      <dgm:t>
        <a:bodyPr/>
        <a:lstStyle/>
        <a:p>
          <a:endParaRPr lang="ru-RU" b="1" i="1" dirty="0">
            <a:latin typeface="+mn-lt"/>
          </a:endParaRPr>
        </a:p>
      </dgm:t>
    </dgm:pt>
    <dgm:pt modelId="{D1285D02-690E-4368-AACD-E3BAB548ED30}" type="par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1F8CCB41-C383-468F-A70F-75E4E37203F4}" type="sib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DD181B26-BA10-4AC7-8618-047C483F6ADF}" type="pres">
      <dgm:prSet presAssocID="{2A009E2D-23F8-4EEF-A254-63FA82740B8A}" presName="Name0" presStyleCnt="0">
        <dgm:presLayoutVars>
          <dgm:chMax val="7"/>
          <dgm:chPref val="7"/>
          <dgm:dir/>
        </dgm:presLayoutVars>
      </dgm:prSet>
      <dgm:spPr/>
    </dgm:pt>
    <dgm:pt modelId="{2D4E5D8E-5446-41EE-B9FD-FD34245C40E2}" type="pres">
      <dgm:prSet presAssocID="{2A009E2D-23F8-4EEF-A254-63FA82740B8A}" presName="Name1" presStyleCnt="0"/>
      <dgm:spPr/>
    </dgm:pt>
    <dgm:pt modelId="{27AF047D-EA15-4B85-AE94-810B2C5FF67C}" type="pres">
      <dgm:prSet presAssocID="{2A009E2D-23F8-4EEF-A254-63FA82740B8A}" presName="cycle" presStyleCnt="0"/>
      <dgm:spPr/>
    </dgm:pt>
    <dgm:pt modelId="{E3ED2B37-B195-4698-AD2D-6E12ABD4CD80}" type="pres">
      <dgm:prSet presAssocID="{2A009E2D-23F8-4EEF-A254-63FA82740B8A}" presName="srcNode" presStyleLbl="node1" presStyleIdx="0" presStyleCnt="3"/>
      <dgm:spPr/>
    </dgm:pt>
    <dgm:pt modelId="{0DB119C3-CC95-49F7-9752-3266B2CA278A}" type="pres">
      <dgm:prSet presAssocID="{2A009E2D-23F8-4EEF-A254-63FA82740B8A}" presName="conn" presStyleLbl="parChTrans1D2" presStyleIdx="0" presStyleCnt="1"/>
      <dgm:spPr/>
    </dgm:pt>
    <dgm:pt modelId="{BC6DA629-43C6-4F5B-9D27-29A86154B56E}" type="pres">
      <dgm:prSet presAssocID="{2A009E2D-23F8-4EEF-A254-63FA82740B8A}" presName="extraNode" presStyleLbl="node1" presStyleIdx="0" presStyleCnt="3"/>
      <dgm:spPr/>
    </dgm:pt>
    <dgm:pt modelId="{9FF08489-824D-4B56-8575-B0E6F7816C90}" type="pres">
      <dgm:prSet presAssocID="{2A009E2D-23F8-4EEF-A254-63FA82740B8A}" presName="dstNode" presStyleLbl="node1" presStyleIdx="0" presStyleCnt="3"/>
      <dgm:spPr/>
    </dgm:pt>
    <dgm:pt modelId="{80016F35-6E34-4A8F-A60F-110A9C00BA98}" type="pres">
      <dgm:prSet presAssocID="{F69F5863-BDCA-47E1-A639-F09D49EE1A7C}" presName="text_1" presStyleLbl="node1" presStyleIdx="0" presStyleCnt="3" custScaleY="102083">
        <dgm:presLayoutVars>
          <dgm:bulletEnabled val="1"/>
        </dgm:presLayoutVars>
      </dgm:prSet>
      <dgm:spPr/>
    </dgm:pt>
    <dgm:pt modelId="{A2A9BFA1-4BE4-4A68-B451-A86366C20EF0}" type="pres">
      <dgm:prSet presAssocID="{F69F5863-BDCA-47E1-A639-F09D49EE1A7C}" presName="accent_1" presStyleCnt="0"/>
      <dgm:spPr/>
    </dgm:pt>
    <dgm:pt modelId="{A25EF0E3-8D39-47E8-BE66-85A7E060D6D8}" type="pres">
      <dgm:prSet presAssocID="{F69F5863-BDCA-47E1-A639-F09D49EE1A7C}" presName="accentRepeatNode" presStyleLbl="solidFgAcc1" presStyleIdx="0" presStyleCnt="3"/>
      <dgm:spPr/>
    </dgm:pt>
    <dgm:pt modelId="{B98380DE-ADED-4CEC-9353-DBA0AA2B175E}" type="pres">
      <dgm:prSet presAssocID="{0DB4F18A-12BF-4D90-9C40-0272C8652E54}" presName="text_2" presStyleLbl="node1" presStyleIdx="1" presStyleCnt="3" custLinFactNeighborX="-37" custLinFactNeighborY="3742">
        <dgm:presLayoutVars>
          <dgm:bulletEnabled val="1"/>
        </dgm:presLayoutVars>
      </dgm:prSet>
      <dgm:spPr/>
    </dgm:pt>
    <dgm:pt modelId="{61B3D18D-262F-4190-8A57-406846A6D6CA}" type="pres">
      <dgm:prSet presAssocID="{0DB4F18A-12BF-4D90-9C40-0272C8652E54}" presName="accent_2" presStyleCnt="0"/>
      <dgm:spPr/>
    </dgm:pt>
    <dgm:pt modelId="{5B7FABA5-F5B4-468F-BD31-F3D7F644B87C}" type="pres">
      <dgm:prSet presAssocID="{0DB4F18A-12BF-4D90-9C40-0272C8652E54}" presName="accentRepeatNode" presStyleLbl="solidFgAcc1" presStyleIdx="1" presStyleCnt="3"/>
      <dgm:spPr/>
    </dgm:pt>
    <dgm:pt modelId="{2874F39A-4714-4690-9069-B60C28D9D78F}" type="pres">
      <dgm:prSet presAssocID="{BF60E921-9B7D-45D0-91B7-11284F10E38D}" presName="text_3" presStyleLbl="node1" presStyleIdx="2" presStyleCnt="3">
        <dgm:presLayoutVars>
          <dgm:bulletEnabled val="1"/>
        </dgm:presLayoutVars>
      </dgm:prSet>
      <dgm:spPr/>
    </dgm:pt>
    <dgm:pt modelId="{3752EF22-4BDF-471F-A05D-BC3D89526D40}" type="pres">
      <dgm:prSet presAssocID="{BF60E921-9B7D-45D0-91B7-11284F10E38D}" presName="accent_3" presStyleCnt="0"/>
      <dgm:spPr/>
    </dgm:pt>
    <dgm:pt modelId="{FE4C0FC5-BF77-49D8-A8D9-427176D97200}" type="pres">
      <dgm:prSet presAssocID="{BF60E921-9B7D-45D0-91B7-11284F10E38D}" presName="accentRepeatNode" presStyleLbl="solidFgAcc1" presStyleIdx="2" presStyleCnt="3"/>
      <dgm:spPr/>
    </dgm:pt>
  </dgm:ptLst>
  <dgm:cxnLst>
    <dgm:cxn modelId="{5107142F-28CD-4EDE-876D-EDC3893AFD42}" srcId="{2A009E2D-23F8-4EEF-A254-63FA82740B8A}" destId="{BF60E921-9B7D-45D0-91B7-11284F10E38D}" srcOrd="2" destOrd="0" parTransId="{D1285D02-690E-4368-AACD-E3BAB548ED30}" sibTransId="{1F8CCB41-C383-468F-A70F-75E4E37203F4}"/>
    <dgm:cxn modelId="{86BADA67-E433-4AC3-9AD9-EA0F2E300BC3}" type="presOf" srcId="{2A009E2D-23F8-4EEF-A254-63FA82740B8A}" destId="{DD181B26-BA10-4AC7-8618-047C483F6ADF}" srcOrd="0" destOrd="0" presId="urn:microsoft.com/office/officeart/2008/layout/VerticalCurvedList"/>
    <dgm:cxn modelId="{33955472-1652-4BE1-BB87-512B67305247}" srcId="{2A009E2D-23F8-4EEF-A254-63FA82740B8A}" destId="{0DB4F18A-12BF-4D90-9C40-0272C8652E54}" srcOrd="1" destOrd="0" parTransId="{95487507-9A80-4E9C-9EB4-612FE63B659C}" sibTransId="{3A971F44-48BA-4CB3-90AF-6CF75C5EBF54}"/>
    <dgm:cxn modelId="{2FD35A8A-755F-4083-AE4F-8D0A2630EE2F}" type="presOf" srcId="{0DB4F18A-12BF-4D90-9C40-0272C8652E54}" destId="{B98380DE-ADED-4CEC-9353-DBA0AA2B175E}" srcOrd="0" destOrd="0" presId="urn:microsoft.com/office/officeart/2008/layout/VerticalCurvedList"/>
    <dgm:cxn modelId="{83D70DA1-D6AD-4206-A892-12DD668D83D0}" type="presOf" srcId="{F69F5863-BDCA-47E1-A639-F09D49EE1A7C}" destId="{80016F35-6E34-4A8F-A60F-110A9C00BA98}" srcOrd="0" destOrd="0" presId="urn:microsoft.com/office/officeart/2008/layout/VerticalCurvedList"/>
    <dgm:cxn modelId="{879929CD-BAFF-40F9-A56E-4412B5359956}" type="presOf" srcId="{BF60E921-9B7D-45D0-91B7-11284F10E38D}" destId="{2874F39A-4714-4690-9069-B60C28D9D78F}" srcOrd="0" destOrd="0" presId="urn:microsoft.com/office/officeart/2008/layout/VerticalCurvedList"/>
    <dgm:cxn modelId="{5E281FD8-397C-4299-AEC1-03E0701901C7}" type="presOf" srcId="{5CF1BEF9-BBFE-4F5D-B8FC-B345E19B304E}" destId="{0DB119C3-CC95-49F7-9752-3266B2CA278A}" srcOrd="0" destOrd="0" presId="urn:microsoft.com/office/officeart/2008/layout/VerticalCurvedList"/>
    <dgm:cxn modelId="{7FE934E4-DCEB-467A-8C38-03AC2B70DBB8}" srcId="{2A009E2D-23F8-4EEF-A254-63FA82740B8A}" destId="{F69F5863-BDCA-47E1-A639-F09D49EE1A7C}" srcOrd="0" destOrd="0" parTransId="{741F2E2A-ADE5-4EB5-BA4E-1967EAB60C25}" sibTransId="{5CF1BEF9-BBFE-4F5D-B8FC-B345E19B304E}"/>
    <dgm:cxn modelId="{98E7FC77-9393-40D5-B274-D3AB16CF38DE}" type="presParOf" srcId="{DD181B26-BA10-4AC7-8618-047C483F6ADF}" destId="{2D4E5D8E-5446-41EE-B9FD-FD34245C40E2}" srcOrd="0" destOrd="0" presId="urn:microsoft.com/office/officeart/2008/layout/VerticalCurvedList"/>
    <dgm:cxn modelId="{0696E49E-841F-4382-8AE7-9B0EAF0FBDE4}" type="presParOf" srcId="{2D4E5D8E-5446-41EE-B9FD-FD34245C40E2}" destId="{27AF047D-EA15-4B85-AE94-810B2C5FF67C}" srcOrd="0" destOrd="0" presId="urn:microsoft.com/office/officeart/2008/layout/VerticalCurvedList"/>
    <dgm:cxn modelId="{A2030547-5B4D-4C64-92DD-643107B57769}" type="presParOf" srcId="{27AF047D-EA15-4B85-AE94-810B2C5FF67C}" destId="{E3ED2B37-B195-4698-AD2D-6E12ABD4CD80}" srcOrd="0" destOrd="0" presId="urn:microsoft.com/office/officeart/2008/layout/VerticalCurvedList"/>
    <dgm:cxn modelId="{CC8121EA-A9F4-4936-81FB-EF7F39D92014}" type="presParOf" srcId="{27AF047D-EA15-4B85-AE94-810B2C5FF67C}" destId="{0DB119C3-CC95-49F7-9752-3266B2CA278A}" srcOrd="1" destOrd="0" presId="urn:microsoft.com/office/officeart/2008/layout/VerticalCurvedList"/>
    <dgm:cxn modelId="{365B12A6-E85A-4188-978B-5A15437A9F9C}" type="presParOf" srcId="{27AF047D-EA15-4B85-AE94-810B2C5FF67C}" destId="{BC6DA629-43C6-4F5B-9D27-29A86154B56E}" srcOrd="2" destOrd="0" presId="urn:microsoft.com/office/officeart/2008/layout/VerticalCurvedList"/>
    <dgm:cxn modelId="{71C3262D-3DE7-42F3-8ECD-AA8C2AEC2778}" type="presParOf" srcId="{27AF047D-EA15-4B85-AE94-810B2C5FF67C}" destId="{9FF08489-824D-4B56-8575-B0E6F7816C90}" srcOrd="3" destOrd="0" presId="urn:microsoft.com/office/officeart/2008/layout/VerticalCurvedList"/>
    <dgm:cxn modelId="{ED72C7D7-1FAE-441C-B830-69856B61D376}" type="presParOf" srcId="{2D4E5D8E-5446-41EE-B9FD-FD34245C40E2}" destId="{80016F35-6E34-4A8F-A60F-110A9C00BA98}" srcOrd="1" destOrd="0" presId="urn:microsoft.com/office/officeart/2008/layout/VerticalCurvedList"/>
    <dgm:cxn modelId="{14C2E1CC-DB8B-4D9B-A2DF-EF5B58C3E88D}" type="presParOf" srcId="{2D4E5D8E-5446-41EE-B9FD-FD34245C40E2}" destId="{A2A9BFA1-4BE4-4A68-B451-A86366C20EF0}" srcOrd="2" destOrd="0" presId="urn:microsoft.com/office/officeart/2008/layout/VerticalCurvedList"/>
    <dgm:cxn modelId="{839CE140-7D79-4E96-8123-7419358B0C85}" type="presParOf" srcId="{A2A9BFA1-4BE4-4A68-B451-A86366C20EF0}" destId="{A25EF0E3-8D39-47E8-BE66-85A7E060D6D8}" srcOrd="0" destOrd="0" presId="urn:microsoft.com/office/officeart/2008/layout/VerticalCurvedList"/>
    <dgm:cxn modelId="{F7DEFDDB-7FDB-42DF-A8B1-BAF3FDE04EB7}" type="presParOf" srcId="{2D4E5D8E-5446-41EE-B9FD-FD34245C40E2}" destId="{B98380DE-ADED-4CEC-9353-DBA0AA2B175E}" srcOrd="3" destOrd="0" presId="urn:microsoft.com/office/officeart/2008/layout/VerticalCurvedList"/>
    <dgm:cxn modelId="{BFD8E103-36E8-47A0-81A7-583FCF43488D}" type="presParOf" srcId="{2D4E5D8E-5446-41EE-B9FD-FD34245C40E2}" destId="{61B3D18D-262F-4190-8A57-406846A6D6CA}" srcOrd="4" destOrd="0" presId="urn:microsoft.com/office/officeart/2008/layout/VerticalCurvedList"/>
    <dgm:cxn modelId="{92B24787-FDA3-4BE6-A9DE-9E7CAEE9498D}" type="presParOf" srcId="{61B3D18D-262F-4190-8A57-406846A6D6CA}" destId="{5B7FABA5-F5B4-468F-BD31-F3D7F644B87C}" srcOrd="0" destOrd="0" presId="urn:microsoft.com/office/officeart/2008/layout/VerticalCurvedList"/>
    <dgm:cxn modelId="{D6F7C427-452C-4DF9-AD7B-2DDD5CCA37CE}" type="presParOf" srcId="{2D4E5D8E-5446-41EE-B9FD-FD34245C40E2}" destId="{2874F39A-4714-4690-9069-B60C28D9D78F}" srcOrd="5" destOrd="0" presId="urn:microsoft.com/office/officeart/2008/layout/VerticalCurvedList"/>
    <dgm:cxn modelId="{173866D6-AEDA-4652-8579-4CA7E0CD29CD}" type="presParOf" srcId="{2D4E5D8E-5446-41EE-B9FD-FD34245C40E2}" destId="{3752EF22-4BDF-471F-A05D-BC3D89526D40}" srcOrd="6" destOrd="0" presId="urn:microsoft.com/office/officeart/2008/layout/VerticalCurvedList"/>
    <dgm:cxn modelId="{0E72A473-FF6D-401A-919C-43173A457A75}" type="presParOf" srcId="{3752EF22-4BDF-471F-A05D-BC3D89526D40}" destId="{FE4C0FC5-BF77-49D8-A8D9-427176D972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009E2D-23F8-4EEF-A254-63FA82740B8A}" type="doc">
      <dgm:prSet loTypeId="urn:microsoft.com/office/officeart/2008/layout/VerticalCurvedList#1" loCatId="list" qsTypeId="urn:microsoft.com/office/officeart/2005/8/quickstyle/3d3#1" qsCatId="3D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F69F5863-BDCA-47E1-A639-F09D49EE1A7C}">
      <dgm:prSet phldrT="[Текст]" custT="1"/>
      <dgm:spPr>
        <a:solidFill>
          <a:srgbClr val="002060"/>
        </a:solidFill>
      </dgm:spPr>
      <dgm:t>
        <a:bodyPr/>
        <a:lstStyle/>
        <a:p>
          <a:pPr algn="ctr"/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2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algn="ctr"/>
          <a:endParaRPr lang="en-US" sz="2000" b="1" i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endParaRPr lang="ru-RU" sz="20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F2E2A-ADE5-4EB5-BA4E-1967EAB60C25}" type="parTrans" cxnId="{7FE934E4-DCEB-467A-8C38-03AC2B70DBB8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5CF1BEF9-BBFE-4F5D-B8FC-B345E19B304E}" type="sibTrans" cxnId="{7FE934E4-DCEB-467A-8C38-03AC2B70DBB8}">
      <dgm:prSet/>
      <dgm:spPr>
        <a:solidFill>
          <a:srgbClr val="002060"/>
        </a:solidFill>
        <a:ln w="76200">
          <a:solidFill>
            <a:srgbClr val="002060"/>
          </a:solidFill>
        </a:ln>
      </dgm:spPr>
      <dgm:t>
        <a:bodyPr/>
        <a:lstStyle/>
        <a:p>
          <a:endParaRPr lang="ru-RU" b="1" i="1">
            <a:latin typeface="+mn-lt"/>
          </a:endParaRPr>
        </a:p>
      </dgm:t>
    </dgm:pt>
    <dgm:pt modelId="{0DB4F18A-12BF-4D90-9C40-0272C8652E54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600" b="1" i="0" dirty="0">
              <a:latin typeface="+mn-lt"/>
            </a:rPr>
            <a:t>3 </a:t>
          </a:r>
          <a:r>
            <a:rPr lang="en-US" sz="2600" b="1" i="0" dirty="0" err="1">
              <a:latin typeface="+mn-lt"/>
            </a:rPr>
            <a:t>nafar</a:t>
          </a:r>
          <a:r>
            <a:rPr lang="en-US" sz="2600" b="1" i="0" dirty="0">
              <a:latin typeface="+mn-lt"/>
            </a:rPr>
            <a:t> </a:t>
          </a:r>
          <a:r>
            <a:rPr lang="en-US" sz="2600" b="1" i="0" dirty="0" err="1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600" b="1" i="0" dirty="0">
              <a:latin typeface="+mn-lt"/>
            </a:rPr>
            <a:t> </a:t>
          </a:r>
          <a:endParaRPr lang="ru-RU" sz="2600" b="1" i="0" dirty="0">
            <a:latin typeface="+mn-lt"/>
          </a:endParaRPr>
        </a:p>
      </dgm:t>
    </dgm:pt>
    <dgm:pt modelId="{95487507-9A80-4E9C-9EB4-612FE63B659C}" type="par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3A971F44-48BA-4CB3-90AF-6CF75C5EBF54}" type="sib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BF60E921-9B7D-45D0-91B7-11284F10E38D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</a:t>
          </a:r>
          <a:r>
            <a:rPr lang="en-US" sz="2400" b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endParaRPr lang="ru-RU" sz="2400" b="1" i="1" dirty="0">
            <a:latin typeface="+mn-lt"/>
          </a:endParaRPr>
        </a:p>
      </dgm:t>
    </dgm:pt>
    <dgm:pt modelId="{D1285D02-690E-4368-AACD-E3BAB548ED30}" type="par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1F8CCB41-C383-468F-A70F-75E4E37203F4}" type="sib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mc:AlternateContent xmlns:mc="http://schemas.openxmlformats.org/markup-compatibility/2006" xmlns:a14="http://schemas.microsoft.com/office/drawing/2010/main">
      <mc:Choice Requires="a14">
        <dgm:pt modelId="{36F6A306-00C0-489F-AA82-69138EC27696}">
          <dgm:prSet/>
          <dgm:spPr>
            <a:solidFill>
              <a:srgbClr val="002060"/>
            </a:solidFill>
          </dgm:spPr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sSubSup>
                      <m:sSubSupPr>
                        <m:ctrlP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sub>
                      <m:sup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sup>
                    </m:sSubSup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Sup>
                      <m:sSubSupPr>
                        <m:ctrlP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𝟕</m:t>
                        </m:r>
                      </m:sub>
                      <m:sup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𝟑</m:t>
                        </m:r>
                      </m:sup>
                    </m:sSubSup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∙</m:t>
                    </m:r>
                    <m:sSubSup>
                      <m:sSubSupPr>
                        <m:ctrlP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𝑪</m:t>
                        </m:r>
                      </m:e>
                      <m:sub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𝟒</m:t>
                        </m:r>
                      </m:sub>
                      <m:sup>
                        <m:r>
                          <a:rPr lang="en-US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𝟒</m:t>
                        </m:r>
                      </m:sup>
                    </m:sSubSup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=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𝟑𝟔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∙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𝟑𝟓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∙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𝟏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=</m:t>
                    </m:r>
                    <m:r>
                      <a:rPr lang="en-US" b="1" i="1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𝟏𝟐𝟔𝟎</m:t>
                    </m:r>
                  </m:oMath>
                </m:oMathPara>
              </a14:m>
              <a:endParaRPr lang="ru-RU" dirty="0"/>
            </a:p>
          </dgm:t>
        </dgm:pt>
      </mc:Choice>
      <mc:Fallback xmlns="">
        <dgm:pt modelId="{36F6A306-00C0-489F-AA82-69138EC27696}">
          <dgm:prSet/>
          <dgm:spPr>
            <a:solidFill>
              <a:srgbClr val="002060"/>
            </a:solidFill>
          </dgm:spPr>
          <dgm:t>
            <a:bodyPr/>
            <a:lstStyle/>
            <a:p>
              <a:r>
                <a:rPr lang="en-US" b="1" i="0">
                  <a:solidFill>
                    <a:schemeClr val="bg1"/>
                  </a:solidFill>
                  <a:latin typeface="Cambria Math"/>
                </a:rPr>
                <a:t>𝑪</a:t>
              </a:r>
              <a:r>
                <a:rPr lang="en-US" b="1" i="0" smtClean="0">
                  <a:solidFill>
                    <a:schemeClr val="bg1"/>
                  </a:solidFill>
                  <a:latin typeface="Cambria Math"/>
                </a:rPr>
                <a:t>_</a:t>
              </a:r>
              <a:r>
                <a:rPr lang="en-US" b="1" i="0" smtClean="0">
                  <a:solidFill>
                    <a:schemeClr val="bg1"/>
                  </a:solidFill>
                  <a:latin typeface="Cambria Math"/>
                </a:rPr>
                <a:t>𝟗^𝟐</a:t>
              </a:r>
              <a:r>
                <a:rPr lang="en-US" b="1" i="0" smtClean="0">
                  <a:solidFill>
                    <a:schemeClr val="bg1"/>
                  </a:solidFill>
                  <a:latin typeface="Cambria Math"/>
                  <a:ea typeface="Cambria Math"/>
                </a:rPr>
                <a:t>∙</a:t>
              </a:r>
              <a:r>
                <a:rPr lang="en-US" b="1" i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𝑪</a:t>
              </a:r>
              <a:r>
                <a:rPr lang="en-US" b="1" i="0" smtClean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_</a:t>
              </a:r>
              <a:r>
                <a:rPr lang="en-US" b="1" i="0" smtClean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𝟕^𝟑</a:t>
              </a:r>
              <a:r>
                <a:rPr lang="en-US" b="1" i="0" smtClean="0">
                  <a:solidFill>
                    <a:schemeClr val="bg1"/>
                  </a:solidFill>
                  <a:latin typeface="Cambria Math"/>
                  <a:ea typeface="Cambria Math"/>
                </a:rPr>
                <a:t>∙</a:t>
              </a:r>
              <a:r>
                <a:rPr lang="en-US" b="1" i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𝑪</a:t>
              </a:r>
              <a:r>
                <a:rPr lang="en-US" b="1" i="0" smtClean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_</a:t>
              </a:r>
              <a:r>
                <a:rPr lang="en-US" b="1" i="0" smtClean="0">
                  <a:solidFill>
                    <a:schemeClr val="bg1"/>
                  </a:solidFill>
                  <a:latin typeface="Cambria Math" panose="02040503050406030204"/>
                  <a:ea typeface="Cambria Math" panose="02040503050406030204"/>
                </a:rPr>
                <a:t>𝟒^𝟒</a:t>
              </a:r>
              <a:r>
                <a:rPr lang="en-US" b="1" i="0" smtClean="0">
                  <a:solidFill>
                    <a:schemeClr val="bg1"/>
                  </a:solidFill>
                  <a:latin typeface="Cambria Math"/>
                  <a:ea typeface="Cambria Math"/>
                </a:rPr>
                <a:t>=𝟑𝟔∙𝟑𝟓∙𝟏=𝟏𝟐𝟔𝟎</a:t>
              </a:r>
              <a:endParaRPr lang="ru-RU" dirty="0"/>
            </a:p>
          </dgm:t>
        </dgm:pt>
      </mc:Fallback>
    </mc:AlternateContent>
    <dgm:pt modelId="{50DE8CEF-5693-4889-BAD1-F17E1128E9D2}" type="parTrans" cxnId="{345A6A1C-F80F-4F99-8242-5F60D411D682}">
      <dgm:prSet/>
      <dgm:spPr/>
      <dgm:t>
        <a:bodyPr/>
        <a:lstStyle/>
        <a:p>
          <a:endParaRPr lang="ru-RU"/>
        </a:p>
      </dgm:t>
    </dgm:pt>
    <dgm:pt modelId="{90E54FED-BE86-4C12-AF6D-60D26AFC55FF}" type="sibTrans" cxnId="{345A6A1C-F80F-4F99-8242-5F60D411D682}">
      <dgm:prSet/>
      <dgm:spPr/>
      <dgm:t>
        <a:bodyPr/>
        <a:lstStyle/>
        <a:p>
          <a:endParaRPr lang="ru-RU"/>
        </a:p>
      </dgm:t>
    </dgm:pt>
    <dgm:pt modelId="{DD181B26-BA10-4AC7-8618-047C483F6ADF}" type="pres">
      <dgm:prSet presAssocID="{2A009E2D-23F8-4EEF-A254-63FA82740B8A}" presName="Name0" presStyleCnt="0">
        <dgm:presLayoutVars>
          <dgm:chMax val="7"/>
          <dgm:chPref val="7"/>
          <dgm:dir/>
        </dgm:presLayoutVars>
      </dgm:prSet>
      <dgm:spPr/>
    </dgm:pt>
    <dgm:pt modelId="{2D4E5D8E-5446-41EE-B9FD-FD34245C40E2}" type="pres">
      <dgm:prSet presAssocID="{2A009E2D-23F8-4EEF-A254-63FA82740B8A}" presName="Name1" presStyleCnt="0"/>
      <dgm:spPr/>
    </dgm:pt>
    <dgm:pt modelId="{27AF047D-EA15-4B85-AE94-810B2C5FF67C}" type="pres">
      <dgm:prSet presAssocID="{2A009E2D-23F8-4EEF-A254-63FA82740B8A}" presName="cycle" presStyleCnt="0"/>
      <dgm:spPr/>
    </dgm:pt>
    <dgm:pt modelId="{E3ED2B37-B195-4698-AD2D-6E12ABD4CD80}" type="pres">
      <dgm:prSet presAssocID="{2A009E2D-23F8-4EEF-A254-63FA82740B8A}" presName="srcNode" presStyleLbl="node1" presStyleIdx="0" presStyleCnt="4"/>
      <dgm:spPr/>
    </dgm:pt>
    <dgm:pt modelId="{0DB119C3-CC95-49F7-9752-3266B2CA278A}" type="pres">
      <dgm:prSet presAssocID="{2A009E2D-23F8-4EEF-A254-63FA82740B8A}" presName="conn" presStyleLbl="parChTrans1D2" presStyleIdx="0" presStyleCnt="1"/>
      <dgm:spPr/>
    </dgm:pt>
    <dgm:pt modelId="{BC6DA629-43C6-4F5B-9D27-29A86154B56E}" type="pres">
      <dgm:prSet presAssocID="{2A009E2D-23F8-4EEF-A254-63FA82740B8A}" presName="extraNode" presStyleLbl="node1" presStyleIdx="0" presStyleCnt="4"/>
      <dgm:spPr/>
    </dgm:pt>
    <dgm:pt modelId="{9FF08489-824D-4B56-8575-B0E6F7816C90}" type="pres">
      <dgm:prSet presAssocID="{2A009E2D-23F8-4EEF-A254-63FA82740B8A}" presName="dstNode" presStyleLbl="node1" presStyleIdx="0" presStyleCnt="4"/>
      <dgm:spPr/>
    </dgm:pt>
    <dgm:pt modelId="{80016F35-6E34-4A8F-A60F-110A9C00BA98}" type="pres">
      <dgm:prSet presAssocID="{F69F5863-BDCA-47E1-A639-F09D49EE1A7C}" presName="text_1" presStyleLbl="node1" presStyleIdx="0" presStyleCnt="4" custScaleY="102082">
        <dgm:presLayoutVars>
          <dgm:bulletEnabled val="1"/>
        </dgm:presLayoutVars>
      </dgm:prSet>
      <dgm:spPr/>
    </dgm:pt>
    <dgm:pt modelId="{A2A9BFA1-4BE4-4A68-B451-A86366C20EF0}" type="pres">
      <dgm:prSet presAssocID="{F69F5863-BDCA-47E1-A639-F09D49EE1A7C}" presName="accent_1" presStyleCnt="0"/>
      <dgm:spPr/>
    </dgm:pt>
    <dgm:pt modelId="{A25EF0E3-8D39-47E8-BE66-85A7E060D6D8}" type="pres">
      <dgm:prSet presAssocID="{F69F5863-BDCA-47E1-A639-F09D49EE1A7C}" presName="accentRepeatNode" presStyleLbl="solidFgAcc1" presStyleIdx="0" presStyleCnt="4"/>
      <dgm:spPr/>
    </dgm:pt>
    <dgm:pt modelId="{B98380DE-ADED-4CEC-9353-DBA0AA2B175E}" type="pres">
      <dgm:prSet presAssocID="{0DB4F18A-12BF-4D90-9C40-0272C8652E54}" presName="text_2" presStyleLbl="node1" presStyleIdx="1" presStyleCnt="4" custLinFactNeighborX="-37" custLinFactNeighborY="3742">
        <dgm:presLayoutVars>
          <dgm:bulletEnabled val="1"/>
        </dgm:presLayoutVars>
      </dgm:prSet>
      <dgm:spPr/>
    </dgm:pt>
    <dgm:pt modelId="{61B3D18D-262F-4190-8A57-406846A6D6CA}" type="pres">
      <dgm:prSet presAssocID="{0DB4F18A-12BF-4D90-9C40-0272C8652E54}" presName="accent_2" presStyleCnt="0"/>
      <dgm:spPr/>
    </dgm:pt>
    <dgm:pt modelId="{5B7FABA5-F5B4-468F-BD31-F3D7F644B87C}" type="pres">
      <dgm:prSet presAssocID="{0DB4F18A-12BF-4D90-9C40-0272C8652E54}" presName="accentRepeatNode" presStyleLbl="solidFgAcc1" presStyleIdx="1" presStyleCnt="4"/>
      <dgm:spPr/>
    </dgm:pt>
    <dgm:pt modelId="{2874F39A-4714-4690-9069-B60C28D9D78F}" type="pres">
      <dgm:prSet presAssocID="{BF60E921-9B7D-45D0-91B7-11284F10E38D}" presName="text_3" presStyleLbl="node1" presStyleIdx="2" presStyleCnt="4">
        <dgm:presLayoutVars>
          <dgm:bulletEnabled val="1"/>
        </dgm:presLayoutVars>
      </dgm:prSet>
      <dgm:spPr/>
    </dgm:pt>
    <dgm:pt modelId="{3752EF22-4BDF-471F-A05D-BC3D89526D40}" type="pres">
      <dgm:prSet presAssocID="{BF60E921-9B7D-45D0-91B7-11284F10E38D}" presName="accent_3" presStyleCnt="0"/>
      <dgm:spPr/>
    </dgm:pt>
    <dgm:pt modelId="{FE4C0FC5-BF77-49D8-A8D9-427176D97200}" type="pres">
      <dgm:prSet presAssocID="{BF60E921-9B7D-45D0-91B7-11284F10E38D}" presName="accentRepeatNode" presStyleLbl="solidFgAcc1" presStyleIdx="2" presStyleCnt="4"/>
      <dgm:spPr/>
    </dgm:pt>
    <dgm:pt modelId="{956999F3-87E9-4DFB-A499-2AC7B6BE67E1}" type="pres">
      <dgm:prSet presAssocID="{36F6A306-00C0-489F-AA82-69138EC27696}" presName="text_4" presStyleLbl="node1" presStyleIdx="3" presStyleCnt="4">
        <dgm:presLayoutVars>
          <dgm:bulletEnabled val="1"/>
        </dgm:presLayoutVars>
      </dgm:prSet>
      <dgm:spPr/>
    </dgm:pt>
    <dgm:pt modelId="{ECB193CF-56D2-434F-8F01-4241EE394CC6}" type="pres">
      <dgm:prSet presAssocID="{36F6A306-00C0-489F-AA82-69138EC27696}" presName="accent_4" presStyleCnt="0"/>
      <dgm:spPr/>
    </dgm:pt>
    <dgm:pt modelId="{17ADA349-C15C-4547-AA49-0CF52FB5FE87}" type="pres">
      <dgm:prSet presAssocID="{36F6A306-00C0-489F-AA82-69138EC27696}" presName="accentRepeatNode" presStyleLbl="solidFgAcc1" presStyleIdx="3" presStyleCnt="4"/>
      <dgm:spPr/>
    </dgm:pt>
  </dgm:ptLst>
  <dgm:cxnLst>
    <dgm:cxn modelId="{345A6A1C-F80F-4F99-8242-5F60D411D682}" srcId="{2A009E2D-23F8-4EEF-A254-63FA82740B8A}" destId="{36F6A306-00C0-489F-AA82-69138EC27696}" srcOrd="3" destOrd="0" parTransId="{50DE8CEF-5693-4889-BAD1-F17E1128E9D2}" sibTransId="{90E54FED-BE86-4C12-AF6D-60D26AFC55FF}"/>
    <dgm:cxn modelId="{42068329-FF7B-496E-8E9E-C0543CA166B3}" type="presOf" srcId="{2A009E2D-23F8-4EEF-A254-63FA82740B8A}" destId="{DD181B26-BA10-4AC7-8618-047C483F6ADF}" srcOrd="0" destOrd="0" presId="urn:microsoft.com/office/officeart/2008/layout/VerticalCurvedList#1"/>
    <dgm:cxn modelId="{5107142F-28CD-4EDE-876D-EDC3893AFD42}" srcId="{2A009E2D-23F8-4EEF-A254-63FA82740B8A}" destId="{BF60E921-9B7D-45D0-91B7-11284F10E38D}" srcOrd="2" destOrd="0" parTransId="{D1285D02-690E-4368-AACD-E3BAB548ED30}" sibTransId="{1F8CCB41-C383-468F-A70F-75E4E37203F4}"/>
    <dgm:cxn modelId="{C0873246-6052-43A9-85D7-047C0F59C98F}" type="presOf" srcId="{0DB4F18A-12BF-4D90-9C40-0272C8652E54}" destId="{B98380DE-ADED-4CEC-9353-DBA0AA2B175E}" srcOrd="0" destOrd="0" presId="urn:microsoft.com/office/officeart/2008/layout/VerticalCurvedList#1"/>
    <dgm:cxn modelId="{33955472-1652-4BE1-BB87-512B67305247}" srcId="{2A009E2D-23F8-4EEF-A254-63FA82740B8A}" destId="{0DB4F18A-12BF-4D90-9C40-0272C8652E54}" srcOrd="1" destOrd="0" parTransId="{95487507-9A80-4E9C-9EB4-612FE63B659C}" sibTransId="{3A971F44-48BA-4CB3-90AF-6CF75C5EBF54}"/>
    <dgm:cxn modelId="{F3D2BE7F-8FC8-40F9-B254-5366F9AAEDE5}" type="presOf" srcId="{BF60E921-9B7D-45D0-91B7-11284F10E38D}" destId="{2874F39A-4714-4690-9069-B60C28D9D78F}" srcOrd="0" destOrd="0" presId="urn:microsoft.com/office/officeart/2008/layout/VerticalCurvedList#1"/>
    <dgm:cxn modelId="{F194D78F-1C0D-4270-AD27-C9E838ED0072}" type="presOf" srcId="{36F6A306-00C0-489F-AA82-69138EC27696}" destId="{956999F3-87E9-4DFB-A499-2AC7B6BE67E1}" srcOrd="0" destOrd="0" presId="urn:microsoft.com/office/officeart/2008/layout/VerticalCurvedList#1"/>
    <dgm:cxn modelId="{6A215CB0-3394-4AAA-BB20-9C6486B38FF6}" type="presOf" srcId="{F69F5863-BDCA-47E1-A639-F09D49EE1A7C}" destId="{80016F35-6E34-4A8F-A60F-110A9C00BA98}" srcOrd="0" destOrd="0" presId="urn:microsoft.com/office/officeart/2008/layout/VerticalCurvedList#1"/>
    <dgm:cxn modelId="{7FE934E4-DCEB-467A-8C38-03AC2B70DBB8}" srcId="{2A009E2D-23F8-4EEF-A254-63FA82740B8A}" destId="{F69F5863-BDCA-47E1-A639-F09D49EE1A7C}" srcOrd="0" destOrd="0" parTransId="{741F2E2A-ADE5-4EB5-BA4E-1967EAB60C25}" sibTransId="{5CF1BEF9-BBFE-4F5D-B8FC-B345E19B304E}"/>
    <dgm:cxn modelId="{238B02ED-0FF0-4398-91DE-7650A7BBE3D3}" type="presOf" srcId="{5CF1BEF9-BBFE-4F5D-B8FC-B345E19B304E}" destId="{0DB119C3-CC95-49F7-9752-3266B2CA278A}" srcOrd="0" destOrd="0" presId="urn:microsoft.com/office/officeart/2008/layout/VerticalCurvedList#1"/>
    <dgm:cxn modelId="{AFB44D39-915A-4F98-AF19-83947033D0B2}" type="presParOf" srcId="{DD181B26-BA10-4AC7-8618-047C483F6ADF}" destId="{2D4E5D8E-5446-41EE-B9FD-FD34245C40E2}" srcOrd="0" destOrd="0" presId="urn:microsoft.com/office/officeart/2008/layout/VerticalCurvedList#1"/>
    <dgm:cxn modelId="{C40B4B14-BCC3-4501-BEAE-1752F32168C9}" type="presParOf" srcId="{2D4E5D8E-5446-41EE-B9FD-FD34245C40E2}" destId="{27AF047D-EA15-4B85-AE94-810B2C5FF67C}" srcOrd="0" destOrd="0" presId="urn:microsoft.com/office/officeart/2008/layout/VerticalCurvedList#1"/>
    <dgm:cxn modelId="{8B2BCA60-8569-4F6D-840B-EDFA544C587D}" type="presParOf" srcId="{27AF047D-EA15-4B85-AE94-810B2C5FF67C}" destId="{E3ED2B37-B195-4698-AD2D-6E12ABD4CD80}" srcOrd="0" destOrd="0" presId="urn:microsoft.com/office/officeart/2008/layout/VerticalCurvedList#1"/>
    <dgm:cxn modelId="{BAAFBDAB-42FA-4431-9EF6-E7F92D8E4395}" type="presParOf" srcId="{27AF047D-EA15-4B85-AE94-810B2C5FF67C}" destId="{0DB119C3-CC95-49F7-9752-3266B2CA278A}" srcOrd="1" destOrd="0" presId="urn:microsoft.com/office/officeart/2008/layout/VerticalCurvedList#1"/>
    <dgm:cxn modelId="{37CBFF40-B7A3-4202-8396-0079613A06AB}" type="presParOf" srcId="{27AF047D-EA15-4B85-AE94-810B2C5FF67C}" destId="{BC6DA629-43C6-4F5B-9D27-29A86154B56E}" srcOrd="2" destOrd="0" presId="urn:microsoft.com/office/officeart/2008/layout/VerticalCurvedList#1"/>
    <dgm:cxn modelId="{5D0AC18E-40EE-40CC-8289-213BD9ED0D0F}" type="presParOf" srcId="{27AF047D-EA15-4B85-AE94-810B2C5FF67C}" destId="{9FF08489-824D-4B56-8575-B0E6F7816C90}" srcOrd="3" destOrd="0" presId="urn:microsoft.com/office/officeart/2008/layout/VerticalCurvedList#1"/>
    <dgm:cxn modelId="{F80D651C-D090-4CC1-8AA8-F3790A5ED776}" type="presParOf" srcId="{2D4E5D8E-5446-41EE-B9FD-FD34245C40E2}" destId="{80016F35-6E34-4A8F-A60F-110A9C00BA98}" srcOrd="1" destOrd="0" presId="urn:microsoft.com/office/officeart/2008/layout/VerticalCurvedList#1"/>
    <dgm:cxn modelId="{C82A8EE4-E525-4EBF-9520-7B4DDB448A01}" type="presParOf" srcId="{2D4E5D8E-5446-41EE-B9FD-FD34245C40E2}" destId="{A2A9BFA1-4BE4-4A68-B451-A86366C20EF0}" srcOrd="2" destOrd="0" presId="urn:microsoft.com/office/officeart/2008/layout/VerticalCurvedList#1"/>
    <dgm:cxn modelId="{67252CCE-90CC-4B5B-8B77-090AF488C9FC}" type="presParOf" srcId="{A2A9BFA1-4BE4-4A68-B451-A86366C20EF0}" destId="{A25EF0E3-8D39-47E8-BE66-85A7E060D6D8}" srcOrd="0" destOrd="0" presId="urn:microsoft.com/office/officeart/2008/layout/VerticalCurvedList#1"/>
    <dgm:cxn modelId="{D7D5CBBF-50E0-432B-BB1F-2B4E6AC94E0A}" type="presParOf" srcId="{2D4E5D8E-5446-41EE-B9FD-FD34245C40E2}" destId="{B98380DE-ADED-4CEC-9353-DBA0AA2B175E}" srcOrd="3" destOrd="0" presId="urn:microsoft.com/office/officeart/2008/layout/VerticalCurvedList#1"/>
    <dgm:cxn modelId="{2E7156E8-0802-44DC-92D2-2510FE251CAE}" type="presParOf" srcId="{2D4E5D8E-5446-41EE-B9FD-FD34245C40E2}" destId="{61B3D18D-262F-4190-8A57-406846A6D6CA}" srcOrd="4" destOrd="0" presId="urn:microsoft.com/office/officeart/2008/layout/VerticalCurvedList#1"/>
    <dgm:cxn modelId="{DA252266-BB3C-4F9F-915E-AF6C8B1C4BB5}" type="presParOf" srcId="{61B3D18D-262F-4190-8A57-406846A6D6CA}" destId="{5B7FABA5-F5B4-468F-BD31-F3D7F644B87C}" srcOrd="0" destOrd="0" presId="urn:microsoft.com/office/officeart/2008/layout/VerticalCurvedList#1"/>
    <dgm:cxn modelId="{2DB54664-85B0-4B5D-9CA6-6DE75E52FD55}" type="presParOf" srcId="{2D4E5D8E-5446-41EE-B9FD-FD34245C40E2}" destId="{2874F39A-4714-4690-9069-B60C28D9D78F}" srcOrd="5" destOrd="0" presId="urn:microsoft.com/office/officeart/2008/layout/VerticalCurvedList#1"/>
    <dgm:cxn modelId="{52029BD9-8C99-4623-880B-8957549DA9E4}" type="presParOf" srcId="{2D4E5D8E-5446-41EE-B9FD-FD34245C40E2}" destId="{3752EF22-4BDF-471F-A05D-BC3D89526D40}" srcOrd="6" destOrd="0" presId="urn:microsoft.com/office/officeart/2008/layout/VerticalCurvedList#1"/>
    <dgm:cxn modelId="{37F93EAF-E1EE-45A3-A27A-9AB30DBC7DF4}" type="presParOf" srcId="{3752EF22-4BDF-471F-A05D-BC3D89526D40}" destId="{FE4C0FC5-BF77-49D8-A8D9-427176D97200}" srcOrd="0" destOrd="0" presId="urn:microsoft.com/office/officeart/2008/layout/VerticalCurvedList#1"/>
    <dgm:cxn modelId="{B54BC9B7-BCCB-461D-8453-AFB4AA8045ED}" type="presParOf" srcId="{2D4E5D8E-5446-41EE-B9FD-FD34245C40E2}" destId="{956999F3-87E9-4DFB-A499-2AC7B6BE67E1}" srcOrd="7" destOrd="0" presId="urn:microsoft.com/office/officeart/2008/layout/VerticalCurvedList#1"/>
    <dgm:cxn modelId="{8105B118-56C1-420E-9259-BF3F02515ECC}" type="presParOf" srcId="{2D4E5D8E-5446-41EE-B9FD-FD34245C40E2}" destId="{ECB193CF-56D2-434F-8F01-4241EE394CC6}" srcOrd="8" destOrd="0" presId="urn:microsoft.com/office/officeart/2008/layout/VerticalCurvedList#1"/>
    <dgm:cxn modelId="{1C8102B0-48D6-4087-B518-46ED29F1ACD3}" type="presParOf" srcId="{ECB193CF-56D2-434F-8F01-4241EE394CC6}" destId="{17ADA349-C15C-4547-AA49-0CF52FB5FE87}" srcOrd="0" destOrd="0" presId="urn:microsoft.com/office/officeart/2008/layout/VerticalCurvedLis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009E2D-23F8-4EEF-A254-63FA82740B8A}" type="doc">
      <dgm:prSet loTypeId="urn:microsoft.com/office/officeart/2008/layout/VerticalCurvedList#1" loCatId="list" qsTypeId="urn:microsoft.com/office/officeart/2005/8/quickstyle/3d3#1" qsCatId="3D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F69F5863-BDCA-47E1-A639-F09D49EE1A7C}">
      <dgm:prSet phldrT="[Текст]" custT="1"/>
      <dgm:spPr>
        <a:solidFill>
          <a:srgbClr val="002060"/>
        </a:solidFill>
      </dgm:spPr>
      <dgm:t>
        <a:bodyPr/>
        <a:lstStyle/>
        <a:p>
          <a:pPr algn="ctr"/>
          <a:endParaRPr lang="en-US" sz="20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endParaRPr lang="en-US" sz="20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US" sz="2400" b="1" dirty="0" smtClean="0">
              <a:latin typeface="Arial" panose="020B0604020202020204" pitchFamily="34" charset="0"/>
              <a:cs typeface="Arial" panose="020B0604020202020204" pitchFamily="34" charset="0"/>
            </a:rPr>
            <a:t>2 </a:t>
          </a:r>
          <a:r>
            <a:rPr lang="en-US" sz="2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endParaRPr lang="en-US" sz="2000" b="1" i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ctr"/>
          <a:endParaRPr lang="ru-RU" sz="20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F2E2A-ADE5-4EB5-BA4E-1967EAB60C25}" type="parTrans" cxnId="{7FE934E4-DCEB-467A-8C38-03AC2B70DBB8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5CF1BEF9-BBFE-4F5D-B8FC-B345E19B304E}" type="sibTrans" cxnId="{7FE934E4-DCEB-467A-8C38-03AC2B70DBB8}">
      <dgm:prSet/>
      <dgm:spPr>
        <a:solidFill>
          <a:srgbClr val="002060"/>
        </a:solidFill>
        <a:ln w="76200">
          <a:solidFill>
            <a:srgbClr val="002060"/>
          </a:solidFill>
        </a:ln>
      </dgm:spPr>
      <dgm:t>
        <a:bodyPr/>
        <a:lstStyle/>
        <a:p>
          <a:endParaRPr lang="ru-RU" b="1" i="1">
            <a:latin typeface="+mn-lt"/>
          </a:endParaRPr>
        </a:p>
      </dgm:t>
    </dgm:pt>
    <dgm:pt modelId="{0DB4F18A-12BF-4D90-9C40-0272C8652E54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600" b="1" i="0" dirty="0" smtClean="0">
              <a:latin typeface="+mn-lt"/>
            </a:rPr>
            <a:t>3 </a:t>
          </a:r>
          <a:r>
            <a:rPr lang="en-US" sz="2600" b="1" i="0" dirty="0" err="1" smtClean="0">
              <a:latin typeface="+mn-lt"/>
            </a:rPr>
            <a:t>nafar</a:t>
          </a:r>
          <a:r>
            <a:rPr lang="en-US" sz="2600" b="1" i="0" dirty="0" smtClean="0">
              <a:latin typeface="+mn-lt"/>
            </a:rPr>
            <a:t> </a:t>
          </a:r>
          <a:r>
            <a:rPr lang="en-US" sz="2600" b="1" i="0" dirty="0" err="1" smtClean="0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600" b="1" i="0" dirty="0" smtClean="0">
              <a:latin typeface="+mn-lt"/>
            </a:rPr>
            <a:t> </a:t>
          </a:r>
          <a:endParaRPr lang="ru-RU" sz="2600" b="1" i="0" dirty="0">
            <a:latin typeface="+mn-lt"/>
          </a:endParaRPr>
        </a:p>
      </dgm:t>
    </dgm:pt>
    <dgm:pt modelId="{95487507-9A80-4E9C-9EB4-612FE63B659C}" type="par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3A971F44-48BA-4CB3-90AF-6CF75C5EBF54}" type="sib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BF60E921-9B7D-45D0-91B7-11284F10E38D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</a:t>
          </a:r>
          <a:r>
            <a:rPr lang="en-US" sz="2400" b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endParaRPr lang="ru-RU" sz="2400" b="1" i="1" dirty="0">
            <a:latin typeface="+mn-lt"/>
          </a:endParaRPr>
        </a:p>
      </dgm:t>
    </dgm:pt>
    <dgm:pt modelId="{D1285D02-690E-4368-AACD-E3BAB548ED30}" type="par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1F8CCB41-C383-468F-A70F-75E4E37203F4}" type="sib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36F6A306-00C0-489F-AA82-69138EC27696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50DE8CEF-5693-4889-BAD1-F17E1128E9D2}" type="parTrans" cxnId="{345A6A1C-F80F-4F99-8242-5F60D411D682}">
      <dgm:prSet/>
      <dgm:spPr/>
      <dgm:t>
        <a:bodyPr/>
        <a:lstStyle/>
        <a:p>
          <a:endParaRPr lang="ru-RU"/>
        </a:p>
      </dgm:t>
    </dgm:pt>
    <dgm:pt modelId="{90E54FED-BE86-4C12-AF6D-60D26AFC55FF}" type="sibTrans" cxnId="{345A6A1C-F80F-4F99-8242-5F60D411D682}">
      <dgm:prSet/>
      <dgm:spPr/>
      <dgm:t>
        <a:bodyPr/>
        <a:lstStyle/>
        <a:p>
          <a:endParaRPr lang="ru-RU"/>
        </a:p>
      </dgm:t>
    </dgm:pt>
    <dgm:pt modelId="{DD181B26-BA10-4AC7-8618-047C483F6ADF}" type="pres">
      <dgm:prSet presAssocID="{2A009E2D-23F8-4EEF-A254-63FA82740B8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D4E5D8E-5446-41EE-B9FD-FD34245C40E2}" type="pres">
      <dgm:prSet presAssocID="{2A009E2D-23F8-4EEF-A254-63FA82740B8A}" presName="Name1" presStyleCnt="0"/>
      <dgm:spPr/>
    </dgm:pt>
    <dgm:pt modelId="{27AF047D-EA15-4B85-AE94-810B2C5FF67C}" type="pres">
      <dgm:prSet presAssocID="{2A009E2D-23F8-4EEF-A254-63FA82740B8A}" presName="cycle" presStyleCnt="0"/>
      <dgm:spPr/>
    </dgm:pt>
    <dgm:pt modelId="{E3ED2B37-B195-4698-AD2D-6E12ABD4CD80}" type="pres">
      <dgm:prSet presAssocID="{2A009E2D-23F8-4EEF-A254-63FA82740B8A}" presName="srcNode" presStyleLbl="node1" presStyleIdx="0" presStyleCnt="4"/>
      <dgm:spPr/>
    </dgm:pt>
    <dgm:pt modelId="{0DB119C3-CC95-49F7-9752-3266B2CA278A}" type="pres">
      <dgm:prSet presAssocID="{2A009E2D-23F8-4EEF-A254-63FA82740B8A}" presName="conn" presStyleLbl="parChTrans1D2" presStyleIdx="0" presStyleCnt="1"/>
      <dgm:spPr/>
      <dgm:t>
        <a:bodyPr/>
        <a:lstStyle/>
        <a:p>
          <a:endParaRPr lang="ru-RU"/>
        </a:p>
      </dgm:t>
    </dgm:pt>
    <dgm:pt modelId="{BC6DA629-43C6-4F5B-9D27-29A86154B56E}" type="pres">
      <dgm:prSet presAssocID="{2A009E2D-23F8-4EEF-A254-63FA82740B8A}" presName="extraNode" presStyleLbl="node1" presStyleIdx="0" presStyleCnt="4"/>
      <dgm:spPr/>
    </dgm:pt>
    <dgm:pt modelId="{9FF08489-824D-4B56-8575-B0E6F7816C90}" type="pres">
      <dgm:prSet presAssocID="{2A009E2D-23F8-4EEF-A254-63FA82740B8A}" presName="dstNode" presStyleLbl="node1" presStyleIdx="0" presStyleCnt="4"/>
      <dgm:spPr/>
    </dgm:pt>
    <dgm:pt modelId="{80016F35-6E34-4A8F-A60F-110A9C00BA98}" type="pres">
      <dgm:prSet presAssocID="{F69F5863-BDCA-47E1-A639-F09D49EE1A7C}" presName="text_1" presStyleLbl="node1" presStyleIdx="0" presStyleCnt="4" custScaleY="1020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9BFA1-4BE4-4A68-B451-A86366C20EF0}" type="pres">
      <dgm:prSet presAssocID="{F69F5863-BDCA-47E1-A639-F09D49EE1A7C}" presName="accent_1" presStyleCnt="0"/>
      <dgm:spPr/>
    </dgm:pt>
    <dgm:pt modelId="{A25EF0E3-8D39-47E8-BE66-85A7E060D6D8}" type="pres">
      <dgm:prSet presAssocID="{F69F5863-BDCA-47E1-A639-F09D49EE1A7C}" presName="accentRepeatNode" presStyleLbl="solidFgAcc1" presStyleIdx="0" presStyleCnt="4"/>
      <dgm:spPr/>
    </dgm:pt>
    <dgm:pt modelId="{B98380DE-ADED-4CEC-9353-DBA0AA2B175E}" type="pres">
      <dgm:prSet presAssocID="{0DB4F18A-12BF-4D90-9C40-0272C8652E54}" presName="text_2" presStyleLbl="node1" presStyleIdx="1" presStyleCnt="4" custLinFactNeighborX="-37" custLinFactNeighborY="3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3D18D-262F-4190-8A57-406846A6D6CA}" type="pres">
      <dgm:prSet presAssocID="{0DB4F18A-12BF-4D90-9C40-0272C8652E54}" presName="accent_2" presStyleCnt="0"/>
      <dgm:spPr/>
    </dgm:pt>
    <dgm:pt modelId="{5B7FABA5-F5B4-468F-BD31-F3D7F644B87C}" type="pres">
      <dgm:prSet presAssocID="{0DB4F18A-12BF-4D90-9C40-0272C8652E54}" presName="accentRepeatNode" presStyleLbl="solidFgAcc1" presStyleIdx="1" presStyleCnt="4"/>
      <dgm:spPr/>
    </dgm:pt>
    <dgm:pt modelId="{2874F39A-4714-4690-9069-B60C28D9D78F}" type="pres">
      <dgm:prSet presAssocID="{BF60E921-9B7D-45D0-91B7-11284F10E38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2EF22-4BDF-471F-A05D-BC3D89526D40}" type="pres">
      <dgm:prSet presAssocID="{BF60E921-9B7D-45D0-91B7-11284F10E38D}" presName="accent_3" presStyleCnt="0"/>
      <dgm:spPr/>
    </dgm:pt>
    <dgm:pt modelId="{FE4C0FC5-BF77-49D8-A8D9-427176D97200}" type="pres">
      <dgm:prSet presAssocID="{BF60E921-9B7D-45D0-91B7-11284F10E38D}" presName="accentRepeatNode" presStyleLbl="solidFgAcc1" presStyleIdx="2" presStyleCnt="4"/>
      <dgm:spPr/>
    </dgm:pt>
    <dgm:pt modelId="{956999F3-87E9-4DFB-A499-2AC7B6BE67E1}" type="pres">
      <dgm:prSet presAssocID="{36F6A306-00C0-489F-AA82-69138EC2769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B193CF-56D2-434F-8F01-4241EE394CC6}" type="pres">
      <dgm:prSet presAssocID="{36F6A306-00C0-489F-AA82-69138EC27696}" presName="accent_4" presStyleCnt="0"/>
      <dgm:spPr/>
    </dgm:pt>
    <dgm:pt modelId="{17ADA349-C15C-4547-AA49-0CF52FB5FE87}" type="pres">
      <dgm:prSet presAssocID="{36F6A306-00C0-489F-AA82-69138EC27696}" presName="accentRepeatNode" presStyleLbl="solidFgAcc1" presStyleIdx="3" presStyleCnt="4"/>
      <dgm:spPr/>
    </dgm:pt>
  </dgm:ptLst>
  <dgm:cxnLst>
    <dgm:cxn modelId="{5107142F-28CD-4EDE-876D-EDC3893AFD42}" srcId="{2A009E2D-23F8-4EEF-A254-63FA82740B8A}" destId="{BF60E921-9B7D-45D0-91B7-11284F10E38D}" srcOrd="2" destOrd="0" parTransId="{D1285D02-690E-4368-AACD-E3BAB548ED30}" sibTransId="{1F8CCB41-C383-468F-A70F-75E4E37203F4}"/>
    <dgm:cxn modelId="{33955472-1652-4BE1-BB87-512B67305247}" srcId="{2A009E2D-23F8-4EEF-A254-63FA82740B8A}" destId="{0DB4F18A-12BF-4D90-9C40-0272C8652E54}" srcOrd="1" destOrd="0" parTransId="{95487507-9A80-4E9C-9EB4-612FE63B659C}" sibTransId="{3A971F44-48BA-4CB3-90AF-6CF75C5EBF54}"/>
    <dgm:cxn modelId="{6A215CB0-3394-4AAA-BB20-9C6486B38FF6}" type="presOf" srcId="{F69F5863-BDCA-47E1-A639-F09D49EE1A7C}" destId="{80016F35-6E34-4A8F-A60F-110A9C00BA98}" srcOrd="0" destOrd="0" presId="urn:microsoft.com/office/officeart/2008/layout/VerticalCurvedList#1"/>
    <dgm:cxn modelId="{238B02ED-0FF0-4398-91DE-7650A7BBE3D3}" type="presOf" srcId="{5CF1BEF9-BBFE-4F5D-B8FC-B345E19B304E}" destId="{0DB119C3-CC95-49F7-9752-3266B2CA278A}" srcOrd="0" destOrd="0" presId="urn:microsoft.com/office/officeart/2008/layout/VerticalCurvedList#1"/>
    <dgm:cxn modelId="{C0873246-6052-43A9-85D7-047C0F59C98F}" type="presOf" srcId="{0DB4F18A-12BF-4D90-9C40-0272C8652E54}" destId="{B98380DE-ADED-4CEC-9353-DBA0AA2B175E}" srcOrd="0" destOrd="0" presId="urn:microsoft.com/office/officeart/2008/layout/VerticalCurvedList#1"/>
    <dgm:cxn modelId="{F194D78F-1C0D-4270-AD27-C9E838ED0072}" type="presOf" srcId="{36F6A306-00C0-489F-AA82-69138EC27696}" destId="{956999F3-87E9-4DFB-A499-2AC7B6BE67E1}" srcOrd="0" destOrd="0" presId="urn:microsoft.com/office/officeart/2008/layout/VerticalCurvedList#1"/>
    <dgm:cxn modelId="{F3D2BE7F-8FC8-40F9-B254-5366F9AAEDE5}" type="presOf" srcId="{BF60E921-9B7D-45D0-91B7-11284F10E38D}" destId="{2874F39A-4714-4690-9069-B60C28D9D78F}" srcOrd="0" destOrd="0" presId="urn:microsoft.com/office/officeart/2008/layout/VerticalCurvedList#1"/>
    <dgm:cxn modelId="{7FE934E4-DCEB-467A-8C38-03AC2B70DBB8}" srcId="{2A009E2D-23F8-4EEF-A254-63FA82740B8A}" destId="{F69F5863-BDCA-47E1-A639-F09D49EE1A7C}" srcOrd="0" destOrd="0" parTransId="{741F2E2A-ADE5-4EB5-BA4E-1967EAB60C25}" sibTransId="{5CF1BEF9-BBFE-4F5D-B8FC-B345E19B304E}"/>
    <dgm:cxn modelId="{345A6A1C-F80F-4F99-8242-5F60D411D682}" srcId="{2A009E2D-23F8-4EEF-A254-63FA82740B8A}" destId="{36F6A306-00C0-489F-AA82-69138EC27696}" srcOrd="3" destOrd="0" parTransId="{50DE8CEF-5693-4889-BAD1-F17E1128E9D2}" sibTransId="{90E54FED-BE86-4C12-AF6D-60D26AFC55FF}"/>
    <dgm:cxn modelId="{42068329-FF7B-496E-8E9E-C0543CA166B3}" type="presOf" srcId="{2A009E2D-23F8-4EEF-A254-63FA82740B8A}" destId="{DD181B26-BA10-4AC7-8618-047C483F6ADF}" srcOrd="0" destOrd="0" presId="urn:microsoft.com/office/officeart/2008/layout/VerticalCurvedList#1"/>
    <dgm:cxn modelId="{AFB44D39-915A-4F98-AF19-83947033D0B2}" type="presParOf" srcId="{DD181B26-BA10-4AC7-8618-047C483F6ADF}" destId="{2D4E5D8E-5446-41EE-B9FD-FD34245C40E2}" srcOrd="0" destOrd="0" presId="urn:microsoft.com/office/officeart/2008/layout/VerticalCurvedList#1"/>
    <dgm:cxn modelId="{C40B4B14-BCC3-4501-BEAE-1752F32168C9}" type="presParOf" srcId="{2D4E5D8E-5446-41EE-B9FD-FD34245C40E2}" destId="{27AF047D-EA15-4B85-AE94-810B2C5FF67C}" srcOrd="0" destOrd="0" presId="urn:microsoft.com/office/officeart/2008/layout/VerticalCurvedList#1"/>
    <dgm:cxn modelId="{8B2BCA60-8569-4F6D-840B-EDFA544C587D}" type="presParOf" srcId="{27AF047D-EA15-4B85-AE94-810B2C5FF67C}" destId="{E3ED2B37-B195-4698-AD2D-6E12ABD4CD80}" srcOrd="0" destOrd="0" presId="urn:microsoft.com/office/officeart/2008/layout/VerticalCurvedList#1"/>
    <dgm:cxn modelId="{BAAFBDAB-42FA-4431-9EF6-E7F92D8E4395}" type="presParOf" srcId="{27AF047D-EA15-4B85-AE94-810B2C5FF67C}" destId="{0DB119C3-CC95-49F7-9752-3266B2CA278A}" srcOrd="1" destOrd="0" presId="urn:microsoft.com/office/officeart/2008/layout/VerticalCurvedList#1"/>
    <dgm:cxn modelId="{37CBFF40-B7A3-4202-8396-0079613A06AB}" type="presParOf" srcId="{27AF047D-EA15-4B85-AE94-810B2C5FF67C}" destId="{BC6DA629-43C6-4F5B-9D27-29A86154B56E}" srcOrd="2" destOrd="0" presId="urn:microsoft.com/office/officeart/2008/layout/VerticalCurvedList#1"/>
    <dgm:cxn modelId="{5D0AC18E-40EE-40CC-8289-213BD9ED0D0F}" type="presParOf" srcId="{27AF047D-EA15-4B85-AE94-810B2C5FF67C}" destId="{9FF08489-824D-4B56-8575-B0E6F7816C90}" srcOrd="3" destOrd="0" presId="urn:microsoft.com/office/officeart/2008/layout/VerticalCurvedList#1"/>
    <dgm:cxn modelId="{F80D651C-D090-4CC1-8AA8-F3790A5ED776}" type="presParOf" srcId="{2D4E5D8E-5446-41EE-B9FD-FD34245C40E2}" destId="{80016F35-6E34-4A8F-A60F-110A9C00BA98}" srcOrd="1" destOrd="0" presId="urn:microsoft.com/office/officeart/2008/layout/VerticalCurvedList#1"/>
    <dgm:cxn modelId="{C82A8EE4-E525-4EBF-9520-7B4DDB448A01}" type="presParOf" srcId="{2D4E5D8E-5446-41EE-B9FD-FD34245C40E2}" destId="{A2A9BFA1-4BE4-4A68-B451-A86366C20EF0}" srcOrd="2" destOrd="0" presId="urn:microsoft.com/office/officeart/2008/layout/VerticalCurvedList#1"/>
    <dgm:cxn modelId="{67252CCE-90CC-4B5B-8B77-090AF488C9FC}" type="presParOf" srcId="{A2A9BFA1-4BE4-4A68-B451-A86366C20EF0}" destId="{A25EF0E3-8D39-47E8-BE66-85A7E060D6D8}" srcOrd="0" destOrd="0" presId="urn:microsoft.com/office/officeart/2008/layout/VerticalCurvedList#1"/>
    <dgm:cxn modelId="{D7D5CBBF-50E0-432B-BB1F-2B4E6AC94E0A}" type="presParOf" srcId="{2D4E5D8E-5446-41EE-B9FD-FD34245C40E2}" destId="{B98380DE-ADED-4CEC-9353-DBA0AA2B175E}" srcOrd="3" destOrd="0" presId="urn:microsoft.com/office/officeart/2008/layout/VerticalCurvedList#1"/>
    <dgm:cxn modelId="{2E7156E8-0802-44DC-92D2-2510FE251CAE}" type="presParOf" srcId="{2D4E5D8E-5446-41EE-B9FD-FD34245C40E2}" destId="{61B3D18D-262F-4190-8A57-406846A6D6CA}" srcOrd="4" destOrd="0" presId="urn:microsoft.com/office/officeart/2008/layout/VerticalCurvedList#1"/>
    <dgm:cxn modelId="{DA252266-BB3C-4F9F-915E-AF6C8B1C4BB5}" type="presParOf" srcId="{61B3D18D-262F-4190-8A57-406846A6D6CA}" destId="{5B7FABA5-F5B4-468F-BD31-F3D7F644B87C}" srcOrd="0" destOrd="0" presId="urn:microsoft.com/office/officeart/2008/layout/VerticalCurvedList#1"/>
    <dgm:cxn modelId="{2DB54664-85B0-4B5D-9CA6-6DE75E52FD55}" type="presParOf" srcId="{2D4E5D8E-5446-41EE-B9FD-FD34245C40E2}" destId="{2874F39A-4714-4690-9069-B60C28D9D78F}" srcOrd="5" destOrd="0" presId="urn:microsoft.com/office/officeart/2008/layout/VerticalCurvedList#1"/>
    <dgm:cxn modelId="{52029BD9-8C99-4623-880B-8957549DA9E4}" type="presParOf" srcId="{2D4E5D8E-5446-41EE-B9FD-FD34245C40E2}" destId="{3752EF22-4BDF-471F-A05D-BC3D89526D40}" srcOrd="6" destOrd="0" presId="urn:microsoft.com/office/officeart/2008/layout/VerticalCurvedList#1"/>
    <dgm:cxn modelId="{37F93EAF-E1EE-45A3-A27A-9AB30DBC7DF4}" type="presParOf" srcId="{3752EF22-4BDF-471F-A05D-BC3D89526D40}" destId="{FE4C0FC5-BF77-49D8-A8D9-427176D97200}" srcOrd="0" destOrd="0" presId="urn:microsoft.com/office/officeart/2008/layout/VerticalCurvedList#1"/>
    <dgm:cxn modelId="{B54BC9B7-BCCB-461D-8453-AFB4AA8045ED}" type="presParOf" srcId="{2D4E5D8E-5446-41EE-B9FD-FD34245C40E2}" destId="{956999F3-87E9-4DFB-A499-2AC7B6BE67E1}" srcOrd="7" destOrd="0" presId="urn:microsoft.com/office/officeart/2008/layout/VerticalCurvedList#1"/>
    <dgm:cxn modelId="{8105B118-56C1-420E-9259-BF3F02515ECC}" type="presParOf" srcId="{2D4E5D8E-5446-41EE-B9FD-FD34245C40E2}" destId="{ECB193CF-56D2-434F-8F01-4241EE394CC6}" srcOrd="8" destOrd="0" presId="urn:microsoft.com/office/officeart/2008/layout/VerticalCurvedList#1"/>
    <dgm:cxn modelId="{1C8102B0-48D6-4087-B518-46ED29F1ACD3}" type="presParOf" srcId="{ECB193CF-56D2-434F-8F01-4241EE394CC6}" destId="{17ADA349-C15C-4547-AA49-0CF52FB5FE87}" srcOrd="0" destOrd="0" presId="urn:microsoft.com/office/officeart/2008/layout/VerticalCurvedLis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119C3-CC95-49F7-9752-3266B2CA278A}">
      <dsp:nvSpPr>
        <dsp:cNvPr id="0" name=""/>
        <dsp:cNvSpPr/>
      </dsp:nvSpPr>
      <dsp:spPr>
        <a:xfrm>
          <a:off x="-5564392" y="-852006"/>
          <a:ext cx="6626141" cy="6626141"/>
        </a:xfrm>
        <a:prstGeom prst="blockArc">
          <a:avLst>
            <a:gd name="adj1" fmla="val 18900000"/>
            <a:gd name="adj2" fmla="val 2700000"/>
            <a:gd name="adj3" fmla="val 326"/>
          </a:avLst>
        </a:prstGeom>
        <a:solidFill>
          <a:srgbClr val="002060"/>
        </a:solidFill>
        <a:ln w="76200" cap="flat" cmpd="sng" algn="ctr">
          <a:solidFill>
            <a:srgbClr val="00206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016F35-6E34-4A8F-A60F-110A9C00BA98}">
      <dsp:nvSpPr>
        <dsp:cNvPr id="0" name=""/>
        <dsp:cNvSpPr/>
      </dsp:nvSpPr>
      <dsp:spPr>
        <a:xfrm>
          <a:off x="683191" y="481960"/>
          <a:ext cx="7434111" cy="1004931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1388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Arial" pitchFamily="34" charset="0"/>
            <a:cs typeface="Arial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rial" pitchFamily="34" charset="0"/>
              <a:cs typeface="Arial" pitchFamily="34" charset="0"/>
            </a:rPr>
            <a:t>1 ta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matematika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3 ta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fizika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kitobi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i="1" kern="1200" dirty="0">
            <a:latin typeface="Arial" pitchFamily="34" charset="0"/>
            <a:cs typeface="Arial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i="1" kern="1200" dirty="0">
            <a:latin typeface="Arial" pitchFamily="34" charset="0"/>
            <a:cs typeface="Arial" pitchFamily="34" charset="0"/>
          </a:endParaRPr>
        </a:p>
      </dsp:txBody>
      <dsp:txXfrm>
        <a:off x="683191" y="481960"/>
        <a:ext cx="7434111" cy="1004931"/>
      </dsp:txXfrm>
    </dsp:sp>
    <dsp:sp modelId="{A25EF0E3-8D39-47E8-BE66-85A7E060D6D8}">
      <dsp:nvSpPr>
        <dsp:cNvPr id="0" name=""/>
        <dsp:cNvSpPr/>
      </dsp:nvSpPr>
      <dsp:spPr>
        <a:xfrm>
          <a:off x="67925" y="369159"/>
          <a:ext cx="1230532" cy="1230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380DE-ADED-4CEC-9353-DBA0AA2B175E}">
      <dsp:nvSpPr>
        <dsp:cNvPr id="0" name=""/>
        <dsp:cNvSpPr/>
      </dsp:nvSpPr>
      <dsp:spPr>
        <a:xfrm>
          <a:off x="1038412" y="2005688"/>
          <a:ext cx="7076272" cy="984425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1388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i="1" kern="1200" dirty="0">
              <a:latin typeface="+mn-lt"/>
            </a:rPr>
            <a:t>  </a:t>
          </a:r>
          <a:endParaRPr lang="ru-RU" sz="2600" b="1" i="1" kern="1200" dirty="0">
            <a:latin typeface="+mn-lt"/>
          </a:endParaRPr>
        </a:p>
      </dsp:txBody>
      <dsp:txXfrm>
        <a:off x="1038412" y="2005688"/>
        <a:ext cx="7076272" cy="984425"/>
      </dsp:txXfrm>
    </dsp:sp>
    <dsp:sp modelId="{5B7FABA5-F5B4-468F-BD31-F3D7F644B87C}">
      <dsp:nvSpPr>
        <dsp:cNvPr id="0" name=""/>
        <dsp:cNvSpPr/>
      </dsp:nvSpPr>
      <dsp:spPr>
        <a:xfrm>
          <a:off x="425764" y="1845798"/>
          <a:ext cx="1230532" cy="1230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74F39A-4714-4690-9069-B60C28D9D78F}">
      <dsp:nvSpPr>
        <dsp:cNvPr id="0" name=""/>
        <dsp:cNvSpPr/>
      </dsp:nvSpPr>
      <dsp:spPr>
        <a:xfrm>
          <a:off x="683191" y="3445490"/>
          <a:ext cx="7434111" cy="984425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1388" tIns="129540" rIns="129540" bIns="12954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100" b="1" i="1" kern="1200" dirty="0">
            <a:latin typeface="+mn-lt"/>
          </a:endParaRPr>
        </a:p>
      </dsp:txBody>
      <dsp:txXfrm>
        <a:off x="683191" y="3445490"/>
        <a:ext cx="7434111" cy="984425"/>
      </dsp:txXfrm>
    </dsp:sp>
    <dsp:sp modelId="{FE4C0FC5-BF77-49D8-A8D9-427176D97200}">
      <dsp:nvSpPr>
        <dsp:cNvPr id="0" name=""/>
        <dsp:cNvSpPr/>
      </dsp:nvSpPr>
      <dsp:spPr>
        <a:xfrm>
          <a:off x="67925" y="3322437"/>
          <a:ext cx="1230532" cy="1230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119C3-CC95-49F7-9752-3266B2CA278A}">
      <dsp:nvSpPr>
        <dsp:cNvPr id="0" name=""/>
        <dsp:cNvSpPr/>
      </dsp:nvSpPr>
      <dsp:spPr>
        <a:xfrm>
          <a:off x="-5565207" y="-852006"/>
          <a:ext cx="6626141" cy="6626141"/>
        </a:xfrm>
        <a:prstGeom prst="blockArc">
          <a:avLst>
            <a:gd name="adj1" fmla="val 18900000"/>
            <a:gd name="adj2" fmla="val 2700000"/>
            <a:gd name="adj3" fmla="val 326"/>
          </a:avLst>
        </a:prstGeom>
        <a:solidFill>
          <a:srgbClr val="002060"/>
        </a:solidFill>
        <a:ln w="76200" cap="flat" cmpd="sng" algn="ctr">
          <a:solidFill>
            <a:srgbClr val="00206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016F35-6E34-4A8F-A60F-110A9C00BA98}">
      <dsp:nvSpPr>
        <dsp:cNvPr id="0" name=""/>
        <dsp:cNvSpPr/>
      </dsp:nvSpPr>
      <dsp:spPr>
        <a:xfrm>
          <a:off x="555386" y="370530"/>
          <a:ext cx="7561102" cy="772985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1044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2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386" y="370530"/>
        <a:ext cx="7561102" cy="772985"/>
      </dsp:txXfrm>
    </dsp:sp>
    <dsp:sp modelId="{A25EF0E3-8D39-47E8-BE66-85A7E060D6D8}">
      <dsp:nvSpPr>
        <dsp:cNvPr id="0" name=""/>
        <dsp:cNvSpPr/>
      </dsp:nvSpPr>
      <dsp:spPr>
        <a:xfrm>
          <a:off x="82123" y="283760"/>
          <a:ext cx="946525" cy="946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380DE-ADED-4CEC-9353-DBA0AA2B175E}">
      <dsp:nvSpPr>
        <dsp:cNvPr id="0" name=""/>
        <dsp:cNvSpPr/>
      </dsp:nvSpPr>
      <dsp:spPr>
        <a:xfrm>
          <a:off x="986880" y="1542775"/>
          <a:ext cx="7126970" cy="757220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1044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i="0" kern="1200" dirty="0">
              <a:latin typeface="+mn-lt"/>
            </a:rPr>
            <a:t>3 </a:t>
          </a:r>
          <a:r>
            <a:rPr lang="en-US" sz="2600" b="1" i="0" kern="1200" dirty="0" err="1">
              <a:latin typeface="+mn-lt"/>
            </a:rPr>
            <a:t>nafar</a:t>
          </a:r>
          <a:r>
            <a:rPr lang="en-US" sz="2600" b="1" i="0" kern="1200" dirty="0">
              <a:latin typeface="+mn-lt"/>
            </a:rPr>
            <a:t> </a:t>
          </a:r>
          <a:r>
            <a:rPr lang="en-US" sz="2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r>
            <a:rPr lang="en-US" sz="2600" b="1" i="0" kern="1200" dirty="0">
              <a:latin typeface="+mn-lt"/>
            </a:rPr>
            <a:t> </a:t>
          </a:r>
          <a:endParaRPr lang="ru-RU" sz="2600" b="1" i="0" kern="1200" dirty="0">
            <a:latin typeface="+mn-lt"/>
          </a:endParaRPr>
        </a:p>
      </dsp:txBody>
      <dsp:txXfrm>
        <a:off x="986880" y="1542775"/>
        <a:ext cx="7126970" cy="757220"/>
      </dsp:txXfrm>
    </dsp:sp>
    <dsp:sp modelId="{5B7FABA5-F5B4-468F-BD31-F3D7F644B87C}">
      <dsp:nvSpPr>
        <dsp:cNvPr id="0" name=""/>
        <dsp:cNvSpPr/>
      </dsp:nvSpPr>
      <dsp:spPr>
        <a:xfrm>
          <a:off x="516255" y="1419788"/>
          <a:ext cx="946525" cy="946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74F39A-4714-4690-9069-B60C28D9D78F}">
      <dsp:nvSpPr>
        <dsp:cNvPr id="0" name=""/>
        <dsp:cNvSpPr/>
      </dsp:nvSpPr>
      <dsp:spPr>
        <a:xfrm>
          <a:off x="989517" y="2650468"/>
          <a:ext cx="7126970" cy="757220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1044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</a:t>
          </a:r>
          <a:r>
            <a:rPr lang="en-US" sz="2400" b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nafar</a:t>
          </a:r>
          <a:r>
            <a:rPr lang="en-US" sz="24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</a:t>
          </a:r>
          <a:endParaRPr lang="ru-RU" sz="2400" b="1" i="1" kern="1200" dirty="0">
            <a:latin typeface="+mn-lt"/>
          </a:endParaRPr>
        </a:p>
      </dsp:txBody>
      <dsp:txXfrm>
        <a:off x="989517" y="2650468"/>
        <a:ext cx="7126970" cy="757220"/>
      </dsp:txXfrm>
    </dsp:sp>
    <dsp:sp modelId="{FE4C0FC5-BF77-49D8-A8D9-427176D97200}">
      <dsp:nvSpPr>
        <dsp:cNvPr id="0" name=""/>
        <dsp:cNvSpPr/>
      </dsp:nvSpPr>
      <dsp:spPr>
        <a:xfrm>
          <a:off x="516255" y="2555815"/>
          <a:ext cx="946525" cy="946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6999F3-87E9-4DFB-A499-2AC7B6BE67E1}">
      <dsp:nvSpPr>
        <dsp:cNvPr id="0" name=""/>
        <dsp:cNvSpPr/>
      </dsp:nvSpPr>
      <dsp:spPr>
        <a:xfrm>
          <a:off x="555386" y="3786495"/>
          <a:ext cx="7561102" cy="757220"/>
        </a:xfrm>
        <a:prstGeom prst="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1044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sSubSup>
                  <m:sSubSupPr>
                    <m:ctrlP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</m:ctrlPr>
                  </m:sSubSupPr>
                  <m:e>
                    <m:r>
                      <a:rPr lang="en-US" sz="2900" b="1" i="1" kern="1200">
                        <a:solidFill>
                          <a:schemeClr val="bg1"/>
                        </a:solidFill>
                        <a:latin typeface="Cambria Math"/>
                      </a:rPr>
                      <m:t>𝑪</m:t>
                    </m:r>
                  </m:e>
                  <m:sub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/>
                      </a:rPr>
                      <m:t>𝟗</m:t>
                    </m:r>
                  </m:sub>
                  <m:sup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/>
                      </a:rPr>
                      <m:t>𝟐</m:t>
                    </m:r>
                  </m:sup>
                </m:sSubSup>
                <m:r>
                  <a:rPr lang="en-US" sz="2900" b="1" i="1" kern="1200" smtClean="0">
                    <a:solidFill>
                      <a:schemeClr val="bg1"/>
                    </a:solidFill>
                    <a:latin typeface="Cambria Math"/>
                    <a:ea typeface="Cambria Math"/>
                  </a:rPr>
                  <m:t>∙</m:t>
                </m:r>
                <m:sSubSup>
                  <m:sSubSupPr>
                    <m:ctrlP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</m:ctrlPr>
                  </m:sSubSupPr>
                  <m:e>
                    <m:r>
                      <a:rPr lang="en-US" sz="2900" b="1" i="1" kern="120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𝑪</m:t>
                    </m:r>
                  </m:e>
                  <m:sub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𝟕</m:t>
                    </m:r>
                  </m:sub>
                  <m:sup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𝟑</m:t>
                    </m:r>
                  </m:sup>
                </m:sSubSup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∙</m:t>
                </m:r>
                <m:sSubSup>
                  <m:sSubSupPr>
                    <m:ctrlP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/>
                      </a:rPr>
                    </m:ctrlPr>
                  </m:sSubSupPr>
                  <m:e>
                    <m:r>
                      <a:rPr lang="en-US" sz="2900" b="1" i="1" kern="120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𝑪</m:t>
                    </m:r>
                  </m:e>
                  <m:sub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𝟒</m:t>
                    </m:r>
                  </m:sub>
                  <m:sup>
                    <m:r>
                      <a:rPr lang="en-US" sz="2900" b="1" i="1" kern="1200" smtClean="0">
                        <a:solidFill>
                          <a:schemeClr val="bg1"/>
                        </a:solidFill>
                        <a:latin typeface="Cambria Math" panose="02040503050406030204"/>
                        <a:ea typeface="Cambria Math" panose="02040503050406030204"/>
                      </a:rPr>
                      <m:t>𝟒</m:t>
                    </m:r>
                  </m:sup>
                </m:sSubSup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=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𝟑𝟔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∙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𝟑𝟓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∙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𝟏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=</m:t>
                </m:r>
                <m:r>
                  <a:rPr lang="en-US" sz="2900" b="1" i="1" kern="1200" smtClean="0">
                    <a:solidFill>
                      <a:schemeClr val="bg1"/>
                    </a:solidFill>
                    <a:latin typeface="Cambria Math" panose="02040503050406030204"/>
                    <a:ea typeface="Cambria Math" panose="02040503050406030204"/>
                  </a:rPr>
                  <m:t>𝟏𝟐𝟔𝟎</m:t>
                </m:r>
              </m:oMath>
            </m:oMathPara>
          </a14:m>
          <a:endParaRPr lang="ru-RU" sz="2900" kern="1200" dirty="0"/>
        </a:p>
      </dsp:txBody>
      <dsp:txXfrm>
        <a:off x="555386" y="3786495"/>
        <a:ext cx="7561102" cy="757220"/>
      </dsp:txXfrm>
    </dsp:sp>
    <dsp:sp modelId="{17ADA349-C15C-4547-AA49-0CF52FB5FE87}">
      <dsp:nvSpPr>
        <dsp:cNvPr id="0" name=""/>
        <dsp:cNvSpPr/>
      </dsp:nvSpPr>
      <dsp:spPr>
        <a:xfrm>
          <a:off x="82123" y="3691842"/>
          <a:ext cx="946525" cy="946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#1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#1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06.05.2026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053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0173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7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88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6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5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36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0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88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7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9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8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3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9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6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8841" indent="0">
              <a:buNone/>
              <a:defRPr sz="2600"/>
            </a:lvl2pPr>
            <a:lvl3pPr marL="837682" indent="0">
              <a:buNone/>
              <a:defRPr sz="2200"/>
            </a:lvl3pPr>
            <a:lvl4pPr marL="1256523" indent="0">
              <a:buNone/>
              <a:defRPr sz="1800"/>
            </a:lvl4pPr>
            <a:lvl5pPr marL="1675364" indent="0">
              <a:buNone/>
              <a:defRPr sz="1800"/>
            </a:lvl5pPr>
            <a:lvl6pPr marL="2094205" indent="0">
              <a:buNone/>
              <a:defRPr sz="1800"/>
            </a:lvl6pPr>
            <a:lvl7pPr marL="2513046" indent="0">
              <a:buNone/>
              <a:defRPr sz="1800"/>
            </a:lvl7pPr>
            <a:lvl8pPr marL="2931886" indent="0">
              <a:buNone/>
              <a:defRPr sz="1800"/>
            </a:lvl8pPr>
            <a:lvl9pPr marL="3350727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1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5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5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2026-05-06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4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83768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131" indent="-314131" algn="l" defTabSz="83768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616" indent="-261776" algn="l" defTabSz="8376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02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5943" indent="-209420" algn="l" defTabSz="83768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784" indent="-209420" algn="l" defTabSz="83768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625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466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07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148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841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682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523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364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05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04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88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727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1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4.jpeg"/><Relationship Id="rId3" Type="http://schemas.openxmlformats.org/officeDocument/2006/relationships/image" Target="../media/image16.png"/><Relationship Id="rId7" Type="http://schemas.openxmlformats.org/officeDocument/2006/relationships/image" Target="../media/image14.jpe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7.png"/><Relationship Id="rId10" Type="http://schemas.openxmlformats.org/officeDocument/2006/relationships/image" Target="../media/image17.jpeg"/><Relationship Id="rId4" Type="http://schemas.openxmlformats.org/officeDocument/2006/relationships/image" Target="../media/image25.png"/><Relationship Id="rId9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35.jpeg"/><Relationship Id="rId7" Type="http://schemas.openxmlformats.org/officeDocument/2006/relationships/image" Target="../media/image5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6.jpeg"/><Relationship Id="rId9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4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65;p18">
            <a:extLst>
              <a:ext uri="{FF2B5EF4-FFF2-40B4-BE49-F238E27FC236}">
                <a16:creationId xmlns:a16="http://schemas.microsoft.com/office/drawing/2014/main" id="{47909B7F-1971-4ADA-9FF5-CD4A607FB122}"/>
              </a:ext>
            </a:extLst>
          </p:cNvPr>
          <p:cNvSpPr txBox="1">
            <a:spLocks/>
          </p:cNvSpPr>
          <p:nvPr/>
        </p:nvSpPr>
        <p:spPr>
          <a:xfrm>
            <a:off x="4789038" y="4339472"/>
            <a:ext cx="4184451" cy="69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878738">
              <a:buNone/>
            </a:pPr>
            <a:r>
              <a:rPr lang="en-US" sz="1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Oʻqituvchi</a:t>
            </a:r>
            <a:r>
              <a:rPr lang="en-US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Zulnuraxon</a:t>
            </a:r>
            <a:endParaRPr lang="en-US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EA1198FF-A9D8-4F03-9CC4-D3672F6B91B5}"/>
              </a:ext>
            </a:extLst>
          </p:cNvPr>
          <p:cNvSpPr txBox="1"/>
          <p:nvPr/>
        </p:nvSpPr>
        <p:spPr>
          <a:xfrm>
            <a:off x="3822433" y="2007521"/>
            <a:ext cx="4292867" cy="7527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387">
              <a:spcBef>
                <a:spcPts val="110"/>
              </a:spcBef>
            </a:pPr>
            <a:r>
              <a:rPr lang="en-US" sz="4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Guruhlashlar</a:t>
            </a:r>
            <a:endParaRPr lang="en-US"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C4547DD-1709-44E6-AAC5-92D3B33D5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931" y="1331093"/>
            <a:ext cx="3045476" cy="30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46;p25">
            <a:extLst>
              <a:ext uri="{FF2B5EF4-FFF2-40B4-BE49-F238E27FC236}">
                <a16:creationId xmlns:a16="http://schemas.microsoft.com/office/drawing/2014/main" id="{4E83AC76-50B7-45E8-ADB0-BD6DFC4C294E}"/>
              </a:ext>
            </a:extLst>
          </p:cNvPr>
          <p:cNvSpPr/>
          <p:nvPr/>
        </p:nvSpPr>
        <p:spPr>
          <a:xfrm rot="10800000" flipH="1">
            <a:off x="196849" y="1095489"/>
            <a:ext cx="1043115" cy="3938939"/>
          </a:xfrm>
          <a:prstGeom prst="round2DiagRect">
            <a:avLst>
              <a:gd name="adj1" fmla="val 48326"/>
              <a:gd name="adj2" fmla="val 47178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347;p25">
            <a:extLst>
              <a:ext uri="{FF2B5EF4-FFF2-40B4-BE49-F238E27FC236}">
                <a16:creationId xmlns:a16="http://schemas.microsoft.com/office/drawing/2014/main" id="{3C673845-9053-48C6-8672-459BF640F4D8}"/>
              </a:ext>
            </a:extLst>
          </p:cNvPr>
          <p:cNvSpPr/>
          <p:nvPr/>
        </p:nvSpPr>
        <p:spPr>
          <a:xfrm>
            <a:off x="212575" y="11493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348;p25">
            <a:extLst>
              <a:ext uri="{FF2B5EF4-FFF2-40B4-BE49-F238E27FC236}">
                <a16:creationId xmlns:a16="http://schemas.microsoft.com/office/drawing/2014/main" id="{E54DDA3C-DABD-4941-8855-EB16B20F9DB6}"/>
              </a:ext>
            </a:extLst>
          </p:cNvPr>
          <p:cNvSpPr/>
          <p:nvPr/>
        </p:nvSpPr>
        <p:spPr>
          <a:xfrm>
            <a:off x="212575" y="25470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349;p25">
            <a:extLst>
              <a:ext uri="{FF2B5EF4-FFF2-40B4-BE49-F238E27FC236}">
                <a16:creationId xmlns:a16="http://schemas.microsoft.com/office/drawing/2014/main" id="{99DC3596-DED3-48C6-B3E8-A0B6918C077A}"/>
              </a:ext>
            </a:extLst>
          </p:cNvPr>
          <p:cNvSpPr/>
          <p:nvPr/>
        </p:nvSpPr>
        <p:spPr>
          <a:xfrm>
            <a:off x="215454" y="401366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" name="Google Shape;352;p25">
            <a:extLst>
              <a:ext uri="{FF2B5EF4-FFF2-40B4-BE49-F238E27FC236}">
                <a16:creationId xmlns:a16="http://schemas.microsoft.com/office/drawing/2014/main" id="{0A841386-B270-4ABC-AC25-39012D6A2725}"/>
              </a:ext>
            </a:extLst>
          </p:cNvPr>
          <p:cNvSpPr/>
          <p:nvPr/>
        </p:nvSpPr>
        <p:spPr>
          <a:xfrm>
            <a:off x="8395582" y="1389371"/>
            <a:ext cx="285122" cy="284732"/>
          </a:xfrm>
          <a:custGeom>
            <a:avLst/>
            <a:gdLst/>
            <a:ahLst/>
            <a:cxnLst/>
            <a:rect l="l" t="t" r="r" b="b"/>
            <a:pathLst>
              <a:path w="2235" h="2236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35"/>
                  <a:pt x="501" y="2235"/>
                  <a:pt x="1118" y="2235"/>
                </a:cubicBezTo>
                <a:cubicBezTo>
                  <a:pt x="1734" y="2235"/>
                  <a:pt x="2235" y="1735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353;p25">
            <a:extLst>
              <a:ext uri="{FF2B5EF4-FFF2-40B4-BE49-F238E27FC236}">
                <a16:creationId xmlns:a16="http://schemas.microsoft.com/office/drawing/2014/main" id="{2B448011-B02B-4C91-9440-589B38F9D80B}"/>
              </a:ext>
            </a:extLst>
          </p:cNvPr>
          <p:cNvSpPr/>
          <p:nvPr/>
        </p:nvSpPr>
        <p:spPr>
          <a:xfrm>
            <a:off x="8395582" y="2786902"/>
            <a:ext cx="285122" cy="285367"/>
          </a:xfrm>
          <a:custGeom>
            <a:avLst/>
            <a:gdLst/>
            <a:ahLst/>
            <a:cxnLst/>
            <a:rect l="l" t="t" r="r" b="b"/>
            <a:pathLst>
              <a:path w="2235" h="2241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40"/>
                  <a:pt x="501" y="2241"/>
                  <a:pt x="1118" y="2241"/>
                </a:cubicBezTo>
                <a:cubicBezTo>
                  <a:pt x="1734" y="2241"/>
                  <a:pt x="2235" y="1740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54;p25">
            <a:extLst>
              <a:ext uri="{FF2B5EF4-FFF2-40B4-BE49-F238E27FC236}">
                <a16:creationId xmlns:a16="http://schemas.microsoft.com/office/drawing/2014/main" id="{A288E0BF-2F78-4B11-B47F-E4C420431D48}"/>
              </a:ext>
            </a:extLst>
          </p:cNvPr>
          <p:cNvSpPr/>
          <p:nvPr/>
        </p:nvSpPr>
        <p:spPr>
          <a:xfrm>
            <a:off x="8442659" y="4253694"/>
            <a:ext cx="285122" cy="284604"/>
          </a:xfrm>
          <a:custGeom>
            <a:avLst/>
            <a:gdLst/>
            <a:ahLst/>
            <a:cxnLst/>
            <a:rect l="l" t="t" r="r" b="b"/>
            <a:pathLst>
              <a:path w="2235" h="2235" extrusionOk="0">
                <a:moveTo>
                  <a:pt x="1118" y="1"/>
                </a:moveTo>
                <a:cubicBezTo>
                  <a:pt x="501" y="1"/>
                  <a:pt x="0" y="501"/>
                  <a:pt x="0" y="1118"/>
                </a:cubicBezTo>
                <a:cubicBezTo>
                  <a:pt x="0" y="1734"/>
                  <a:pt x="501" y="2235"/>
                  <a:pt x="1118" y="2235"/>
                </a:cubicBezTo>
                <a:cubicBezTo>
                  <a:pt x="1734" y="2235"/>
                  <a:pt x="2235" y="1734"/>
                  <a:pt x="2235" y="1118"/>
                </a:cubicBezTo>
                <a:cubicBezTo>
                  <a:pt x="2235" y="501"/>
                  <a:pt x="1734" y="1"/>
                  <a:pt x="111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0" name="Google Shape;356;p25">
            <a:extLst>
              <a:ext uri="{FF2B5EF4-FFF2-40B4-BE49-F238E27FC236}">
                <a16:creationId xmlns:a16="http://schemas.microsoft.com/office/drawing/2014/main" id="{0772A757-234C-4C5E-B4AE-E1A3C1A2071D}"/>
              </a:ext>
            </a:extLst>
          </p:cNvPr>
          <p:cNvGrpSpPr/>
          <p:nvPr/>
        </p:nvGrpSpPr>
        <p:grpSpPr>
          <a:xfrm>
            <a:off x="118374" y="1020702"/>
            <a:ext cx="1292522" cy="1163373"/>
            <a:chOff x="819150" y="1103575"/>
            <a:chExt cx="717528" cy="653979"/>
          </a:xfrm>
        </p:grpSpPr>
        <p:sp>
          <p:nvSpPr>
            <p:cNvPr id="11" name="Google Shape;357;p25">
              <a:extLst>
                <a:ext uri="{FF2B5EF4-FFF2-40B4-BE49-F238E27FC236}">
                  <a16:creationId xmlns:a16="http://schemas.microsoft.com/office/drawing/2014/main" id="{D1D47C15-F39D-49C6-92D4-C86D19E49AC3}"/>
                </a:ext>
              </a:extLst>
            </p:cNvPr>
            <p:cNvSpPr/>
            <p:nvPr/>
          </p:nvSpPr>
          <p:spPr>
            <a:xfrm>
              <a:off x="819150" y="1103575"/>
              <a:ext cx="717528" cy="653979"/>
            </a:xfrm>
            <a:custGeom>
              <a:avLst/>
              <a:gdLst/>
              <a:ahLst/>
              <a:cxnLst/>
              <a:rect l="l" t="t" r="r" b="b"/>
              <a:pathLst>
                <a:path w="9044" h="8243" extrusionOk="0">
                  <a:moveTo>
                    <a:pt x="4520" y="1"/>
                  </a:moveTo>
                  <a:cubicBezTo>
                    <a:pt x="3465" y="1"/>
                    <a:pt x="2411" y="404"/>
                    <a:pt x="1608" y="1210"/>
                  </a:cubicBezTo>
                  <a:cubicBezTo>
                    <a:pt x="1" y="2817"/>
                    <a:pt x="1" y="5426"/>
                    <a:pt x="1608" y="7033"/>
                  </a:cubicBezTo>
                  <a:cubicBezTo>
                    <a:pt x="2411" y="7839"/>
                    <a:pt x="3465" y="8242"/>
                    <a:pt x="4520" y="8242"/>
                  </a:cubicBezTo>
                  <a:cubicBezTo>
                    <a:pt x="5575" y="8242"/>
                    <a:pt x="6630" y="7839"/>
                    <a:pt x="7436" y="7033"/>
                  </a:cubicBezTo>
                  <a:cubicBezTo>
                    <a:pt x="9043" y="5426"/>
                    <a:pt x="9043" y="2817"/>
                    <a:pt x="7436" y="1210"/>
                  </a:cubicBezTo>
                  <a:cubicBezTo>
                    <a:pt x="6630" y="404"/>
                    <a:pt x="5575" y="1"/>
                    <a:pt x="452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58;p25">
              <a:extLst>
                <a:ext uri="{FF2B5EF4-FFF2-40B4-BE49-F238E27FC236}">
                  <a16:creationId xmlns:a16="http://schemas.microsoft.com/office/drawing/2014/main" id="{F4F9D341-D3B4-4408-A120-10DF2DB6BA9F}"/>
                </a:ext>
              </a:extLst>
            </p:cNvPr>
            <p:cNvSpPr/>
            <p:nvPr/>
          </p:nvSpPr>
          <p:spPr>
            <a:xfrm>
              <a:off x="1109125" y="1303503"/>
              <a:ext cx="133208" cy="133208"/>
            </a:xfrm>
            <a:custGeom>
              <a:avLst/>
              <a:gdLst/>
              <a:ahLst/>
              <a:cxnLst/>
              <a:rect l="l" t="t" r="r" b="b"/>
              <a:pathLst>
                <a:path w="1679" h="1679" extrusionOk="0">
                  <a:moveTo>
                    <a:pt x="837" y="138"/>
                  </a:moveTo>
                  <a:cubicBezTo>
                    <a:pt x="1222" y="138"/>
                    <a:pt x="1541" y="457"/>
                    <a:pt x="1541" y="842"/>
                  </a:cubicBezTo>
                  <a:cubicBezTo>
                    <a:pt x="1541" y="1227"/>
                    <a:pt x="1222" y="1541"/>
                    <a:pt x="837" y="1541"/>
                  </a:cubicBezTo>
                  <a:cubicBezTo>
                    <a:pt x="452" y="1541"/>
                    <a:pt x="138" y="1227"/>
                    <a:pt x="138" y="842"/>
                  </a:cubicBezTo>
                  <a:cubicBezTo>
                    <a:pt x="138" y="457"/>
                    <a:pt x="452" y="138"/>
                    <a:pt x="837" y="138"/>
                  </a:cubicBezTo>
                  <a:close/>
                  <a:moveTo>
                    <a:pt x="837" y="0"/>
                  </a:moveTo>
                  <a:cubicBezTo>
                    <a:pt x="374" y="0"/>
                    <a:pt x="0" y="380"/>
                    <a:pt x="0" y="842"/>
                  </a:cubicBezTo>
                  <a:cubicBezTo>
                    <a:pt x="0" y="1304"/>
                    <a:pt x="374" y="1679"/>
                    <a:pt x="837" y="1679"/>
                  </a:cubicBezTo>
                  <a:cubicBezTo>
                    <a:pt x="1299" y="1679"/>
                    <a:pt x="1679" y="1304"/>
                    <a:pt x="1679" y="842"/>
                  </a:cubicBezTo>
                  <a:cubicBezTo>
                    <a:pt x="1679" y="380"/>
                    <a:pt x="1299" y="0"/>
                    <a:pt x="8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9;p25">
              <a:extLst>
                <a:ext uri="{FF2B5EF4-FFF2-40B4-BE49-F238E27FC236}">
                  <a16:creationId xmlns:a16="http://schemas.microsoft.com/office/drawing/2014/main" id="{6D454F75-5B9E-40DA-B1A7-1CD8C1772933}"/>
                </a:ext>
              </a:extLst>
            </p:cNvPr>
            <p:cNvSpPr/>
            <p:nvPr/>
          </p:nvSpPr>
          <p:spPr>
            <a:xfrm>
              <a:off x="1070250" y="1453211"/>
              <a:ext cx="206198" cy="73863"/>
            </a:xfrm>
            <a:custGeom>
              <a:avLst/>
              <a:gdLst/>
              <a:ahLst/>
              <a:cxnLst/>
              <a:rect l="l" t="t" r="r" b="b"/>
              <a:pathLst>
                <a:path w="2599" h="931" extrusionOk="0">
                  <a:moveTo>
                    <a:pt x="1305" y="1"/>
                  </a:moveTo>
                  <a:cubicBezTo>
                    <a:pt x="754" y="1"/>
                    <a:pt x="248" y="326"/>
                    <a:pt x="17" y="832"/>
                  </a:cubicBezTo>
                  <a:cubicBezTo>
                    <a:pt x="0" y="865"/>
                    <a:pt x="17" y="909"/>
                    <a:pt x="50" y="920"/>
                  </a:cubicBezTo>
                  <a:cubicBezTo>
                    <a:pt x="61" y="925"/>
                    <a:pt x="72" y="931"/>
                    <a:pt x="77" y="931"/>
                  </a:cubicBezTo>
                  <a:cubicBezTo>
                    <a:pt x="105" y="931"/>
                    <a:pt x="133" y="914"/>
                    <a:pt x="144" y="887"/>
                  </a:cubicBezTo>
                  <a:cubicBezTo>
                    <a:pt x="353" y="436"/>
                    <a:pt x="809" y="138"/>
                    <a:pt x="1305" y="138"/>
                  </a:cubicBezTo>
                  <a:cubicBezTo>
                    <a:pt x="1795" y="138"/>
                    <a:pt x="2246" y="425"/>
                    <a:pt x="2460" y="865"/>
                  </a:cubicBezTo>
                  <a:cubicBezTo>
                    <a:pt x="2473" y="889"/>
                    <a:pt x="2496" y="904"/>
                    <a:pt x="2523" y="904"/>
                  </a:cubicBezTo>
                  <a:cubicBezTo>
                    <a:pt x="2533" y="904"/>
                    <a:pt x="2544" y="902"/>
                    <a:pt x="2554" y="898"/>
                  </a:cubicBezTo>
                  <a:cubicBezTo>
                    <a:pt x="2587" y="881"/>
                    <a:pt x="2598" y="843"/>
                    <a:pt x="2582" y="804"/>
                  </a:cubicBezTo>
                  <a:cubicBezTo>
                    <a:pt x="2350" y="320"/>
                    <a:pt x="1850" y="1"/>
                    <a:pt x="13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60;p25">
              <a:extLst>
                <a:ext uri="{FF2B5EF4-FFF2-40B4-BE49-F238E27FC236}">
                  <a16:creationId xmlns:a16="http://schemas.microsoft.com/office/drawing/2014/main" id="{7E532315-CB49-478F-A09F-74D9B0ED7E2D}"/>
                </a:ext>
              </a:extLst>
            </p:cNvPr>
            <p:cNvSpPr/>
            <p:nvPr/>
          </p:nvSpPr>
          <p:spPr>
            <a:xfrm>
              <a:off x="989486" y="1243683"/>
              <a:ext cx="368126" cy="368126"/>
            </a:xfrm>
            <a:custGeom>
              <a:avLst/>
              <a:gdLst/>
              <a:ahLst/>
              <a:cxnLst/>
              <a:rect l="l" t="t" r="r" b="b"/>
              <a:pathLst>
                <a:path w="4640" h="4640" extrusionOk="0">
                  <a:moveTo>
                    <a:pt x="2317" y="138"/>
                  </a:moveTo>
                  <a:cubicBezTo>
                    <a:pt x="3522" y="138"/>
                    <a:pt x="4502" y="1117"/>
                    <a:pt x="4502" y="2317"/>
                  </a:cubicBezTo>
                  <a:cubicBezTo>
                    <a:pt x="4502" y="3522"/>
                    <a:pt x="3522" y="4502"/>
                    <a:pt x="2317" y="4502"/>
                  </a:cubicBezTo>
                  <a:cubicBezTo>
                    <a:pt x="1117" y="4502"/>
                    <a:pt x="138" y="3522"/>
                    <a:pt x="138" y="2317"/>
                  </a:cubicBezTo>
                  <a:cubicBezTo>
                    <a:pt x="138" y="1117"/>
                    <a:pt x="1117" y="138"/>
                    <a:pt x="2317" y="138"/>
                  </a:cubicBezTo>
                  <a:close/>
                  <a:moveTo>
                    <a:pt x="2317" y="0"/>
                  </a:moveTo>
                  <a:cubicBezTo>
                    <a:pt x="1040" y="0"/>
                    <a:pt x="0" y="1040"/>
                    <a:pt x="0" y="2317"/>
                  </a:cubicBezTo>
                  <a:cubicBezTo>
                    <a:pt x="0" y="3599"/>
                    <a:pt x="1040" y="4640"/>
                    <a:pt x="2317" y="4640"/>
                  </a:cubicBezTo>
                  <a:cubicBezTo>
                    <a:pt x="3600" y="4640"/>
                    <a:pt x="4640" y="3599"/>
                    <a:pt x="4640" y="2317"/>
                  </a:cubicBezTo>
                  <a:cubicBezTo>
                    <a:pt x="4640" y="1040"/>
                    <a:pt x="3600" y="0"/>
                    <a:pt x="23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61;p25">
              <a:extLst>
                <a:ext uri="{FF2B5EF4-FFF2-40B4-BE49-F238E27FC236}">
                  <a16:creationId xmlns:a16="http://schemas.microsoft.com/office/drawing/2014/main" id="{78E569EF-2804-4AD4-85CD-119B890C1106}"/>
                </a:ext>
              </a:extLst>
            </p:cNvPr>
            <p:cNvSpPr/>
            <p:nvPr/>
          </p:nvSpPr>
          <p:spPr>
            <a:xfrm>
              <a:off x="1140542" y="1462493"/>
              <a:ext cx="69024" cy="35385"/>
            </a:xfrm>
            <a:custGeom>
              <a:avLst/>
              <a:gdLst/>
              <a:ahLst/>
              <a:cxnLst/>
              <a:rect l="l" t="t" r="r" b="b"/>
              <a:pathLst>
                <a:path w="870" h="446" extrusionOk="0">
                  <a:moveTo>
                    <a:pt x="77" y="1"/>
                  </a:moveTo>
                  <a:cubicBezTo>
                    <a:pt x="60" y="1"/>
                    <a:pt x="42" y="8"/>
                    <a:pt x="28" y="21"/>
                  </a:cubicBezTo>
                  <a:cubicBezTo>
                    <a:pt x="0" y="49"/>
                    <a:pt x="0" y="93"/>
                    <a:pt x="28" y="115"/>
                  </a:cubicBezTo>
                  <a:lnTo>
                    <a:pt x="303" y="390"/>
                  </a:lnTo>
                  <a:cubicBezTo>
                    <a:pt x="342" y="429"/>
                    <a:pt x="386" y="445"/>
                    <a:pt x="435" y="445"/>
                  </a:cubicBezTo>
                  <a:cubicBezTo>
                    <a:pt x="485" y="445"/>
                    <a:pt x="529" y="429"/>
                    <a:pt x="562" y="390"/>
                  </a:cubicBezTo>
                  <a:lnTo>
                    <a:pt x="843" y="120"/>
                  </a:lnTo>
                  <a:cubicBezTo>
                    <a:pt x="870" y="93"/>
                    <a:pt x="870" y="49"/>
                    <a:pt x="843" y="21"/>
                  </a:cubicBezTo>
                  <a:cubicBezTo>
                    <a:pt x="832" y="8"/>
                    <a:pt x="815" y="1"/>
                    <a:pt x="798" y="1"/>
                  </a:cubicBezTo>
                  <a:cubicBezTo>
                    <a:pt x="781" y="1"/>
                    <a:pt x="763" y="8"/>
                    <a:pt x="749" y="21"/>
                  </a:cubicBezTo>
                  <a:lnTo>
                    <a:pt x="468" y="291"/>
                  </a:lnTo>
                  <a:cubicBezTo>
                    <a:pt x="460" y="302"/>
                    <a:pt x="448" y="308"/>
                    <a:pt x="435" y="308"/>
                  </a:cubicBezTo>
                  <a:cubicBezTo>
                    <a:pt x="423" y="308"/>
                    <a:pt x="410" y="302"/>
                    <a:pt x="402" y="291"/>
                  </a:cubicBezTo>
                  <a:lnTo>
                    <a:pt x="122" y="21"/>
                  </a:lnTo>
                  <a:cubicBezTo>
                    <a:pt x="111" y="8"/>
                    <a:pt x="94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62;p25">
              <a:extLst>
                <a:ext uri="{FF2B5EF4-FFF2-40B4-BE49-F238E27FC236}">
                  <a16:creationId xmlns:a16="http://schemas.microsoft.com/office/drawing/2014/main" id="{7737DE55-9D1D-4006-97C1-B8048487919A}"/>
                </a:ext>
              </a:extLst>
            </p:cNvPr>
            <p:cNvSpPr/>
            <p:nvPr/>
          </p:nvSpPr>
          <p:spPr>
            <a:xfrm>
              <a:off x="1168945" y="1489071"/>
              <a:ext cx="10949" cy="87827"/>
            </a:xfrm>
            <a:custGeom>
              <a:avLst/>
              <a:gdLst/>
              <a:ahLst/>
              <a:cxnLst/>
              <a:rect l="l" t="t" r="r" b="b"/>
              <a:pathLst>
                <a:path w="138" h="1107" extrusionOk="0">
                  <a:moveTo>
                    <a:pt x="66" y="0"/>
                  </a:moveTo>
                  <a:cubicBezTo>
                    <a:pt x="28" y="0"/>
                    <a:pt x="0" y="33"/>
                    <a:pt x="0" y="66"/>
                  </a:cubicBezTo>
                  <a:lnTo>
                    <a:pt x="0" y="1035"/>
                  </a:lnTo>
                  <a:cubicBezTo>
                    <a:pt x="0" y="1073"/>
                    <a:pt x="28" y="1106"/>
                    <a:pt x="66" y="1106"/>
                  </a:cubicBezTo>
                  <a:cubicBezTo>
                    <a:pt x="105" y="1106"/>
                    <a:pt x="138" y="1073"/>
                    <a:pt x="138" y="1035"/>
                  </a:cubicBezTo>
                  <a:lnTo>
                    <a:pt x="138" y="66"/>
                  </a:lnTo>
                  <a:cubicBezTo>
                    <a:pt x="138" y="33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63;p25">
            <a:extLst>
              <a:ext uri="{FF2B5EF4-FFF2-40B4-BE49-F238E27FC236}">
                <a16:creationId xmlns:a16="http://schemas.microsoft.com/office/drawing/2014/main" id="{F286003B-7FD4-49E9-B124-24EBB2AF3C71}"/>
              </a:ext>
            </a:extLst>
          </p:cNvPr>
          <p:cNvGrpSpPr/>
          <p:nvPr/>
        </p:nvGrpSpPr>
        <p:grpSpPr>
          <a:xfrm>
            <a:off x="136767" y="2371815"/>
            <a:ext cx="1292522" cy="1162950"/>
            <a:chOff x="827529" y="2066774"/>
            <a:chExt cx="717528" cy="653741"/>
          </a:xfrm>
        </p:grpSpPr>
        <p:sp>
          <p:nvSpPr>
            <p:cNvPr id="18" name="Google Shape;364;p25">
              <a:extLst>
                <a:ext uri="{FF2B5EF4-FFF2-40B4-BE49-F238E27FC236}">
                  <a16:creationId xmlns:a16="http://schemas.microsoft.com/office/drawing/2014/main" id="{BDE00B96-447B-468B-B813-6BF712F20638}"/>
                </a:ext>
              </a:extLst>
            </p:cNvPr>
            <p:cNvSpPr/>
            <p:nvPr/>
          </p:nvSpPr>
          <p:spPr>
            <a:xfrm>
              <a:off x="827529" y="2066774"/>
              <a:ext cx="717528" cy="653741"/>
            </a:xfrm>
            <a:custGeom>
              <a:avLst/>
              <a:gdLst/>
              <a:ahLst/>
              <a:cxnLst/>
              <a:rect l="l" t="t" r="r" b="b"/>
              <a:pathLst>
                <a:path w="9044" h="8240" extrusionOk="0">
                  <a:moveTo>
                    <a:pt x="4520" y="1"/>
                  </a:moveTo>
                  <a:cubicBezTo>
                    <a:pt x="3465" y="1"/>
                    <a:pt x="2411" y="402"/>
                    <a:pt x="1608" y="1206"/>
                  </a:cubicBezTo>
                  <a:cubicBezTo>
                    <a:pt x="1" y="2813"/>
                    <a:pt x="1" y="5422"/>
                    <a:pt x="1608" y="7034"/>
                  </a:cubicBezTo>
                  <a:cubicBezTo>
                    <a:pt x="2411" y="7838"/>
                    <a:pt x="3465" y="8239"/>
                    <a:pt x="4520" y="8239"/>
                  </a:cubicBezTo>
                  <a:cubicBezTo>
                    <a:pt x="5575" y="8239"/>
                    <a:pt x="6630" y="7838"/>
                    <a:pt x="7436" y="7034"/>
                  </a:cubicBezTo>
                  <a:cubicBezTo>
                    <a:pt x="9043" y="5422"/>
                    <a:pt x="9043" y="2813"/>
                    <a:pt x="7436" y="1206"/>
                  </a:cubicBezTo>
                  <a:cubicBezTo>
                    <a:pt x="6630" y="402"/>
                    <a:pt x="5575" y="1"/>
                    <a:pt x="452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65;p25">
              <a:extLst>
                <a:ext uri="{FF2B5EF4-FFF2-40B4-BE49-F238E27FC236}">
                  <a16:creationId xmlns:a16="http://schemas.microsoft.com/office/drawing/2014/main" id="{7ED9B6CC-77E2-4A51-9709-2704FA7CDF6F}"/>
                </a:ext>
              </a:extLst>
            </p:cNvPr>
            <p:cNvSpPr/>
            <p:nvPr/>
          </p:nvSpPr>
          <p:spPr>
            <a:xfrm>
              <a:off x="1065014" y="2249193"/>
              <a:ext cx="235394" cy="229761"/>
            </a:xfrm>
            <a:custGeom>
              <a:avLst/>
              <a:gdLst/>
              <a:ahLst/>
              <a:cxnLst/>
              <a:rect l="l" t="t" r="r" b="b"/>
              <a:pathLst>
                <a:path w="2967" h="2896" extrusionOk="0">
                  <a:moveTo>
                    <a:pt x="1481" y="1"/>
                  </a:moveTo>
                  <a:cubicBezTo>
                    <a:pt x="666" y="1"/>
                    <a:pt x="0" y="667"/>
                    <a:pt x="0" y="1481"/>
                  </a:cubicBezTo>
                  <a:cubicBezTo>
                    <a:pt x="0" y="2125"/>
                    <a:pt x="408" y="2686"/>
                    <a:pt x="1019" y="2890"/>
                  </a:cubicBezTo>
                  <a:cubicBezTo>
                    <a:pt x="1024" y="2890"/>
                    <a:pt x="1030" y="2895"/>
                    <a:pt x="1035" y="2895"/>
                  </a:cubicBezTo>
                  <a:cubicBezTo>
                    <a:pt x="1068" y="2895"/>
                    <a:pt x="1096" y="2873"/>
                    <a:pt x="1101" y="2846"/>
                  </a:cubicBezTo>
                  <a:cubicBezTo>
                    <a:pt x="1112" y="2813"/>
                    <a:pt x="1096" y="2774"/>
                    <a:pt x="1057" y="2758"/>
                  </a:cubicBezTo>
                  <a:cubicBezTo>
                    <a:pt x="507" y="2576"/>
                    <a:pt x="138" y="2064"/>
                    <a:pt x="138" y="1481"/>
                  </a:cubicBezTo>
                  <a:cubicBezTo>
                    <a:pt x="138" y="738"/>
                    <a:pt x="743" y="138"/>
                    <a:pt x="1481" y="138"/>
                  </a:cubicBezTo>
                  <a:cubicBezTo>
                    <a:pt x="2224" y="138"/>
                    <a:pt x="2829" y="738"/>
                    <a:pt x="2829" y="1481"/>
                  </a:cubicBezTo>
                  <a:cubicBezTo>
                    <a:pt x="2829" y="2059"/>
                    <a:pt x="2466" y="2565"/>
                    <a:pt x="1921" y="2752"/>
                  </a:cubicBezTo>
                  <a:cubicBezTo>
                    <a:pt x="1883" y="2769"/>
                    <a:pt x="1866" y="2807"/>
                    <a:pt x="1877" y="2840"/>
                  </a:cubicBezTo>
                  <a:cubicBezTo>
                    <a:pt x="1886" y="2871"/>
                    <a:pt x="1915" y="2888"/>
                    <a:pt x="1944" y="2888"/>
                  </a:cubicBezTo>
                  <a:cubicBezTo>
                    <a:pt x="1951" y="2888"/>
                    <a:pt x="1958" y="2887"/>
                    <a:pt x="1965" y="2884"/>
                  </a:cubicBezTo>
                  <a:cubicBezTo>
                    <a:pt x="2565" y="2681"/>
                    <a:pt x="2967" y="2114"/>
                    <a:pt x="2967" y="1481"/>
                  </a:cubicBezTo>
                  <a:cubicBezTo>
                    <a:pt x="2967" y="667"/>
                    <a:pt x="2301" y="1"/>
                    <a:pt x="14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66;p25">
              <a:extLst>
                <a:ext uri="{FF2B5EF4-FFF2-40B4-BE49-F238E27FC236}">
                  <a16:creationId xmlns:a16="http://schemas.microsoft.com/office/drawing/2014/main" id="{6885F303-E9BC-46E8-90F7-598B20C2789C}"/>
                </a:ext>
              </a:extLst>
            </p:cNvPr>
            <p:cNvSpPr/>
            <p:nvPr/>
          </p:nvSpPr>
          <p:spPr>
            <a:xfrm>
              <a:off x="1178545" y="2385017"/>
              <a:ext cx="10949" cy="169465"/>
            </a:xfrm>
            <a:custGeom>
              <a:avLst/>
              <a:gdLst/>
              <a:ahLst/>
              <a:cxnLst/>
              <a:rect l="l" t="t" r="r" b="b"/>
              <a:pathLst>
                <a:path w="138" h="2136" extrusionOk="0">
                  <a:moveTo>
                    <a:pt x="66" y="0"/>
                  </a:moveTo>
                  <a:cubicBezTo>
                    <a:pt x="33" y="0"/>
                    <a:pt x="0" y="28"/>
                    <a:pt x="0" y="66"/>
                  </a:cubicBezTo>
                  <a:lnTo>
                    <a:pt x="0" y="2064"/>
                  </a:lnTo>
                  <a:cubicBezTo>
                    <a:pt x="0" y="2102"/>
                    <a:pt x="33" y="2136"/>
                    <a:pt x="66" y="2136"/>
                  </a:cubicBezTo>
                  <a:cubicBezTo>
                    <a:pt x="105" y="2136"/>
                    <a:pt x="138" y="2102"/>
                    <a:pt x="138" y="2064"/>
                  </a:cubicBezTo>
                  <a:lnTo>
                    <a:pt x="138" y="66"/>
                  </a:lnTo>
                  <a:cubicBezTo>
                    <a:pt x="138" y="28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67;p25">
              <a:extLst>
                <a:ext uri="{FF2B5EF4-FFF2-40B4-BE49-F238E27FC236}">
                  <a16:creationId xmlns:a16="http://schemas.microsoft.com/office/drawing/2014/main" id="{408E2DB5-ECF2-4ABC-8A5C-B38400C8FAFD}"/>
                </a:ext>
              </a:extLst>
            </p:cNvPr>
            <p:cNvSpPr/>
            <p:nvPr/>
          </p:nvSpPr>
          <p:spPr>
            <a:xfrm>
              <a:off x="1141415" y="2467527"/>
              <a:ext cx="83939" cy="88699"/>
            </a:xfrm>
            <a:custGeom>
              <a:avLst/>
              <a:gdLst/>
              <a:ahLst/>
              <a:cxnLst/>
              <a:rect l="l" t="t" r="r" b="b"/>
              <a:pathLst>
                <a:path w="1058" h="1118" extrusionOk="0">
                  <a:moveTo>
                    <a:pt x="72" y="0"/>
                  </a:moveTo>
                  <a:cubicBezTo>
                    <a:pt x="34" y="0"/>
                    <a:pt x="0" y="33"/>
                    <a:pt x="0" y="72"/>
                  </a:cubicBezTo>
                  <a:lnTo>
                    <a:pt x="0" y="589"/>
                  </a:lnTo>
                  <a:cubicBezTo>
                    <a:pt x="0" y="677"/>
                    <a:pt x="39" y="765"/>
                    <a:pt x="111" y="820"/>
                  </a:cubicBezTo>
                  <a:lnTo>
                    <a:pt x="408" y="1068"/>
                  </a:lnTo>
                  <a:cubicBezTo>
                    <a:pt x="441" y="1101"/>
                    <a:pt x="490" y="1118"/>
                    <a:pt x="534" y="1118"/>
                  </a:cubicBezTo>
                  <a:cubicBezTo>
                    <a:pt x="578" y="1118"/>
                    <a:pt x="622" y="1101"/>
                    <a:pt x="655" y="1073"/>
                  </a:cubicBezTo>
                  <a:lnTo>
                    <a:pt x="947" y="842"/>
                  </a:lnTo>
                  <a:cubicBezTo>
                    <a:pt x="1019" y="787"/>
                    <a:pt x="1057" y="705"/>
                    <a:pt x="1057" y="622"/>
                  </a:cubicBezTo>
                  <a:lnTo>
                    <a:pt x="1057" y="83"/>
                  </a:lnTo>
                  <a:cubicBezTo>
                    <a:pt x="1057" y="44"/>
                    <a:pt x="1024" y="17"/>
                    <a:pt x="986" y="17"/>
                  </a:cubicBezTo>
                  <a:cubicBezTo>
                    <a:pt x="947" y="17"/>
                    <a:pt x="920" y="44"/>
                    <a:pt x="920" y="83"/>
                  </a:cubicBezTo>
                  <a:lnTo>
                    <a:pt x="920" y="622"/>
                  </a:lnTo>
                  <a:cubicBezTo>
                    <a:pt x="920" y="666"/>
                    <a:pt x="898" y="705"/>
                    <a:pt x="865" y="732"/>
                  </a:cubicBezTo>
                  <a:lnTo>
                    <a:pt x="573" y="963"/>
                  </a:lnTo>
                  <a:cubicBezTo>
                    <a:pt x="562" y="974"/>
                    <a:pt x="548" y="980"/>
                    <a:pt x="534" y="980"/>
                  </a:cubicBezTo>
                  <a:cubicBezTo>
                    <a:pt x="521" y="980"/>
                    <a:pt x="507" y="974"/>
                    <a:pt x="496" y="963"/>
                  </a:cubicBezTo>
                  <a:lnTo>
                    <a:pt x="199" y="716"/>
                  </a:lnTo>
                  <a:cubicBezTo>
                    <a:pt x="160" y="683"/>
                    <a:pt x="138" y="639"/>
                    <a:pt x="138" y="589"/>
                  </a:cubicBezTo>
                  <a:lnTo>
                    <a:pt x="138" y="72"/>
                  </a:lnTo>
                  <a:cubicBezTo>
                    <a:pt x="138" y="33"/>
                    <a:pt x="11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68;p25">
              <a:extLst>
                <a:ext uri="{FF2B5EF4-FFF2-40B4-BE49-F238E27FC236}">
                  <a16:creationId xmlns:a16="http://schemas.microsoft.com/office/drawing/2014/main" id="{83677F57-6DF6-4A95-9D05-C1E122ECAB69}"/>
                </a:ext>
              </a:extLst>
            </p:cNvPr>
            <p:cNvSpPr/>
            <p:nvPr/>
          </p:nvSpPr>
          <p:spPr>
            <a:xfrm>
              <a:off x="1173705" y="2169698"/>
              <a:ext cx="11028" cy="54267"/>
            </a:xfrm>
            <a:custGeom>
              <a:avLst/>
              <a:gdLst/>
              <a:ahLst/>
              <a:cxnLst/>
              <a:rect l="l" t="t" r="r" b="b"/>
              <a:pathLst>
                <a:path w="139" h="684" extrusionOk="0">
                  <a:moveTo>
                    <a:pt x="72" y="1"/>
                  </a:moveTo>
                  <a:cubicBezTo>
                    <a:pt x="34" y="1"/>
                    <a:pt x="1" y="34"/>
                    <a:pt x="1" y="73"/>
                  </a:cubicBezTo>
                  <a:lnTo>
                    <a:pt x="1" y="617"/>
                  </a:lnTo>
                  <a:cubicBezTo>
                    <a:pt x="1" y="650"/>
                    <a:pt x="34" y="683"/>
                    <a:pt x="72" y="683"/>
                  </a:cubicBezTo>
                  <a:cubicBezTo>
                    <a:pt x="111" y="683"/>
                    <a:pt x="138" y="650"/>
                    <a:pt x="138" y="617"/>
                  </a:cubicBezTo>
                  <a:lnTo>
                    <a:pt x="138" y="73"/>
                  </a:lnTo>
                  <a:cubicBezTo>
                    <a:pt x="138" y="34"/>
                    <a:pt x="111" y="1"/>
                    <a:pt x="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69;p25">
              <a:extLst>
                <a:ext uri="{FF2B5EF4-FFF2-40B4-BE49-F238E27FC236}">
                  <a16:creationId xmlns:a16="http://schemas.microsoft.com/office/drawing/2014/main" id="{21C775A4-86CB-431C-8A93-FC04413C349B}"/>
                </a:ext>
              </a:extLst>
            </p:cNvPr>
            <p:cNvSpPr/>
            <p:nvPr/>
          </p:nvSpPr>
          <p:spPr>
            <a:xfrm>
              <a:off x="1040578" y="2226583"/>
              <a:ext cx="42842" cy="41494"/>
            </a:xfrm>
            <a:custGeom>
              <a:avLst/>
              <a:gdLst/>
              <a:ahLst/>
              <a:cxnLst/>
              <a:rect l="l" t="t" r="r" b="b"/>
              <a:pathLst>
                <a:path w="540" h="523" extrusionOk="0">
                  <a:moveTo>
                    <a:pt x="77" y="1"/>
                  </a:moveTo>
                  <a:cubicBezTo>
                    <a:pt x="59" y="1"/>
                    <a:pt x="41" y="8"/>
                    <a:pt x="28" y="21"/>
                  </a:cubicBezTo>
                  <a:cubicBezTo>
                    <a:pt x="0" y="49"/>
                    <a:pt x="0" y="93"/>
                    <a:pt x="28" y="120"/>
                  </a:cubicBezTo>
                  <a:lnTo>
                    <a:pt x="413" y="506"/>
                  </a:lnTo>
                  <a:cubicBezTo>
                    <a:pt x="429" y="517"/>
                    <a:pt x="446" y="522"/>
                    <a:pt x="462" y="522"/>
                  </a:cubicBezTo>
                  <a:cubicBezTo>
                    <a:pt x="479" y="522"/>
                    <a:pt x="501" y="517"/>
                    <a:pt x="512" y="506"/>
                  </a:cubicBezTo>
                  <a:cubicBezTo>
                    <a:pt x="540" y="478"/>
                    <a:pt x="540" y="434"/>
                    <a:pt x="512" y="407"/>
                  </a:cubicBezTo>
                  <a:lnTo>
                    <a:pt x="127" y="21"/>
                  </a:lnTo>
                  <a:cubicBezTo>
                    <a:pt x="113" y="8"/>
                    <a:pt x="95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0;p25">
              <a:extLst>
                <a:ext uri="{FF2B5EF4-FFF2-40B4-BE49-F238E27FC236}">
                  <a16:creationId xmlns:a16="http://schemas.microsoft.com/office/drawing/2014/main" id="{0A4A3C44-773C-4053-AB68-172C3085E29D}"/>
                </a:ext>
              </a:extLst>
            </p:cNvPr>
            <p:cNvSpPr/>
            <p:nvPr/>
          </p:nvSpPr>
          <p:spPr>
            <a:xfrm>
              <a:off x="987740" y="2360503"/>
              <a:ext cx="54188" cy="11028"/>
            </a:xfrm>
            <a:custGeom>
              <a:avLst/>
              <a:gdLst/>
              <a:ahLst/>
              <a:cxnLst/>
              <a:rect l="l" t="t" r="r" b="b"/>
              <a:pathLst>
                <a:path w="683" h="139" extrusionOk="0">
                  <a:moveTo>
                    <a:pt x="66" y="1"/>
                  </a:moveTo>
                  <a:cubicBezTo>
                    <a:pt x="28" y="1"/>
                    <a:pt x="0" y="34"/>
                    <a:pt x="0" y="67"/>
                  </a:cubicBezTo>
                  <a:cubicBezTo>
                    <a:pt x="0" y="106"/>
                    <a:pt x="28" y="139"/>
                    <a:pt x="66" y="139"/>
                  </a:cubicBezTo>
                  <a:lnTo>
                    <a:pt x="611" y="139"/>
                  </a:lnTo>
                  <a:cubicBezTo>
                    <a:pt x="650" y="139"/>
                    <a:pt x="683" y="106"/>
                    <a:pt x="683" y="67"/>
                  </a:cubicBezTo>
                  <a:cubicBezTo>
                    <a:pt x="683" y="34"/>
                    <a:pt x="650" y="1"/>
                    <a:pt x="6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1;p25">
              <a:extLst>
                <a:ext uri="{FF2B5EF4-FFF2-40B4-BE49-F238E27FC236}">
                  <a16:creationId xmlns:a16="http://schemas.microsoft.com/office/drawing/2014/main" id="{DB32C64A-D352-401B-BCD7-32C9760FEA61}"/>
                </a:ext>
              </a:extLst>
            </p:cNvPr>
            <p:cNvSpPr/>
            <p:nvPr/>
          </p:nvSpPr>
          <p:spPr>
            <a:xfrm>
              <a:off x="1321271" y="2356139"/>
              <a:ext cx="54267" cy="11028"/>
            </a:xfrm>
            <a:custGeom>
              <a:avLst/>
              <a:gdLst/>
              <a:ahLst/>
              <a:cxnLst/>
              <a:rect l="l" t="t" r="r" b="b"/>
              <a:pathLst>
                <a:path w="684" h="139" extrusionOk="0">
                  <a:moveTo>
                    <a:pt x="72" y="1"/>
                  </a:moveTo>
                  <a:cubicBezTo>
                    <a:pt x="34" y="1"/>
                    <a:pt x="1" y="28"/>
                    <a:pt x="1" y="67"/>
                  </a:cubicBezTo>
                  <a:cubicBezTo>
                    <a:pt x="1" y="106"/>
                    <a:pt x="34" y="139"/>
                    <a:pt x="72" y="139"/>
                  </a:cubicBezTo>
                  <a:lnTo>
                    <a:pt x="617" y="139"/>
                  </a:lnTo>
                  <a:cubicBezTo>
                    <a:pt x="656" y="139"/>
                    <a:pt x="683" y="106"/>
                    <a:pt x="683" y="67"/>
                  </a:cubicBezTo>
                  <a:cubicBezTo>
                    <a:pt x="683" y="28"/>
                    <a:pt x="656" y="1"/>
                    <a:pt x="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2;p25">
              <a:extLst>
                <a:ext uri="{FF2B5EF4-FFF2-40B4-BE49-F238E27FC236}">
                  <a16:creationId xmlns:a16="http://schemas.microsoft.com/office/drawing/2014/main" id="{84082239-736B-41E7-8693-89C88E0F407A}"/>
                </a:ext>
              </a:extLst>
            </p:cNvPr>
            <p:cNvSpPr/>
            <p:nvPr/>
          </p:nvSpPr>
          <p:spPr>
            <a:xfrm>
              <a:off x="1276763" y="2223568"/>
              <a:ext cx="42446" cy="41414"/>
            </a:xfrm>
            <a:custGeom>
              <a:avLst/>
              <a:gdLst/>
              <a:ahLst/>
              <a:cxnLst/>
              <a:rect l="l" t="t" r="r" b="b"/>
              <a:pathLst>
                <a:path w="535" h="522" extrusionOk="0">
                  <a:moveTo>
                    <a:pt x="462" y="0"/>
                  </a:moveTo>
                  <a:cubicBezTo>
                    <a:pt x="445" y="0"/>
                    <a:pt x="427" y="7"/>
                    <a:pt x="413" y="21"/>
                  </a:cubicBezTo>
                  <a:lnTo>
                    <a:pt x="28" y="406"/>
                  </a:lnTo>
                  <a:cubicBezTo>
                    <a:pt x="1" y="434"/>
                    <a:pt x="1" y="472"/>
                    <a:pt x="28" y="500"/>
                  </a:cubicBezTo>
                  <a:cubicBezTo>
                    <a:pt x="39" y="516"/>
                    <a:pt x="56" y="522"/>
                    <a:pt x="78" y="522"/>
                  </a:cubicBezTo>
                  <a:cubicBezTo>
                    <a:pt x="94" y="522"/>
                    <a:pt x="111" y="516"/>
                    <a:pt x="122" y="500"/>
                  </a:cubicBezTo>
                  <a:lnTo>
                    <a:pt x="507" y="114"/>
                  </a:lnTo>
                  <a:cubicBezTo>
                    <a:pt x="534" y="87"/>
                    <a:pt x="534" y="48"/>
                    <a:pt x="507" y="21"/>
                  </a:cubicBezTo>
                  <a:cubicBezTo>
                    <a:pt x="496" y="7"/>
                    <a:pt x="479" y="0"/>
                    <a:pt x="4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380;p25">
            <a:extLst>
              <a:ext uri="{FF2B5EF4-FFF2-40B4-BE49-F238E27FC236}">
                <a16:creationId xmlns:a16="http://schemas.microsoft.com/office/drawing/2014/main" id="{13D6642F-6552-4493-B5F8-E072DFA771DD}"/>
              </a:ext>
            </a:extLst>
          </p:cNvPr>
          <p:cNvGrpSpPr/>
          <p:nvPr/>
        </p:nvGrpSpPr>
        <p:grpSpPr>
          <a:xfrm>
            <a:off x="114091" y="3854300"/>
            <a:ext cx="1292522" cy="1162809"/>
            <a:chOff x="819150" y="3023359"/>
            <a:chExt cx="717528" cy="653662"/>
          </a:xfrm>
        </p:grpSpPr>
        <p:sp>
          <p:nvSpPr>
            <p:cNvPr id="28" name="Google Shape;381;p25">
              <a:extLst>
                <a:ext uri="{FF2B5EF4-FFF2-40B4-BE49-F238E27FC236}">
                  <a16:creationId xmlns:a16="http://schemas.microsoft.com/office/drawing/2014/main" id="{D55C79DB-1E92-4A3A-ADB9-69963EBEB463}"/>
                </a:ext>
              </a:extLst>
            </p:cNvPr>
            <p:cNvSpPr/>
            <p:nvPr/>
          </p:nvSpPr>
          <p:spPr>
            <a:xfrm>
              <a:off x="819150" y="3023359"/>
              <a:ext cx="717528" cy="653662"/>
            </a:xfrm>
            <a:custGeom>
              <a:avLst/>
              <a:gdLst/>
              <a:ahLst/>
              <a:cxnLst/>
              <a:rect l="l" t="t" r="r" b="b"/>
              <a:pathLst>
                <a:path w="9044" h="8239" extrusionOk="0">
                  <a:moveTo>
                    <a:pt x="4520" y="0"/>
                  </a:moveTo>
                  <a:cubicBezTo>
                    <a:pt x="3465" y="0"/>
                    <a:pt x="2411" y="402"/>
                    <a:pt x="1608" y="1205"/>
                  </a:cubicBezTo>
                  <a:cubicBezTo>
                    <a:pt x="1" y="2818"/>
                    <a:pt x="1" y="5427"/>
                    <a:pt x="1608" y="7034"/>
                  </a:cubicBezTo>
                  <a:cubicBezTo>
                    <a:pt x="2411" y="7837"/>
                    <a:pt x="3465" y="8239"/>
                    <a:pt x="4520" y="8239"/>
                  </a:cubicBezTo>
                  <a:cubicBezTo>
                    <a:pt x="5575" y="8239"/>
                    <a:pt x="6630" y="7837"/>
                    <a:pt x="7436" y="7034"/>
                  </a:cubicBezTo>
                  <a:cubicBezTo>
                    <a:pt x="9043" y="5427"/>
                    <a:pt x="9043" y="2818"/>
                    <a:pt x="7436" y="1205"/>
                  </a:cubicBezTo>
                  <a:cubicBezTo>
                    <a:pt x="6630" y="402"/>
                    <a:pt x="5575" y="0"/>
                    <a:pt x="45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82;p25">
              <a:extLst>
                <a:ext uri="{FF2B5EF4-FFF2-40B4-BE49-F238E27FC236}">
                  <a16:creationId xmlns:a16="http://schemas.microsoft.com/office/drawing/2014/main" id="{C5F2B731-F74B-442B-86E1-6F8C28847ACD}"/>
                </a:ext>
              </a:extLst>
            </p:cNvPr>
            <p:cNvSpPr/>
            <p:nvPr/>
          </p:nvSpPr>
          <p:spPr>
            <a:xfrm>
              <a:off x="1009558" y="3223763"/>
              <a:ext cx="345039" cy="244121"/>
            </a:xfrm>
            <a:custGeom>
              <a:avLst/>
              <a:gdLst/>
              <a:ahLst/>
              <a:cxnLst/>
              <a:rect l="l" t="t" r="r" b="b"/>
              <a:pathLst>
                <a:path w="4349" h="3077" extrusionOk="0">
                  <a:moveTo>
                    <a:pt x="270" y="0"/>
                  </a:moveTo>
                  <a:cubicBezTo>
                    <a:pt x="122" y="0"/>
                    <a:pt x="0" y="116"/>
                    <a:pt x="0" y="264"/>
                  </a:cubicBezTo>
                  <a:lnTo>
                    <a:pt x="0" y="2807"/>
                  </a:lnTo>
                  <a:cubicBezTo>
                    <a:pt x="0" y="2956"/>
                    <a:pt x="122" y="3077"/>
                    <a:pt x="270" y="3077"/>
                  </a:cubicBezTo>
                  <a:lnTo>
                    <a:pt x="1316" y="3077"/>
                  </a:lnTo>
                  <a:cubicBezTo>
                    <a:pt x="1354" y="3077"/>
                    <a:pt x="1387" y="3044"/>
                    <a:pt x="1387" y="3005"/>
                  </a:cubicBezTo>
                  <a:cubicBezTo>
                    <a:pt x="1387" y="2967"/>
                    <a:pt x="1354" y="2939"/>
                    <a:pt x="1316" y="2939"/>
                  </a:cubicBezTo>
                  <a:lnTo>
                    <a:pt x="270" y="2939"/>
                  </a:lnTo>
                  <a:cubicBezTo>
                    <a:pt x="199" y="2939"/>
                    <a:pt x="138" y="2879"/>
                    <a:pt x="138" y="2807"/>
                  </a:cubicBezTo>
                  <a:lnTo>
                    <a:pt x="138" y="264"/>
                  </a:lnTo>
                  <a:cubicBezTo>
                    <a:pt x="138" y="193"/>
                    <a:pt x="199" y="138"/>
                    <a:pt x="270" y="138"/>
                  </a:cubicBezTo>
                  <a:lnTo>
                    <a:pt x="4084" y="138"/>
                  </a:lnTo>
                  <a:cubicBezTo>
                    <a:pt x="4156" y="138"/>
                    <a:pt x="4211" y="193"/>
                    <a:pt x="4211" y="264"/>
                  </a:cubicBezTo>
                  <a:lnTo>
                    <a:pt x="4211" y="2807"/>
                  </a:lnTo>
                  <a:cubicBezTo>
                    <a:pt x="4211" y="2879"/>
                    <a:pt x="4150" y="2939"/>
                    <a:pt x="4084" y="2939"/>
                  </a:cubicBezTo>
                  <a:lnTo>
                    <a:pt x="3132" y="2939"/>
                  </a:lnTo>
                  <a:cubicBezTo>
                    <a:pt x="3093" y="2939"/>
                    <a:pt x="3060" y="2967"/>
                    <a:pt x="3060" y="3005"/>
                  </a:cubicBezTo>
                  <a:cubicBezTo>
                    <a:pt x="3060" y="3044"/>
                    <a:pt x="3093" y="3077"/>
                    <a:pt x="3132" y="3077"/>
                  </a:cubicBezTo>
                  <a:lnTo>
                    <a:pt x="4084" y="3077"/>
                  </a:lnTo>
                  <a:cubicBezTo>
                    <a:pt x="4227" y="3077"/>
                    <a:pt x="4348" y="2956"/>
                    <a:pt x="4348" y="2807"/>
                  </a:cubicBezTo>
                  <a:lnTo>
                    <a:pt x="4348" y="264"/>
                  </a:lnTo>
                  <a:cubicBezTo>
                    <a:pt x="4348" y="116"/>
                    <a:pt x="4227" y="0"/>
                    <a:pt x="4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83;p25">
              <a:extLst>
                <a:ext uri="{FF2B5EF4-FFF2-40B4-BE49-F238E27FC236}">
                  <a16:creationId xmlns:a16="http://schemas.microsoft.com/office/drawing/2014/main" id="{AD46A0D9-8504-468E-B103-BF7ED91DA689}"/>
                </a:ext>
              </a:extLst>
            </p:cNvPr>
            <p:cNvSpPr/>
            <p:nvPr/>
          </p:nvSpPr>
          <p:spPr>
            <a:xfrm>
              <a:off x="1108649" y="3459550"/>
              <a:ext cx="11028" cy="59900"/>
            </a:xfrm>
            <a:custGeom>
              <a:avLst/>
              <a:gdLst/>
              <a:ahLst/>
              <a:cxnLst/>
              <a:rect l="l" t="t" r="r" b="b"/>
              <a:pathLst>
                <a:path w="139" h="755" extrusionOk="0">
                  <a:moveTo>
                    <a:pt x="67" y="0"/>
                  </a:moveTo>
                  <a:cubicBezTo>
                    <a:pt x="28" y="0"/>
                    <a:pt x="1" y="33"/>
                    <a:pt x="1" y="72"/>
                  </a:cubicBezTo>
                  <a:lnTo>
                    <a:pt x="1" y="688"/>
                  </a:lnTo>
                  <a:cubicBezTo>
                    <a:pt x="1" y="721"/>
                    <a:pt x="28" y="754"/>
                    <a:pt x="67" y="754"/>
                  </a:cubicBezTo>
                  <a:cubicBezTo>
                    <a:pt x="105" y="754"/>
                    <a:pt x="138" y="721"/>
                    <a:pt x="138" y="688"/>
                  </a:cubicBezTo>
                  <a:lnTo>
                    <a:pt x="138" y="72"/>
                  </a:lnTo>
                  <a:cubicBezTo>
                    <a:pt x="138" y="33"/>
                    <a:pt x="105" y="0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84;p25">
              <a:extLst>
                <a:ext uri="{FF2B5EF4-FFF2-40B4-BE49-F238E27FC236}">
                  <a16:creationId xmlns:a16="http://schemas.microsoft.com/office/drawing/2014/main" id="{926AEA54-C4D4-4DB5-8473-B56A098A3481}"/>
                </a:ext>
              </a:extLst>
            </p:cNvPr>
            <p:cNvSpPr/>
            <p:nvPr/>
          </p:nvSpPr>
          <p:spPr>
            <a:xfrm>
              <a:off x="1107380" y="3457805"/>
              <a:ext cx="153756" cy="61645"/>
            </a:xfrm>
            <a:custGeom>
              <a:avLst/>
              <a:gdLst/>
              <a:ahLst/>
              <a:cxnLst/>
              <a:rect l="l" t="t" r="r" b="b"/>
              <a:pathLst>
                <a:path w="1938" h="777" extrusionOk="0">
                  <a:moveTo>
                    <a:pt x="1863" y="0"/>
                  </a:moveTo>
                  <a:cubicBezTo>
                    <a:pt x="1854" y="0"/>
                    <a:pt x="1846" y="2"/>
                    <a:pt x="1838" y="6"/>
                  </a:cubicBezTo>
                  <a:lnTo>
                    <a:pt x="55" y="644"/>
                  </a:lnTo>
                  <a:cubicBezTo>
                    <a:pt x="22" y="655"/>
                    <a:pt x="0" y="694"/>
                    <a:pt x="17" y="732"/>
                  </a:cubicBezTo>
                  <a:cubicBezTo>
                    <a:pt x="28" y="760"/>
                    <a:pt x="50" y="776"/>
                    <a:pt x="77" y="776"/>
                  </a:cubicBezTo>
                  <a:cubicBezTo>
                    <a:pt x="88" y="776"/>
                    <a:pt x="94" y="776"/>
                    <a:pt x="105" y="771"/>
                  </a:cubicBezTo>
                  <a:lnTo>
                    <a:pt x="1888" y="132"/>
                  </a:lnTo>
                  <a:cubicBezTo>
                    <a:pt x="1921" y="121"/>
                    <a:pt x="1937" y="83"/>
                    <a:pt x="1926" y="44"/>
                  </a:cubicBezTo>
                  <a:cubicBezTo>
                    <a:pt x="1918" y="19"/>
                    <a:pt x="1890" y="0"/>
                    <a:pt x="18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85;p25">
              <a:extLst>
                <a:ext uri="{FF2B5EF4-FFF2-40B4-BE49-F238E27FC236}">
                  <a16:creationId xmlns:a16="http://schemas.microsoft.com/office/drawing/2014/main" id="{152F7F5D-EE60-48CD-8E69-2F623C2964CB}"/>
                </a:ext>
              </a:extLst>
            </p:cNvPr>
            <p:cNvSpPr/>
            <p:nvPr/>
          </p:nvSpPr>
          <p:spPr>
            <a:xfrm>
              <a:off x="1076756" y="3304924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28"/>
                    <a:pt x="1" y="67"/>
                  </a:cubicBezTo>
                  <a:cubicBezTo>
                    <a:pt x="1" y="105"/>
                    <a:pt x="28" y="139"/>
                    <a:pt x="67" y="139"/>
                  </a:cubicBezTo>
                  <a:lnTo>
                    <a:pt x="2544" y="139"/>
                  </a:lnTo>
                  <a:cubicBezTo>
                    <a:pt x="2582" y="139"/>
                    <a:pt x="2610" y="105"/>
                    <a:pt x="2610" y="67"/>
                  </a:cubicBezTo>
                  <a:cubicBezTo>
                    <a:pt x="2610" y="28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86;p25">
              <a:extLst>
                <a:ext uri="{FF2B5EF4-FFF2-40B4-BE49-F238E27FC236}">
                  <a16:creationId xmlns:a16="http://schemas.microsoft.com/office/drawing/2014/main" id="{17702B72-2651-4377-BA30-E748735D985E}"/>
                </a:ext>
              </a:extLst>
            </p:cNvPr>
            <p:cNvSpPr/>
            <p:nvPr/>
          </p:nvSpPr>
          <p:spPr>
            <a:xfrm>
              <a:off x="1076756" y="3384419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34"/>
                    <a:pt x="1" y="72"/>
                  </a:cubicBezTo>
                  <a:cubicBezTo>
                    <a:pt x="1" y="111"/>
                    <a:pt x="28" y="138"/>
                    <a:pt x="67" y="138"/>
                  </a:cubicBezTo>
                  <a:lnTo>
                    <a:pt x="2544" y="138"/>
                  </a:lnTo>
                  <a:cubicBezTo>
                    <a:pt x="2582" y="138"/>
                    <a:pt x="2610" y="111"/>
                    <a:pt x="2610" y="72"/>
                  </a:cubicBezTo>
                  <a:cubicBezTo>
                    <a:pt x="2610" y="34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5481C23-80B4-49B0-9CEA-07711DCCD1CB}"/>
              </a:ext>
            </a:extLst>
          </p:cNvPr>
          <p:cNvSpPr/>
          <p:nvPr/>
        </p:nvSpPr>
        <p:spPr>
          <a:xfrm>
            <a:off x="1414195" y="1315174"/>
            <a:ext cx="6956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Guruhlashlar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ularning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xossalari</a:t>
            </a:r>
            <a:endParaRPr lang="en-US" sz="32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D5109773-8C87-4AEC-A543-4A1CF37C2888}"/>
              </a:ext>
            </a:extLst>
          </p:cNvPr>
          <p:cNvSpPr/>
          <p:nvPr/>
        </p:nvSpPr>
        <p:spPr>
          <a:xfrm>
            <a:off x="1452754" y="2593755"/>
            <a:ext cx="73036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Takrorsiz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guruhlashlarga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masalalarni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yechish</a:t>
            </a:r>
            <a:endParaRPr lang="en-US" sz="2400" dirty="0">
              <a:solidFill>
                <a:srgbClr val="00000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2804349C-F6B9-4725-BDB4-C251C67CEB97}"/>
              </a:ext>
            </a:extLst>
          </p:cNvPr>
          <p:cNvSpPr/>
          <p:nvPr/>
        </p:nvSpPr>
        <p:spPr>
          <a:xfrm>
            <a:off x="1368980" y="4022386"/>
            <a:ext cx="69566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Takrorlanadigan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guruhlashlarga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masalalar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yechish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018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81161" y="1071566"/>
                <a:ext cx="8894116" cy="38255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 dirty="0" err="1">
                    <a:solidFill>
                      <a:srgbClr val="0025D8"/>
                    </a:solidFill>
                  </a:rPr>
                  <a:t>Ta’rif</a:t>
                </a:r>
                <a:r>
                  <a:rPr lang="en-US" sz="3200" b="1" dirty="0">
                    <a:solidFill>
                      <a:srgbClr val="0025D8"/>
                    </a:solidFill>
                  </a:rPr>
                  <a:t>: 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3200" b="1" dirty="0"/>
                  <a:t> ta </a:t>
                </a:r>
                <a:r>
                  <a:rPr lang="en-US" sz="3200" b="1" dirty="0" err="1"/>
                  <a:t>elementdan</a:t>
                </a:r>
                <a:r>
                  <a:rPr lang="en-US" sz="3200" b="1" dirty="0"/>
                  <a:t> k </a:t>
                </a:r>
                <a:r>
                  <a:rPr lang="en-US" sz="3200" b="1" dirty="0" err="1"/>
                  <a:t>tadan</a:t>
                </a:r>
                <a:r>
                  <a:rPr lang="en-US" sz="3200" b="1" dirty="0"/>
                  <a:t> </a:t>
                </a:r>
                <a:r>
                  <a:rPr lang="en-US" sz="3200" b="1" dirty="0" err="1">
                    <a:solidFill>
                      <a:srgbClr val="C00000"/>
                    </a:solidFill>
                  </a:rPr>
                  <a:t>takrorsiz</a:t>
                </a:r>
                <a:r>
                  <a:rPr lang="en-US" sz="32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3200" b="1" dirty="0" err="1">
                    <a:solidFill>
                      <a:srgbClr val="C00000"/>
                    </a:solidFill>
                  </a:rPr>
                  <a:t>guruhlash</a:t>
                </a:r>
                <a:r>
                  <a:rPr lang="en-US" sz="3200" b="1" dirty="0"/>
                  <a:t> deb, </a:t>
                </a:r>
                <a:r>
                  <a:rPr lang="en-US" sz="3200" b="1" dirty="0" err="1"/>
                  <a:t>faqat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tarkibi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bilan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farq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qiladigan</a:t>
                </a:r>
                <a:r>
                  <a:rPr lang="en-US" sz="3200" b="1" dirty="0"/>
                  <a:t> </a:t>
                </a:r>
                <a:r>
                  <a:rPr lang="en-US" sz="3200" b="1"/>
                  <a:t>o‘rinlash-tirishlarga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aytiladi</a:t>
                </a:r>
                <a:r>
                  <a:rPr lang="en-US" sz="3200" b="1" dirty="0"/>
                  <a:t>.</a:t>
                </a:r>
              </a:p>
              <a:p>
                <a:r>
                  <a:rPr lang="en-US" sz="3200" b="1" dirty="0">
                    <a:solidFill>
                      <a:srgbClr val="C00000"/>
                    </a:solidFill>
                  </a:rPr>
                  <a:t>   </a:t>
                </a:r>
                <a:r>
                  <a:rPr lang="en-US" sz="3200" b="1" dirty="0" err="1"/>
                  <a:t>Takrorsiz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guruhlashlar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soni</a:t>
                </a:r>
                <a:r>
                  <a:rPr lang="en-US" sz="3200" b="1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</m:oMath>
                </a14:m>
                <a:r>
                  <a:rPr lang="en-US" sz="3200" b="1" dirty="0"/>
                  <a:t> </a:t>
                </a:r>
                <a:r>
                  <a:rPr lang="en-US" sz="3200" b="1" dirty="0" err="1"/>
                  <a:t>bilan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belgilanadi</a:t>
                </a:r>
                <a:br>
                  <a:rPr lang="en-US" sz="3200" b="1" dirty="0"/>
                </a:br>
                <a:r>
                  <a:rPr lang="en-US" sz="3200" b="1" dirty="0"/>
                  <a:t>                            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32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2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32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32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  <m:r>
                          <a:rPr lang="en-US" sz="32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r>
                  <a:rPr lang="en-US" sz="3200" b="1" dirty="0">
                    <a:solidFill>
                      <a:srgbClr val="C00000"/>
                    </a:solidFill>
                  </a:rPr>
                  <a:t>               (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n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≥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3200" b="1" dirty="0">
                    <a:solidFill>
                      <a:srgbClr val="C00000"/>
                    </a:solidFill>
                  </a:rPr>
                  <a:t>)</a:t>
                </a:r>
                <a:r>
                  <a:rPr lang="en-US" sz="3200" b="1" dirty="0"/>
                  <a:t> </a:t>
                </a:r>
                <a:endParaRPr lang="en-US" sz="3200" b="1" dirty="0">
                  <a:solidFill>
                    <a:srgbClr val="C00000"/>
                  </a:solidFill>
                </a:endParaRPr>
              </a:p>
              <a:p>
                <a:br>
                  <a:rPr lang="en-US" sz="3200" b="1" dirty="0">
                    <a:solidFill>
                      <a:srgbClr val="C00000"/>
                    </a:solidFill>
                  </a:rPr>
                </a:br>
                <a:endParaRPr lang="en-US" sz="3200" b="1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61" y="1071566"/>
                <a:ext cx="8894116" cy="3825534"/>
              </a:xfrm>
              <a:prstGeom prst="rect">
                <a:avLst/>
              </a:prstGeom>
              <a:blipFill rotWithShape="1">
                <a:blip r:embed="rId2"/>
                <a:stretch>
                  <a:fillRect l="-1782" t="-2073" r="-17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711574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172908" y="2111807"/>
            <a:ext cx="2936051" cy="83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3600" b="1" dirty="0">
                <a:solidFill>
                  <a:srgbClr val="002060"/>
                </a:solidFill>
              </a:rPr>
              <a:t>Takrorsiz </a:t>
            </a:r>
            <a:r>
              <a:rPr lang="en-US" sz="3600" b="1" dirty="0" err="1">
                <a:solidFill>
                  <a:srgbClr val="002060"/>
                </a:solidFill>
              </a:rPr>
              <a:t>guruh</a:t>
            </a:r>
            <a:r>
              <a:rPr lang="uz-Cyrl-UZ" sz="3600" b="1" dirty="0">
                <a:solidFill>
                  <a:srgbClr val="002060"/>
                </a:solidFill>
              </a:rPr>
              <a:t>lash</a:t>
            </a:r>
            <a:r>
              <a:rPr lang="en-US" sz="3600" b="1" dirty="0">
                <a:solidFill>
                  <a:srgbClr val="002060"/>
                </a:solidFill>
              </a:rPr>
              <a:t>lar</a:t>
            </a:r>
            <a:endParaRPr sz="36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3292001" y="500749"/>
            <a:ext cx="5548336" cy="1281528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16" name="Google Shape;1416;p40"/>
                <p:cNvSpPr txBox="1"/>
                <p:nvPr/>
              </p:nvSpPr>
              <p:spPr>
                <a:xfrm>
                  <a:off x="4202833" y="1831684"/>
                  <a:ext cx="3502817" cy="44515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lvl="0"/>
                  <a:r>
                    <a:rPr lang="en-US" sz="2500" b="1" i="1" dirty="0" err="1">
                      <a:solidFill>
                        <a:srgbClr val="002060"/>
                      </a:solidFill>
                    </a:rPr>
                    <a:t>Tanlanmada</a:t>
                  </a:r>
                  <a:r>
                    <a:rPr lang="en-US" sz="2500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2500" b="1" i="1" dirty="0" err="1">
                      <a:solidFill>
                        <a:srgbClr val="002060"/>
                      </a:solidFill>
                    </a:rPr>
                    <a:t>barcha</a:t>
                  </a:r>
                  <a:r>
                    <a:rPr lang="en-US" sz="2500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2500" b="1" i="1" dirty="0" err="1">
                      <a:solidFill>
                        <a:srgbClr val="002060"/>
                      </a:solidFill>
                    </a:rPr>
                    <a:t>elementlar</a:t>
                  </a:r>
                  <a:r>
                    <a:rPr lang="en-US" sz="2500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2500" b="1" i="1" dirty="0" err="1">
                      <a:solidFill>
                        <a:srgbClr val="002060"/>
                      </a:solidFill>
                    </a:rPr>
                    <a:t>qatnashmaydi</a:t>
                  </a:r>
                  <a:r>
                    <a:rPr lang="en-US" sz="2500" b="1" i="1" dirty="0">
                      <a:solidFill>
                        <a:srgbClr val="002060"/>
                      </a:solidFill>
                    </a:rPr>
                    <a:t>   </a:t>
                  </a:r>
                  <a:r>
                    <a:rPr lang="en-US" sz="2500" dirty="0">
                      <a:solidFill>
                        <a:srgbClr val="002060"/>
                      </a:solidFill>
                    </a:rPr>
                    <a:t>(</a:t>
                  </a:r>
                  <a:r>
                    <a:rPr lang="en-US" sz="2800" b="1" i="1" dirty="0">
                      <a:solidFill>
                        <a:srgbClr val="C00000"/>
                      </a:solidFill>
                    </a:rPr>
                    <a:t>n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C00000"/>
                          </a:solidFill>
                          <a:latin typeface="Cambria Math"/>
                        </a:rPr>
                        <m:t>≥</m:t>
                      </m:r>
                      <m:r>
                        <a:rPr lang="en-US" sz="2800" b="1" i="1">
                          <a:solidFill>
                            <a:srgbClr val="C00000"/>
                          </a:solidFill>
                          <a:latin typeface="Cambria Math"/>
                        </a:rPr>
                        <m:t>𝒌</m:t>
                      </m:r>
                    </m:oMath>
                  </a14:m>
                  <a:r>
                    <a:rPr lang="en-US" sz="2500" dirty="0">
                      <a:solidFill>
                        <a:srgbClr val="002060"/>
                      </a:solidFill>
                    </a:rPr>
                    <a:t>)</a:t>
                  </a:r>
                  <a:endParaRPr sz="2500" dirty="0">
                    <a:solidFill>
                      <a:srgbClr val="002060"/>
                    </a:solidFill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mc:Choice>
          <mc:Fallback xmlns="">
            <p:sp>
              <p:nvSpPr>
                <p:cNvPr id="1416" name="Google Shape;1416;p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02833" y="1831684"/>
                  <a:ext cx="3502817" cy="445155"/>
                </a:xfrm>
                <a:prstGeom prst="rect">
                  <a:avLst/>
                </a:prstGeom>
                <a:blipFill>
                  <a:blip r:embed="rId3"/>
                  <a:stretch>
                    <a:fillRect l="-2232" t="-29126" r="-1116" b="-4951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431" name="Google Shape;1431;p40"/>
          <p:cNvGrpSpPr/>
          <p:nvPr/>
        </p:nvGrpSpPr>
        <p:grpSpPr>
          <a:xfrm>
            <a:off x="3292001" y="1978289"/>
            <a:ext cx="5548336" cy="1281528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Tanlanma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uz-Latn-UZ" sz="2500" b="1" i="1" dirty="0">
                  <a:solidFill>
                    <a:srgbClr val="002060"/>
                  </a:solidFill>
                </a:rPr>
                <a:t>elementlari takrorlanmaydi</a:t>
              </a:r>
              <a:endParaRPr sz="2500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3351824" y="3564370"/>
            <a:ext cx="5548336" cy="1281950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Tanlanma</a:t>
              </a:r>
              <a:r>
                <a:rPr lang="en-US" sz="2500" b="1" i="1" dirty="0">
                  <a:solidFill>
                    <a:srgbClr val="002060"/>
                  </a:solidFill>
                </a:rPr>
                <a:t> e</a:t>
              </a:r>
              <a:r>
                <a:rPr lang="uz-Latn-UZ" sz="2500" b="1" i="1" dirty="0">
                  <a:solidFill>
                    <a:srgbClr val="002060"/>
                  </a:solidFill>
                </a:rPr>
                <a:t>lement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2500" b="1" i="1" dirty="0">
                  <a:solidFill>
                    <a:srgbClr val="002060"/>
                  </a:solidFill>
                </a:rPr>
                <a:t>ning tar</a:t>
              </a:r>
              <a:r>
                <a:rPr lang="en-US" sz="2500" b="1" i="1" dirty="0">
                  <a:solidFill>
                    <a:srgbClr val="002060"/>
                  </a:solidFill>
                </a:rPr>
                <a:t>k</a:t>
              </a:r>
              <a:r>
                <a:rPr lang="uz-Latn-UZ" sz="2500" b="1" i="1" dirty="0">
                  <a:solidFill>
                    <a:srgbClr val="002060"/>
                  </a:solidFill>
                </a:rPr>
                <a:t>ibi muhim</a:t>
              </a:r>
              <a:endParaRPr sz="2500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5657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Таблица 9">
                <a:extLst>
                  <a:ext uri="{FF2B5EF4-FFF2-40B4-BE49-F238E27FC236}">
                    <a16:creationId xmlns:a16="http://schemas.microsoft.com/office/drawing/2014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68502885"/>
                  </p:ext>
                </p:extLst>
              </p:nvPr>
            </p:nvGraphicFramePr>
            <p:xfrm>
              <a:off x="411706" y="1157932"/>
              <a:ext cx="8384277" cy="3567756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2794759">
                      <a:extLst>
                        <a:ext uri="{9D8B030D-6E8A-4147-A177-3AD203B41FA5}">
                          <a16:colId xmlns:a16="http://schemas.microsoft.com/office/drawing/2014/main" val="774546596"/>
                        </a:ext>
                      </a:extLst>
                    </a:gridCol>
                    <a:gridCol w="2794759">
                      <a:extLst>
                        <a:ext uri="{9D8B030D-6E8A-4147-A177-3AD203B41FA5}">
                          <a16:colId xmlns:a16="http://schemas.microsoft.com/office/drawing/2014/main" val="1065692673"/>
                        </a:ext>
                      </a:extLst>
                    </a:gridCol>
                    <a:gridCol w="2794759">
                      <a:extLst>
                        <a:ext uri="{9D8B030D-6E8A-4147-A177-3AD203B41FA5}">
                          <a16:colId xmlns:a16="http://schemas.microsoft.com/office/drawing/2014/main" val="2184544633"/>
                        </a:ext>
                      </a:extLst>
                    </a:gridCol>
                  </a:tblGrid>
                  <a:tr h="7314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O‘RINLASHTIRISH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400" dirty="0"/>
                            <a:t>O‘RIN ALMASHTIRISH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GURUHLASH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4919349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0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57023203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tarkibi </a:t>
                          </a:r>
                          <a:r>
                            <a:rPr lang="uz-Latn-UZ" sz="2000" dirty="0"/>
                            <a:t>muhim 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61083542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200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000">
                                            <a:latin typeface="Cambria Math" panose="02040503050406030204" pitchFamily="18" charset="0"/>
                                          </a:rPr>
                                          <m:t>𝒏</m:t>
                                        </m:r>
                                        <m:r>
                                          <a:rPr lang="en-US" sz="200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2000" smtClean="0">
                                            <a:latin typeface="Cambria Math" panose="02040503050406030204" pitchFamily="18" charset="0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𝑷</m:t>
                                    </m:r>
                                  </m:e>
                                  <m:sub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𝒏</m:t>
                                </m:r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br>
                            <a:rPr lang="en-US" sz="2000" dirty="0"/>
                          </a:b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𝑪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en-US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000" smtClean="0">
                                            <a:latin typeface="Cambria Math" panose="02040503050406030204" pitchFamily="18" charset="0"/>
                                          </a:rPr>
                                          <m:t>𝒏</m:t>
                                        </m:r>
                                        <m:r>
                                          <a:rPr lang="en-US" sz="2000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2000" smtClean="0">
                                            <a:latin typeface="Cambria Math" panose="02040503050406030204" pitchFamily="18" charset="0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8304564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Таблица 9">
                <a:extLst>
                  <a:ext uri="{FF2B5EF4-FFF2-40B4-BE49-F238E27FC236}">
                    <a16:creationId xmlns:a16="http://schemas.microsoft.com/office/drawing/2014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68502885"/>
                  </p:ext>
                </p:extLst>
              </p:nvPr>
            </p:nvGraphicFramePr>
            <p:xfrm>
              <a:off x="411706" y="1157932"/>
              <a:ext cx="8384277" cy="3567756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2794759">
                      <a:extLst>
                        <a:ext uri="{9D8B030D-6E8A-4147-A177-3AD203B41FA5}">
                          <a16:colId xmlns:a16="http://schemas.microsoft.com/office/drawing/2014/main" val="774546596"/>
                        </a:ext>
                      </a:extLst>
                    </a:gridCol>
                    <a:gridCol w="2794759">
                      <a:extLst>
                        <a:ext uri="{9D8B030D-6E8A-4147-A177-3AD203B41FA5}">
                          <a16:colId xmlns:a16="http://schemas.microsoft.com/office/drawing/2014/main" val="1065692673"/>
                        </a:ext>
                      </a:extLst>
                    </a:gridCol>
                    <a:gridCol w="2794759">
                      <a:extLst>
                        <a:ext uri="{9D8B030D-6E8A-4147-A177-3AD203B41FA5}">
                          <a16:colId xmlns:a16="http://schemas.microsoft.com/office/drawing/2014/main" val="2184544633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O‘RINLASHTIRISH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400" dirty="0"/>
                            <a:t>O‘RIN ALMASHTIRISH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GURUHLASH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4919349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0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57023203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tarkibi </a:t>
                          </a:r>
                          <a:r>
                            <a:rPr lang="uz-Latn-UZ" sz="2000" dirty="0"/>
                            <a:t>muhim 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61083542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8" t="-293377" r="-200218" b="-13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437" t="-293377" r="-100655" b="-13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000" t="-293377" r="-436" b="-13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30456405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141500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874" y="1138604"/>
            <a:ext cx="3541126" cy="2432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/>
          <p:nvPr/>
        </p:nvSpPr>
        <p:spPr>
          <a:xfrm>
            <a:off x="170512" y="1049704"/>
            <a:ext cx="5678548" cy="1625698"/>
          </a:xfrm>
          <a:prstGeom prst="rect">
            <a:avLst/>
          </a:prstGeom>
        </p:spPr>
        <p:txBody>
          <a:bodyPr vert="horz" lIns="83768" tIns="41884" rIns="83768" bIns="41884" rtlCol="0" anchor="ctr">
            <a:no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1-masala.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Shirinliklar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do‘konida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9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shokolad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bor.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Yulduz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tug‘ilgan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kunga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shokolad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xarid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qilmoqchi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. U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shokoladlarni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0511" y="2937300"/>
            <a:ext cx="5678548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kumimoji="0" lang="en-US" altLang="ru-RU" sz="2400" b="1" i="1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Yechish</a:t>
            </a:r>
            <a:r>
              <a:rPr kumimoji="0" lang="ru-RU" altLang="ru-RU" sz="24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:</a:t>
            </a:r>
            <a:r>
              <a:rPr kumimoji="0" lang="ru-RU" altLang="ru-RU" sz="2400" b="1" i="1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lang="en-US" sz="2400" b="1" dirty="0" err="1"/>
              <a:t>Tanlama</a:t>
            </a:r>
            <a:r>
              <a:rPr lang="en-US" sz="2400" b="1" dirty="0"/>
              <a:t> </a:t>
            </a:r>
            <a:r>
              <a:rPr lang="en-US" sz="2400" b="1" dirty="0" err="1"/>
              <a:t>elementlarining</a:t>
            </a:r>
            <a:r>
              <a:rPr lang="en-US" sz="2400" b="1" dirty="0"/>
              <a:t> </a:t>
            </a:r>
            <a:r>
              <a:rPr lang="en-US" sz="2400" b="1" dirty="0" err="1"/>
              <a:t>tarkibi</a:t>
            </a:r>
            <a:r>
              <a:rPr lang="en-US" sz="2400" b="1" dirty="0"/>
              <a:t> </a:t>
            </a:r>
            <a:r>
              <a:rPr lang="en-US" sz="2400" b="1" dirty="0" err="1"/>
              <a:t>muhim</a:t>
            </a:r>
            <a:r>
              <a:rPr lang="en-US" sz="2400" b="1" dirty="0"/>
              <a:t>, </a:t>
            </a:r>
            <a:r>
              <a:rPr lang="en-US" sz="2400" b="1" dirty="0" err="1"/>
              <a:t>tartibi</a:t>
            </a:r>
            <a:r>
              <a:rPr lang="en-US" sz="2400" b="1" dirty="0"/>
              <a:t> </a:t>
            </a:r>
            <a:r>
              <a:rPr lang="en-US" sz="2400" b="1" dirty="0" err="1"/>
              <a:t>emas</a:t>
            </a:r>
            <a:r>
              <a:rPr lang="en-US" sz="2400" b="1" dirty="0"/>
              <a:t>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694954" y="3891572"/>
                <a:ext cx="3466398" cy="8545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𝑪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𝟗</m:t>
                        </m:r>
                      </m:sub>
                      <m:sup>
                        <m:r>
                          <a:rPr lang="ru-RU" sz="32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𝟑</m:t>
                        </m:r>
                      </m:sup>
                    </m:sSubSup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𝟗</m:t>
                        </m:r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𝟗</m:t>
                            </m:r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−</m:t>
                            </m:r>
                            <m:r>
                              <a:rPr lang="ru-RU" sz="3200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𝟑</m:t>
                            </m:r>
                          </m:e>
                        </m:d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ru-RU" sz="32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𝟑</m:t>
                        </m:r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!</m:t>
                        </m:r>
                      </m:den>
                    </m:f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𝟖𝟒</m:t>
                    </m:r>
                  </m:oMath>
                </a14:m>
                <a:r>
                  <a:rPr lang="en-US" sz="3200" b="1" dirty="0">
                    <a:solidFill>
                      <a:schemeClr val="tx1"/>
                    </a:solidFill>
                  </a:rPr>
                  <a:t> </a:t>
                </a:r>
                <a:endParaRPr lang="ru-RU" sz="3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954" y="3891572"/>
                <a:ext cx="3466398" cy="85452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Прямоугольник 16"/>
          <p:cNvSpPr/>
          <p:nvPr/>
        </p:nvSpPr>
        <p:spPr>
          <a:xfrm>
            <a:off x="6334833" y="4597206"/>
            <a:ext cx="2747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4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84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2" descr="Assorted Chocolates Isolated On White Background. 3D Illustration. Stock  Photo, Picture And Royalty Free Image. Image 74708989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19311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3061" y="1099961"/>
            <a:ext cx="88938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2-masala.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Javonda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3 ta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5 ta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fizika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kitoblari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bor.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Alisher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4 ta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kitobni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tarkibida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hech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bo‘lmaganda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bitta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kitobi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bo‘lish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sharti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tanlashi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4" name="object 2"/>
          <p:cNvSpPr/>
          <p:nvPr/>
        </p:nvSpPr>
        <p:spPr>
          <a:xfrm>
            <a:off x="1" y="3610496"/>
            <a:ext cx="9144000" cy="101027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pic>
        <p:nvPicPr>
          <p:cNvPr id="15" name="Picture 10" descr="книги различного цвета на коричневой настенной иллюстрации пол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00" b="89200" l="5250" r="97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307" y="3034946"/>
            <a:ext cx="3561050" cy="222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928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0" t="10549" r="38298" b="27593"/>
          <a:stretch/>
        </p:blipFill>
        <p:spPr bwMode="auto">
          <a:xfrm>
            <a:off x="0" y="1351816"/>
            <a:ext cx="1125149" cy="2567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35987040"/>
              </p:ext>
            </p:extLst>
          </p:nvPr>
        </p:nvGraphicFramePr>
        <p:xfrm>
          <a:off x="958772" y="52775"/>
          <a:ext cx="8185228" cy="4922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AutoShape 2" descr="Total logo | Logok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Total logo | Logok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3154210" y="964299"/>
                <a:ext cx="4540538" cy="5947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bSup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𝟑</m:t>
                      </m:r>
                      <m:r>
                        <a:rPr lang="uz-Latn-UZ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; </m:t>
                      </m:r>
                      <m:r>
                        <a:rPr lang="en-US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sSubSup>
                        <m:sSubSup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sub>
                        <m:sup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𝟓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en-US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4210" y="964299"/>
                <a:ext cx="4540538" cy="5947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2427989" y="1537004"/>
                <a:ext cx="5653984" cy="3939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Ko‘paytirish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qoidasiga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ko‘ra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sub>
                      <m:sup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sup>
                    </m:sSubSup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Sup>
                      <m:sSubSupPr>
                        <m:ctrlPr>
                          <a:rPr lang="en-US" sz="1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</m:sub>
                      <m:sup>
                        <m:r>
                          <a:rPr lang="en-US" sz="1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</a:rPr>
                      <m:t>𝟑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𝟏𝟎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𝟑𝟎</m:t>
                    </m:r>
                  </m:oMath>
                </a14:m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 </a:t>
                </a:r>
                <a:endParaRPr lang="uz-Latn-UZ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7989" y="1537004"/>
                <a:ext cx="5653984" cy="393954"/>
              </a:xfrm>
              <a:prstGeom prst="rect">
                <a:avLst/>
              </a:prstGeom>
              <a:blipFill rotWithShape="1">
                <a:blip r:embed="rId9"/>
                <a:stretch>
                  <a:fillRect l="-862" t="-3077" b="-215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/>
          <p:cNvSpPr/>
          <p:nvPr/>
        </p:nvSpPr>
        <p:spPr>
          <a:xfrm>
            <a:off x="3277422" y="2090196"/>
            <a:ext cx="45063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2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fizika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kitobi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3483618" y="2417429"/>
                <a:ext cx="3673634" cy="5947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bSup>
                        <m:sSubSup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</m:sub>
                        <m:sup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𝟓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d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en-US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</m:den>
                      </m:f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b="1" i="1">
                          <a:solidFill>
                            <a:schemeClr val="bg1"/>
                          </a:solidFill>
                          <a:latin typeface="Cambria Math"/>
                        </a:rPr>
                        <m:t>𝟑𝟎</m:t>
                      </m:r>
                    </m:oMath>
                  </m:oMathPara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618" y="2417429"/>
                <a:ext cx="3673634" cy="594778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Прямоугольник 14"/>
          <p:cNvSpPr/>
          <p:nvPr/>
        </p:nvSpPr>
        <p:spPr>
          <a:xfrm>
            <a:off x="3386082" y="3469273"/>
            <a:ext cx="45063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fizika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kitobi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3767889" y="3869383"/>
                <a:ext cx="3181448" cy="525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sub>
                      <m:sup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Sup>
                      <m:sSubSupPr>
                        <m:ctrlPr>
                          <a:rPr lang="en-US" sz="1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</m:sub>
                      <m:sup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bSup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1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𝟑</m:t>
                            </m:r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</m:d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en-US" sz="18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𝟓</m:t>
                            </m:r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en-US" sz="18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e>
                        </m:d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en-US" sz="18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</m:den>
                    </m:f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𝟓</m:t>
                    </m:r>
                  </m:oMath>
                </a14:m>
                <a:r>
                  <a:rPr lang="en-US" sz="1800" b="1" dirty="0">
                    <a:solidFill>
                      <a:schemeClr val="bg1"/>
                    </a:solidFill>
                  </a:rPr>
                  <a:t> </a:t>
                </a:r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889" y="3869383"/>
                <a:ext cx="3181448" cy="52527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Прямоугольник 16"/>
          <p:cNvSpPr/>
          <p:nvPr/>
        </p:nvSpPr>
        <p:spPr>
          <a:xfrm>
            <a:off x="2478714" y="4494186"/>
            <a:ext cx="435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latin typeface="Arial" pitchFamily="34" charset="0"/>
                <a:cs typeface="Arial" pitchFamily="34" charset="0"/>
              </a:rPr>
              <a:t>Qo‘shish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qoidasiga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ko‘ra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i="1" dirty="0">
                <a:latin typeface="Arial" pitchFamily="34" charset="0"/>
                <a:cs typeface="Arial" pitchFamily="34" charset="0"/>
              </a:rPr>
              <a:t>30+30+5=65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37600" y="4670104"/>
            <a:ext cx="22451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000" b="1" i="1" dirty="0" err="1">
                <a:solidFill>
                  <a:srgbClr val="C00000"/>
                </a:solidFill>
              </a:rPr>
              <a:t>Javob</a:t>
            </a:r>
            <a:r>
              <a:rPr lang="en-US" sz="2000" b="1" i="1" dirty="0">
                <a:solidFill>
                  <a:srgbClr val="C00000"/>
                </a:solidFill>
              </a:rPr>
              <a:t>:</a:t>
            </a:r>
            <a:r>
              <a:rPr lang="en-US" sz="2000" b="1" dirty="0"/>
              <a:t> 65 </a:t>
            </a:r>
            <a:r>
              <a:rPr lang="en-US" sz="2000" b="1" dirty="0" err="1"/>
              <a:t>xil</a:t>
            </a:r>
            <a:r>
              <a:rPr lang="en-US" sz="2000" b="1" dirty="0"/>
              <a:t> </a:t>
            </a:r>
            <a:r>
              <a:rPr lang="en-US" sz="2000" b="1" dirty="0" err="1"/>
              <a:t>usulda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35313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50" y="1028701"/>
            <a:ext cx="8750299" cy="3394472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i="1" dirty="0">
                <a:latin typeface="Arial" pitchFamily="34" charset="0"/>
                <a:cs typeface="Arial" pitchFamily="34" charset="0"/>
              </a:rPr>
              <a:t>3</a:t>
            </a:r>
            <a:r>
              <a:rPr lang="uz-Cyrl-UZ" b="1" i="1" dirty="0">
                <a:latin typeface="Arial" pitchFamily="34" charset="0"/>
                <a:cs typeface="Arial" pitchFamily="34" charset="0"/>
              </a:rPr>
              <a:t>-masala.</a:t>
            </a:r>
            <a:r>
              <a:rPr lang="uz-Cyrl-UZ" b="1" dirty="0">
                <a:latin typeface="Arial" pitchFamily="34" charset="0"/>
                <a:cs typeface="Arial" pitchFamily="34" charset="0"/>
              </a:rPr>
              <a:t> 1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0 ta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oq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5 ta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qora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sharlar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bor</a:t>
            </a:r>
            <a:r>
              <a:rPr lang="uz-Cyrl-UZ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7 ta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sharni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albatta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ularning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ichida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3 ta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qora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shar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bo‘lishi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sharti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tanlash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? 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65" y="3307650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132" y="4078014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115" y="4069343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91" y="4075052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6340419" y="4078014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9"/>
          <a:stretch/>
        </p:blipFill>
        <p:spPr bwMode="auto">
          <a:xfrm>
            <a:off x="7143673" y="4091081"/>
            <a:ext cx="1053529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4760878" y="4083937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3190861" y="4083937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1608837" y="4068155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761771" y="4029015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837" y="3246805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2490707" y="3252728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3490885" y="3286799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4525230" y="3297791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/>
        </p:blipFill>
        <p:spPr bwMode="auto">
          <a:xfrm>
            <a:off x="5475395" y="3307650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697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2144829" y="324749"/>
            <a:ext cx="4894798" cy="3407118"/>
            <a:chOff x="2144828" y="1321699"/>
            <a:chExt cx="4894798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7620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7620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76200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1038662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76200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00"/>
            </a:p>
          </p:txBody>
        </p:sp>
      </p:grpSp>
      <p:sp>
        <p:nvSpPr>
          <p:cNvPr id="2103" name="Google Shape;2103;p33"/>
          <p:cNvSpPr txBox="1"/>
          <p:nvPr/>
        </p:nvSpPr>
        <p:spPr>
          <a:xfrm>
            <a:off x="101939" y="2364932"/>
            <a:ext cx="4163012" cy="77831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lang="ru-RU" sz="21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05" name="Google Shape;2105;p33"/>
              <p:cNvSpPr txBox="1"/>
              <p:nvPr/>
            </p:nvSpPr>
            <p:spPr>
              <a:xfrm>
                <a:off x="5114925" y="1011330"/>
                <a:ext cx="3950493" cy="715637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2000" b="1" i="0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d>
                            <m:dPr>
                              <m:ctrlPr>
                                <a:rPr lang="ru-RU" sz="20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𝟓</m:t>
                              </m:r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ar-AE" sz="2000" b="1" dirty="0">
                  <a:solidFill>
                    <a:schemeClr val="bg1"/>
                  </a:solidFill>
                  <a:ea typeface="Fira Sans Extra Condensed"/>
                  <a:cs typeface="Arial" pitchFamily="34" charset="0"/>
                  <a:sym typeface="Fira Sans Extra Condensed"/>
                </a:endParaRPr>
              </a:p>
            </p:txBody>
          </p:sp>
        </mc:Choice>
        <mc:Fallback xmlns="">
          <p:sp>
            <p:nvSpPr>
              <p:cNvPr id="2105" name="Google Shape;2105;p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4925" y="1011330"/>
                <a:ext cx="3950493" cy="715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7353366" y="4482021"/>
                <a:ext cx="1505861" cy="377026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2000" b="1" i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𝑱𝒂𝒗𝒐𝒃</m:t>
                    </m:r>
                    <m:r>
                      <a:rPr lang="ru-RU" sz="2000" b="1">
                        <a:solidFill>
                          <a:srgbClr val="002060"/>
                        </a:solidFill>
                        <a:latin typeface="Cambria Math" panose="02040503050406030204" charset="0"/>
                      </a:rPr>
                      <m:t>:</m:t>
                    </m:r>
                  </m:oMath>
                </a14:m>
                <a:r>
                  <a:rPr lang="en-US" sz="2000" b="1" dirty="0"/>
                  <a:t> 2100</a:t>
                </a:r>
                <a:endParaRPr lang="ru-RU" sz="2000" b="1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3366" y="4482021"/>
                <a:ext cx="1505861" cy="377026"/>
              </a:xfrm>
              <a:prstGeom prst="rect">
                <a:avLst/>
              </a:prstGeom>
              <a:blipFill rotWithShape="1">
                <a:blip r:embed="rId4"/>
                <a:stretch>
                  <a:fillRect l="-3239" t="-11290" r="-4453" b="-306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2851026" y="668554"/>
            <a:ext cx="1489830" cy="1300356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oq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shardan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sharni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tanlash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1600" y="2187792"/>
            <a:ext cx="1567550" cy="130035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qora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shardan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 ta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sharni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tanlash</a:t>
            </a:r>
            <a:r>
              <a: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Google Shape;2092;p33"/>
          <p:cNvSpPr/>
          <p:nvPr/>
        </p:nvSpPr>
        <p:spPr>
          <a:xfrm>
            <a:off x="2102916" y="2231792"/>
            <a:ext cx="78961" cy="79019"/>
          </a:xfrm>
          <a:custGeom>
            <a:avLst/>
            <a:gdLst/>
            <a:ahLst/>
            <a:cxnLst/>
            <a:rect l="l" t="t" r="r" b="b"/>
            <a:pathLst>
              <a:path w="1368" h="1369" fill="none" extrusionOk="0">
                <a:moveTo>
                  <a:pt x="0" y="670"/>
                </a:moveTo>
                <a:cubicBezTo>
                  <a:pt x="0" y="305"/>
                  <a:pt x="304" y="1"/>
                  <a:pt x="669" y="1"/>
                </a:cubicBezTo>
                <a:cubicBezTo>
                  <a:pt x="1064" y="1"/>
                  <a:pt x="1368" y="305"/>
                  <a:pt x="1368" y="670"/>
                </a:cubicBezTo>
                <a:cubicBezTo>
                  <a:pt x="1368" y="1065"/>
                  <a:pt x="1064" y="1369"/>
                  <a:pt x="669" y="1369"/>
                </a:cubicBezTo>
                <a:cubicBezTo>
                  <a:pt x="304" y="1369"/>
                  <a:pt x="0" y="1065"/>
                  <a:pt x="0" y="670"/>
                </a:cubicBezTo>
                <a:close/>
              </a:path>
            </a:pathLst>
          </a:custGeom>
          <a:noFill/>
          <a:ln w="28575" cap="flat" cmpd="sng">
            <a:solidFill>
              <a:schemeClr val="dk1"/>
            </a:solidFill>
            <a:prstDash val="solid"/>
            <a:miter lim="30395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69663" y="2397070"/>
                <a:ext cx="4095288" cy="7140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𝟏𝟎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sup>
                      </m:sSubSup>
                      <m:r>
                        <a:rPr lang="en-US" sz="20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𝟏𝟎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d>
                            <m:dPr>
                              <m:ctrlPr>
                                <a:rPr lang="ru-RU" sz="20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𝟏𝟎</m:t>
                              </m:r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𝟒</m:t>
                              </m:r>
                            </m:e>
                          </m:d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0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𝟏𝟎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   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𝟔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𝟐𝟏𝟎</m:t>
                      </m:r>
                    </m:oMath>
                  </m:oMathPara>
                </a14:m>
                <a:endParaRPr lang="ru-RU" sz="2000" b="1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63" y="2397070"/>
                <a:ext cx="4095288" cy="71404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92516" y="3993863"/>
                <a:ext cx="726085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Ko‘paytirish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qoidasiga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ko‘ra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 210</a:t>
                </a:r>
                <a14:m>
                  <m:oMath xmlns:m="http://schemas.openxmlformats.org/officeDocument/2006/math">
                    <m:r>
                      <a:rPr lang="en-US" sz="2000" b="1">
                        <a:latin typeface="Cambria Math"/>
                      </a:rPr>
                      <m:t>∙</m:t>
                    </m:r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10 = 2100 </a:t>
                </a: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16" y="3993863"/>
                <a:ext cx="7260850" cy="400110"/>
              </a:xfrm>
              <a:prstGeom prst="rect">
                <a:avLst/>
              </a:prstGeom>
              <a:blipFill rotWithShape="1">
                <a:blip r:embed="rId6"/>
                <a:stretch>
                  <a:fillRect l="-840" t="-6061" b="-272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400" y="1838774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>
            <a:fillRect/>
          </a:stretch>
        </p:blipFill>
        <p:spPr bwMode="auto">
          <a:xfrm>
            <a:off x="409423" y="1347441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>
            <a:fillRect/>
          </a:stretch>
        </p:blipFill>
        <p:spPr bwMode="auto">
          <a:xfrm>
            <a:off x="1136646" y="1327279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>
            <a:fillRect/>
          </a:stretch>
        </p:blipFill>
        <p:spPr bwMode="auto">
          <a:xfrm>
            <a:off x="409423" y="549448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r="14281"/>
          <a:stretch>
            <a:fillRect/>
          </a:stretch>
        </p:blipFill>
        <p:spPr bwMode="auto">
          <a:xfrm>
            <a:off x="1136646" y="529286"/>
            <a:ext cx="803254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687" y="1844086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789" y="2615061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135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9351" y="1109931"/>
            <a:ext cx="87641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Ta’rif</a:t>
            </a:r>
            <a:r>
              <a:rPr lang="en-US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 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n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ta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elementdan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k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tadan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i="1" dirty="0" err="1">
                <a:latin typeface="Arial" pitchFamily="34" charset="0"/>
                <a:cs typeface="Arial" pitchFamily="34" charset="0"/>
              </a:rPr>
              <a:t>takrorli</a:t>
            </a:r>
            <a:r>
              <a:rPr lang="en-US" sz="28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i="1" dirty="0" err="1">
                <a:latin typeface="Arial" pitchFamily="34" charset="0"/>
                <a:cs typeface="Arial" pitchFamily="34" charset="0"/>
              </a:rPr>
              <a:t>guruhlashlar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deb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shunday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tanlanmaga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aytiladiki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tanlanmalar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o‘zining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faqat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tarkibi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bir-biridan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farq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qiladi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ya’ni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tartibi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muhim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emas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ularda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ba’zi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takrorlanishi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ham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385161" y="3505556"/>
                <a:ext cx="3689472" cy="1099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𝒎</m:t>
                              </m:r>
                            </m:sub>
                            <m:sup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sup>
                          </m:sSubSup>
                        </m:e>
                      </m:acc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(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𝒎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+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)!</m:t>
                          </m:r>
                        </m:num>
                        <m:den>
                          <m:d>
                            <m:d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𝒎</m:t>
                              </m:r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−</m:t>
                              </m:r>
                              <m: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𝟏</m:t>
                              </m:r>
                            </m:e>
                          </m:d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161" y="3505556"/>
                <a:ext cx="3689472" cy="109998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2614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11148" y="1262380"/>
            <a:ext cx="5822952" cy="2371725"/>
          </a:xfrm>
          <a:prstGeom prst="rect">
            <a:avLst/>
          </a:prstGeom>
        </p:spPr>
        <p:txBody>
          <a:bodyPr vert="horz" lIns="83768" tIns="41884" rIns="83768" bIns="41884" rtlCol="0" anchor="ctr">
            <a:noAutofit/>
          </a:bodyPr>
          <a:lstStyle>
            <a:lvl1pPr algn="ctr" defTabSz="837682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z-Cyrl-UZ" sz="36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-masala.</a:t>
            </a:r>
            <a:r>
              <a:rPr lang="uz-Cyrl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Gul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do‘konida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10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gul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sotilmoqda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l"/>
            <a:r>
              <a:rPr lang="en-US" sz="3600" b="1" dirty="0">
                <a:latin typeface="Arial" pitchFamily="34" charset="0"/>
                <a:cs typeface="Arial" pitchFamily="34" charset="0"/>
              </a:rPr>
              <a:t>12 ta 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guldan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iborat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guldastani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yasash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? 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Цветы в коробке «Симпатия» за 4500 руб. в Екатеринбурге с доставко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289" y="1262380"/>
            <a:ext cx="2870200" cy="324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471208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Объект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57200" y="288290"/>
                <a:ext cx="4377055" cy="460248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b="1" i="1" dirty="0" err="1">
                    <a:solidFill>
                      <a:srgbClr val="002060"/>
                    </a:solidFill>
                  </a:rPr>
                  <a:t>Yechish</a:t>
                </a:r>
                <a:r>
                  <a:rPr lang="en-US" sz="2400" b="1" i="1" dirty="0">
                    <a:solidFill>
                      <a:srgbClr val="002060"/>
                    </a:solidFill>
                  </a:rPr>
                  <a:t>: </a:t>
                </a:r>
                <a:r>
                  <a:rPr lang="en-US" sz="2400" b="1" i="1" dirty="0"/>
                  <a:t>m = 10, n = 12 </a:t>
                </a: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sz="2400" b="1" dirty="0" err="1"/>
                  <a:t>Tartibi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muhim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emas</a:t>
                </a:r>
                <a:endParaRPr lang="en-US" sz="2400" b="1" dirty="0"/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sz="2400" b="1" dirty="0" err="1"/>
                  <a:t>Takrorlanishlar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bor</a:t>
                </a:r>
                <a:r>
                  <a:rPr lang="en-US" sz="2400" b="1" dirty="0"/>
                  <a:t> </a:t>
                </a:r>
              </a:p>
              <a:p>
                <a:pPr marL="0" indent="0">
                  <a:buFont typeface="Wingdings" panose="05000000000000000000" pitchFamily="2" charset="2"/>
                  <a:buNone/>
                </a:pPr>
                <a:endParaRPr lang="en-US" sz="24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𝒎</m:t>
                              </m:r>
                            </m:sub>
                            <m:sup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sup>
                          </m:sSubSup>
                        </m:e>
                      </m:acc>
                      <m:r>
                        <a:rPr lang="en-US" sz="2400" b="1" i="1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(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𝒎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+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)!</m:t>
                          </m:r>
                        </m:num>
                        <m:den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𝒎</m:t>
                              </m:r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𝟏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24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ru-RU" sz="24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57200" y="288290"/>
                <a:ext cx="4377055" cy="4602480"/>
              </a:xfrm>
              <a:blipFill rotWithShape="1">
                <a:blip r:embed="rId3"/>
                <a:stretch>
                  <a:fillRect l="-2368" t="-10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232756" y="3075709"/>
                <a:ext cx="4339245" cy="861391"/>
              </a:xfrm>
              <a:prstGeom prst="rect">
                <a:avLst/>
              </a:prstGeom>
            </p:spPr>
            <p:txBody>
              <a:bodyPr wrap="square" lIns="51435" tIns="25718" rIns="51435" bIns="25718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en-US" sz="2800" b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sub>
                            <m:sup>
                              <m:r>
                                <a:rPr lang="en-US" sz="2800" b="1"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sup>
                          </m:sSubSup>
                        </m:e>
                      </m:acc>
                      <m:r>
                        <a:rPr lang="en-US" sz="2800" b="1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8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8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800" b="1" i="0" smtClean="0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  <m:r>
                            <a:rPr lang="en-US" sz="28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𝟏𝟐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0" smtClean="0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𝟐</m:t>
                      </m:r>
                      <m:r>
                        <a:rPr lang="en-US" sz="2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𝟗𝟑</m:t>
                      </m:r>
                      <m:r>
                        <a:rPr lang="en-US" sz="2800" b="1" i="0" smtClean="0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 </m:t>
                      </m:r>
                      <m:r>
                        <a:rPr lang="en-US" sz="2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𝟗𝟑𝟎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756" y="3075709"/>
                <a:ext cx="4339245" cy="861391"/>
              </a:xfrm>
              <a:prstGeom prst="rect">
                <a:avLst/>
              </a:prstGeom>
              <a:blipFill rotWithShape="1">
                <a:blip r:embed="rId4"/>
                <a:stretch>
                  <a:fillRect l="-8" t="-47" b="12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5169271" y="4648432"/>
                <a:ext cx="4006108" cy="359715"/>
              </a:xfrm>
              <a:prstGeom prst="rect">
                <a:avLst/>
              </a:prstGeom>
            </p:spPr>
            <p:txBody>
              <a:bodyPr wrap="square" lIns="51435" tIns="25718" rIns="51435" bIns="25718">
                <a:spAutoFit/>
              </a:bodyPr>
              <a:lstStyle/>
              <a:p>
                <a:r>
                  <a:rPr lang="en-US" sz="20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0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𝟐𝟗𝟑</m:t>
                    </m:r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 </m:t>
                    </m:r>
                    <m:r>
                      <a:rPr lang="en-US" sz="20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𝟗𝟑𝟎</m:t>
                    </m:r>
                  </m:oMath>
                </a14:m>
                <a:r>
                  <a:rPr lang="en-US" sz="2000" b="1" i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i="1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xil</a:t>
                </a:r>
                <a:r>
                  <a:rPr lang="en-US" sz="2000" b="1" i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i="1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guldasta</a:t>
                </a:r>
                <a:endParaRPr lang="ru-RU" sz="2000" b="1" i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9271" y="4648432"/>
                <a:ext cx="4006108" cy="359715"/>
              </a:xfrm>
              <a:prstGeom prst="rect">
                <a:avLst/>
              </a:prstGeom>
              <a:blipFill rotWithShape="1">
                <a:blip r:embed="rId5"/>
                <a:stretch>
                  <a:fillRect l="-2588" t="-13559" b="-355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AutoShape 2" descr="PRESTIGE 1» (900 ± 50 г) Сладкие новогодние подарки 2022 от ARMADA, цена 80  000 сум от Armada Azia Trade, купить в Ташкенте, Узбекистан - фото и отзывы  на Glotr.u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0" name="Picture 99"/>
          <p:cNvPicPr/>
          <p:nvPr/>
        </p:nvPicPr>
        <p:blipFill>
          <a:blip r:embed="rId6"/>
          <a:stretch>
            <a:fillRect/>
          </a:stretch>
        </p:blipFill>
        <p:spPr>
          <a:xfrm>
            <a:off x="4572000" y="2571750"/>
            <a:ext cx="0" cy="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Content Placeholder 100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5000625" y="188595"/>
            <a:ext cx="1270000" cy="127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Picture 101"/>
          <p:cNvPicPr/>
          <p:nvPr/>
        </p:nvPicPr>
        <p:blipFill>
          <a:blip r:embed="rId7"/>
          <a:stretch>
            <a:fillRect/>
          </a:stretch>
        </p:blipFill>
        <p:spPr>
          <a:xfrm>
            <a:off x="6450965" y="178435"/>
            <a:ext cx="1379220" cy="13900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Picture 102"/>
          <p:cNvPicPr/>
          <p:nvPr/>
        </p:nvPicPr>
        <p:blipFill>
          <a:blip r:embed="rId8"/>
          <a:stretch>
            <a:fillRect/>
          </a:stretch>
        </p:blipFill>
        <p:spPr>
          <a:xfrm>
            <a:off x="7682865" y="-635"/>
            <a:ext cx="1331595" cy="1755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" name="Picture 103"/>
          <p:cNvPicPr/>
          <p:nvPr/>
        </p:nvPicPr>
        <p:blipFill>
          <a:blip r:embed="rId9"/>
          <a:stretch>
            <a:fillRect/>
          </a:stretch>
        </p:blipFill>
        <p:spPr>
          <a:xfrm>
            <a:off x="6296025" y="1575435"/>
            <a:ext cx="1320165" cy="15703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Picture 104"/>
          <p:cNvPicPr/>
          <p:nvPr/>
        </p:nvPicPr>
        <p:blipFill>
          <a:blip r:embed="rId10"/>
          <a:stretch>
            <a:fillRect/>
          </a:stretch>
        </p:blipFill>
        <p:spPr>
          <a:xfrm>
            <a:off x="7533640" y="1630680"/>
            <a:ext cx="1386205" cy="15151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Picture 105"/>
          <p:cNvPicPr/>
          <p:nvPr/>
        </p:nvPicPr>
        <p:blipFill>
          <a:blip r:embed="rId11"/>
          <a:stretch>
            <a:fillRect/>
          </a:stretch>
        </p:blipFill>
        <p:spPr>
          <a:xfrm>
            <a:off x="5033645" y="1568450"/>
            <a:ext cx="1303655" cy="1469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" name="Picture 106"/>
          <p:cNvPicPr/>
          <p:nvPr/>
        </p:nvPicPr>
        <p:blipFill>
          <a:blip r:embed="rId12"/>
          <a:stretch>
            <a:fillRect/>
          </a:stretch>
        </p:blipFill>
        <p:spPr>
          <a:xfrm>
            <a:off x="5699760" y="3037840"/>
            <a:ext cx="1273810" cy="14325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8" name="Picture 107"/>
          <p:cNvPicPr/>
          <p:nvPr/>
        </p:nvPicPr>
        <p:blipFill>
          <a:blip r:embed="rId13"/>
          <a:stretch>
            <a:fillRect/>
          </a:stretch>
        </p:blipFill>
        <p:spPr>
          <a:xfrm>
            <a:off x="7172325" y="3186430"/>
            <a:ext cx="1350010" cy="128397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63339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066" y="1054100"/>
            <a:ext cx="8669634" cy="39242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5-masala.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Maktab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sport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anjomlari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bazasida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futbol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voleybol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basketbol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toʻplari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bor. Sport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murabbiyi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dona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toʻpni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tanlab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olishi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?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" name="AutoShape 2" descr="Файл:Sports current event.svg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7" name="Picture 5" descr="Набор спортивных мячей картинки, стоковые фото Набор спортивных мячей | 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700" y="2998363"/>
            <a:ext cx="4246600" cy="212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122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2915" y="110679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i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n = 3, k = 5 </a:t>
            </a:r>
            <a:endParaRPr lang="uz-Latn-UZ" sz="2400" b="1" dirty="0"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tartibi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muhim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emas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takrorlanish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bor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207776" y="3202320"/>
                <a:ext cx="3902607" cy="8492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𝐂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</m:sup>
                      </m:sSubSup>
                      <m:r>
                        <a:rPr lang="en-US" sz="2400" b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𝐂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𝟕</m:t>
                          </m:r>
                        </m:sub>
                        <m:sup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</m:sup>
                      </m:sSubSup>
                      <m:r>
                        <a:rPr lang="en-US" sz="2400" b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𝟕</m:t>
                          </m:r>
                          <m:r>
                            <a:rPr 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𝟕</m:t>
                          </m:r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sz="24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)!</m:t>
                          </m:r>
                        </m:den>
                      </m:f>
                      <m:r>
                        <a:rPr lang="en-US" sz="2400" b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𝟐𝟏</m:t>
                      </m:r>
                    </m:oMath>
                  </m:oMathPara>
                </a14:m>
                <a:endParaRPr lang="en-US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776" y="3202320"/>
                <a:ext cx="3902607" cy="84927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490707" y="2307122"/>
                <a:ext cx="3336747" cy="722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𝐂</m:t>
                          </m:r>
                        </m:e>
                        <m:sub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𝐧</m:t>
                          </m:r>
                        </m:sub>
                        <m:sup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𝐤</m:t>
                          </m:r>
                        </m:sup>
                      </m:sSubSup>
                      <m:r>
                        <a:rPr lang="en-US" sz="2000" b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𝐂</m:t>
                          </m:r>
                        </m:e>
                        <m:sub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𝐧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𝐤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  <m:sup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𝐤</m:t>
                          </m:r>
                        </m:sup>
                      </m:sSubSup>
                      <m:r>
                        <a:rPr lang="en-US" sz="2000" b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𝐧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𝐤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)!</m:t>
                          </m:r>
                        </m:num>
                        <m:den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𝐤</m:t>
                          </m:r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!</m:t>
                          </m:r>
                          <m:d>
                            <m:d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𝐧</m:t>
                              </m:r>
                              <m:r>
                                <a:rPr lang="en-US" sz="2000" b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000" b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𝐤</m:t>
                              </m:r>
                            </m:e>
                          </m:d>
                          <m:r>
                            <a:rPr lang="en-US" sz="2000" b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707" y="2307122"/>
                <a:ext cx="3336747" cy="72205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89704" y="4683284"/>
            <a:ext cx="4432046" cy="359715"/>
          </a:xfrm>
          <a:prstGeom prst="rect">
            <a:avLst/>
          </a:prstGeom>
        </p:spPr>
        <p:txBody>
          <a:bodyPr wrap="square" lIns="51435" tIns="25718" rIns="51435" bIns="25718">
            <a:spAutoFit/>
          </a:bodyPr>
          <a:lstStyle/>
          <a:p>
            <a:pPr algn="r"/>
            <a:r>
              <a:rPr lang="en-US" sz="20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Javob: </a:t>
            </a:r>
            <a:r>
              <a:rPr lang="uz-Latn-UZ" sz="2000" b="1" i="1" dirty="0">
                <a:latin typeface="Arial" pitchFamily="34" charset="0"/>
                <a:cs typeface="Arial" pitchFamily="34" charset="0"/>
              </a:rPr>
              <a:t>21 </a:t>
            </a:r>
            <a:r>
              <a:rPr lang="en-US" sz="2000" b="1" i="1" dirty="0">
                <a:latin typeface="Arial" pitchFamily="34" charset="0"/>
                <a:cs typeface="Arial" pitchFamily="34" charset="0"/>
              </a:rPr>
              <a:t>ta</a:t>
            </a:r>
            <a:r>
              <a:rPr lang="uz-Cyrl-UZ" sz="2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uz-Latn-UZ" sz="2000" b="1" i="1" dirty="0">
                <a:latin typeface="Arial" pitchFamily="34" charset="0"/>
                <a:cs typeface="Arial" pitchFamily="34" charset="0"/>
              </a:rPr>
              <a:t>usul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92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к привить ребёнку любовь к чте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549" y="1536700"/>
            <a:ext cx="4410075" cy="294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65;p18"/>
          <p:cNvSpPr txBox="1"/>
          <p:nvPr/>
        </p:nvSpPr>
        <p:spPr>
          <a:xfrm>
            <a:off x="3650983" y="4398155"/>
            <a:ext cx="5223836" cy="69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878840">
              <a:buNone/>
            </a:pPr>
            <a:endParaRPr lang="en-US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70511" y="1022777"/>
            <a:ext cx="463008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6-masala.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Alisherda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matematikaga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oid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7 ta,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Sevarada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esa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fizikaga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oid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000" b="1" dirty="0">
                <a:latin typeface="Arial" pitchFamily="34" charset="0"/>
                <a:cs typeface="Arial" pitchFamily="34" charset="0"/>
              </a:rPr>
              <a:t>9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ta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kitob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bor.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Ular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bir-birlari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ikkitadan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kitobni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almashishlari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ru-RU" sz="3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972567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2139160" y="666379"/>
            <a:ext cx="4923326" cy="3407118"/>
            <a:chOff x="2116300" y="1321699"/>
            <a:chExt cx="4923326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1008811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16300" y="317039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43050" y="1774331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5000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03" name="Google Shape;2103;p33"/>
              <p:cNvSpPr txBox="1"/>
              <p:nvPr/>
            </p:nvSpPr>
            <p:spPr>
              <a:xfrm>
                <a:off x="169699" y="2657577"/>
                <a:ext cx="3006984" cy="71464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𝐂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</m:sub>
                        <m:sup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</m:sup>
                      </m:sSubSup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en-US" sz="20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!(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0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  <m:r>
                            <a:rPr lang="en-US" sz="20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)!</m:t>
                          </m:r>
                        </m:den>
                      </m:f>
                      <m:r>
                        <a:rPr lang="en-US" sz="2000" b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2000" b="1" i="0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𝟐𝟏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2103" name="Google Shape;2103;p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99" y="2657577"/>
                <a:ext cx="3006984" cy="7146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04" name="Google Shape;2104;p33"/>
          <p:cNvSpPr txBox="1"/>
          <p:nvPr/>
        </p:nvSpPr>
        <p:spPr>
          <a:xfrm>
            <a:off x="143101" y="3372218"/>
            <a:ext cx="3060179" cy="113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600"/>
              </a:spcAft>
            </a:pPr>
            <a:r>
              <a:rPr lang="en-US" sz="2800" b="1" dirty="0" err="1">
                <a:solidFill>
                  <a:srgbClr val="000000"/>
                </a:solidFill>
                <a:latin typeface="Calibri" panose="020F0502020204030204" charset="0"/>
                <a:ea typeface="Roboto"/>
                <a:cs typeface="Calibri" panose="020F0502020204030204" charset="0"/>
                <a:sym typeface="Roboto"/>
              </a:rPr>
              <a:t>Alisher</a:t>
            </a:r>
            <a:endParaRPr sz="2800" b="1" dirty="0">
              <a:solidFill>
                <a:srgbClr val="000000"/>
              </a:solidFill>
              <a:latin typeface="Calibri" panose="020F0502020204030204" charset="0"/>
              <a:ea typeface="Roboto"/>
              <a:cs typeface="Calibri" panose="020F0502020204030204" charset="0"/>
              <a:sym typeface="Roboto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05" name="Google Shape;2105;p33"/>
              <p:cNvSpPr txBox="1"/>
              <p:nvPr/>
            </p:nvSpPr>
            <p:spPr>
              <a:xfrm>
                <a:off x="5509260" y="1245607"/>
                <a:ext cx="3396793" cy="714641"/>
              </a:xfrm>
              <a:prstGeom prst="rect">
                <a:avLst/>
              </a:prstGeom>
              <a:solidFill>
                <a:srgbClr val="5000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endParaRPr lang="en-US" sz="2100" b="1" i="1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𝐂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</m:sup>
                      </m:sSubSup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  <m:r>
                            <a:rPr lang="en-US" sz="24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en-US" sz="24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  <m:r>
                            <a:rPr lang="en-US" sz="24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!(</m:t>
                          </m:r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400" b="1" i="0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  <m:r>
                            <a:rPr lang="en-US" sz="2400" b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)!</m:t>
                          </m:r>
                        </m:den>
                      </m:f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2400" b="1" i="0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𝟑𝟔</m:t>
                      </m:r>
                    </m:oMath>
                  </m:oMathPara>
                </a14:m>
                <a:endParaRPr lang="ru-RU" sz="2400" dirty="0"/>
              </a:p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00" b="1" dirty="0">
                  <a:solidFill>
                    <a:schemeClr val="l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mc:Choice>
        <mc:Fallback xmlns="">
          <p:sp>
            <p:nvSpPr>
              <p:cNvPr id="2105" name="Google Shape;2105;p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260" y="1245607"/>
                <a:ext cx="3396793" cy="714641"/>
              </a:xfrm>
              <a:prstGeom prst="rect">
                <a:avLst/>
              </a:prstGeom>
              <a:blipFill rotWithShape="1">
                <a:blip r:embed="rId4"/>
                <a:stretch>
                  <a:fillRect t="-47679" r="5" b="-4673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Google Shape;3087;p44"/>
          <p:cNvSpPr txBox="1"/>
          <p:nvPr/>
        </p:nvSpPr>
        <p:spPr>
          <a:xfrm>
            <a:off x="4831771" y="474416"/>
            <a:ext cx="4672883" cy="90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spcBef>
                <a:spcPts val="1600"/>
              </a:spcBef>
              <a:spcAft>
                <a:spcPts val="1600"/>
              </a:spcAft>
            </a:pPr>
            <a:r>
              <a:rPr lang="en-US" sz="2800" b="1" dirty="0" err="1">
                <a:latin typeface="Calibri" panose="020F0502020204030204" charset="0"/>
                <a:cs typeface="Calibri" panose="020F0502020204030204" charset="0"/>
              </a:rPr>
              <a:t>Sevara</a:t>
            </a:r>
            <a:endParaRPr lang="en-US" sz="2800" dirty="0">
              <a:latin typeface="Calibri" panose="020F0502020204030204" charset="0"/>
              <a:ea typeface="Roboto"/>
              <a:cs typeface="Calibri" panose="020F0502020204030204" charset="0"/>
              <a:sym typeface="Roboto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Google Shape;3087;p44"/>
              <p:cNvSpPr txBox="1"/>
              <p:nvPr/>
            </p:nvSpPr>
            <p:spPr>
              <a:xfrm>
                <a:off x="416353" y="4049410"/>
                <a:ext cx="4672883" cy="9028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 algn="ctr">
                  <a:spcBef>
                    <a:spcPts val="1600"/>
                  </a:spcBef>
                  <a:spcAft>
                    <a:spcPts val="16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𝐂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</m:sup>
                      </m:sSubSup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sSubSup>
                        <m:sSubSupPr>
                          <m:ctrlPr>
                            <a:rPr lang="ru-RU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𝐂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</m:sup>
                      </m:sSubSup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𝟐𝟏</m:t>
                      </m:r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𝟑𝟔</m:t>
                      </m:r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=</m:t>
                      </m:r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𝟕𝟓𝟔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latin typeface="Calibri" panose="020F0502020204030204" charset="0"/>
                  <a:ea typeface="Roboto"/>
                  <a:cs typeface="Calibri" panose="020F0502020204030204" charset="0"/>
                  <a:sym typeface="Roboto"/>
                </a:endParaRPr>
              </a:p>
            </p:txBody>
          </p:sp>
        </mc:Choice>
        <mc:Fallback xmlns="">
          <p:sp>
            <p:nvSpPr>
              <p:cNvPr id="17" name="Google Shape;3087;p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353" y="4049410"/>
                <a:ext cx="4672883" cy="902873"/>
              </a:xfrm>
              <a:prstGeom prst="rect">
                <a:avLst/>
              </a:prstGeom>
              <a:blipFill rotWithShape="1">
                <a:blip r:embed="rId5"/>
                <a:stretch>
                  <a:fillRect l="-9" t="-2" r="7" b="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7003886" y="4638045"/>
            <a:ext cx="19623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756 </a:t>
            </a:r>
            <a:r>
              <a:rPr lang="en-US" b="1" i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Книга Книги Библиотечные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62" y="1194494"/>
            <a:ext cx="1081932" cy="105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ечать каталогов в Екатеринбурге и Челябинске - «Бьюти Пак»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56" b="97111" l="9000" r="94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717" y="2485679"/>
            <a:ext cx="1264512" cy="113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150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Телефонный аппарат со шнуром Deli 7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766" y="3296988"/>
            <a:ext cx="2257559" cy="180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ТОП-5 лазерных цветных принтеров | Принтеры | Блог | Клуб DN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5"/>
          <a:stretch>
            <a:fillRect/>
          </a:stretch>
        </p:blipFill>
        <p:spPr bwMode="auto">
          <a:xfrm>
            <a:off x="5117230" y="1325126"/>
            <a:ext cx="2357588" cy="19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5К монитор LG UltraFine 5K (27MD5KL-B) — 4К-Monitor —интернет-магазин, 4К  монитор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309" y="1400927"/>
            <a:ext cx="2028691" cy="162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70511" y="1043949"/>
            <a:ext cx="51634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7-masala.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5 ta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printer, 3 ta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7 ta monitor 4 ta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korxonaga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taqsimlanishi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153161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Телефонный аппарат со шнуром Deli 7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27" y="1984524"/>
            <a:ext cx="1819409" cy="145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ТОП-5 лазерных цветных принтеров | Принтеры | Блог | Клуб DN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7" t="3535"/>
          <a:stretch>
            <a:fillRect/>
          </a:stretch>
        </p:blipFill>
        <p:spPr bwMode="auto">
          <a:xfrm>
            <a:off x="0" y="77620"/>
            <a:ext cx="1881791" cy="171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5К монитор LG UltraFine 5K (27MD5KL-B) — 4К-Monitor —интернет-магазин, 4К  монитор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587882"/>
            <a:ext cx="1552441" cy="124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1716486" y="774009"/>
                <a:ext cx="2727478" cy="725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 smtClean="0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en-US" sz="2000" b="1">
                                  <a:latin typeface="Cambria Math" panose="02040503050406030204"/>
                                </a:rPr>
                                <m:t>𝟓</m:t>
                              </m:r>
                            </m:sup>
                          </m:sSubSup>
                        </m:e>
                      </m:acc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𝟖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000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000" b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000" b="1" i="0" smtClean="0">
                          <a:latin typeface="Cambria Math" panose="02040503050406030204"/>
                        </a:rPr>
                        <m:t>𝟓𝟔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486" y="774009"/>
                <a:ext cx="2727478" cy="725135"/>
              </a:xfrm>
              <a:prstGeom prst="rect">
                <a:avLst/>
              </a:prstGeom>
              <a:blipFill rotWithShape="1">
                <a:blip r:embed="rId5"/>
                <a:stretch>
                  <a:fillRect l="-3" t="-80" r="9" b="75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45061" y="2420555"/>
                <a:ext cx="2705036" cy="725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000" b="1" i="1" smtClean="0">
                                  <a:latin typeface="Cambria Math" panose="02040503050406030204"/>
                                </a:rPr>
                                <m:t>𝟑</m:t>
                              </m:r>
                            </m:sup>
                          </m:sSubSup>
                        </m:e>
                      </m:acc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𝟔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000" b="1" i="1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000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000" b="1" i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𝟑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000" b="1" i="0" smtClean="0">
                          <a:latin typeface="Cambria Math" panose="02040503050406030204"/>
                        </a:rPr>
                        <m:t>𝟐𝟎</m:t>
                      </m:r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5061" y="2420555"/>
                <a:ext cx="2705036" cy="725135"/>
              </a:xfrm>
              <a:prstGeom prst="rect">
                <a:avLst/>
              </a:prstGeom>
              <a:blipFill rotWithShape="1">
                <a:blip r:embed="rId6"/>
                <a:stretch>
                  <a:fillRect l="-3" t="-79" r="1" b="74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510536" y="3884447"/>
                <a:ext cx="2881366" cy="725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000" b="1" i="1" smtClean="0">
                                  <a:latin typeface="Cambria Math" panose="02040503050406030204"/>
                                </a:rPr>
                                <m:t>𝟕</m:t>
                              </m:r>
                            </m:sup>
                          </m:sSubSup>
                        </m:e>
                      </m:acc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𝟏𝟎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000" b="1" i="1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000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000" b="1" i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ru-RU" sz="2000" b="1" i="0" smtClean="0"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000" b="1" i="0" smtClean="0">
                          <a:latin typeface="Cambria Math" panose="02040503050406030204"/>
                        </a:rPr>
                        <m:t>𝟏𝟐𝟎</m:t>
                      </m:r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536" y="3884447"/>
                <a:ext cx="2881366" cy="725135"/>
              </a:xfrm>
              <a:prstGeom prst="rect">
                <a:avLst/>
              </a:prstGeom>
              <a:blipFill rotWithShape="1">
                <a:blip r:embed="rId7"/>
                <a:stretch>
                  <a:fillRect l="-18" t="-21" r="8" b="16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авая фигурная скобка 9"/>
          <p:cNvSpPr/>
          <p:nvPr/>
        </p:nvSpPr>
        <p:spPr>
          <a:xfrm>
            <a:off x="4234414" y="748452"/>
            <a:ext cx="514350" cy="3942832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4653514" y="2228270"/>
                <a:ext cx="4470134" cy="4688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en-US" sz="2000" b="1">
                                  <a:latin typeface="Cambria Math" panose="02040503050406030204"/>
                                </a:rPr>
                                <m:t>𝟓</m:t>
                              </m:r>
                            </m:sup>
                          </m:sSubSup>
                        </m:e>
                      </m:acc>
                      <m:r>
                        <a:rPr lang="en-US" sz="2000" b="1" i="1" smtClean="0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𝟑</m:t>
                              </m:r>
                            </m:sup>
                          </m:sSubSup>
                        </m:e>
                      </m:acc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en-US" sz="20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000" b="1" i="1">
                                  <a:latin typeface="Cambria Math" panose="02040503050406030204"/>
                                </a:rPr>
                                <m:t>𝟕</m:t>
                              </m:r>
                            </m:sup>
                          </m:sSubSup>
                        </m:e>
                      </m:acc>
                      <m:r>
                        <a:rPr lang="en-US" sz="20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000" b="1" i="0" smtClean="0">
                          <a:latin typeface="Cambria Math" panose="02040503050406030204"/>
                        </a:rPr>
                        <m:t>𝟓𝟔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𝟐𝟎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𝟏𝟐𝟎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=</m:t>
                      </m:r>
                      <m:r>
                        <a:rPr lang="ru-RU" sz="2000" b="1" i="1" smtClean="0">
                          <a:latin typeface="Cambria Math" panose="02040503050406030204"/>
                          <a:ea typeface="Cambria Math" panose="02040503050406030204"/>
                        </a:rPr>
                        <m:t>𝟏𝟑𝟒𝟒𝟎𝟎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3514" y="2228270"/>
                <a:ext cx="4470134" cy="468846"/>
              </a:xfrm>
              <a:prstGeom prst="rect">
                <a:avLst/>
              </a:prstGeom>
              <a:blipFill rotWithShape="1">
                <a:blip r:embed="rId8"/>
                <a:stretch>
                  <a:fillRect l="-5" t="-12" r="13" b="58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5895975" y="4691284"/>
                <a:ext cx="298132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18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18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ru-RU" sz="1800" b="1" i="1">
                        <a:latin typeface="Cambria Math" panose="02040503050406030204"/>
                        <a:ea typeface="Cambria Math" panose="02040503050406030204"/>
                      </a:rPr>
                      <m:t>𝟏𝟑𝟒𝟒𝟎𝟎</m:t>
                    </m:r>
                    <m:r>
                      <a:rPr lang="ru-RU" sz="1800" b="1" i="1" smtClean="0">
                        <a:latin typeface="Cambria Math" panose="02040503050406030204"/>
                        <a:ea typeface="Cambria Math" panose="02040503050406030204"/>
                      </a:rPr>
                      <m:t> </m:t>
                    </m:r>
                  </m:oMath>
                </a14:m>
                <a:r>
                  <a:rPr lang="ru-RU" sz="18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8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usulda</a:t>
                </a:r>
                <a:endParaRPr lang="ru-RU" sz="1800" b="1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975" y="4691284"/>
                <a:ext cx="2981325" cy="369332"/>
              </a:xfrm>
              <a:prstGeom prst="rect">
                <a:avLst/>
              </a:prstGeom>
              <a:blipFill rotWithShape="1">
                <a:blip r:embed="rId9"/>
                <a:stretch>
                  <a:fillRect l="-1636" t="-8333" b="-26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9785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3065" y="995382"/>
            <a:ext cx="49209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8-masala. </a:t>
            </a:r>
            <a:r>
              <a:rPr lang="en-US" sz="2800" b="1" dirty="0" err="1"/>
              <a:t>To‘qqiz</a:t>
            </a:r>
            <a:r>
              <a:rPr lang="en-US" sz="2800" b="1" dirty="0"/>
              <a:t> </a:t>
            </a:r>
            <a:r>
              <a:rPr lang="en-US" sz="2800" b="1" dirty="0" err="1"/>
              <a:t>o‘quvchidan</a:t>
            </a:r>
            <a:r>
              <a:rPr lang="en-US" sz="2800" b="1" dirty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 </a:t>
            </a:r>
            <a:r>
              <a:rPr lang="en-US" sz="2800" b="1" dirty="0" err="1"/>
              <a:t>guruhni</a:t>
            </a:r>
            <a:r>
              <a:rPr lang="en-US" sz="2800" b="1" dirty="0"/>
              <a:t> </a:t>
            </a:r>
            <a:r>
              <a:rPr lang="en-US" sz="2800" b="1" dirty="0" err="1"/>
              <a:t>uchta</a:t>
            </a:r>
            <a:r>
              <a:rPr lang="en-US" sz="2800" b="1" dirty="0"/>
              <a:t> </a:t>
            </a:r>
            <a:r>
              <a:rPr lang="en-US" sz="2800" b="1" dirty="0" err="1"/>
              <a:t>kichik</a:t>
            </a:r>
            <a:r>
              <a:rPr lang="en-US" sz="2800" b="1" dirty="0"/>
              <a:t> </a:t>
            </a:r>
            <a:r>
              <a:rPr lang="en-US" sz="2800" b="1" dirty="0" err="1"/>
              <a:t>guruhga</a:t>
            </a:r>
            <a:r>
              <a:rPr lang="en-US" sz="2800" b="1" dirty="0"/>
              <a:t> </a:t>
            </a:r>
            <a:r>
              <a:rPr lang="en-US" sz="2800" b="1" dirty="0" err="1"/>
              <a:t>bo‘lish</a:t>
            </a:r>
            <a:r>
              <a:rPr lang="en-US" sz="2800" b="1" dirty="0"/>
              <a:t> </a:t>
            </a:r>
            <a:r>
              <a:rPr lang="en-US" sz="2800" b="1" dirty="0" err="1"/>
              <a:t>kerak</a:t>
            </a:r>
            <a:r>
              <a:rPr lang="en-US" sz="2800" b="1" dirty="0"/>
              <a:t>: </a:t>
            </a:r>
            <a:r>
              <a:rPr lang="en-US" sz="2800" b="1" dirty="0" err="1"/>
              <a:t>birinchi</a:t>
            </a:r>
            <a:r>
              <a:rPr lang="en-US" sz="2800" b="1" dirty="0"/>
              <a:t> </a:t>
            </a:r>
            <a:r>
              <a:rPr lang="en-US" sz="2800" b="1" dirty="0" err="1"/>
              <a:t>guruhda</a:t>
            </a:r>
            <a:r>
              <a:rPr lang="en-US" sz="2800" b="1" dirty="0"/>
              <a:t> 2 </a:t>
            </a:r>
            <a:r>
              <a:rPr lang="en-US" sz="2800" b="1" dirty="0" err="1"/>
              <a:t>nafar</a:t>
            </a:r>
            <a:r>
              <a:rPr lang="en-US" sz="2800" b="1" dirty="0"/>
              <a:t>, </a:t>
            </a:r>
            <a:r>
              <a:rPr lang="en-US" sz="2800" b="1" dirty="0" err="1"/>
              <a:t>ikkinchisida</a:t>
            </a:r>
            <a:r>
              <a:rPr lang="en-US" sz="2800" b="1" dirty="0"/>
              <a:t> </a:t>
            </a:r>
            <a:br>
              <a:rPr lang="en-US" sz="2800" b="1" dirty="0"/>
            </a:br>
            <a:r>
              <a:rPr lang="en-US" sz="2800" b="1" dirty="0"/>
              <a:t>3 </a:t>
            </a:r>
            <a:r>
              <a:rPr lang="en-US" sz="2800" b="1" dirty="0" err="1"/>
              <a:t>nafar</a:t>
            </a:r>
            <a:r>
              <a:rPr lang="en-US" sz="2800" b="1" dirty="0"/>
              <a:t>, </a:t>
            </a:r>
            <a:r>
              <a:rPr lang="en-US" sz="2800" b="1" dirty="0" err="1"/>
              <a:t>uchinchisida</a:t>
            </a:r>
            <a:r>
              <a:rPr lang="en-US" sz="2800" b="1" dirty="0"/>
              <a:t> 4 </a:t>
            </a:r>
            <a:r>
              <a:rPr lang="en-US" sz="2800" b="1" dirty="0" err="1"/>
              <a:t>nafar</a:t>
            </a:r>
            <a:r>
              <a:rPr lang="en-US" sz="2800" b="1" dirty="0"/>
              <a:t>. </a:t>
            </a:r>
            <a:r>
              <a:rPr lang="en-US" sz="2800" b="1" dirty="0" err="1"/>
              <a:t>Bunday</a:t>
            </a:r>
            <a:r>
              <a:rPr lang="en-US" sz="2800" b="1" dirty="0"/>
              <a:t> </a:t>
            </a:r>
            <a:r>
              <a:rPr lang="en-US" sz="2800" b="1" dirty="0" err="1"/>
              <a:t>bo‘linishni</a:t>
            </a:r>
            <a:r>
              <a:rPr lang="en-US" sz="2800" b="1" dirty="0"/>
              <a:t> </a:t>
            </a:r>
            <a:r>
              <a:rPr lang="en-US" sz="2800" b="1" dirty="0" err="1"/>
              <a:t>necha</a:t>
            </a:r>
            <a:r>
              <a:rPr lang="en-US" sz="2800" b="1" dirty="0"/>
              <a:t> </a:t>
            </a:r>
            <a:r>
              <a:rPr lang="en-US" sz="2800" b="1" dirty="0" err="1"/>
              <a:t>xil</a:t>
            </a:r>
            <a:r>
              <a:rPr lang="en-US" sz="2800" b="1" dirty="0"/>
              <a:t> </a:t>
            </a:r>
            <a:r>
              <a:rPr lang="en-US" sz="2800" b="1" dirty="0" err="1"/>
              <a:t>usulda</a:t>
            </a:r>
            <a:r>
              <a:rPr lang="en-US" sz="2800" b="1" dirty="0"/>
              <a:t> </a:t>
            </a:r>
            <a:r>
              <a:rPr lang="en-US" sz="2800" b="1" dirty="0" err="1"/>
              <a:t>amalga</a:t>
            </a:r>
            <a:r>
              <a:rPr lang="en-US" sz="2800" b="1" dirty="0"/>
              <a:t> </a:t>
            </a:r>
            <a:r>
              <a:rPr lang="en-US" sz="2800" b="1" dirty="0" err="1"/>
              <a:t>oshirish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?</a:t>
            </a:r>
            <a:endParaRPr lang="ru-RU" sz="28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988" y="975688"/>
            <a:ext cx="3990012" cy="399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92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0" t="10549" r="38298" b="27593"/>
          <a:stretch>
            <a:fillRect/>
          </a:stretch>
        </p:blipFill>
        <p:spPr bwMode="auto">
          <a:xfrm>
            <a:off x="0" y="1351816"/>
            <a:ext cx="1125149" cy="2567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Схема 1"/>
              <p:cNvGraphicFramePr/>
              <p:nvPr>
                <p:extLst>
                  <p:ext uri="{D42A27DB-BD31-4B8C-83A1-F6EECF244321}">
                    <p14:modId xmlns:p14="http://schemas.microsoft.com/office/powerpoint/2010/main" val="2848887767"/>
                  </p:ext>
                </p:extLst>
              </p:nvPr>
            </p:nvGraphicFramePr>
            <p:xfrm>
              <a:off x="958772" y="52775"/>
              <a:ext cx="8185228" cy="492212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2" name="Схема 1"/>
              <p:cNvGraphicFramePr/>
              <p:nvPr>
                <p:extLst>
                  <p:ext uri="{D42A27DB-BD31-4B8C-83A1-F6EECF244321}">
                    <p14:modId xmlns:p14="http://schemas.microsoft.com/office/powerpoint/2010/main" val="2848887767"/>
                  </p:ext>
                </p:extLst>
              </p:nvPr>
            </p:nvGraphicFramePr>
            <p:xfrm>
              <a:off x="958772" y="52775"/>
              <a:ext cx="8185228" cy="492212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  <p:sp>
        <p:nvSpPr>
          <p:cNvPr id="6" name="AutoShape 2" descr="Total logo | Logok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ru-RU"/>
          </a:p>
        </p:txBody>
      </p:sp>
      <p:sp>
        <p:nvSpPr>
          <p:cNvPr id="7" name="AutoShape 4" descr="Total logo | Logok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887894" y="509758"/>
                <a:ext cx="3900620" cy="7140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𝟗</m:t>
                          </m:r>
                        </m:sub>
                        <m:sup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𝟗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𝟗</m:t>
                              </m:r>
                              <m:r>
                                <a:rPr lang="en-US" sz="2000" b="1" i="1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−</m:t>
                              </m:r>
                              <m:r>
                                <a:rPr lang="en-US" sz="20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𝟐</m:t>
                              </m:r>
                            </m:e>
                          </m:d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𝟐</m:t>
                          </m:r>
                          <m:r>
                            <a:rPr lang="en-US" sz="20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  <m:r>
                        <a:rPr lang="en-US" sz="2000" b="1" i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𝟕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!∙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𝟗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𝟕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!∙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en-US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</m:den>
                      </m:f>
                      <m:r>
                        <a:rPr lang="en-US" sz="2000" b="1" i="0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2000" b="1" i="0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𝟑𝟔</m:t>
                      </m:r>
                    </m:oMath>
                  </m:oMathPara>
                </a14:m>
                <a:endParaRPr lang="en-US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94" y="509758"/>
                <a:ext cx="3900620" cy="71404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5030210" y="1653713"/>
                <a:ext cx="3974934" cy="657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chemeClr val="bg1"/>
                          </a:solidFill>
                          <a:latin typeface="Cambria Math" panose="02040503050406030204"/>
                          <a:ea typeface="Cambria Math" panose="02040503050406030204"/>
                        </a:rPr>
                        <m:t>   </m:t>
                      </m:r>
                      <m:sSubSup>
                        <m:sSubSupPr>
                          <m:ctrlP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/>
                            </a:rPr>
                          </m:ctrlPr>
                        </m:sSubSupPr>
                        <m:e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𝑪</m:t>
                          </m:r>
                        </m:e>
                        <m:sub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𝟕</m:t>
                          </m:r>
                        </m:sub>
                        <m:sup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𝟑</m:t>
                          </m:r>
                        </m:sup>
                      </m:sSubSup>
                      <m:r>
                        <a:rPr lang="en-US" sz="1800" b="1" i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18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𝟕</m:t>
                              </m:r>
                              <m:r>
                                <a:rPr lang="en-US" sz="1800" b="1" i="1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−</m:t>
                              </m:r>
                              <m:r>
                                <a:rPr lang="en-US" sz="18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/>
                                </a:rPr>
                                <m:t>𝟑</m:t>
                              </m:r>
                            </m:e>
                          </m:d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𝟑</m:t>
                          </m:r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den>
                      </m:f>
                      <m:r>
                        <a:rPr lang="en-US" sz="1800" b="1" i="1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/>
                            </a:rPr>
                          </m:ctrlPr>
                        </m:fPr>
                        <m:num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𝟒</m:t>
                          </m:r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!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𝟔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!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1800" b="1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  <m:r>
                            <a:rPr lang="en-US" sz="1800" b="1" i="1">
                              <a:solidFill>
                                <a:schemeClr val="bg1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!</m:t>
                          </m:r>
                        </m:den>
                      </m:f>
                      <m:r>
                        <a:rPr lang="en-US" sz="1800" b="1" i="1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1800" b="1" i="1" smtClean="0">
                          <a:solidFill>
                            <a:schemeClr val="bg1"/>
                          </a:solidFill>
                          <a:latin typeface="Cambria Math" panose="02040503050406030204"/>
                        </a:rPr>
                        <m:t>𝟑𝟓</m:t>
                      </m:r>
                    </m:oMath>
                  </m:oMathPara>
                </a14:m>
                <a:endParaRPr lang="ru-RU" sz="1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0210" y="1653713"/>
                <a:ext cx="3974934" cy="65755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5399509" y="2742499"/>
                <a:ext cx="2460225" cy="6630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𝑪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𝟒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𝟒</m:t>
                        </m:r>
                      </m:sup>
                    </m:sSubSup>
                    <m:r>
                      <a:rPr lang="en-US" sz="2400" b="1" i="1">
                        <a:solidFill>
                          <a:schemeClr val="bg1"/>
                        </a:solidFill>
                        <a:latin typeface="Cambria Math" panose="02040503050406030204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</a:rPr>
                          <m:t>𝟒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/>
                              </a:rPr>
                              <m:t>𝟒</m:t>
                            </m:r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/>
                              </a:rPr>
                              <m:t>−</m:t>
                            </m:r>
                            <m:r>
                              <a:rPr lang="en-US" sz="2400" b="1" i="1" smtClean="0">
                                <a:solidFill>
                                  <a:schemeClr val="bg1"/>
                                </a:solidFill>
                                <a:latin typeface="Cambria Math" panose="02040503050406030204"/>
                              </a:rPr>
                              <m:t>𝟒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en-US" sz="2400" b="1" i="1" smtClean="0">
                            <a:solidFill>
                              <a:schemeClr val="bg1"/>
                            </a:solidFill>
                            <a:latin typeface="Cambria Math" panose="02040503050406030204"/>
                          </a:rPr>
                          <m:t>𝟒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/>
                          </a:rPr>
                          <m:t>!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/>
                      </a:rPr>
                      <m:t>𝟏</m:t>
                    </m:r>
                  </m:oMath>
                </a14:m>
                <a:r>
                  <a:rPr lang="en-US" sz="2400" b="1" dirty="0">
                    <a:solidFill>
                      <a:schemeClr val="bg1"/>
                    </a:solidFill>
                  </a:rPr>
                  <a:t> </a:t>
                </a:r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509" y="2742499"/>
                <a:ext cx="2460225" cy="66300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Прямоугольник 18"/>
          <p:cNvSpPr/>
          <p:nvPr/>
        </p:nvSpPr>
        <p:spPr>
          <a:xfrm>
            <a:off x="6577914" y="4670104"/>
            <a:ext cx="25047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000" b="1" i="1" dirty="0" err="1">
                <a:solidFill>
                  <a:srgbClr val="002060"/>
                </a:solidFill>
              </a:rPr>
              <a:t>Javob</a:t>
            </a:r>
            <a:r>
              <a:rPr lang="en-US" sz="2000" b="1" i="1" dirty="0">
                <a:solidFill>
                  <a:srgbClr val="002060"/>
                </a:solidFill>
              </a:rPr>
              <a:t>: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/>
              <a:t>1260 </a:t>
            </a:r>
            <a:r>
              <a:rPr lang="en-US" sz="2000" b="1" dirty="0" err="1"/>
              <a:t>xil</a:t>
            </a:r>
            <a:r>
              <a:rPr lang="en-US" sz="2000" b="1" dirty="0"/>
              <a:t> </a:t>
            </a:r>
            <a:r>
              <a:rPr lang="en-US" sz="2000" b="1" dirty="0" err="1"/>
              <a:t>usulda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06620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114200" y="1968683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39361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+mn-lt"/>
                <a:cs typeface="Arial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031279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4223</TotalTime>
  <Words>761</Words>
  <Application>Microsoft Office PowerPoint</Application>
  <PresentationFormat>Экран (16:9)</PresentationFormat>
  <Paragraphs>116</Paragraphs>
  <Slides>22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Cambria Math</vt:lpstr>
      <vt:lpstr>Fira Sans Extra Condensed</vt:lpstr>
      <vt:lpstr>Fira Sans Extra Condensed Medium</vt:lpstr>
      <vt:lpstr>Roboto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Takrorsiz guruhlashlar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axmedovazulnura1974@gmail.com</cp:lastModifiedBy>
  <cp:revision>220</cp:revision>
  <dcterms:created xsi:type="dcterms:W3CDTF">2019-02-21T15:01:25Z</dcterms:created>
  <dcterms:modified xsi:type="dcterms:W3CDTF">2026-05-07T02:56:43Z</dcterms:modified>
</cp:coreProperties>
</file>