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5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2.xml" ContentType="application/vnd.openxmlformats-officedocument.drawingml.diagramData+xml"/>
  <Override PartName="/ppt/diagrams/data4.xml" ContentType="application/vnd.openxmlformats-officedocument.drawingml.diagramData+xml"/>
  <Override PartName="/ppt/diagrams/data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1"/>
  </p:notesMasterIdLst>
  <p:sldIdLst>
    <p:sldId id="308" r:id="rId2"/>
    <p:sldId id="309" r:id="rId3"/>
    <p:sldId id="279" r:id="rId4"/>
    <p:sldId id="313" r:id="rId5"/>
    <p:sldId id="315" r:id="rId6"/>
    <p:sldId id="280" r:id="rId7"/>
    <p:sldId id="318" r:id="rId8"/>
    <p:sldId id="287" r:id="rId9"/>
    <p:sldId id="289" r:id="rId10"/>
    <p:sldId id="323" r:id="rId11"/>
    <p:sldId id="325" r:id="rId12"/>
    <p:sldId id="324" r:id="rId13"/>
    <p:sldId id="319" r:id="rId14"/>
    <p:sldId id="294" r:id="rId15"/>
    <p:sldId id="326" r:id="rId16"/>
    <p:sldId id="327" r:id="rId17"/>
    <p:sldId id="328" r:id="rId18"/>
    <p:sldId id="329" r:id="rId19"/>
    <p:sldId id="317" r:id="rId20"/>
  </p:sldIdLst>
  <p:sldSz cx="9144000" cy="5143500" type="screen16x9"/>
  <p:notesSz cx="6858000" cy="9144000"/>
  <p:defaultTextStyle>
    <a:defPPr>
      <a:defRPr lang="en-US"/>
    </a:defPPr>
    <a:lvl1pPr marL="0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B2921E"/>
    <a:srgbClr val="D60093"/>
    <a:srgbClr val="0025D8"/>
    <a:srgbClr val="0066FF"/>
    <a:srgbClr val="006600"/>
    <a:srgbClr val="CCFF99"/>
    <a:srgbClr val="CCFFFF"/>
    <a:srgbClr val="FFFFCC"/>
    <a:srgbClr val="4C74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82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png"/><Relationship Id="rId1" Type="http://schemas.openxmlformats.org/officeDocument/2006/relationships/image" Target="../media/image18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#1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92FEFD-C0A9-4D82-9395-11371C6A4DF1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5EB692-4BE0-43C6-AD00-642123C84614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>
              <a:latin typeface="Arial" pitchFamily="34" charset="0"/>
              <a:cs typeface="Arial" pitchFamily="34" charset="0"/>
            </a:rPr>
            <a:t>DASTUR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81B6493F-2F2B-44E0-A9F7-E0EE6EAB3174}" type="parTrans" cxnId="{20206154-EF6F-4C7E-A42C-2CC781A4A37F}">
      <dgm:prSet/>
      <dgm:spPr/>
      <dgm:t>
        <a:bodyPr/>
        <a:lstStyle/>
        <a:p>
          <a:endParaRPr lang="ru-RU"/>
        </a:p>
      </dgm:t>
    </dgm:pt>
    <dgm:pt modelId="{39075388-E8C7-43C9-B7C6-49576EADC25A}" type="sibTrans" cxnId="{20206154-EF6F-4C7E-A42C-2CC781A4A37F}">
      <dgm:prSet/>
      <dgm:spPr/>
      <dgm:t>
        <a:bodyPr/>
        <a:lstStyle/>
        <a:p>
          <a:endParaRPr lang="ru-RU"/>
        </a:p>
      </dgm:t>
    </dgm:pt>
    <dgm:pt modelId="{859CE1E3-8D11-4828-AFCC-E9DF98234EE5}">
      <dgm:prSet phldrT="[Текст]" custT="1"/>
      <dgm:spPr/>
      <dgm:t>
        <a:bodyPr/>
        <a:lstStyle/>
        <a:p>
          <a:r>
            <a:rPr lang="uz-Latn-UZ" sz="3200" dirty="0"/>
            <a:t>Barcha harflari har xil</a:t>
          </a:r>
          <a:endParaRPr lang="ru-RU" sz="3200" dirty="0"/>
        </a:p>
      </dgm:t>
    </dgm:pt>
    <dgm:pt modelId="{86027CBD-9451-45F9-AFD4-ECDAA565804F}" type="parTrans" cxnId="{AF41BB3B-9866-4919-9E21-79CFABC82567}">
      <dgm:prSet/>
      <dgm:spPr/>
      <dgm:t>
        <a:bodyPr/>
        <a:lstStyle/>
        <a:p>
          <a:endParaRPr lang="ru-RU"/>
        </a:p>
      </dgm:t>
    </dgm:pt>
    <dgm:pt modelId="{047AC4EB-9056-44E2-B226-9FC4E67BB444}" type="sibTrans" cxnId="{AF41BB3B-9866-4919-9E21-79CFABC82567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E9FE2B38-4B44-41A6-A6D3-027D7A9C61BE}">
          <dgm:prSet phldrT="[Текст]" custT="1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sSub>
                      <m:sSubPr>
                        <m:ctrlPr>
                          <a:rPr lang="ru-RU" sz="3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Latn-UZ" sz="36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uz-Latn-UZ" sz="3600" b="0" i="1" smtClean="0">
                            <a:latin typeface="Cambria Math"/>
                          </a:rPr>
                          <m:t>6</m:t>
                        </m:r>
                      </m:sub>
                    </m:sSub>
                    <m:r>
                      <a:rPr lang="uz-Latn-UZ" sz="3600" b="0" i="1" smtClean="0">
                        <a:latin typeface="Cambria Math"/>
                      </a:rPr>
                      <m:t>=</m:t>
                    </m:r>
                    <m:r>
                      <a:rPr lang="uz-Latn-UZ" sz="3600" b="0" i="1" smtClean="0">
                        <a:latin typeface="Cambria Math"/>
                      </a:rPr>
                      <m:t>6</m:t>
                    </m:r>
                    <m:r>
                      <a:rPr lang="uz-Latn-UZ" sz="3600" b="0" i="1" smtClean="0">
                        <a:latin typeface="Cambria Math"/>
                      </a:rPr>
                      <m:t>!=</m:t>
                    </m:r>
                    <m:r>
                      <a:rPr lang="en-US" sz="3600" b="0" i="1" smtClean="0">
                        <a:latin typeface="Cambria Math"/>
                      </a:rPr>
                      <m:t>720</m:t>
                    </m:r>
                  </m:oMath>
                </m:oMathPara>
              </a14:m>
              <a:endParaRPr lang="ru-RU" sz="3600" dirty="0"/>
            </a:p>
          </dgm:t>
        </dgm:pt>
      </mc:Choice>
      <mc:Fallback xmlns="">
        <dgm:pt modelId="{E9FE2B38-4B44-41A6-A6D3-027D7A9C61BE}">
          <dgm:prSet phldrT="[Текст]" custT="1"/>
          <dgm:spPr/>
          <dgm:t>
            <a:bodyPr/>
            <a:lstStyle/>
            <a:p>
              <a:r>
                <a:rPr lang="uz-Latn-UZ" sz="3600" b="0" i="0" smtClean="0">
                  <a:latin typeface="Cambria Math"/>
                </a:rPr>
                <a:t>𝑃</a:t>
              </a:r>
              <a:r>
                <a:rPr lang="ru-RU" sz="3600" b="0" i="0" smtClean="0">
                  <a:latin typeface="Cambria Math"/>
                </a:rPr>
                <a:t>_</a:t>
              </a:r>
              <a:r>
                <a:rPr lang="uz-Latn-UZ" sz="3600" b="0" i="0" smtClean="0">
                  <a:latin typeface="Cambria Math"/>
                </a:rPr>
                <a:t>6=6!=</a:t>
              </a:r>
              <a:r>
                <a:rPr lang="en-US" sz="3600" b="0" i="0" smtClean="0">
                  <a:latin typeface="Cambria Math"/>
                </a:rPr>
                <a:t>720</a:t>
              </a:r>
              <a:endParaRPr lang="ru-RU" sz="3600" dirty="0"/>
            </a:p>
          </dgm:t>
        </dgm:pt>
      </mc:Fallback>
    </mc:AlternateContent>
    <dgm:pt modelId="{6714897B-74F7-47EC-9AF5-C83F12E47C91}" type="parTrans" cxnId="{AE713E5A-55AB-4624-A582-477D4B4CC05C}">
      <dgm:prSet/>
      <dgm:spPr/>
      <dgm:t>
        <a:bodyPr/>
        <a:lstStyle/>
        <a:p>
          <a:endParaRPr lang="ru-RU"/>
        </a:p>
      </dgm:t>
    </dgm:pt>
    <dgm:pt modelId="{3175125F-4ACA-4E1F-82EB-054FABC7F857}" type="sibTrans" cxnId="{AE713E5A-55AB-4624-A582-477D4B4CC05C}">
      <dgm:prSet/>
      <dgm:spPr/>
      <dgm:t>
        <a:bodyPr/>
        <a:lstStyle/>
        <a:p>
          <a:endParaRPr lang="ru-RU"/>
        </a:p>
      </dgm:t>
    </dgm:pt>
    <dgm:pt modelId="{63B0C142-2F21-4309-B79C-02611020B98A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>
              <a:latin typeface="Arial" pitchFamily="34" charset="0"/>
              <a:cs typeface="Arial" pitchFamily="34" charset="0"/>
            </a:rPr>
            <a:t>MATEMATIKA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40E3409B-D920-4B01-BB1F-FCB7CE9E815E}" type="parTrans" cxnId="{657D5981-3603-422F-8597-D17072CB9B9A}">
      <dgm:prSet/>
      <dgm:spPr/>
      <dgm:t>
        <a:bodyPr/>
        <a:lstStyle/>
        <a:p>
          <a:endParaRPr lang="ru-RU"/>
        </a:p>
      </dgm:t>
    </dgm:pt>
    <dgm:pt modelId="{1AA74546-CB06-4869-9037-5D021A5B9873}" type="sibTrans" cxnId="{657D5981-3603-422F-8597-D17072CB9B9A}">
      <dgm:prSet/>
      <dgm:spPr/>
      <dgm:t>
        <a:bodyPr/>
        <a:lstStyle/>
        <a:p>
          <a:endParaRPr lang="ru-RU"/>
        </a:p>
      </dgm:t>
    </dgm:pt>
    <dgm:pt modelId="{ECA88DC3-D8CE-4B31-B357-E13432CB81A3}">
      <dgm:prSet phldrT="[Текст]"/>
      <dgm:spPr/>
      <dgm:t>
        <a:bodyPr/>
        <a:lstStyle/>
        <a:p>
          <a:r>
            <a:rPr lang="en-US" sz="2100" b="1" dirty="0"/>
            <a:t>“m” </a:t>
          </a:r>
          <a:r>
            <a:rPr lang="en-US" sz="2100" b="1" dirty="0" err="1"/>
            <a:t>harfi</a:t>
          </a:r>
          <a:r>
            <a:rPr lang="en-US" sz="2100" b="1" dirty="0"/>
            <a:t> 2 ta, “a” </a:t>
          </a:r>
          <a:r>
            <a:rPr lang="en-US" sz="2100" b="1" dirty="0" err="1"/>
            <a:t>harfi</a:t>
          </a:r>
          <a:r>
            <a:rPr lang="en-US" sz="2100" b="1" dirty="0"/>
            <a:t> 3 ta, “t” </a:t>
          </a:r>
          <a:r>
            <a:rPr lang="en-US" sz="2100" b="1" dirty="0" err="1"/>
            <a:t>harfi</a:t>
          </a:r>
          <a:r>
            <a:rPr lang="en-US" sz="2100" b="1" dirty="0"/>
            <a:t>       2 ta, </a:t>
          </a:r>
          <a:r>
            <a:rPr lang="en-US" sz="2100" b="1" dirty="0" err="1"/>
            <a:t>qolgan</a:t>
          </a:r>
          <a:r>
            <a:rPr lang="en-US" sz="2100" b="1" dirty="0"/>
            <a:t> </a:t>
          </a:r>
          <a:r>
            <a:rPr lang="en-US" sz="2100" b="1" dirty="0" err="1"/>
            <a:t>harflar</a:t>
          </a:r>
          <a:r>
            <a:rPr lang="en-US" sz="2100" b="1" dirty="0"/>
            <a:t> 1 </a:t>
          </a:r>
          <a:r>
            <a:rPr lang="en-US" sz="2100" b="1" dirty="0" err="1"/>
            <a:t>tadan</a:t>
          </a:r>
          <a:r>
            <a:rPr lang="en-US" sz="2100" b="1" dirty="0"/>
            <a:t> </a:t>
          </a:r>
          <a:endParaRPr lang="ru-RU" sz="2100" b="1" dirty="0"/>
        </a:p>
      </dgm:t>
    </dgm:pt>
    <dgm:pt modelId="{48675A60-0712-4E2D-80DA-5C89DF72CD09}" type="parTrans" cxnId="{4D457528-BF21-4166-9DFB-DA8FAC7EADC1}">
      <dgm:prSet/>
      <dgm:spPr/>
      <dgm:t>
        <a:bodyPr/>
        <a:lstStyle/>
        <a:p>
          <a:endParaRPr lang="ru-RU"/>
        </a:p>
      </dgm:t>
    </dgm:pt>
    <dgm:pt modelId="{66E36B33-2D9A-4714-A1B6-26B25D882ED0}" type="sibTrans" cxnId="{4D457528-BF21-4166-9DFB-DA8FAC7EADC1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326A1FA5-413F-4806-A3C6-25483C9C1BED}">
          <dgm:prSet phldrT="[Текст]" custT="1"/>
          <dgm:spPr/>
          <dgm:t>
            <a:bodyPr/>
            <a:lstStyle/>
            <a:p>
              <a14:m>
                <m:oMath xmlns:m="http://schemas.openxmlformats.org/officeDocument/2006/math">
                  <m:sSub>
                    <m:sSubPr>
                      <m:ctrlPr>
                        <a:rPr lang="ru-RU" sz="19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sSubPr>
                    <m:e>
                      <m:acc>
                        <m:accPr>
                          <m:chr m:val="̅"/>
                          <m:ctrlPr>
                            <a:rPr lang="ru-RU" sz="19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9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𝑷</m:t>
                          </m:r>
                          <m:r>
                            <a:rPr lang="en-US" sz="19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</m:e>
                    <m:sub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</m:sub>
                  </m:sSub>
                  <m:d>
                    <m:dPr>
                      <m:ctrlPr>
                        <a:rPr lang="en-US" sz="19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dPr>
                    <m:e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</m:e>
                  </m:d>
                  <m:r>
                    <a:rPr lang="en-US" sz="1900" b="1" i="1" smtClean="0">
                      <a:solidFill>
                        <a:schemeClr val="tx1"/>
                      </a:solidFill>
                      <a:latin typeface="Cambria Math"/>
                    </a:rPr>
                    <m:t>=</m:t>
                  </m:r>
                  <m:f>
                    <m:fPr>
                      <m:ctrlPr>
                        <a:rPr lang="ru-RU" sz="19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fPr>
                    <m:num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</m:num>
                    <m:den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</m:den>
                  </m:f>
                  <m:r>
                    <a:rPr lang="en-US" sz="1900" b="1" i="1" smtClean="0">
                      <a:solidFill>
                        <a:schemeClr val="tx1"/>
                      </a:solidFill>
                      <a:latin typeface="Cambria Math"/>
                    </a:rPr>
                    <m:t>=</m:t>
                  </m:r>
                  <m:r>
                    <a:rPr lang="en-US" sz="1900" b="1" i="1" smtClean="0">
                      <a:solidFill>
                        <a:schemeClr val="tx1"/>
                      </a:solidFill>
                      <a:latin typeface="Cambria Math"/>
                    </a:rPr>
                    <m:t>𝟏𝟓𝟏𝟐𝟎𝟎</m:t>
                  </m:r>
                </m:oMath>
              </a14:m>
              <a:r>
                <a:rPr lang="en-US" sz="19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  </a:t>
              </a:r>
              <a:endParaRPr lang="ru-RU" sz="1900" dirty="0"/>
            </a:p>
          </dgm:t>
        </dgm:pt>
      </mc:Choice>
      <mc:Fallback xmlns="">
        <dgm:pt modelId="{326A1FA5-413F-4806-A3C6-25483C9C1BED}">
          <dgm:prSet phldrT="[Текст]" custT="1"/>
          <dgm:spPr/>
          <dgm:t>
            <a:bodyPr/>
            <a:lstStyle/>
            <a:p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(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𝑷 </a:t>
              </a:r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) ̅</a:t>
              </a:r>
              <a:r>
                <a:rPr lang="ru-RU" sz="1900" b="1" i="0" smtClean="0">
                  <a:solidFill>
                    <a:schemeClr val="tx1"/>
                  </a:solidFill>
                  <a:latin typeface="Cambria Math"/>
                </a:rPr>
                <a:t>_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𝟏𝟎 (𝟐,𝟑,𝟐,𝟏,𝟏,𝟏)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=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𝟏𝟎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/(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𝟐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𝟑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𝟐!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𝟏!</a:t>
              </a:r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)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=𝟏𝟓𝟏𝟐𝟎𝟎</a:t>
              </a:r>
              <a:r>
                <a:rPr lang="en-US" sz="19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  </a:t>
              </a:r>
              <a:endParaRPr lang="ru-RU" sz="1900" dirty="0"/>
            </a:p>
          </dgm:t>
        </dgm:pt>
      </mc:Fallback>
    </mc:AlternateContent>
    <dgm:pt modelId="{A0490799-C528-4875-B50C-C9BA91008135}" type="parTrans" cxnId="{79230E6F-1833-4763-AB69-82343DDDF525}">
      <dgm:prSet/>
      <dgm:spPr/>
      <dgm:t>
        <a:bodyPr/>
        <a:lstStyle/>
        <a:p>
          <a:endParaRPr lang="ru-RU"/>
        </a:p>
      </dgm:t>
    </dgm:pt>
    <dgm:pt modelId="{602E0BF8-7746-4CAD-B3E0-10B15EB98CC8}" type="sibTrans" cxnId="{79230E6F-1833-4763-AB69-82343DDDF525}">
      <dgm:prSet/>
      <dgm:spPr/>
      <dgm:t>
        <a:bodyPr/>
        <a:lstStyle/>
        <a:p>
          <a:endParaRPr lang="ru-RU"/>
        </a:p>
      </dgm:t>
    </dgm:pt>
    <dgm:pt modelId="{5B0A5717-A006-4D37-AA7D-E38FE5729E6B}" type="pres">
      <dgm:prSet presAssocID="{9A92FEFD-C0A9-4D82-9395-11371C6A4DF1}" presName="Name0" presStyleCnt="0">
        <dgm:presLayoutVars>
          <dgm:dir/>
          <dgm:animLvl val="lvl"/>
          <dgm:resizeHandles/>
        </dgm:presLayoutVars>
      </dgm:prSet>
      <dgm:spPr/>
    </dgm:pt>
    <dgm:pt modelId="{B9A50C45-814E-437D-A324-DAA4F0D753C9}" type="pres">
      <dgm:prSet presAssocID="{445EB692-4BE0-43C6-AD00-642123C84614}" presName="linNode" presStyleCnt="0"/>
      <dgm:spPr/>
    </dgm:pt>
    <dgm:pt modelId="{17F7809C-7535-4147-AC8C-782FD798B01C}" type="pres">
      <dgm:prSet presAssocID="{445EB692-4BE0-43C6-AD00-642123C84614}" presName="parentShp" presStyleLbl="node1" presStyleIdx="0" presStyleCnt="2" custScaleX="89387">
        <dgm:presLayoutVars>
          <dgm:bulletEnabled val="1"/>
        </dgm:presLayoutVars>
      </dgm:prSet>
      <dgm:spPr/>
    </dgm:pt>
    <dgm:pt modelId="{F0D82EAC-7C14-4B9F-B45A-96F8202B4FE2}" type="pres">
      <dgm:prSet presAssocID="{445EB692-4BE0-43C6-AD00-642123C84614}" presName="childShp" presStyleLbl="bgAccFollowNode1" presStyleIdx="0" presStyleCnt="2" custScaleX="107075">
        <dgm:presLayoutVars>
          <dgm:bulletEnabled val="1"/>
        </dgm:presLayoutVars>
      </dgm:prSet>
      <dgm:spPr/>
    </dgm:pt>
    <dgm:pt modelId="{6C3CB69F-CEF7-4F77-B3C2-36E6DC5BDC0B}" type="pres">
      <dgm:prSet presAssocID="{39075388-E8C7-43C9-B7C6-49576EADC25A}" presName="spacing" presStyleCnt="0"/>
      <dgm:spPr/>
    </dgm:pt>
    <dgm:pt modelId="{866C19C0-82B4-4A05-B81B-5120FAA06A5B}" type="pres">
      <dgm:prSet presAssocID="{63B0C142-2F21-4309-B79C-02611020B98A}" presName="linNode" presStyleCnt="0"/>
      <dgm:spPr/>
    </dgm:pt>
    <dgm:pt modelId="{A9696587-5E7D-4286-B823-5BF5ACB7831C}" type="pres">
      <dgm:prSet presAssocID="{63B0C142-2F21-4309-B79C-02611020B98A}" presName="parentShp" presStyleLbl="node1" presStyleIdx="1" presStyleCnt="2" custScaleX="89387">
        <dgm:presLayoutVars>
          <dgm:bulletEnabled val="1"/>
        </dgm:presLayoutVars>
      </dgm:prSet>
      <dgm:spPr/>
    </dgm:pt>
    <dgm:pt modelId="{0DA816DD-29B7-43B4-A3CF-01F43FAF6381}" type="pres">
      <dgm:prSet presAssocID="{63B0C142-2F21-4309-B79C-02611020B98A}" presName="childShp" presStyleLbl="bgAccFollowNode1" presStyleIdx="1" presStyleCnt="2" custScaleX="107075">
        <dgm:presLayoutVars>
          <dgm:bulletEnabled val="1"/>
        </dgm:presLayoutVars>
      </dgm:prSet>
      <dgm:spPr/>
    </dgm:pt>
  </dgm:ptLst>
  <dgm:cxnLst>
    <dgm:cxn modelId="{697BEA13-C1D1-4B4C-92E4-514716D32AD9}" type="presOf" srcId="{9A92FEFD-C0A9-4D82-9395-11371C6A4DF1}" destId="{5B0A5717-A006-4D37-AA7D-E38FE5729E6B}" srcOrd="0" destOrd="0" presId="urn:microsoft.com/office/officeart/2005/8/layout/vList6"/>
    <dgm:cxn modelId="{4D457528-BF21-4166-9DFB-DA8FAC7EADC1}" srcId="{63B0C142-2F21-4309-B79C-02611020B98A}" destId="{ECA88DC3-D8CE-4B31-B357-E13432CB81A3}" srcOrd="0" destOrd="0" parTransId="{48675A60-0712-4E2D-80DA-5C89DF72CD09}" sibTransId="{66E36B33-2D9A-4714-A1B6-26B25D882ED0}"/>
    <dgm:cxn modelId="{2F89963A-57AC-4A13-967D-E3E977EC2D60}" type="presOf" srcId="{859CE1E3-8D11-4828-AFCC-E9DF98234EE5}" destId="{F0D82EAC-7C14-4B9F-B45A-96F8202B4FE2}" srcOrd="0" destOrd="0" presId="urn:microsoft.com/office/officeart/2005/8/layout/vList6"/>
    <dgm:cxn modelId="{AF41BB3B-9866-4919-9E21-79CFABC82567}" srcId="{445EB692-4BE0-43C6-AD00-642123C84614}" destId="{859CE1E3-8D11-4828-AFCC-E9DF98234EE5}" srcOrd="0" destOrd="0" parTransId="{86027CBD-9451-45F9-AFD4-ECDAA565804F}" sibTransId="{047AC4EB-9056-44E2-B226-9FC4E67BB444}"/>
    <dgm:cxn modelId="{5B1AB669-75CA-45B5-A7D7-22A53EB678A1}" type="presOf" srcId="{445EB692-4BE0-43C6-AD00-642123C84614}" destId="{17F7809C-7535-4147-AC8C-782FD798B01C}" srcOrd="0" destOrd="0" presId="urn:microsoft.com/office/officeart/2005/8/layout/vList6"/>
    <dgm:cxn modelId="{79230E6F-1833-4763-AB69-82343DDDF525}" srcId="{63B0C142-2F21-4309-B79C-02611020B98A}" destId="{326A1FA5-413F-4806-A3C6-25483C9C1BED}" srcOrd="1" destOrd="0" parTransId="{A0490799-C528-4875-B50C-C9BA91008135}" sibTransId="{602E0BF8-7746-4CAD-B3E0-10B15EB98CC8}"/>
    <dgm:cxn modelId="{20206154-EF6F-4C7E-A42C-2CC781A4A37F}" srcId="{9A92FEFD-C0A9-4D82-9395-11371C6A4DF1}" destId="{445EB692-4BE0-43C6-AD00-642123C84614}" srcOrd="0" destOrd="0" parTransId="{81B6493F-2F2B-44E0-A9F7-E0EE6EAB3174}" sibTransId="{39075388-E8C7-43C9-B7C6-49576EADC25A}"/>
    <dgm:cxn modelId="{AE713E5A-55AB-4624-A582-477D4B4CC05C}" srcId="{445EB692-4BE0-43C6-AD00-642123C84614}" destId="{E9FE2B38-4B44-41A6-A6D3-027D7A9C61BE}" srcOrd="1" destOrd="0" parTransId="{6714897B-74F7-47EC-9AF5-C83F12E47C91}" sibTransId="{3175125F-4ACA-4E1F-82EB-054FABC7F857}"/>
    <dgm:cxn modelId="{657D5981-3603-422F-8597-D17072CB9B9A}" srcId="{9A92FEFD-C0A9-4D82-9395-11371C6A4DF1}" destId="{63B0C142-2F21-4309-B79C-02611020B98A}" srcOrd="1" destOrd="0" parTransId="{40E3409B-D920-4B01-BB1F-FCB7CE9E815E}" sibTransId="{1AA74546-CB06-4869-9037-5D021A5B9873}"/>
    <dgm:cxn modelId="{BBC7B98A-40B4-4368-B97E-A902FD318CC2}" type="presOf" srcId="{E9FE2B38-4B44-41A6-A6D3-027D7A9C61BE}" destId="{F0D82EAC-7C14-4B9F-B45A-96F8202B4FE2}" srcOrd="0" destOrd="1" presId="urn:microsoft.com/office/officeart/2005/8/layout/vList6"/>
    <dgm:cxn modelId="{742FD2BC-7147-4E04-9D3F-F85B028BF71E}" type="presOf" srcId="{326A1FA5-413F-4806-A3C6-25483C9C1BED}" destId="{0DA816DD-29B7-43B4-A3CF-01F43FAF6381}" srcOrd="0" destOrd="1" presId="urn:microsoft.com/office/officeart/2005/8/layout/vList6"/>
    <dgm:cxn modelId="{CC92B4D5-A690-4A4A-914C-605427379AF8}" type="presOf" srcId="{ECA88DC3-D8CE-4B31-B357-E13432CB81A3}" destId="{0DA816DD-29B7-43B4-A3CF-01F43FAF6381}" srcOrd="0" destOrd="0" presId="urn:microsoft.com/office/officeart/2005/8/layout/vList6"/>
    <dgm:cxn modelId="{9943E2F4-AE44-40BE-9FA6-9CFEABA393AA}" type="presOf" srcId="{63B0C142-2F21-4309-B79C-02611020B98A}" destId="{A9696587-5E7D-4286-B823-5BF5ACB7831C}" srcOrd="0" destOrd="0" presId="urn:microsoft.com/office/officeart/2005/8/layout/vList6"/>
    <dgm:cxn modelId="{62277E3B-9F09-43E9-AA81-CD8D41FBF782}" type="presParOf" srcId="{5B0A5717-A006-4D37-AA7D-E38FE5729E6B}" destId="{B9A50C45-814E-437D-A324-DAA4F0D753C9}" srcOrd="0" destOrd="0" presId="urn:microsoft.com/office/officeart/2005/8/layout/vList6"/>
    <dgm:cxn modelId="{6160E13A-6923-438C-AE1E-E31CFB771539}" type="presParOf" srcId="{B9A50C45-814E-437D-A324-DAA4F0D753C9}" destId="{17F7809C-7535-4147-AC8C-782FD798B01C}" srcOrd="0" destOrd="0" presId="urn:microsoft.com/office/officeart/2005/8/layout/vList6"/>
    <dgm:cxn modelId="{3ABF2137-338A-45CD-8933-2C7C65655026}" type="presParOf" srcId="{B9A50C45-814E-437D-A324-DAA4F0D753C9}" destId="{F0D82EAC-7C14-4B9F-B45A-96F8202B4FE2}" srcOrd="1" destOrd="0" presId="urn:microsoft.com/office/officeart/2005/8/layout/vList6"/>
    <dgm:cxn modelId="{3B9CDC9C-9F9A-426E-9930-DB3EB749FF8C}" type="presParOf" srcId="{5B0A5717-A006-4D37-AA7D-E38FE5729E6B}" destId="{6C3CB69F-CEF7-4F77-B3C2-36E6DC5BDC0B}" srcOrd="1" destOrd="0" presId="urn:microsoft.com/office/officeart/2005/8/layout/vList6"/>
    <dgm:cxn modelId="{CC2D52F5-8F81-4611-815C-AB3FE7B2A680}" type="presParOf" srcId="{5B0A5717-A006-4D37-AA7D-E38FE5729E6B}" destId="{866C19C0-82B4-4A05-B81B-5120FAA06A5B}" srcOrd="2" destOrd="0" presId="urn:microsoft.com/office/officeart/2005/8/layout/vList6"/>
    <dgm:cxn modelId="{FD84EFAC-19B5-4F42-A2C9-D48D0C95991A}" type="presParOf" srcId="{866C19C0-82B4-4A05-B81B-5120FAA06A5B}" destId="{A9696587-5E7D-4286-B823-5BF5ACB7831C}" srcOrd="0" destOrd="0" presId="urn:microsoft.com/office/officeart/2005/8/layout/vList6"/>
    <dgm:cxn modelId="{69831232-B65B-4F5C-9AB2-09A59BDED3DF}" type="presParOf" srcId="{866C19C0-82B4-4A05-B81B-5120FAA06A5B}" destId="{0DA816DD-29B7-43B4-A3CF-01F43FAF638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92FEFD-C0A9-4D82-9395-11371C6A4DF1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5EB692-4BE0-43C6-AD00-642123C84614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 smtClean="0">
              <a:latin typeface="Arial" pitchFamily="34" charset="0"/>
              <a:cs typeface="Arial" pitchFamily="34" charset="0"/>
            </a:rPr>
            <a:t>DASTUR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81B6493F-2F2B-44E0-A9F7-E0EE6EAB3174}" type="parTrans" cxnId="{20206154-EF6F-4C7E-A42C-2CC781A4A37F}">
      <dgm:prSet/>
      <dgm:spPr/>
      <dgm:t>
        <a:bodyPr/>
        <a:lstStyle/>
        <a:p>
          <a:endParaRPr lang="ru-RU"/>
        </a:p>
      </dgm:t>
    </dgm:pt>
    <dgm:pt modelId="{39075388-E8C7-43C9-B7C6-49576EADC25A}" type="sibTrans" cxnId="{20206154-EF6F-4C7E-A42C-2CC781A4A37F}">
      <dgm:prSet/>
      <dgm:spPr/>
      <dgm:t>
        <a:bodyPr/>
        <a:lstStyle/>
        <a:p>
          <a:endParaRPr lang="ru-RU"/>
        </a:p>
      </dgm:t>
    </dgm:pt>
    <dgm:pt modelId="{859CE1E3-8D11-4828-AFCC-E9DF98234EE5}">
      <dgm:prSet phldrT="[Текст]" custT="1"/>
      <dgm:spPr>
        <a:blipFill rotWithShape="1">
          <a:blip xmlns:r="http://schemas.openxmlformats.org/officeDocument/2006/relationships" r:embed="rId1"/>
          <a:stretch>
            <a:fillRect l="-3879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86027CBD-9451-45F9-AFD4-ECDAA565804F}" type="parTrans" cxnId="{AF41BB3B-9866-4919-9E21-79CFABC82567}">
      <dgm:prSet/>
      <dgm:spPr/>
      <dgm:t>
        <a:bodyPr/>
        <a:lstStyle/>
        <a:p>
          <a:endParaRPr lang="ru-RU"/>
        </a:p>
      </dgm:t>
    </dgm:pt>
    <dgm:pt modelId="{047AC4EB-9056-44E2-B226-9FC4E67BB444}" type="sibTrans" cxnId="{AF41BB3B-9866-4919-9E21-79CFABC82567}">
      <dgm:prSet/>
      <dgm:spPr/>
      <dgm:t>
        <a:bodyPr/>
        <a:lstStyle/>
        <a:p>
          <a:endParaRPr lang="ru-RU"/>
        </a:p>
      </dgm:t>
    </dgm:pt>
    <dgm:pt modelId="{E9FE2B38-4B44-41A6-A6D3-027D7A9C61BE}">
      <dgm:prSet phldrT="[Текст]" custT="1"/>
      <dgm:spPr/>
      <dgm:t>
        <a:bodyPr/>
        <a:lstStyle/>
        <a:p>
          <a:r>
            <a:rPr lang="ru-RU">
              <a:noFill/>
            </a:rPr>
            <a:t> </a:t>
          </a:r>
        </a:p>
      </dgm:t>
    </dgm:pt>
    <dgm:pt modelId="{6714897B-74F7-47EC-9AF5-C83F12E47C91}" type="parTrans" cxnId="{AE713E5A-55AB-4624-A582-477D4B4CC05C}">
      <dgm:prSet/>
      <dgm:spPr/>
      <dgm:t>
        <a:bodyPr/>
        <a:lstStyle/>
        <a:p>
          <a:endParaRPr lang="ru-RU"/>
        </a:p>
      </dgm:t>
    </dgm:pt>
    <dgm:pt modelId="{3175125F-4ACA-4E1F-82EB-054FABC7F857}" type="sibTrans" cxnId="{AE713E5A-55AB-4624-A582-477D4B4CC05C}">
      <dgm:prSet/>
      <dgm:spPr/>
      <dgm:t>
        <a:bodyPr/>
        <a:lstStyle/>
        <a:p>
          <a:endParaRPr lang="ru-RU"/>
        </a:p>
      </dgm:t>
    </dgm:pt>
    <dgm:pt modelId="{63B0C142-2F21-4309-B79C-02611020B98A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 smtClean="0">
              <a:latin typeface="Arial" pitchFamily="34" charset="0"/>
              <a:cs typeface="Arial" pitchFamily="34" charset="0"/>
            </a:rPr>
            <a:t>MATEMATIKA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40E3409B-D920-4B01-BB1F-FCB7CE9E815E}" type="parTrans" cxnId="{657D5981-3603-422F-8597-D17072CB9B9A}">
      <dgm:prSet/>
      <dgm:spPr/>
      <dgm:t>
        <a:bodyPr/>
        <a:lstStyle/>
        <a:p>
          <a:endParaRPr lang="ru-RU"/>
        </a:p>
      </dgm:t>
    </dgm:pt>
    <dgm:pt modelId="{1AA74546-CB06-4869-9037-5D021A5B9873}" type="sibTrans" cxnId="{657D5981-3603-422F-8597-D17072CB9B9A}">
      <dgm:prSet/>
      <dgm:spPr/>
      <dgm:t>
        <a:bodyPr/>
        <a:lstStyle/>
        <a:p>
          <a:endParaRPr lang="ru-RU"/>
        </a:p>
      </dgm:t>
    </dgm:pt>
    <dgm:pt modelId="{ECA88DC3-D8CE-4B31-B357-E13432CB81A3}">
      <dgm:prSet phldrT="[Текст]"/>
      <dgm:spPr>
        <a:blipFill rotWithShape="1">
          <a:blip xmlns:r="http://schemas.openxmlformats.org/officeDocument/2006/relationships" r:embed="rId2"/>
          <a:stretch>
            <a:fillRect l="-2586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48675A60-0712-4E2D-80DA-5C89DF72CD09}" type="parTrans" cxnId="{4D457528-BF21-4166-9DFB-DA8FAC7EADC1}">
      <dgm:prSet/>
      <dgm:spPr/>
      <dgm:t>
        <a:bodyPr/>
        <a:lstStyle/>
        <a:p>
          <a:endParaRPr lang="ru-RU"/>
        </a:p>
      </dgm:t>
    </dgm:pt>
    <dgm:pt modelId="{66E36B33-2D9A-4714-A1B6-26B25D882ED0}" type="sibTrans" cxnId="{4D457528-BF21-4166-9DFB-DA8FAC7EADC1}">
      <dgm:prSet/>
      <dgm:spPr/>
      <dgm:t>
        <a:bodyPr/>
        <a:lstStyle/>
        <a:p>
          <a:endParaRPr lang="ru-RU"/>
        </a:p>
      </dgm:t>
    </dgm:pt>
    <dgm:pt modelId="{326A1FA5-413F-4806-A3C6-25483C9C1BED}">
      <dgm:prSet phldrT="[Текст]" custT="1"/>
      <dgm:spPr/>
      <dgm:t>
        <a:bodyPr/>
        <a:lstStyle/>
        <a:p>
          <a:r>
            <a:rPr lang="ru-RU">
              <a:noFill/>
            </a:rPr>
            <a:t> </a:t>
          </a:r>
        </a:p>
      </dgm:t>
    </dgm:pt>
    <dgm:pt modelId="{A0490799-C528-4875-B50C-C9BA91008135}" type="parTrans" cxnId="{79230E6F-1833-4763-AB69-82343DDDF525}">
      <dgm:prSet/>
      <dgm:spPr/>
      <dgm:t>
        <a:bodyPr/>
        <a:lstStyle/>
        <a:p>
          <a:endParaRPr lang="ru-RU"/>
        </a:p>
      </dgm:t>
    </dgm:pt>
    <dgm:pt modelId="{602E0BF8-7746-4CAD-B3E0-10B15EB98CC8}" type="sibTrans" cxnId="{79230E6F-1833-4763-AB69-82343DDDF525}">
      <dgm:prSet/>
      <dgm:spPr/>
      <dgm:t>
        <a:bodyPr/>
        <a:lstStyle/>
        <a:p>
          <a:endParaRPr lang="ru-RU"/>
        </a:p>
      </dgm:t>
    </dgm:pt>
    <dgm:pt modelId="{5B0A5717-A006-4D37-AA7D-E38FE5729E6B}" type="pres">
      <dgm:prSet presAssocID="{9A92FEFD-C0A9-4D82-9395-11371C6A4DF1}" presName="Name0" presStyleCnt="0">
        <dgm:presLayoutVars>
          <dgm:dir/>
          <dgm:animLvl val="lvl"/>
          <dgm:resizeHandles/>
        </dgm:presLayoutVars>
      </dgm:prSet>
      <dgm:spPr/>
    </dgm:pt>
    <dgm:pt modelId="{B9A50C45-814E-437D-A324-DAA4F0D753C9}" type="pres">
      <dgm:prSet presAssocID="{445EB692-4BE0-43C6-AD00-642123C84614}" presName="linNode" presStyleCnt="0"/>
      <dgm:spPr/>
    </dgm:pt>
    <dgm:pt modelId="{17F7809C-7535-4147-AC8C-782FD798B01C}" type="pres">
      <dgm:prSet presAssocID="{445EB692-4BE0-43C6-AD00-642123C84614}" presName="parentShp" presStyleLbl="node1" presStyleIdx="0" presStyleCnt="2" custScaleX="89387">
        <dgm:presLayoutVars>
          <dgm:bulletEnabled val="1"/>
        </dgm:presLayoutVars>
      </dgm:prSet>
      <dgm:spPr/>
    </dgm:pt>
    <dgm:pt modelId="{F0D82EAC-7C14-4B9F-B45A-96F8202B4FE2}" type="pres">
      <dgm:prSet presAssocID="{445EB692-4BE0-43C6-AD00-642123C84614}" presName="childShp" presStyleLbl="bgAccFollowNode1" presStyleIdx="0" presStyleCnt="2" custScaleX="107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CB69F-CEF7-4F77-B3C2-36E6DC5BDC0B}" type="pres">
      <dgm:prSet presAssocID="{39075388-E8C7-43C9-B7C6-49576EADC25A}" presName="spacing" presStyleCnt="0"/>
      <dgm:spPr/>
    </dgm:pt>
    <dgm:pt modelId="{866C19C0-82B4-4A05-B81B-5120FAA06A5B}" type="pres">
      <dgm:prSet presAssocID="{63B0C142-2F21-4309-B79C-02611020B98A}" presName="linNode" presStyleCnt="0"/>
      <dgm:spPr/>
    </dgm:pt>
    <dgm:pt modelId="{A9696587-5E7D-4286-B823-5BF5ACB7831C}" type="pres">
      <dgm:prSet presAssocID="{63B0C142-2F21-4309-B79C-02611020B98A}" presName="parentShp" presStyleLbl="node1" presStyleIdx="1" presStyleCnt="2" custScaleX="89387">
        <dgm:presLayoutVars>
          <dgm:bulletEnabled val="1"/>
        </dgm:presLayoutVars>
      </dgm:prSet>
      <dgm:spPr/>
    </dgm:pt>
    <dgm:pt modelId="{0DA816DD-29B7-43B4-A3CF-01F43FAF6381}" type="pres">
      <dgm:prSet presAssocID="{63B0C142-2F21-4309-B79C-02611020B98A}" presName="childShp" presStyleLbl="bgAccFollowNode1" presStyleIdx="1" presStyleCnt="2" custScaleX="107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2FD2BC-7147-4E04-9D3F-F85B028BF71E}" type="presOf" srcId="{326A1FA5-413F-4806-A3C6-25483C9C1BED}" destId="{0DA816DD-29B7-43B4-A3CF-01F43FAF6381}" srcOrd="0" destOrd="1" presId="urn:microsoft.com/office/officeart/2005/8/layout/vList6"/>
    <dgm:cxn modelId="{5B1AB669-75CA-45B5-A7D7-22A53EB678A1}" type="presOf" srcId="{445EB692-4BE0-43C6-AD00-642123C84614}" destId="{17F7809C-7535-4147-AC8C-782FD798B01C}" srcOrd="0" destOrd="0" presId="urn:microsoft.com/office/officeart/2005/8/layout/vList6"/>
    <dgm:cxn modelId="{CC92B4D5-A690-4A4A-914C-605427379AF8}" type="presOf" srcId="{ECA88DC3-D8CE-4B31-B357-E13432CB81A3}" destId="{0DA816DD-29B7-43B4-A3CF-01F43FAF6381}" srcOrd="0" destOrd="0" presId="urn:microsoft.com/office/officeart/2005/8/layout/vList6"/>
    <dgm:cxn modelId="{4D457528-BF21-4166-9DFB-DA8FAC7EADC1}" srcId="{63B0C142-2F21-4309-B79C-02611020B98A}" destId="{ECA88DC3-D8CE-4B31-B357-E13432CB81A3}" srcOrd="0" destOrd="0" parTransId="{48675A60-0712-4E2D-80DA-5C89DF72CD09}" sibTransId="{66E36B33-2D9A-4714-A1B6-26B25D882ED0}"/>
    <dgm:cxn modelId="{79230E6F-1833-4763-AB69-82343DDDF525}" srcId="{63B0C142-2F21-4309-B79C-02611020B98A}" destId="{326A1FA5-413F-4806-A3C6-25483C9C1BED}" srcOrd="1" destOrd="0" parTransId="{A0490799-C528-4875-B50C-C9BA91008135}" sibTransId="{602E0BF8-7746-4CAD-B3E0-10B15EB98CC8}"/>
    <dgm:cxn modelId="{20206154-EF6F-4C7E-A42C-2CC781A4A37F}" srcId="{9A92FEFD-C0A9-4D82-9395-11371C6A4DF1}" destId="{445EB692-4BE0-43C6-AD00-642123C84614}" srcOrd="0" destOrd="0" parTransId="{81B6493F-2F2B-44E0-A9F7-E0EE6EAB3174}" sibTransId="{39075388-E8C7-43C9-B7C6-49576EADC25A}"/>
    <dgm:cxn modelId="{AE713E5A-55AB-4624-A582-477D4B4CC05C}" srcId="{445EB692-4BE0-43C6-AD00-642123C84614}" destId="{E9FE2B38-4B44-41A6-A6D3-027D7A9C61BE}" srcOrd="1" destOrd="0" parTransId="{6714897B-74F7-47EC-9AF5-C83F12E47C91}" sibTransId="{3175125F-4ACA-4E1F-82EB-054FABC7F857}"/>
    <dgm:cxn modelId="{BBC7B98A-40B4-4368-B97E-A902FD318CC2}" type="presOf" srcId="{E9FE2B38-4B44-41A6-A6D3-027D7A9C61BE}" destId="{F0D82EAC-7C14-4B9F-B45A-96F8202B4FE2}" srcOrd="0" destOrd="1" presId="urn:microsoft.com/office/officeart/2005/8/layout/vList6"/>
    <dgm:cxn modelId="{657D5981-3603-422F-8597-D17072CB9B9A}" srcId="{9A92FEFD-C0A9-4D82-9395-11371C6A4DF1}" destId="{63B0C142-2F21-4309-B79C-02611020B98A}" srcOrd="1" destOrd="0" parTransId="{40E3409B-D920-4B01-BB1F-FCB7CE9E815E}" sibTransId="{1AA74546-CB06-4869-9037-5D021A5B9873}"/>
    <dgm:cxn modelId="{697BEA13-C1D1-4B4C-92E4-514716D32AD9}" type="presOf" srcId="{9A92FEFD-C0A9-4D82-9395-11371C6A4DF1}" destId="{5B0A5717-A006-4D37-AA7D-E38FE5729E6B}" srcOrd="0" destOrd="0" presId="urn:microsoft.com/office/officeart/2005/8/layout/vList6"/>
    <dgm:cxn modelId="{AF41BB3B-9866-4919-9E21-79CFABC82567}" srcId="{445EB692-4BE0-43C6-AD00-642123C84614}" destId="{859CE1E3-8D11-4828-AFCC-E9DF98234EE5}" srcOrd="0" destOrd="0" parTransId="{86027CBD-9451-45F9-AFD4-ECDAA565804F}" sibTransId="{047AC4EB-9056-44E2-B226-9FC4E67BB444}"/>
    <dgm:cxn modelId="{2F89963A-57AC-4A13-967D-E3E977EC2D60}" type="presOf" srcId="{859CE1E3-8D11-4828-AFCC-E9DF98234EE5}" destId="{F0D82EAC-7C14-4B9F-B45A-96F8202B4FE2}" srcOrd="0" destOrd="0" presId="urn:microsoft.com/office/officeart/2005/8/layout/vList6"/>
    <dgm:cxn modelId="{9943E2F4-AE44-40BE-9FA6-9CFEABA393AA}" type="presOf" srcId="{63B0C142-2F21-4309-B79C-02611020B98A}" destId="{A9696587-5E7D-4286-B823-5BF5ACB7831C}" srcOrd="0" destOrd="0" presId="urn:microsoft.com/office/officeart/2005/8/layout/vList6"/>
    <dgm:cxn modelId="{62277E3B-9F09-43E9-AA81-CD8D41FBF782}" type="presParOf" srcId="{5B0A5717-A006-4D37-AA7D-E38FE5729E6B}" destId="{B9A50C45-814E-437D-A324-DAA4F0D753C9}" srcOrd="0" destOrd="0" presId="urn:microsoft.com/office/officeart/2005/8/layout/vList6"/>
    <dgm:cxn modelId="{6160E13A-6923-438C-AE1E-E31CFB771539}" type="presParOf" srcId="{B9A50C45-814E-437D-A324-DAA4F0D753C9}" destId="{17F7809C-7535-4147-AC8C-782FD798B01C}" srcOrd="0" destOrd="0" presId="urn:microsoft.com/office/officeart/2005/8/layout/vList6"/>
    <dgm:cxn modelId="{3ABF2137-338A-45CD-8933-2C7C65655026}" type="presParOf" srcId="{B9A50C45-814E-437D-A324-DAA4F0D753C9}" destId="{F0D82EAC-7C14-4B9F-B45A-96F8202B4FE2}" srcOrd="1" destOrd="0" presId="urn:microsoft.com/office/officeart/2005/8/layout/vList6"/>
    <dgm:cxn modelId="{3B9CDC9C-9F9A-426E-9930-DB3EB749FF8C}" type="presParOf" srcId="{5B0A5717-A006-4D37-AA7D-E38FE5729E6B}" destId="{6C3CB69F-CEF7-4F77-B3C2-36E6DC5BDC0B}" srcOrd="1" destOrd="0" presId="urn:microsoft.com/office/officeart/2005/8/layout/vList6"/>
    <dgm:cxn modelId="{CC2D52F5-8F81-4611-815C-AB3FE7B2A680}" type="presParOf" srcId="{5B0A5717-A006-4D37-AA7D-E38FE5729E6B}" destId="{866C19C0-82B4-4A05-B81B-5120FAA06A5B}" srcOrd="2" destOrd="0" presId="urn:microsoft.com/office/officeart/2005/8/layout/vList6"/>
    <dgm:cxn modelId="{FD84EFAC-19B5-4F42-A2C9-D48D0C95991A}" type="presParOf" srcId="{866C19C0-82B4-4A05-B81B-5120FAA06A5B}" destId="{A9696587-5E7D-4286-B823-5BF5ACB7831C}" srcOrd="0" destOrd="0" presId="urn:microsoft.com/office/officeart/2005/8/layout/vList6"/>
    <dgm:cxn modelId="{69831232-B65B-4F5C-9AB2-09A59BDED3DF}" type="presParOf" srcId="{866C19C0-82B4-4A05-B81B-5120FAA06A5B}" destId="{0DA816DD-29B7-43B4-A3CF-01F43FAF638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6A9B97-97AD-4CE7-8329-5293CE7986E9}" type="doc">
      <dgm:prSet loTypeId="urn:microsoft.com/office/officeart/2009/3/layout/StepUpProcess#1" loCatId="process" qsTypeId="urn:microsoft.com/office/officeart/2005/8/quickstyle/3d1#1" qsCatId="3D" csTypeId="urn:microsoft.com/office/officeart/2005/8/colors/colorful4#1" csCatId="colorful" phldr="1"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E8A3AFD9-B91F-4880-9C0C-A19358547453}">
          <dgm:prSet phldrT="[Текст]"/>
          <dgm:spPr/>
          <dgm:t>
            <a:bodyPr/>
            <a:lstStyle/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So‘zdagi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barcha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harflarni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</a:t>
              </a:r>
              <a:endParaRPr lang="uz-Cyrl-UZ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/>
              <a14:m>
                <m:oMathPara xmlns:m="http://schemas.openxmlformats.org/officeDocument/2006/math">
                  <m:oMathParaPr>
                    <m:jc m:val="left"/>
                  </m:oMathParaPr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𝟔</m:t>
                            </m:r>
                          </m:sub>
                        </m:sSub>
                      </m:e>
                    </m:acc>
                    <m:d>
                      <m:dPr>
                        <m:ctrlPr>
                          <a:rPr lang="en-US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𝟑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,</m:t>
                        </m:r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𝟏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,</m:t>
                        </m:r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𝟏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,</m:t>
                        </m:r>
                        <m: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𝟏</m:t>
                        </m:r>
                      </m:e>
                    </m:d>
                    <m:r>
                      <a:rPr lang="ru-RU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uz-Cyrl-UZ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𝟏𝟐𝟎</m:t>
                    </m:r>
                  </m:oMath>
                </m:oMathPara>
              </a14:m>
              <a:endParaRPr lang="ru-RU" dirty="0">
                <a:latin typeface="Arial" pitchFamily="34" charset="0"/>
                <a:cs typeface="Arial" pitchFamily="34" charset="0"/>
              </a:endParaRPr>
            </a:p>
          </dgm:t>
        </dgm:pt>
      </mc:Choice>
      <mc:Fallback xmlns="">
        <dgm:pt modelId="{E8A3AFD9-B91F-4880-9C0C-A19358547453}">
          <dgm:prSet phldrT="[Текст]"/>
          <dgm:spPr/>
          <dgm:t>
            <a:bodyPr/>
            <a:lstStyle/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So‘zdagi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barcha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harflarni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</a:t>
              </a:r>
              <a:endParaRPr lang="uz-Cyrl-UZ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/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(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𝑷_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𝟔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 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) ̅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(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𝟑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,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𝟏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,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𝟏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,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𝟏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)</a:t>
              </a:r>
              <a:r>
                <a:rPr lang="ru-RU" b="1" i="0" smtClean="0">
                  <a:solidFill>
                    <a:schemeClr val="tx1"/>
                  </a:solidFill>
                  <a:latin typeface="Cambria Math" panose="02040503050406030204"/>
                </a:rPr>
                <a:t>=</a:t>
              </a:r>
              <a:r>
                <a:rPr lang="uz-Cyrl-UZ" b="1" i="0" smtClean="0">
                  <a:solidFill>
                    <a:schemeClr val="tx1"/>
                  </a:solidFill>
                  <a:latin typeface="Cambria Math" panose="02040503050406030204"/>
                </a:rPr>
                <a:t>𝟏𝟐𝟎</a:t>
              </a:r>
              <a:endParaRPr lang="ru-RU" dirty="0">
                <a:latin typeface="Arial" pitchFamily="34" charset="0"/>
                <a:cs typeface="Arial" pitchFamily="34" charset="0"/>
              </a:endParaRPr>
            </a:p>
          </dgm:t>
        </dgm:pt>
      </mc:Fallback>
    </mc:AlternateContent>
    <dgm:pt modelId="{7E71EE1A-9BB9-4179-AE33-CE2046BA2E5F}" type="parTrans" cxnId="{D889F98B-89B3-41D9-A3D9-AC3B201E16AA}">
      <dgm:prSet/>
      <dgm:spPr/>
      <dgm:t>
        <a:bodyPr/>
        <a:lstStyle/>
        <a:p>
          <a:endParaRPr lang="ru-RU"/>
        </a:p>
      </dgm:t>
    </dgm:pt>
    <dgm:pt modelId="{6649C33F-02D1-463B-87FF-61F61D984390}" type="sibTrans" cxnId="{D889F98B-89B3-41D9-A3D9-AC3B201E16AA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F599D734-08BF-4587-986D-69F9DBDF209E}">
          <dgm:prSet phldrT="[Текст]"/>
          <dgm:spPr/>
          <dgm:t>
            <a:bodyPr/>
            <a:lstStyle/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“A”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3 ta, </a:t>
              </a:r>
            </a:p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“M”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“S”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“L”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1 ta</a:t>
              </a:r>
            </a:p>
            <a:p>
              <a:pPr/>
              <a14:m>
                <m:oMathPara xmlns:m="http://schemas.openxmlformats.org/officeDocument/2006/math">
                  <m:oMathParaPr>
                    <m:jc m:val="left"/>
                  </m:oMathParaPr>
                  <m:oMath xmlns:m="http://schemas.openxmlformats.org/officeDocument/2006/math">
                    <m:sSub>
                      <m:sSubPr>
                        <m:ctrlPr>
                          <a:rPr lang="ru-RU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Latn-UZ" b="1" i="1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𝟒</m:t>
                        </m:r>
                      </m:sub>
                    </m:sSub>
                    <m:r>
                      <a:rPr lang="uz-Latn-UZ" b="1" i="1" smtClean="0">
                        <a:latin typeface="Cambria Math"/>
                      </a:rPr>
                      <m:t>=</m:t>
                    </m:r>
                    <m:r>
                      <a:rPr lang="en-US" b="1" i="1" smtClean="0">
                        <a:latin typeface="Cambria Math"/>
                      </a:rPr>
                      <m:t>𝟒</m:t>
                    </m:r>
                    <m:r>
                      <a:rPr lang="uz-Latn-UZ" b="1" i="1" smtClean="0">
                        <a:latin typeface="Cambria Math"/>
                      </a:rPr>
                      <m:t>!</m:t>
                    </m:r>
                  </m:oMath>
                </m:oMathPara>
              </a14:m>
              <a:endParaRPr lang="en-US" b="1" dirty="0">
                <a:latin typeface="Arial" pitchFamily="34" charset="0"/>
                <a:cs typeface="Arial" pitchFamily="34" charset="0"/>
              </a:endParaRPr>
            </a:p>
          </dgm:t>
        </dgm:pt>
      </mc:Choice>
      <mc:Fallback xmlns="">
        <dgm:pt modelId="{F599D734-08BF-4587-986D-69F9DBDF209E}">
          <dgm:prSet phldrT="[Текст]"/>
          <dgm:spPr/>
          <dgm:t>
            <a:bodyPr/>
            <a:lstStyle/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“A”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3 ta, </a:t>
              </a:r>
            </a:p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“M”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“S”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“L”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1 ta</a:t>
              </a:r>
            </a:p>
            <a:p>
              <a:pPr/>
              <a:r>
                <a:rPr lang="uz-Latn-UZ" b="1" i="0" smtClean="0">
                  <a:latin typeface="Cambria Math"/>
                </a:rPr>
                <a:t>𝑷</a:t>
              </a:r>
              <a:r>
                <a:rPr lang="ru-RU" b="1" i="0" smtClean="0">
                  <a:latin typeface="Cambria Math"/>
                </a:rPr>
                <a:t>_</a:t>
              </a:r>
              <a:r>
                <a:rPr lang="en-US" b="1" i="0" smtClean="0">
                  <a:latin typeface="Cambria Math"/>
                </a:rPr>
                <a:t>𝟒</a:t>
              </a:r>
              <a:r>
                <a:rPr lang="uz-Latn-UZ" b="1" i="0" smtClean="0">
                  <a:latin typeface="Cambria Math"/>
                </a:rPr>
                <a:t>=</a:t>
              </a:r>
              <a:r>
                <a:rPr lang="en-US" b="1" i="0" smtClean="0">
                  <a:latin typeface="Cambria Math"/>
                </a:rPr>
                <a:t>𝟒</a:t>
              </a:r>
              <a:r>
                <a:rPr lang="uz-Latn-UZ" b="1" i="0" smtClean="0">
                  <a:latin typeface="Cambria Math"/>
                </a:rPr>
                <a:t>!</a:t>
              </a:r>
              <a:endParaRPr lang="en-US" b="1" dirty="0" smtClean="0">
                <a:latin typeface="Arial" pitchFamily="34" charset="0"/>
                <a:cs typeface="Arial" pitchFamily="34" charset="0"/>
              </a:endParaRPr>
            </a:p>
          </dgm:t>
        </dgm:pt>
      </mc:Fallback>
    </mc:AlternateContent>
    <dgm:pt modelId="{1EBF1B29-7767-452D-B7F3-A5AA64AB2FD5}" type="parTrans" cxnId="{56494FCC-C048-4F15-B626-DF27C4F1BF92}">
      <dgm:prSet/>
      <dgm:spPr/>
      <dgm:t>
        <a:bodyPr/>
        <a:lstStyle/>
        <a:p>
          <a:endParaRPr lang="ru-RU"/>
        </a:p>
      </dgm:t>
    </dgm:pt>
    <dgm:pt modelId="{3178BCBC-7A6B-4507-9FB8-3B216FB71673}" type="sibTrans" cxnId="{56494FCC-C048-4F15-B626-DF27C4F1BF92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9A01DAB2-A12F-4341-BEDE-D718AE7E1EC6}">
          <dgm:prSet phldrT="[Текст]"/>
          <dgm:spPr/>
          <dgm:t>
            <a:bodyPr/>
            <a:lstStyle/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“A”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3 ta, </a:t>
              </a:r>
            </a:p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“M”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“S”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>
                  <a:latin typeface="Arial" pitchFamily="34" charset="0"/>
                  <a:cs typeface="Arial" pitchFamily="34" charset="0"/>
                </a:rPr>
                <a:t>“L” </a:t>
              </a:r>
              <a:r>
                <a:rPr lang="en-US" dirty="0" err="1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>
                  <a:latin typeface="Arial" pitchFamily="34" charset="0"/>
                  <a:cs typeface="Arial" pitchFamily="34" charset="0"/>
                </a:rPr>
                <a:t> 1 ta</a:t>
              </a:r>
            </a:p>
            <a:p>
              <a:pPr/>
              <a14:m>
                <m:oMathPara xmlns:m="http://schemas.openxmlformats.org/officeDocument/2006/math">
                  <m:oMathParaPr>
                    <m:jc m:val="left"/>
                  </m:oMathParaPr>
                  <m:oMath xmlns:m="http://schemas.openxmlformats.org/officeDocument/2006/math">
                    <m:sSub>
                      <m:sSubPr>
                        <m:ctrlPr>
                          <a:rPr lang="ru-RU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𝑷</m:t>
                                </m:r>
                              </m:e>
                              <m:sub>
                                <m:r>
                                  <a:rPr lang="en-US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/>
                                  </a:rPr>
                                  <m:t>𝟔</m:t>
                                </m:r>
                              </m:sub>
                            </m:sSub>
                          </m:e>
                        </m:acc>
                        <m:d>
                          <m:dPr>
                            <m:ctrlPr>
                              <a:rPr lang="en-US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𝟑</m:t>
                            </m:r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,</m:t>
                            </m:r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𝟏</m:t>
                            </m:r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,</m:t>
                            </m:r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𝟏</m:t>
                            </m:r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,</m:t>
                            </m:r>
                            <m:r>
                              <a:rPr lang="en-US" b="1" i="1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𝟏</m:t>
                            </m:r>
                          </m:e>
                        </m:d>
                        <m:r>
                          <a:rPr lang="uz-Cyrl-UZ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−</m:t>
                        </m:r>
                        <m:r>
                          <a:rPr lang="uz-Latn-UZ" b="1" i="1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b="1" i="1" smtClean="0">
                            <a:latin typeface="Cambria Math"/>
                          </a:rPr>
                          <m:t>𝟒</m:t>
                        </m:r>
                      </m:sub>
                    </m:sSub>
                    <m:r>
                      <a:rPr lang="uz-Latn-UZ" b="1" i="1" smtClean="0">
                        <a:latin typeface="Cambria Math"/>
                      </a:rPr>
                      <m:t>=</m:t>
                    </m:r>
                    <m:r>
                      <a:rPr lang="ru-RU" b="1" i="1" smtClean="0">
                        <a:latin typeface="Cambria Math"/>
                      </a:rPr>
                      <m:t>𝟗𝟔</m:t>
                    </m:r>
                  </m:oMath>
                </m:oMathPara>
              </a14:m>
              <a:endParaRPr lang="en-US" b="1" dirty="0">
                <a:latin typeface="Arial" pitchFamily="34" charset="0"/>
                <a:cs typeface="Arial" pitchFamily="34" charset="0"/>
              </a:endParaRPr>
            </a:p>
          </dgm:t>
        </dgm:pt>
      </mc:Choice>
      <mc:Fallback xmlns="">
        <dgm:pt modelId="{9A01DAB2-A12F-4341-BEDE-D718AE7E1EC6}">
          <dgm:prSet phldrT="[Текст]"/>
          <dgm:spPr/>
          <dgm:t>
            <a:bodyPr/>
            <a:lstStyle/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“A”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3 ta, </a:t>
              </a:r>
            </a:p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“M”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“S”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1 ta,</a:t>
              </a:r>
            </a:p>
            <a:p>
              <a:r>
                <a:rPr lang="en-US" dirty="0" smtClean="0">
                  <a:latin typeface="Arial" pitchFamily="34" charset="0"/>
                  <a:cs typeface="Arial" pitchFamily="34" charset="0"/>
                </a:rPr>
                <a:t>“L” </a:t>
              </a:r>
              <a:r>
                <a:rPr lang="en-US" dirty="0" err="1" smtClean="0">
                  <a:latin typeface="Arial" pitchFamily="34" charset="0"/>
                  <a:cs typeface="Arial" pitchFamily="34" charset="0"/>
                </a:rPr>
                <a:t>harfi</a:t>
              </a:r>
              <a:r>
                <a:rPr lang="en-US" dirty="0" smtClean="0">
                  <a:latin typeface="Arial" pitchFamily="34" charset="0"/>
                  <a:cs typeface="Arial" pitchFamily="34" charset="0"/>
                </a:rPr>
                <a:t> 1 ta</a:t>
              </a:r>
            </a:p>
            <a:p>
              <a:pPr/>
              <a:r>
                <a:rPr lang="ru-RU" b="1" i="0" smtClean="0">
                  <a:latin typeface="Cambria Math"/>
                </a:rPr>
                <a:t>〖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(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𝑷_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𝟔 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) ̅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(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𝟑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,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𝟏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,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𝟏</a:t>
              </a:r>
              <a:r>
                <a:rPr lang="en-US" b="1" i="0">
                  <a:solidFill>
                    <a:schemeClr val="tx1"/>
                  </a:solidFill>
                  <a:latin typeface="Cambria Math" panose="02040503050406030204"/>
                </a:rPr>
                <a:t>,</a:t>
              </a:r>
              <a:r>
                <a:rPr lang="en-US" b="1" i="0" smtClean="0">
                  <a:solidFill>
                    <a:schemeClr val="tx1"/>
                  </a:solidFill>
                  <a:latin typeface="Cambria Math" panose="02040503050406030204"/>
                </a:rPr>
                <a:t>𝟏)</a:t>
              </a:r>
              <a:r>
                <a:rPr lang="uz-Cyrl-UZ" b="1" i="0" smtClean="0">
                  <a:solidFill>
                    <a:schemeClr val="tx1"/>
                  </a:solidFill>
                  <a:latin typeface="Cambria Math" panose="02040503050406030204"/>
                </a:rPr>
                <a:t>−</a:t>
              </a:r>
              <a:r>
                <a:rPr lang="uz-Latn-UZ" b="1" i="0" smtClean="0">
                  <a:latin typeface="Cambria Math"/>
                </a:rPr>
                <a:t>𝑷</a:t>
              </a:r>
              <a:r>
                <a:rPr lang="ru-RU" b="1" i="0" smtClean="0">
                  <a:latin typeface="Cambria Math"/>
                </a:rPr>
                <a:t>〗_</a:t>
              </a:r>
              <a:r>
                <a:rPr lang="en-US" b="1" i="0" smtClean="0">
                  <a:latin typeface="Cambria Math"/>
                </a:rPr>
                <a:t>𝟒</a:t>
              </a:r>
              <a:r>
                <a:rPr lang="uz-Latn-UZ" b="1" i="0" smtClean="0">
                  <a:latin typeface="Cambria Math"/>
                </a:rPr>
                <a:t>=</a:t>
              </a:r>
              <a:r>
                <a:rPr lang="ru-RU" b="1" i="0" smtClean="0">
                  <a:latin typeface="Cambria Math"/>
                </a:rPr>
                <a:t>𝟗𝟔</a:t>
              </a:r>
              <a:endParaRPr lang="en-US" b="1" dirty="0" smtClean="0">
                <a:latin typeface="Arial" pitchFamily="34" charset="0"/>
                <a:cs typeface="Arial" pitchFamily="34" charset="0"/>
              </a:endParaRPr>
            </a:p>
          </dgm:t>
        </dgm:pt>
      </mc:Fallback>
    </mc:AlternateContent>
    <dgm:pt modelId="{B9793C46-51BE-4C45-ADE1-3FED83EEB34E}" type="parTrans" cxnId="{108A3FBE-5405-4D03-90D8-BE5476B30E9B}">
      <dgm:prSet/>
      <dgm:spPr/>
      <dgm:t>
        <a:bodyPr/>
        <a:lstStyle/>
        <a:p>
          <a:endParaRPr lang="ru-RU"/>
        </a:p>
      </dgm:t>
    </dgm:pt>
    <dgm:pt modelId="{0D28F006-03C4-4DCD-9379-D9DB8823ECA4}" type="sibTrans" cxnId="{108A3FBE-5405-4D03-90D8-BE5476B30E9B}">
      <dgm:prSet/>
      <dgm:spPr/>
      <dgm:t>
        <a:bodyPr/>
        <a:lstStyle/>
        <a:p>
          <a:endParaRPr lang="ru-RU"/>
        </a:p>
      </dgm:t>
    </dgm:pt>
    <dgm:pt modelId="{B4C917E0-5C75-46E7-B1A3-A415797D2B10}" type="pres">
      <dgm:prSet presAssocID="{BF6A9B97-97AD-4CE7-8329-5293CE7986E9}" presName="rootnode" presStyleCnt="0">
        <dgm:presLayoutVars>
          <dgm:chMax/>
          <dgm:chPref/>
          <dgm:dir/>
          <dgm:animLvl val="lvl"/>
        </dgm:presLayoutVars>
      </dgm:prSet>
      <dgm:spPr/>
    </dgm:pt>
    <dgm:pt modelId="{C8601133-379C-4B30-9006-BC597E344886}" type="pres">
      <dgm:prSet presAssocID="{E8A3AFD9-B91F-4880-9C0C-A19358547453}" presName="composite" presStyleCnt="0"/>
      <dgm:spPr/>
    </dgm:pt>
    <dgm:pt modelId="{67CF3DB1-278E-4877-94E8-87832F317319}" type="pres">
      <dgm:prSet presAssocID="{E8A3AFD9-B91F-4880-9C0C-A19358547453}" presName="LShape" presStyleLbl="alignNode1" presStyleIdx="0" presStyleCnt="5" custScaleX="97767"/>
      <dgm:spPr/>
    </dgm:pt>
    <dgm:pt modelId="{91CE563D-6BB4-4E73-AB69-8F47AA9593E6}" type="pres">
      <dgm:prSet presAssocID="{E8A3AFD9-B91F-4880-9C0C-A19358547453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6B4067E9-345A-4B39-B871-39E58C1D6F60}" type="pres">
      <dgm:prSet presAssocID="{E8A3AFD9-B91F-4880-9C0C-A19358547453}" presName="Triangle" presStyleLbl="alignNode1" presStyleIdx="1" presStyleCnt="5"/>
      <dgm:spPr/>
    </dgm:pt>
    <dgm:pt modelId="{A8FE9C79-4E9C-459D-BC21-648BDB7E4E3B}" type="pres">
      <dgm:prSet presAssocID="{6649C33F-02D1-463B-87FF-61F61D984390}" presName="sibTrans" presStyleCnt="0"/>
      <dgm:spPr/>
    </dgm:pt>
    <dgm:pt modelId="{A6B30ED8-5A7F-4F39-B40B-40530D85C861}" type="pres">
      <dgm:prSet presAssocID="{6649C33F-02D1-463B-87FF-61F61D984390}" presName="space" presStyleCnt="0"/>
      <dgm:spPr/>
    </dgm:pt>
    <dgm:pt modelId="{AF15A917-B9E6-49B8-9473-EABCD21BC91A}" type="pres">
      <dgm:prSet presAssocID="{F599D734-08BF-4587-986D-69F9DBDF209E}" presName="composite" presStyleCnt="0"/>
      <dgm:spPr/>
    </dgm:pt>
    <dgm:pt modelId="{0368488F-9DD6-4B7F-B311-50CC69E53E89}" type="pres">
      <dgm:prSet presAssocID="{F599D734-08BF-4587-986D-69F9DBDF209E}" presName="LShape" presStyleLbl="alignNode1" presStyleIdx="2" presStyleCnt="5" custScaleX="91696"/>
      <dgm:spPr/>
    </dgm:pt>
    <dgm:pt modelId="{63A84F07-895D-464B-81E5-0F4215F9C481}" type="pres">
      <dgm:prSet presAssocID="{F599D734-08BF-4587-986D-69F9DBDF209E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C50CEDAD-6A0A-4CD3-A313-421A1706D159}" type="pres">
      <dgm:prSet presAssocID="{F599D734-08BF-4587-986D-69F9DBDF209E}" presName="Triangle" presStyleLbl="alignNode1" presStyleIdx="3" presStyleCnt="5"/>
      <dgm:spPr/>
    </dgm:pt>
    <dgm:pt modelId="{744C1C5F-1236-4244-AA3D-53934BD4B124}" type="pres">
      <dgm:prSet presAssocID="{3178BCBC-7A6B-4507-9FB8-3B216FB71673}" presName="sibTrans" presStyleCnt="0"/>
      <dgm:spPr/>
    </dgm:pt>
    <dgm:pt modelId="{A497372E-7D86-4039-9119-BB356AA5145B}" type="pres">
      <dgm:prSet presAssocID="{3178BCBC-7A6B-4507-9FB8-3B216FB71673}" presName="space" presStyleCnt="0"/>
      <dgm:spPr/>
    </dgm:pt>
    <dgm:pt modelId="{9516F788-0DF5-4C24-A5A2-2EFE6DE4B2D3}" type="pres">
      <dgm:prSet presAssocID="{9A01DAB2-A12F-4341-BEDE-D718AE7E1EC6}" presName="composite" presStyleCnt="0"/>
      <dgm:spPr/>
    </dgm:pt>
    <dgm:pt modelId="{B2629A50-BF40-4231-87D6-156FFCDE0485}" type="pres">
      <dgm:prSet presAssocID="{9A01DAB2-A12F-4341-BEDE-D718AE7E1EC6}" presName="LShape" presStyleLbl="alignNode1" presStyleIdx="4" presStyleCnt="5"/>
      <dgm:spPr/>
    </dgm:pt>
    <dgm:pt modelId="{DF64C0D7-580D-4E2E-89AA-443A85292DF7}" type="pres">
      <dgm:prSet presAssocID="{9A01DAB2-A12F-4341-BEDE-D718AE7E1EC6}" presName="ParentText" presStyleLbl="revTx" presStyleIdx="2" presStyleCnt="3" custScaleX="111338" custLinFactNeighborX="3444" custLinFactNeighborY="-561">
        <dgm:presLayoutVars>
          <dgm:chMax val="0"/>
          <dgm:chPref val="0"/>
          <dgm:bulletEnabled val="1"/>
        </dgm:presLayoutVars>
      </dgm:prSet>
      <dgm:spPr/>
    </dgm:pt>
  </dgm:ptLst>
  <dgm:cxnLst>
    <dgm:cxn modelId="{B32D852D-9199-4FD3-9E8D-740A7A0BA1D4}" type="presOf" srcId="{9A01DAB2-A12F-4341-BEDE-D718AE7E1EC6}" destId="{DF64C0D7-580D-4E2E-89AA-443A85292DF7}" srcOrd="0" destOrd="0" presId="urn:microsoft.com/office/officeart/2009/3/layout/StepUpProcess#1"/>
    <dgm:cxn modelId="{CD13374C-3D5B-43FB-911D-183B3EE019D9}" type="presOf" srcId="{F599D734-08BF-4587-986D-69F9DBDF209E}" destId="{63A84F07-895D-464B-81E5-0F4215F9C481}" srcOrd="0" destOrd="0" presId="urn:microsoft.com/office/officeart/2009/3/layout/StepUpProcess#1"/>
    <dgm:cxn modelId="{1E98DF7F-B4DA-449F-A449-7DCA5162E4F9}" type="presOf" srcId="{E8A3AFD9-B91F-4880-9C0C-A19358547453}" destId="{91CE563D-6BB4-4E73-AB69-8F47AA9593E6}" srcOrd="0" destOrd="0" presId="urn:microsoft.com/office/officeart/2009/3/layout/StepUpProcess#1"/>
    <dgm:cxn modelId="{D889F98B-89B3-41D9-A3D9-AC3B201E16AA}" srcId="{BF6A9B97-97AD-4CE7-8329-5293CE7986E9}" destId="{E8A3AFD9-B91F-4880-9C0C-A19358547453}" srcOrd="0" destOrd="0" parTransId="{7E71EE1A-9BB9-4179-AE33-CE2046BA2E5F}" sibTransId="{6649C33F-02D1-463B-87FF-61F61D984390}"/>
    <dgm:cxn modelId="{108A3FBE-5405-4D03-90D8-BE5476B30E9B}" srcId="{BF6A9B97-97AD-4CE7-8329-5293CE7986E9}" destId="{9A01DAB2-A12F-4341-BEDE-D718AE7E1EC6}" srcOrd="2" destOrd="0" parTransId="{B9793C46-51BE-4C45-ADE1-3FED83EEB34E}" sibTransId="{0D28F006-03C4-4DCD-9379-D9DB8823ECA4}"/>
    <dgm:cxn modelId="{56494FCC-C048-4F15-B626-DF27C4F1BF92}" srcId="{BF6A9B97-97AD-4CE7-8329-5293CE7986E9}" destId="{F599D734-08BF-4587-986D-69F9DBDF209E}" srcOrd="1" destOrd="0" parTransId="{1EBF1B29-7767-452D-B7F3-A5AA64AB2FD5}" sibTransId="{3178BCBC-7A6B-4507-9FB8-3B216FB71673}"/>
    <dgm:cxn modelId="{92F7DFF1-AFE9-4D0A-8A8F-85371622E047}" type="presOf" srcId="{BF6A9B97-97AD-4CE7-8329-5293CE7986E9}" destId="{B4C917E0-5C75-46E7-B1A3-A415797D2B10}" srcOrd="0" destOrd="0" presId="urn:microsoft.com/office/officeart/2009/3/layout/StepUpProcess#1"/>
    <dgm:cxn modelId="{D5669011-34DB-43B8-838F-8CF1E60EC421}" type="presParOf" srcId="{B4C917E0-5C75-46E7-B1A3-A415797D2B10}" destId="{C8601133-379C-4B30-9006-BC597E344886}" srcOrd="0" destOrd="0" presId="urn:microsoft.com/office/officeart/2009/3/layout/StepUpProcess#1"/>
    <dgm:cxn modelId="{30E54D36-5808-4E92-87B9-05AE73AB56D7}" type="presParOf" srcId="{C8601133-379C-4B30-9006-BC597E344886}" destId="{67CF3DB1-278E-4877-94E8-87832F317319}" srcOrd="0" destOrd="0" presId="urn:microsoft.com/office/officeart/2009/3/layout/StepUpProcess#1"/>
    <dgm:cxn modelId="{10AAD750-DC2D-4F62-86C1-570C08977B62}" type="presParOf" srcId="{C8601133-379C-4B30-9006-BC597E344886}" destId="{91CE563D-6BB4-4E73-AB69-8F47AA9593E6}" srcOrd="1" destOrd="0" presId="urn:microsoft.com/office/officeart/2009/3/layout/StepUpProcess#1"/>
    <dgm:cxn modelId="{BF0EA8D5-8C12-4FCB-AB4C-E9A7D38E1A5E}" type="presParOf" srcId="{C8601133-379C-4B30-9006-BC597E344886}" destId="{6B4067E9-345A-4B39-B871-39E58C1D6F60}" srcOrd="2" destOrd="0" presId="urn:microsoft.com/office/officeart/2009/3/layout/StepUpProcess#1"/>
    <dgm:cxn modelId="{831789A9-C23A-45F1-BA0B-31AB2B518BF8}" type="presParOf" srcId="{B4C917E0-5C75-46E7-B1A3-A415797D2B10}" destId="{A8FE9C79-4E9C-459D-BC21-648BDB7E4E3B}" srcOrd="1" destOrd="0" presId="urn:microsoft.com/office/officeart/2009/3/layout/StepUpProcess#1"/>
    <dgm:cxn modelId="{5615CC81-22C4-484C-BD45-A3F8DF827E5B}" type="presParOf" srcId="{A8FE9C79-4E9C-459D-BC21-648BDB7E4E3B}" destId="{A6B30ED8-5A7F-4F39-B40B-40530D85C861}" srcOrd="0" destOrd="0" presId="urn:microsoft.com/office/officeart/2009/3/layout/StepUpProcess#1"/>
    <dgm:cxn modelId="{C59882FE-C61A-47CD-A7CD-2B7FF0C82DFC}" type="presParOf" srcId="{B4C917E0-5C75-46E7-B1A3-A415797D2B10}" destId="{AF15A917-B9E6-49B8-9473-EABCD21BC91A}" srcOrd="2" destOrd="0" presId="urn:microsoft.com/office/officeart/2009/3/layout/StepUpProcess#1"/>
    <dgm:cxn modelId="{A1E42C02-C1C2-4CDD-B2C8-DA86B49CABDA}" type="presParOf" srcId="{AF15A917-B9E6-49B8-9473-EABCD21BC91A}" destId="{0368488F-9DD6-4B7F-B311-50CC69E53E89}" srcOrd="0" destOrd="0" presId="urn:microsoft.com/office/officeart/2009/3/layout/StepUpProcess#1"/>
    <dgm:cxn modelId="{48AB400D-B866-4B58-A986-44CE30B52EBA}" type="presParOf" srcId="{AF15A917-B9E6-49B8-9473-EABCD21BC91A}" destId="{63A84F07-895D-464B-81E5-0F4215F9C481}" srcOrd="1" destOrd="0" presId="urn:microsoft.com/office/officeart/2009/3/layout/StepUpProcess#1"/>
    <dgm:cxn modelId="{6F0B5C49-F6B0-421F-9966-7408D2287E0E}" type="presParOf" srcId="{AF15A917-B9E6-49B8-9473-EABCD21BC91A}" destId="{C50CEDAD-6A0A-4CD3-A313-421A1706D159}" srcOrd="2" destOrd="0" presId="urn:microsoft.com/office/officeart/2009/3/layout/StepUpProcess#1"/>
    <dgm:cxn modelId="{3992FD9B-D8E0-4E63-B6AE-4B2CF604F92A}" type="presParOf" srcId="{B4C917E0-5C75-46E7-B1A3-A415797D2B10}" destId="{744C1C5F-1236-4244-AA3D-53934BD4B124}" srcOrd="3" destOrd="0" presId="urn:microsoft.com/office/officeart/2009/3/layout/StepUpProcess#1"/>
    <dgm:cxn modelId="{409CBBD0-CFDD-4AD5-8668-02383D17D175}" type="presParOf" srcId="{744C1C5F-1236-4244-AA3D-53934BD4B124}" destId="{A497372E-7D86-4039-9119-BB356AA5145B}" srcOrd="0" destOrd="0" presId="urn:microsoft.com/office/officeart/2009/3/layout/StepUpProcess#1"/>
    <dgm:cxn modelId="{64DEAD48-1F2C-4B5E-8D06-D93EEFE657A5}" type="presParOf" srcId="{B4C917E0-5C75-46E7-B1A3-A415797D2B10}" destId="{9516F788-0DF5-4C24-A5A2-2EFE6DE4B2D3}" srcOrd="4" destOrd="0" presId="urn:microsoft.com/office/officeart/2009/3/layout/StepUpProcess#1"/>
    <dgm:cxn modelId="{FE5D733E-B9B5-49BF-AE4F-49943D18A4E8}" type="presParOf" srcId="{9516F788-0DF5-4C24-A5A2-2EFE6DE4B2D3}" destId="{B2629A50-BF40-4231-87D6-156FFCDE0485}" srcOrd="0" destOrd="0" presId="urn:microsoft.com/office/officeart/2009/3/layout/StepUpProcess#1"/>
    <dgm:cxn modelId="{C57721EE-B898-4D6B-94B7-A9F55322B3E3}" type="presParOf" srcId="{9516F788-0DF5-4C24-A5A2-2EFE6DE4B2D3}" destId="{DF64C0D7-580D-4E2E-89AA-443A85292DF7}" srcOrd="1" destOrd="0" presId="urn:microsoft.com/office/officeart/2009/3/layout/StepUpProcess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6A9B97-97AD-4CE7-8329-5293CE7986E9}" type="doc">
      <dgm:prSet loTypeId="urn:microsoft.com/office/officeart/2009/3/layout/StepUpProcess#1" loCatId="process" qsTypeId="urn:microsoft.com/office/officeart/2005/8/quickstyle/3d1#1" qsCatId="3D" csTypeId="urn:microsoft.com/office/officeart/2005/8/colors/colorful4#1" csCatId="colorful" phldr="1"/>
      <dgm:spPr/>
      <dgm:t>
        <a:bodyPr/>
        <a:lstStyle/>
        <a:p>
          <a:endParaRPr lang="ru-RU"/>
        </a:p>
      </dgm:t>
    </dgm:pt>
    <dgm:pt modelId="{E8A3AFD9-B91F-4880-9C0C-A19358547453}">
      <dgm:prSet phldrT="[Текст]"/>
      <dgm:spPr>
        <a:blipFill rotWithShape="1">
          <a:blip xmlns:r="http://schemas.openxmlformats.org/officeDocument/2006/relationships" r:embed="rId1"/>
          <a:stretch>
            <a:fillRect l="-2778" t="-1153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7E71EE1A-9BB9-4179-AE33-CE2046BA2E5F}" type="parTrans" cxnId="{D889F98B-89B3-41D9-A3D9-AC3B201E16AA}">
      <dgm:prSet/>
      <dgm:spPr/>
      <dgm:t>
        <a:bodyPr/>
        <a:lstStyle/>
        <a:p>
          <a:endParaRPr lang="ru-RU"/>
        </a:p>
      </dgm:t>
    </dgm:pt>
    <dgm:pt modelId="{6649C33F-02D1-463B-87FF-61F61D984390}" type="sibTrans" cxnId="{D889F98B-89B3-41D9-A3D9-AC3B201E16AA}">
      <dgm:prSet/>
      <dgm:spPr/>
      <dgm:t>
        <a:bodyPr/>
        <a:lstStyle/>
        <a:p>
          <a:endParaRPr lang="ru-RU"/>
        </a:p>
      </dgm:t>
    </dgm:pt>
    <dgm:pt modelId="{F599D734-08BF-4587-986D-69F9DBDF209E}">
      <dgm:prSet phldrT="[Текст]"/>
      <dgm:spPr>
        <a:blipFill rotWithShape="1">
          <a:blip xmlns:r="http://schemas.openxmlformats.org/officeDocument/2006/relationships" r:embed="rId2"/>
          <a:stretch>
            <a:fillRect l="-2525" t="-1153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1EBF1B29-7767-452D-B7F3-A5AA64AB2FD5}" type="parTrans" cxnId="{56494FCC-C048-4F15-B626-DF27C4F1BF92}">
      <dgm:prSet/>
      <dgm:spPr/>
      <dgm:t>
        <a:bodyPr/>
        <a:lstStyle/>
        <a:p>
          <a:endParaRPr lang="ru-RU"/>
        </a:p>
      </dgm:t>
    </dgm:pt>
    <dgm:pt modelId="{3178BCBC-7A6B-4507-9FB8-3B216FB71673}" type="sibTrans" cxnId="{56494FCC-C048-4F15-B626-DF27C4F1BF92}">
      <dgm:prSet/>
      <dgm:spPr/>
      <dgm:t>
        <a:bodyPr/>
        <a:lstStyle/>
        <a:p>
          <a:endParaRPr lang="ru-RU"/>
        </a:p>
      </dgm:t>
    </dgm:pt>
    <dgm:pt modelId="{9A01DAB2-A12F-4341-BEDE-D718AE7E1EC6}">
      <dgm:prSet phldrT="[Текст]"/>
      <dgm:spPr>
        <a:blipFill rotWithShape="1">
          <a:blip xmlns:r="http://schemas.openxmlformats.org/officeDocument/2006/relationships" r:embed="rId3"/>
          <a:stretch>
            <a:fillRect l="-2500" t="-1153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B9793C46-51BE-4C45-ADE1-3FED83EEB34E}" type="parTrans" cxnId="{108A3FBE-5405-4D03-90D8-BE5476B30E9B}">
      <dgm:prSet/>
      <dgm:spPr/>
      <dgm:t>
        <a:bodyPr/>
        <a:lstStyle/>
        <a:p>
          <a:endParaRPr lang="ru-RU"/>
        </a:p>
      </dgm:t>
    </dgm:pt>
    <dgm:pt modelId="{0D28F006-03C4-4DCD-9379-D9DB8823ECA4}" type="sibTrans" cxnId="{108A3FBE-5405-4D03-90D8-BE5476B30E9B}">
      <dgm:prSet/>
      <dgm:spPr/>
      <dgm:t>
        <a:bodyPr/>
        <a:lstStyle/>
        <a:p>
          <a:endParaRPr lang="ru-RU"/>
        </a:p>
      </dgm:t>
    </dgm:pt>
    <dgm:pt modelId="{B4C917E0-5C75-46E7-B1A3-A415797D2B10}" type="pres">
      <dgm:prSet presAssocID="{BF6A9B97-97AD-4CE7-8329-5293CE7986E9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8601133-379C-4B30-9006-BC597E344886}" type="pres">
      <dgm:prSet presAssocID="{E8A3AFD9-B91F-4880-9C0C-A19358547453}" presName="composite" presStyleCnt="0"/>
      <dgm:spPr/>
    </dgm:pt>
    <dgm:pt modelId="{67CF3DB1-278E-4877-94E8-87832F317319}" type="pres">
      <dgm:prSet presAssocID="{E8A3AFD9-B91F-4880-9C0C-A19358547453}" presName="LShape" presStyleLbl="alignNode1" presStyleIdx="0" presStyleCnt="5" custScaleX="97767"/>
      <dgm:spPr/>
    </dgm:pt>
    <dgm:pt modelId="{91CE563D-6BB4-4E73-AB69-8F47AA9593E6}" type="pres">
      <dgm:prSet presAssocID="{E8A3AFD9-B91F-4880-9C0C-A19358547453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4067E9-345A-4B39-B871-39E58C1D6F60}" type="pres">
      <dgm:prSet presAssocID="{E8A3AFD9-B91F-4880-9C0C-A19358547453}" presName="Triangle" presStyleLbl="alignNode1" presStyleIdx="1" presStyleCnt="5"/>
      <dgm:spPr/>
    </dgm:pt>
    <dgm:pt modelId="{A8FE9C79-4E9C-459D-BC21-648BDB7E4E3B}" type="pres">
      <dgm:prSet presAssocID="{6649C33F-02D1-463B-87FF-61F61D984390}" presName="sibTrans" presStyleCnt="0"/>
      <dgm:spPr/>
    </dgm:pt>
    <dgm:pt modelId="{A6B30ED8-5A7F-4F39-B40B-40530D85C861}" type="pres">
      <dgm:prSet presAssocID="{6649C33F-02D1-463B-87FF-61F61D984390}" presName="space" presStyleCnt="0"/>
      <dgm:spPr/>
    </dgm:pt>
    <dgm:pt modelId="{AF15A917-B9E6-49B8-9473-EABCD21BC91A}" type="pres">
      <dgm:prSet presAssocID="{F599D734-08BF-4587-986D-69F9DBDF209E}" presName="composite" presStyleCnt="0"/>
      <dgm:spPr/>
    </dgm:pt>
    <dgm:pt modelId="{0368488F-9DD6-4B7F-B311-50CC69E53E89}" type="pres">
      <dgm:prSet presAssocID="{F599D734-08BF-4587-986D-69F9DBDF209E}" presName="LShape" presStyleLbl="alignNode1" presStyleIdx="2" presStyleCnt="5" custScaleX="91696"/>
      <dgm:spPr/>
    </dgm:pt>
    <dgm:pt modelId="{63A84F07-895D-464B-81E5-0F4215F9C481}" type="pres">
      <dgm:prSet presAssocID="{F599D734-08BF-4587-986D-69F9DBDF209E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0CEDAD-6A0A-4CD3-A313-421A1706D159}" type="pres">
      <dgm:prSet presAssocID="{F599D734-08BF-4587-986D-69F9DBDF209E}" presName="Triangle" presStyleLbl="alignNode1" presStyleIdx="3" presStyleCnt="5"/>
      <dgm:spPr/>
    </dgm:pt>
    <dgm:pt modelId="{744C1C5F-1236-4244-AA3D-53934BD4B124}" type="pres">
      <dgm:prSet presAssocID="{3178BCBC-7A6B-4507-9FB8-3B216FB71673}" presName="sibTrans" presStyleCnt="0"/>
      <dgm:spPr/>
    </dgm:pt>
    <dgm:pt modelId="{A497372E-7D86-4039-9119-BB356AA5145B}" type="pres">
      <dgm:prSet presAssocID="{3178BCBC-7A6B-4507-9FB8-3B216FB71673}" presName="space" presStyleCnt="0"/>
      <dgm:spPr/>
    </dgm:pt>
    <dgm:pt modelId="{9516F788-0DF5-4C24-A5A2-2EFE6DE4B2D3}" type="pres">
      <dgm:prSet presAssocID="{9A01DAB2-A12F-4341-BEDE-D718AE7E1EC6}" presName="composite" presStyleCnt="0"/>
      <dgm:spPr/>
    </dgm:pt>
    <dgm:pt modelId="{B2629A50-BF40-4231-87D6-156FFCDE0485}" type="pres">
      <dgm:prSet presAssocID="{9A01DAB2-A12F-4341-BEDE-D718AE7E1EC6}" presName="LShape" presStyleLbl="alignNode1" presStyleIdx="4" presStyleCnt="5"/>
      <dgm:spPr/>
    </dgm:pt>
    <dgm:pt modelId="{DF64C0D7-580D-4E2E-89AA-443A85292DF7}" type="pres">
      <dgm:prSet presAssocID="{9A01DAB2-A12F-4341-BEDE-D718AE7E1EC6}" presName="ParentText" presStyleLbl="revTx" presStyleIdx="2" presStyleCnt="3" custScaleX="111338" custLinFactNeighborX="3444" custLinFactNeighborY="-5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F7DFF1-AFE9-4D0A-8A8F-85371622E047}" type="presOf" srcId="{BF6A9B97-97AD-4CE7-8329-5293CE7986E9}" destId="{B4C917E0-5C75-46E7-B1A3-A415797D2B10}" srcOrd="0" destOrd="0" presId="urn:microsoft.com/office/officeart/2009/3/layout/StepUpProcess#1"/>
    <dgm:cxn modelId="{1E98DF7F-B4DA-449F-A449-7DCA5162E4F9}" type="presOf" srcId="{E8A3AFD9-B91F-4880-9C0C-A19358547453}" destId="{91CE563D-6BB4-4E73-AB69-8F47AA9593E6}" srcOrd="0" destOrd="0" presId="urn:microsoft.com/office/officeart/2009/3/layout/StepUpProcess#1"/>
    <dgm:cxn modelId="{D889F98B-89B3-41D9-A3D9-AC3B201E16AA}" srcId="{BF6A9B97-97AD-4CE7-8329-5293CE7986E9}" destId="{E8A3AFD9-B91F-4880-9C0C-A19358547453}" srcOrd="0" destOrd="0" parTransId="{7E71EE1A-9BB9-4179-AE33-CE2046BA2E5F}" sibTransId="{6649C33F-02D1-463B-87FF-61F61D984390}"/>
    <dgm:cxn modelId="{108A3FBE-5405-4D03-90D8-BE5476B30E9B}" srcId="{BF6A9B97-97AD-4CE7-8329-5293CE7986E9}" destId="{9A01DAB2-A12F-4341-BEDE-D718AE7E1EC6}" srcOrd="2" destOrd="0" parTransId="{B9793C46-51BE-4C45-ADE1-3FED83EEB34E}" sibTransId="{0D28F006-03C4-4DCD-9379-D9DB8823ECA4}"/>
    <dgm:cxn modelId="{B32D852D-9199-4FD3-9E8D-740A7A0BA1D4}" type="presOf" srcId="{9A01DAB2-A12F-4341-BEDE-D718AE7E1EC6}" destId="{DF64C0D7-580D-4E2E-89AA-443A85292DF7}" srcOrd="0" destOrd="0" presId="urn:microsoft.com/office/officeart/2009/3/layout/StepUpProcess#1"/>
    <dgm:cxn modelId="{CD13374C-3D5B-43FB-911D-183B3EE019D9}" type="presOf" srcId="{F599D734-08BF-4587-986D-69F9DBDF209E}" destId="{63A84F07-895D-464B-81E5-0F4215F9C481}" srcOrd="0" destOrd="0" presId="urn:microsoft.com/office/officeart/2009/3/layout/StepUpProcess#1"/>
    <dgm:cxn modelId="{56494FCC-C048-4F15-B626-DF27C4F1BF92}" srcId="{BF6A9B97-97AD-4CE7-8329-5293CE7986E9}" destId="{F599D734-08BF-4587-986D-69F9DBDF209E}" srcOrd="1" destOrd="0" parTransId="{1EBF1B29-7767-452D-B7F3-A5AA64AB2FD5}" sibTransId="{3178BCBC-7A6B-4507-9FB8-3B216FB71673}"/>
    <dgm:cxn modelId="{D5669011-34DB-43B8-838F-8CF1E60EC421}" type="presParOf" srcId="{B4C917E0-5C75-46E7-B1A3-A415797D2B10}" destId="{C8601133-379C-4B30-9006-BC597E344886}" srcOrd="0" destOrd="0" presId="urn:microsoft.com/office/officeart/2009/3/layout/StepUpProcess#1"/>
    <dgm:cxn modelId="{30E54D36-5808-4E92-87B9-05AE73AB56D7}" type="presParOf" srcId="{C8601133-379C-4B30-9006-BC597E344886}" destId="{67CF3DB1-278E-4877-94E8-87832F317319}" srcOrd="0" destOrd="0" presId="urn:microsoft.com/office/officeart/2009/3/layout/StepUpProcess#1"/>
    <dgm:cxn modelId="{10AAD750-DC2D-4F62-86C1-570C08977B62}" type="presParOf" srcId="{C8601133-379C-4B30-9006-BC597E344886}" destId="{91CE563D-6BB4-4E73-AB69-8F47AA9593E6}" srcOrd="1" destOrd="0" presId="urn:microsoft.com/office/officeart/2009/3/layout/StepUpProcess#1"/>
    <dgm:cxn modelId="{BF0EA8D5-8C12-4FCB-AB4C-E9A7D38E1A5E}" type="presParOf" srcId="{C8601133-379C-4B30-9006-BC597E344886}" destId="{6B4067E9-345A-4B39-B871-39E58C1D6F60}" srcOrd="2" destOrd="0" presId="urn:microsoft.com/office/officeart/2009/3/layout/StepUpProcess#1"/>
    <dgm:cxn modelId="{831789A9-C23A-45F1-BA0B-31AB2B518BF8}" type="presParOf" srcId="{B4C917E0-5C75-46E7-B1A3-A415797D2B10}" destId="{A8FE9C79-4E9C-459D-BC21-648BDB7E4E3B}" srcOrd="1" destOrd="0" presId="urn:microsoft.com/office/officeart/2009/3/layout/StepUpProcess#1"/>
    <dgm:cxn modelId="{5615CC81-22C4-484C-BD45-A3F8DF827E5B}" type="presParOf" srcId="{A8FE9C79-4E9C-459D-BC21-648BDB7E4E3B}" destId="{A6B30ED8-5A7F-4F39-B40B-40530D85C861}" srcOrd="0" destOrd="0" presId="urn:microsoft.com/office/officeart/2009/3/layout/StepUpProcess#1"/>
    <dgm:cxn modelId="{C59882FE-C61A-47CD-A7CD-2B7FF0C82DFC}" type="presParOf" srcId="{B4C917E0-5C75-46E7-B1A3-A415797D2B10}" destId="{AF15A917-B9E6-49B8-9473-EABCD21BC91A}" srcOrd="2" destOrd="0" presId="urn:microsoft.com/office/officeart/2009/3/layout/StepUpProcess#1"/>
    <dgm:cxn modelId="{A1E42C02-C1C2-4CDD-B2C8-DA86B49CABDA}" type="presParOf" srcId="{AF15A917-B9E6-49B8-9473-EABCD21BC91A}" destId="{0368488F-9DD6-4B7F-B311-50CC69E53E89}" srcOrd="0" destOrd="0" presId="urn:microsoft.com/office/officeart/2009/3/layout/StepUpProcess#1"/>
    <dgm:cxn modelId="{48AB400D-B866-4B58-A986-44CE30B52EBA}" type="presParOf" srcId="{AF15A917-B9E6-49B8-9473-EABCD21BC91A}" destId="{63A84F07-895D-464B-81E5-0F4215F9C481}" srcOrd="1" destOrd="0" presId="urn:microsoft.com/office/officeart/2009/3/layout/StepUpProcess#1"/>
    <dgm:cxn modelId="{6F0B5C49-F6B0-421F-9966-7408D2287E0E}" type="presParOf" srcId="{AF15A917-B9E6-49B8-9473-EABCD21BC91A}" destId="{C50CEDAD-6A0A-4CD3-A313-421A1706D159}" srcOrd="2" destOrd="0" presId="urn:microsoft.com/office/officeart/2009/3/layout/StepUpProcess#1"/>
    <dgm:cxn modelId="{3992FD9B-D8E0-4E63-B6AE-4B2CF604F92A}" type="presParOf" srcId="{B4C917E0-5C75-46E7-B1A3-A415797D2B10}" destId="{744C1C5F-1236-4244-AA3D-53934BD4B124}" srcOrd="3" destOrd="0" presId="urn:microsoft.com/office/officeart/2009/3/layout/StepUpProcess#1"/>
    <dgm:cxn modelId="{409CBBD0-CFDD-4AD5-8668-02383D17D175}" type="presParOf" srcId="{744C1C5F-1236-4244-AA3D-53934BD4B124}" destId="{A497372E-7D86-4039-9119-BB356AA5145B}" srcOrd="0" destOrd="0" presId="urn:microsoft.com/office/officeart/2009/3/layout/StepUpProcess#1"/>
    <dgm:cxn modelId="{64DEAD48-1F2C-4B5E-8D06-D93EEFE657A5}" type="presParOf" srcId="{B4C917E0-5C75-46E7-B1A3-A415797D2B10}" destId="{9516F788-0DF5-4C24-A5A2-2EFE6DE4B2D3}" srcOrd="4" destOrd="0" presId="urn:microsoft.com/office/officeart/2009/3/layout/StepUpProcess#1"/>
    <dgm:cxn modelId="{FE5D733E-B9B5-49BF-AE4F-49943D18A4E8}" type="presParOf" srcId="{9516F788-0DF5-4C24-A5A2-2EFE6DE4B2D3}" destId="{B2629A50-BF40-4231-87D6-156FFCDE0485}" srcOrd="0" destOrd="0" presId="urn:microsoft.com/office/officeart/2009/3/layout/StepUpProcess#1"/>
    <dgm:cxn modelId="{C57721EE-B898-4D6B-94B7-A9F55322B3E3}" type="presParOf" srcId="{9516F788-0DF5-4C24-A5A2-2EFE6DE4B2D3}" destId="{DF64C0D7-580D-4E2E-89AA-443A85292DF7}" srcOrd="1" destOrd="0" presId="urn:microsoft.com/office/officeart/2009/3/layout/StepUpProcess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4DE87A2-90C2-4954-AE88-68CE368F1B8A}" type="doc">
      <dgm:prSet loTypeId="urn:microsoft.com/office/officeart/2005/8/layout/vList3" loCatId="list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A471DC2B-9F1C-4A0E-81DC-A21A6A5A3E10}">
          <dgm:prSet phldrT="[Текст]"/>
          <dgm:spPr>
            <a:solidFill>
              <a:srgbClr val="002060"/>
            </a:solidFill>
          </dgm:spPr>
          <dgm:t>
            <a:bodyPr/>
            <a:lstStyle/>
            <a:p>
              <a:pPr algn="ctr"/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Sport turlari bo</a:t>
              </a:r>
              <a:r>
                <a:rPr lang="en-US" b="1" i="0" dirty="0">
                  <a:latin typeface="Arial" panose="020B0604020202020204" pitchFamily="34" charset="0"/>
                  <a:cs typeface="Arial" panose="020B0604020202020204" pitchFamily="34" charset="0"/>
                </a:rPr>
                <a:t>‘</a:t>
              </a:r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yicha </a:t>
              </a:r>
            </a:p>
            <a:p>
              <a:pPr algn="ctr"/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14:m>
                <m:oMath xmlns:m="http://schemas.openxmlformats.org/officeDocument/2006/math">
                  <m:sSub>
                    <m:sSubPr>
                      <m:ctrlPr>
                        <a:rPr lang="ru-RU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b="1" i="1" smtClean="0">
                          <a:latin typeface="Cambria Math"/>
                        </a:rPr>
                        <m:t>𝟑</m:t>
                      </m:r>
                    </m:sub>
                  </m:sSub>
                  <m:r>
                    <a:rPr lang="uz-Latn-UZ" b="1" i="1" smtClean="0">
                      <a:latin typeface="Cambria Math"/>
                    </a:rPr>
                    <m:t>=</m:t>
                  </m:r>
                  <m:r>
                    <a:rPr lang="uz-Latn-UZ" b="1" i="1" smtClean="0">
                      <a:latin typeface="Cambria Math"/>
                    </a:rPr>
                    <m:t>𝟑</m:t>
                  </m:r>
                  <m:r>
                    <a:rPr lang="uz-Latn-UZ" b="1" i="1" smtClean="0">
                      <a:latin typeface="Cambria Math"/>
                    </a:rPr>
                    <m:t>!=</m:t>
                  </m:r>
                  <m:r>
                    <a:rPr lang="uz-Latn-UZ" b="1" i="1" smtClean="0">
                      <a:latin typeface="Cambria Math"/>
                    </a:rPr>
                    <m:t>𝟔</m:t>
                  </m:r>
                </m:oMath>
              </a14:m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dgm:t>
        </dgm:pt>
      </mc:Choice>
      <mc:Fallback xmlns="">
        <dgm:pt modelId="{A471DC2B-9F1C-4A0E-81DC-A21A6A5A3E10}">
          <dgm:prSet phldrT="[Текст]"/>
          <dgm:spPr>
            <a:solidFill>
              <a:srgbClr val="002060"/>
            </a:solidFill>
          </dgm:spPr>
          <dgm:t>
            <a:bodyPr/>
            <a:lstStyle/>
            <a:p>
              <a:pPr algn="ctr"/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Sport turlari bo</a:t>
              </a:r>
              <a:r>
                <a:rPr lang="en-US" b="1" i="0" dirty="0">
                  <a:latin typeface="Arial" panose="020B0604020202020204" pitchFamily="34" charset="0"/>
                  <a:cs typeface="Arial" panose="020B0604020202020204" pitchFamily="34" charset="0"/>
                </a:rPr>
                <a:t>‘</a:t>
              </a:r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yicha </a:t>
              </a:r>
            </a:p>
            <a:p>
              <a:pPr algn="ctr"/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b="1" i="0">
                  <a:latin typeface="Cambria Math"/>
                </a:rPr>
                <a:t>𝑷</a:t>
              </a:r>
              <a:r>
                <a:rPr lang="ru-RU" b="1" i="0">
                  <a:latin typeface="Cambria Math" panose="02040503050406030204" pitchFamily="18" charset="0"/>
                </a:rPr>
                <a:t>_</a:t>
              </a:r>
              <a:r>
                <a:rPr lang="uz-Latn-UZ" b="1" i="0">
                  <a:latin typeface="Cambria Math"/>
                </a:rPr>
                <a:t>𝟑=𝟑!=𝟔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dgm:t>
        </dgm:pt>
      </mc:Fallback>
    </mc:AlternateContent>
    <dgm:pt modelId="{C9DDA50C-74F6-4651-8D05-D709893DEF9E}" type="parTrans" cxnId="{67957A07-B292-4410-B5B2-1690A59AFD77}">
      <dgm:prSet/>
      <dgm:spPr/>
      <dgm:t>
        <a:bodyPr/>
        <a:lstStyle/>
        <a:p>
          <a:endParaRPr lang="ru-RU"/>
        </a:p>
      </dgm:t>
    </dgm:pt>
    <dgm:pt modelId="{43B6C9E7-8824-400E-93D0-FDA56FB97C25}" type="sibTrans" cxnId="{67957A07-B292-4410-B5B2-1690A59AFD77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E18D65F5-B455-4EE6-84F6-2575DD721890}">
          <dgm:prSet phldrT="[Текст]" custT="1"/>
          <dgm:spPr>
            <a:solidFill>
              <a:srgbClr val="002060"/>
            </a:solidFill>
          </dgm:spPr>
          <dgm:t>
            <a:bodyPr/>
            <a:lstStyle/>
            <a:p>
              <a:r>
                <a:rPr lang="uz-Latn-UZ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Futbolchilar</a:t>
              </a:r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14:m>
                <m:oMath xmlns:m="http://schemas.openxmlformats.org/officeDocument/2006/math">
                  <m:sSub>
                    <m:sSubPr>
                      <m:ctrlPr>
                        <a:rPr lang="ru-RU" sz="2500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sz="2500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sz="2500" b="1" i="1" smtClean="0">
                          <a:latin typeface="Cambria Math"/>
                        </a:rPr>
                        <m:t>𝟒</m:t>
                      </m:r>
                    </m:sub>
                  </m:sSub>
                  <m:r>
                    <a:rPr lang="uz-Latn-UZ" sz="2500" b="1" i="1" smtClean="0">
                      <a:latin typeface="Cambria Math"/>
                    </a:rPr>
                    <m:t>=</m:t>
                  </m:r>
                  <m:r>
                    <a:rPr lang="uz-Latn-UZ" sz="2500" b="1" i="1" smtClean="0">
                      <a:latin typeface="Cambria Math"/>
                    </a:rPr>
                    <m:t>𝟒</m:t>
                  </m:r>
                  <m:r>
                    <a:rPr lang="uz-Latn-UZ" sz="2500" b="1" i="1" smtClean="0">
                      <a:latin typeface="Cambria Math"/>
                    </a:rPr>
                    <m:t>!</m:t>
                  </m:r>
                </m:oMath>
              </a14:m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</a:p>
            <a:p>
              <a:r>
                <a:rPr lang="uz-Latn-UZ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Voleybolchilar</a:t>
              </a:r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14:m>
                <m:oMath xmlns:m="http://schemas.openxmlformats.org/officeDocument/2006/math">
                  <m:sSub>
                    <m:sSubPr>
                      <m:ctrlPr>
                        <a:rPr lang="ru-RU" sz="2500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sz="2500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sz="2500" b="1" i="1" smtClean="0">
                          <a:latin typeface="Cambria Math"/>
                        </a:rPr>
                        <m:t>𝟒</m:t>
                      </m:r>
                    </m:sub>
                  </m:sSub>
                  <m:r>
                    <a:rPr lang="uz-Latn-UZ" sz="2500" b="1" i="1" smtClean="0">
                      <a:latin typeface="Cambria Math"/>
                    </a:rPr>
                    <m:t>=</m:t>
                  </m:r>
                  <m:r>
                    <a:rPr lang="uz-Latn-UZ" sz="2500" b="1" i="1" smtClean="0">
                      <a:latin typeface="Cambria Math"/>
                    </a:rPr>
                    <m:t>𝟒</m:t>
                  </m:r>
                  <m:r>
                    <a:rPr lang="uz-Latn-UZ" sz="2500" b="1" i="1" smtClean="0">
                      <a:latin typeface="Cambria Math"/>
                    </a:rPr>
                    <m:t>!</m:t>
                  </m:r>
                </m:oMath>
              </a14:m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uz-Latn-UZ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Bokschilar </a:t>
              </a:r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14:m>
                <m:oMath xmlns:m="http://schemas.openxmlformats.org/officeDocument/2006/math">
                  <m:sSub>
                    <m:sSubPr>
                      <m:ctrlPr>
                        <a:rPr lang="ru-RU" sz="2500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sz="2500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sz="2500" b="1" i="1" smtClean="0">
                          <a:latin typeface="Cambria Math"/>
                        </a:rPr>
                        <m:t>𝟐</m:t>
                      </m:r>
                    </m:sub>
                  </m:sSub>
                  <m:r>
                    <a:rPr lang="uz-Latn-UZ" sz="2500" b="1" i="1" smtClean="0">
                      <a:latin typeface="Cambria Math"/>
                    </a:rPr>
                    <m:t>=</m:t>
                  </m:r>
                  <m:r>
                    <a:rPr lang="uz-Latn-UZ" sz="2500" b="1" i="1" smtClean="0">
                      <a:latin typeface="Cambria Math"/>
                    </a:rPr>
                    <m:t>𝟐</m:t>
                  </m:r>
                  <m:r>
                    <a:rPr lang="uz-Latn-UZ" sz="2500" b="1" i="1" smtClean="0">
                      <a:latin typeface="Cambria Math"/>
                    </a:rPr>
                    <m:t>!</m:t>
                  </m:r>
                </m:oMath>
              </a14:m>
              <a:r>
                <a:rPr lang="ru-RU" sz="2500" b="1" i="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endParaRPr lang="ru-RU" sz="25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dgm:t>
        </dgm:pt>
      </mc:Choice>
      <mc:Fallback xmlns="">
        <dgm:pt modelId="{E18D65F5-B455-4EE6-84F6-2575DD721890}">
          <dgm:prSet phldrT="[Текст]" custT="1"/>
          <dgm:spPr>
            <a:solidFill>
              <a:srgbClr val="002060"/>
            </a:solidFill>
          </dgm:spPr>
          <dgm:t>
            <a:bodyPr/>
            <a:lstStyle/>
            <a:p>
              <a:r>
                <a:rPr lang="uz-Latn-UZ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Futbolchilar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uz-Latn-UZ" sz="2500" b="1" i="0" smtClean="0">
                  <a:latin typeface="Cambria Math"/>
                </a:rPr>
                <a:t>𝑷</a:t>
              </a:r>
              <a:r>
                <a:rPr lang="ru-RU" sz="2500" b="1" i="0" smtClean="0">
                  <a:latin typeface="Cambria Math"/>
                </a:rPr>
                <a:t>_</a:t>
              </a:r>
              <a:r>
                <a:rPr lang="uz-Latn-UZ" sz="2500" b="1" i="0" smtClean="0">
                  <a:latin typeface="Cambria Math"/>
                </a:rPr>
                <a:t>𝟒</a:t>
              </a:r>
              <a:r>
                <a:rPr lang="uz-Latn-UZ" sz="2500" b="1" i="0" smtClean="0">
                  <a:latin typeface="Cambria Math"/>
                </a:rPr>
                <a:t>=</a:t>
              </a:r>
              <a:r>
                <a:rPr lang="uz-Latn-UZ" sz="2500" b="1" i="0" smtClean="0">
                  <a:latin typeface="Cambria Math"/>
                </a:rPr>
                <a:t>𝟒</a:t>
              </a:r>
              <a:r>
                <a:rPr lang="uz-Latn-UZ" sz="2500" b="1" i="0" smtClean="0">
                  <a:latin typeface="Cambria Math"/>
                </a:rPr>
                <a:t>!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endParaRPr lang="ru-RU" sz="2500" b="1" i="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uz-Latn-UZ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Voleybolchilar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uz-Latn-UZ" sz="2500" b="1" i="0" smtClean="0">
                  <a:latin typeface="Cambria Math"/>
                </a:rPr>
                <a:t>𝑷</a:t>
              </a:r>
              <a:r>
                <a:rPr lang="ru-RU" sz="2500" b="1" i="0" smtClean="0">
                  <a:latin typeface="Cambria Math"/>
                </a:rPr>
                <a:t>_</a:t>
              </a:r>
              <a:r>
                <a:rPr lang="uz-Latn-UZ" sz="2500" b="1" i="0" smtClean="0">
                  <a:latin typeface="Cambria Math"/>
                </a:rPr>
                <a:t>𝟒=𝟒!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uz-Latn-UZ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Bokschilar 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500" b="1" i="0" smtClean="0">
                  <a:latin typeface="Cambria Math"/>
                </a:rPr>
                <a:t>𝑷</a:t>
              </a:r>
              <a:r>
                <a:rPr lang="ru-RU" sz="2500" b="1" i="0" smtClean="0">
                  <a:latin typeface="Cambria Math"/>
                </a:rPr>
                <a:t>_</a:t>
              </a:r>
              <a:r>
                <a:rPr lang="uz-Latn-UZ" sz="2500" b="1" i="0" smtClean="0">
                  <a:latin typeface="Cambria Math"/>
                </a:rPr>
                <a:t>𝟐</a:t>
              </a:r>
              <a:r>
                <a:rPr lang="uz-Latn-UZ" sz="2500" b="1" i="0" smtClean="0">
                  <a:latin typeface="Cambria Math"/>
                </a:rPr>
                <a:t>=</a:t>
              </a:r>
              <a:r>
                <a:rPr lang="uz-Latn-UZ" sz="2500" b="1" i="0" smtClean="0">
                  <a:latin typeface="Cambria Math"/>
                </a:rPr>
                <a:t>𝟐</a:t>
              </a:r>
              <a:r>
                <a:rPr lang="uz-Latn-UZ" sz="2500" b="1" i="0" smtClean="0">
                  <a:latin typeface="Cambria Math"/>
                </a:rPr>
                <a:t>!</a:t>
              </a:r>
              <a:r>
                <a:rPr lang="ru-RU" sz="2500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endParaRPr lang="ru-RU" sz="25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dgm:t>
        </dgm:pt>
      </mc:Fallback>
    </mc:AlternateContent>
    <dgm:pt modelId="{86649A1F-1E93-444E-B992-4137274C2F63}" type="parTrans" cxnId="{4A05BA24-834A-4332-8EB1-BBECC0A728FB}">
      <dgm:prSet/>
      <dgm:spPr/>
      <dgm:t>
        <a:bodyPr/>
        <a:lstStyle/>
        <a:p>
          <a:endParaRPr lang="ru-RU"/>
        </a:p>
      </dgm:t>
    </dgm:pt>
    <dgm:pt modelId="{255D458F-50C3-4BB3-BD69-243E602F96E0}" type="sibTrans" cxnId="{4A05BA24-834A-4332-8EB1-BBECC0A728FB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2D36AE80-867D-4D2A-9C19-8B9FF3DBC464}">
          <dgm:prSet phldrT="[Текст]"/>
          <dgm:spPr>
            <a:solidFill>
              <a:srgbClr val="002060"/>
            </a:solidFill>
          </dgm:spPr>
          <dgm:t>
            <a:bodyPr/>
            <a:lstStyle/>
            <a:p>
              <a:r>
                <a:rPr lang="uz-Latn-UZ" b="1" i="0" dirty="0">
                  <a:latin typeface="Arial" panose="020B0604020202020204" pitchFamily="34" charset="0"/>
                  <a:cs typeface="Arial" panose="020B0604020202020204" pitchFamily="34" charset="0"/>
                </a:rPr>
                <a:t>Ko‘paytirish qoidasiga ko‘ra</a:t>
              </a:r>
            </a:p>
            <a:p>
              <a14:m>
                <m:oMath xmlns:m="http://schemas.openxmlformats.org/officeDocument/2006/math">
                  <m:sSub>
                    <m:sSubPr>
                      <m:ctrlPr>
                        <a:rPr lang="ru-RU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b="1" i="1" smtClean="0">
                          <a:latin typeface="Cambria Math"/>
                        </a:rPr>
                        <m:t>𝟑</m:t>
                      </m:r>
                    </m:sub>
                  </m:sSub>
                  <m:r>
                    <a:rPr lang="uz-Latn-UZ" b="1" i="1" smtClean="0">
                      <a:latin typeface="Cambria Math"/>
                      <a:ea typeface="Cambria Math"/>
                    </a:rPr>
                    <m:t>∙</m:t>
                  </m:r>
                  <m:sSub>
                    <m:sSubPr>
                      <m:ctrlPr>
                        <a:rPr lang="ru-RU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b="1" i="1" smtClean="0">
                          <a:latin typeface="Cambria Math"/>
                        </a:rPr>
                        <m:t>𝟒</m:t>
                      </m:r>
                    </m:sub>
                  </m:sSub>
                  <m:r>
                    <a:rPr lang="uz-Latn-UZ" b="1" i="1" smtClean="0">
                      <a:latin typeface="Cambria Math"/>
                      <a:ea typeface="Cambria Math"/>
                    </a:rPr>
                    <m:t>∙</m:t>
                  </m:r>
                  <m:sSub>
                    <m:sSubPr>
                      <m:ctrlPr>
                        <a:rPr lang="ru-RU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b="1" i="1" smtClean="0">
                          <a:latin typeface="Cambria Math"/>
                        </a:rPr>
                        <m:t>𝟒</m:t>
                      </m:r>
                    </m:sub>
                  </m:sSub>
                  <m:r>
                    <a:rPr lang="uz-Latn-UZ" b="1" i="1" smtClean="0">
                      <a:latin typeface="Cambria Math"/>
                      <a:ea typeface="Cambria Math"/>
                    </a:rPr>
                    <m:t>∙</m:t>
                  </m:r>
                  <m:sSub>
                    <m:sSubPr>
                      <m:ctrlPr>
                        <a:rPr lang="ru-RU" b="1" i="1" smtClean="0">
                          <a:latin typeface="Cambria Math" panose="02040503050406030204" pitchFamily="18" charset="0"/>
                        </a:rPr>
                      </m:ctrlPr>
                    </m:sSubPr>
                    <m:e>
                      <m:r>
                        <a:rPr lang="uz-Latn-UZ" b="1" i="1" smtClean="0">
                          <a:latin typeface="Cambria Math"/>
                        </a:rPr>
                        <m:t>𝑷</m:t>
                      </m:r>
                    </m:e>
                    <m:sub>
                      <m:r>
                        <a:rPr lang="uz-Latn-UZ" b="1" i="1" smtClean="0">
                          <a:latin typeface="Cambria Math"/>
                        </a:rPr>
                        <m:t>𝟐</m:t>
                      </m:r>
                    </m:sub>
                  </m:sSub>
                  <m:r>
                    <a:rPr lang="uz-Latn-UZ" b="1" i="1" smtClean="0">
                      <a:latin typeface="Cambria Math"/>
                    </a:rPr>
                    <m:t>=</m:t>
                  </m:r>
                </m:oMath>
              </a14:m>
              <a:r>
                <a:rPr lang="ru-RU" b="1" i="0" dirty="0">
                  <a:latin typeface="Arial" panose="020B0604020202020204" pitchFamily="34" charset="0"/>
                  <a:cs typeface="Arial" panose="020B0604020202020204" pitchFamily="34" charset="0"/>
                </a:rPr>
                <a:t>3!∙4!∙4!∙2!=6912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dgm:t>
        </dgm:pt>
      </mc:Choice>
      <mc:Fallback xmlns="">
        <dgm:pt modelId="{2D36AE80-867D-4D2A-9C19-8B9FF3DBC464}">
          <dgm:prSet phldrT="[Текст]"/>
          <dgm:spPr>
            <a:solidFill>
              <a:srgbClr val="002060"/>
            </a:solidFill>
          </dgm:spPr>
          <dgm:t>
            <a:bodyPr/>
            <a:lstStyle/>
            <a:p>
              <a:r>
                <a:rPr lang="uz-Latn-UZ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Ko‘paytirish qoidasiga ko‘ra</a:t>
              </a:r>
            </a:p>
            <a:p>
              <a:r>
                <a:rPr lang="uz-Latn-UZ" b="1" i="0" smtClean="0">
                  <a:latin typeface="Cambria Math"/>
                </a:rPr>
                <a:t>𝑷</a:t>
              </a:r>
              <a:r>
                <a:rPr lang="ru-RU" b="1" i="0" smtClean="0">
                  <a:latin typeface="Cambria Math"/>
                </a:rPr>
                <a:t>_</a:t>
              </a:r>
              <a:r>
                <a:rPr lang="uz-Latn-UZ" b="1" i="0" smtClean="0">
                  <a:latin typeface="Cambria Math"/>
                </a:rPr>
                <a:t>𝟑</a:t>
              </a:r>
              <a:r>
                <a:rPr lang="uz-Latn-UZ" b="1" i="0" smtClean="0">
                  <a:latin typeface="Cambria Math"/>
                  <a:ea typeface="Cambria Math"/>
                </a:rPr>
                <a:t>∙</a:t>
              </a:r>
              <a:r>
                <a:rPr lang="uz-Latn-UZ" b="1" i="0" smtClean="0">
                  <a:latin typeface="Cambria Math"/>
                </a:rPr>
                <a:t>𝑷</a:t>
              </a:r>
              <a:r>
                <a:rPr lang="ru-RU" b="1" i="0" smtClean="0">
                  <a:latin typeface="Cambria Math"/>
                </a:rPr>
                <a:t>_</a:t>
              </a:r>
              <a:r>
                <a:rPr lang="uz-Latn-UZ" b="1" i="0" smtClean="0">
                  <a:latin typeface="Cambria Math"/>
                </a:rPr>
                <a:t>𝟒</a:t>
              </a:r>
              <a:r>
                <a:rPr lang="uz-Latn-UZ" b="1" i="0" smtClean="0">
                  <a:latin typeface="Cambria Math"/>
                  <a:ea typeface="Cambria Math"/>
                </a:rPr>
                <a:t>∙</a:t>
              </a:r>
              <a:r>
                <a:rPr lang="uz-Latn-UZ" b="1" i="0" smtClean="0">
                  <a:latin typeface="Cambria Math"/>
                </a:rPr>
                <a:t>𝑷</a:t>
              </a:r>
              <a:r>
                <a:rPr lang="ru-RU" b="1" i="0" smtClean="0">
                  <a:latin typeface="Cambria Math"/>
                </a:rPr>
                <a:t>_</a:t>
              </a:r>
              <a:r>
                <a:rPr lang="uz-Latn-UZ" b="1" i="0" smtClean="0">
                  <a:latin typeface="Cambria Math"/>
                </a:rPr>
                <a:t>𝟒</a:t>
              </a:r>
              <a:r>
                <a:rPr lang="uz-Latn-UZ" b="1" i="0" smtClean="0">
                  <a:latin typeface="Cambria Math"/>
                  <a:ea typeface="Cambria Math"/>
                </a:rPr>
                <a:t>∙</a:t>
              </a:r>
              <a:r>
                <a:rPr lang="uz-Latn-UZ" b="1" i="0" smtClean="0">
                  <a:latin typeface="Cambria Math"/>
                </a:rPr>
                <a:t>𝑷</a:t>
              </a:r>
              <a:r>
                <a:rPr lang="ru-RU" b="1" i="0" smtClean="0">
                  <a:latin typeface="Cambria Math"/>
                </a:rPr>
                <a:t>_</a:t>
              </a:r>
              <a:r>
                <a:rPr lang="uz-Latn-UZ" b="1" i="0" smtClean="0">
                  <a:latin typeface="Cambria Math"/>
                </a:rPr>
                <a:t>𝟐=</a:t>
              </a:r>
              <a:r>
                <a:rPr lang="ru-RU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ru-RU" b="1" i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!∙4!∙4!∙2!=6912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dgm:t>
        </dgm:pt>
      </mc:Fallback>
    </mc:AlternateContent>
    <dgm:pt modelId="{25CE8956-C4DB-4977-8E03-14E5290374FE}" type="parTrans" cxnId="{1E08C0A3-9241-454C-8E02-53D363CD51AB}">
      <dgm:prSet/>
      <dgm:spPr/>
      <dgm:t>
        <a:bodyPr/>
        <a:lstStyle/>
        <a:p>
          <a:endParaRPr lang="ru-RU"/>
        </a:p>
      </dgm:t>
    </dgm:pt>
    <dgm:pt modelId="{765D20F9-34AA-4516-BA0D-2BC3B4EA713E}" type="sibTrans" cxnId="{1E08C0A3-9241-454C-8E02-53D363CD51AB}">
      <dgm:prSet/>
      <dgm:spPr/>
      <dgm:t>
        <a:bodyPr/>
        <a:lstStyle/>
        <a:p>
          <a:endParaRPr lang="ru-RU"/>
        </a:p>
      </dgm:t>
    </dgm:pt>
    <dgm:pt modelId="{A83EA40B-09E4-4E99-B73C-66D003BB44AD}" type="pres">
      <dgm:prSet presAssocID="{C4DE87A2-90C2-4954-AE88-68CE368F1B8A}" presName="linearFlow" presStyleCnt="0">
        <dgm:presLayoutVars>
          <dgm:dir/>
          <dgm:resizeHandles val="exact"/>
        </dgm:presLayoutVars>
      </dgm:prSet>
      <dgm:spPr/>
    </dgm:pt>
    <dgm:pt modelId="{E15714C8-2A4B-457D-B573-5F97C557A7C8}" type="pres">
      <dgm:prSet presAssocID="{A471DC2B-9F1C-4A0E-81DC-A21A6A5A3E10}" presName="composite" presStyleCnt="0"/>
      <dgm:spPr/>
    </dgm:pt>
    <dgm:pt modelId="{A316E110-501F-4C4F-BA0E-AEED12AC29DB}" type="pres">
      <dgm:prSet presAssocID="{A471DC2B-9F1C-4A0E-81DC-A21A6A5A3E10}" presName="imgShp" presStyleLbl="fgImgPlace1" presStyleIdx="0" presStyleCnt="3" custLinFactNeighborX="-65577" custLinFactNeighborY="120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080389E6-FF4F-462A-BC6E-6B745B06C272}" type="pres">
      <dgm:prSet presAssocID="{A471DC2B-9F1C-4A0E-81DC-A21A6A5A3E10}" presName="txShp" presStyleLbl="node1" presStyleIdx="0" presStyleCnt="3" custScaleX="134656" custLinFactNeighborX="3116">
        <dgm:presLayoutVars>
          <dgm:bulletEnabled val="1"/>
        </dgm:presLayoutVars>
      </dgm:prSet>
      <dgm:spPr/>
    </dgm:pt>
    <dgm:pt modelId="{AA8518E8-F50A-47B9-8ED8-8E85B9FE4B92}" type="pres">
      <dgm:prSet presAssocID="{43B6C9E7-8824-400E-93D0-FDA56FB97C25}" presName="spacing" presStyleCnt="0"/>
      <dgm:spPr/>
    </dgm:pt>
    <dgm:pt modelId="{07276CCF-9D00-447F-AF4D-7B35D67E9E19}" type="pres">
      <dgm:prSet presAssocID="{E18D65F5-B455-4EE6-84F6-2575DD721890}" presName="composite" presStyleCnt="0"/>
      <dgm:spPr/>
    </dgm:pt>
    <dgm:pt modelId="{A51426D1-CA8A-42A5-A2C3-C5261DE60115}" type="pres">
      <dgm:prSet presAssocID="{E18D65F5-B455-4EE6-84F6-2575DD721890}" presName="imgShp" presStyleLbl="fgImgPlace1" presStyleIdx="1" presStyleCnt="3" custLinFactNeighborX="-6633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7A9D3D5E-7971-4356-BD42-2CC205DE25BF}" type="pres">
      <dgm:prSet presAssocID="{E18D65F5-B455-4EE6-84F6-2575DD721890}" presName="txShp" presStyleLbl="node1" presStyleIdx="1" presStyleCnt="3" custScaleX="134656" custLinFactNeighborX="3116">
        <dgm:presLayoutVars>
          <dgm:bulletEnabled val="1"/>
        </dgm:presLayoutVars>
      </dgm:prSet>
      <dgm:spPr/>
    </dgm:pt>
    <dgm:pt modelId="{84E6915A-73E7-4BB0-9F1D-5A213A65BC0E}" type="pres">
      <dgm:prSet presAssocID="{255D458F-50C3-4BB3-BD69-243E602F96E0}" presName="spacing" presStyleCnt="0"/>
      <dgm:spPr/>
    </dgm:pt>
    <dgm:pt modelId="{B9E3998D-F198-452F-88BB-E7C45763F173}" type="pres">
      <dgm:prSet presAssocID="{2D36AE80-867D-4D2A-9C19-8B9FF3DBC464}" presName="composite" presStyleCnt="0"/>
      <dgm:spPr/>
    </dgm:pt>
    <dgm:pt modelId="{3FBDCE8B-302E-4F57-A72E-C25D38F37CDE}" type="pres">
      <dgm:prSet presAssocID="{2D36AE80-867D-4D2A-9C19-8B9FF3DBC464}" presName="imgShp" presStyleLbl="fgImgPlace1" presStyleIdx="2" presStyleCnt="3" custLinFactNeighborX="-66330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443BDE82-3316-462F-A611-51CBF5AFC7A0}" type="pres">
      <dgm:prSet presAssocID="{2D36AE80-867D-4D2A-9C19-8B9FF3DBC464}" presName="txShp" presStyleLbl="node1" presStyleIdx="2" presStyleCnt="3" custScaleX="134656" custLinFactNeighborX="3116">
        <dgm:presLayoutVars>
          <dgm:bulletEnabled val="1"/>
        </dgm:presLayoutVars>
      </dgm:prSet>
      <dgm:spPr/>
    </dgm:pt>
  </dgm:ptLst>
  <dgm:cxnLst>
    <dgm:cxn modelId="{67957A07-B292-4410-B5B2-1690A59AFD77}" srcId="{C4DE87A2-90C2-4954-AE88-68CE368F1B8A}" destId="{A471DC2B-9F1C-4A0E-81DC-A21A6A5A3E10}" srcOrd="0" destOrd="0" parTransId="{C9DDA50C-74F6-4651-8D05-D709893DEF9E}" sibTransId="{43B6C9E7-8824-400E-93D0-FDA56FB97C25}"/>
    <dgm:cxn modelId="{4A05BA24-834A-4332-8EB1-BBECC0A728FB}" srcId="{C4DE87A2-90C2-4954-AE88-68CE368F1B8A}" destId="{E18D65F5-B455-4EE6-84F6-2575DD721890}" srcOrd="1" destOrd="0" parTransId="{86649A1F-1E93-444E-B992-4137274C2F63}" sibTransId="{255D458F-50C3-4BB3-BD69-243E602F96E0}"/>
    <dgm:cxn modelId="{66CC3C36-C1E6-4D05-8A2A-86CB639CEFE8}" type="presOf" srcId="{2D36AE80-867D-4D2A-9C19-8B9FF3DBC464}" destId="{443BDE82-3316-462F-A611-51CBF5AFC7A0}" srcOrd="0" destOrd="0" presId="urn:microsoft.com/office/officeart/2005/8/layout/vList3"/>
    <dgm:cxn modelId="{D887998F-DAE0-4890-85BF-9A85383F112B}" type="presOf" srcId="{E18D65F5-B455-4EE6-84F6-2575DD721890}" destId="{7A9D3D5E-7971-4356-BD42-2CC205DE25BF}" srcOrd="0" destOrd="0" presId="urn:microsoft.com/office/officeart/2005/8/layout/vList3"/>
    <dgm:cxn modelId="{DBD630A1-7AF4-46CB-8EA9-AD80AAFC80E4}" type="presOf" srcId="{C4DE87A2-90C2-4954-AE88-68CE368F1B8A}" destId="{A83EA40B-09E4-4E99-B73C-66D003BB44AD}" srcOrd="0" destOrd="0" presId="urn:microsoft.com/office/officeart/2005/8/layout/vList3"/>
    <dgm:cxn modelId="{1E08C0A3-9241-454C-8E02-53D363CD51AB}" srcId="{C4DE87A2-90C2-4954-AE88-68CE368F1B8A}" destId="{2D36AE80-867D-4D2A-9C19-8B9FF3DBC464}" srcOrd="2" destOrd="0" parTransId="{25CE8956-C4DB-4977-8E03-14E5290374FE}" sibTransId="{765D20F9-34AA-4516-BA0D-2BC3B4EA713E}"/>
    <dgm:cxn modelId="{1451EEE2-A463-4067-A13E-CE37C9CD7BF2}" type="presOf" srcId="{A471DC2B-9F1C-4A0E-81DC-A21A6A5A3E10}" destId="{080389E6-FF4F-462A-BC6E-6B745B06C272}" srcOrd="0" destOrd="0" presId="urn:microsoft.com/office/officeart/2005/8/layout/vList3"/>
    <dgm:cxn modelId="{1768A94F-8743-4E62-8155-EE9417863287}" type="presParOf" srcId="{A83EA40B-09E4-4E99-B73C-66D003BB44AD}" destId="{E15714C8-2A4B-457D-B573-5F97C557A7C8}" srcOrd="0" destOrd="0" presId="urn:microsoft.com/office/officeart/2005/8/layout/vList3"/>
    <dgm:cxn modelId="{6F31DBF3-5653-472D-BA00-12444F845D30}" type="presParOf" srcId="{E15714C8-2A4B-457D-B573-5F97C557A7C8}" destId="{A316E110-501F-4C4F-BA0E-AEED12AC29DB}" srcOrd="0" destOrd="0" presId="urn:microsoft.com/office/officeart/2005/8/layout/vList3"/>
    <dgm:cxn modelId="{91B2F64C-6805-421C-BEFD-0CD10612245C}" type="presParOf" srcId="{E15714C8-2A4B-457D-B573-5F97C557A7C8}" destId="{080389E6-FF4F-462A-BC6E-6B745B06C272}" srcOrd="1" destOrd="0" presId="urn:microsoft.com/office/officeart/2005/8/layout/vList3"/>
    <dgm:cxn modelId="{48098DF1-1A2A-4A2F-9676-9B5A02C0F414}" type="presParOf" srcId="{A83EA40B-09E4-4E99-B73C-66D003BB44AD}" destId="{AA8518E8-F50A-47B9-8ED8-8E85B9FE4B92}" srcOrd="1" destOrd="0" presId="urn:microsoft.com/office/officeart/2005/8/layout/vList3"/>
    <dgm:cxn modelId="{FC7F1582-F573-4D4D-8D1A-588666431E78}" type="presParOf" srcId="{A83EA40B-09E4-4E99-B73C-66D003BB44AD}" destId="{07276CCF-9D00-447F-AF4D-7B35D67E9E19}" srcOrd="2" destOrd="0" presId="urn:microsoft.com/office/officeart/2005/8/layout/vList3"/>
    <dgm:cxn modelId="{F49269AE-68DE-4015-AB39-225D9BF7B77A}" type="presParOf" srcId="{07276CCF-9D00-447F-AF4D-7B35D67E9E19}" destId="{A51426D1-CA8A-42A5-A2C3-C5261DE60115}" srcOrd="0" destOrd="0" presId="urn:microsoft.com/office/officeart/2005/8/layout/vList3"/>
    <dgm:cxn modelId="{BE901550-EBD5-4E83-9E1F-206132FDE3B9}" type="presParOf" srcId="{07276CCF-9D00-447F-AF4D-7B35D67E9E19}" destId="{7A9D3D5E-7971-4356-BD42-2CC205DE25BF}" srcOrd="1" destOrd="0" presId="urn:microsoft.com/office/officeart/2005/8/layout/vList3"/>
    <dgm:cxn modelId="{20C240A8-84F1-4B22-8737-BBC1BF7618D5}" type="presParOf" srcId="{A83EA40B-09E4-4E99-B73C-66D003BB44AD}" destId="{84E6915A-73E7-4BB0-9F1D-5A213A65BC0E}" srcOrd="3" destOrd="0" presId="urn:microsoft.com/office/officeart/2005/8/layout/vList3"/>
    <dgm:cxn modelId="{93835742-B851-4E56-BEF5-E0281A9912F3}" type="presParOf" srcId="{A83EA40B-09E4-4E99-B73C-66D003BB44AD}" destId="{B9E3998D-F198-452F-88BB-E7C45763F173}" srcOrd="4" destOrd="0" presId="urn:microsoft.com/office/officeart/2005/8/layout/vList3"/>
    <dgm:cxn modelId="{807774C8-9446-4270-8302-2C8C0512D0D2}" type="presParOf" srcId="{B9E3998D-F198-452F-88BB-E7C45763F173}" destId="{3FBDCE8B-302E-4F57-A72E-C25D38F37CDE}" srcOrd="0" destOrd="0" presId="urn:microsoft.com/office/officeart/2005/8/layout/vList3"/>
    <dgm:cxn modelId="{B6D1704C-E465-47EB-8BDC-9144A74F9D14}" type="presParOf" srcId="{B9E3998D-F198-452F-88BB-E7C45763F173}" destId="{443BDE82-3316-462F-A611-51CBF5AFC7A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DE87A2-90C2-4954-AE88-68CE368F1B8A}" type="doc">
      <dgm:prSet loTypeId="urn:microsoft.com/office/officeart/2005/8/layout/vList3" loCatId="list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A471DC2B-9F1C-4A0E-81DC-A21A6A5A3E10}">
      <dgm:prSet phldrT="[Текст]"/>
      <dgm:spPr>
        <a:blipFill>
          <a:blip xmlns:r="http://schemas.openxmlformats.org/officeDocument/2006/relationships" r:embed="rId1"/>
          <a:stretch>
            <a:fillRect t="-948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C9DDA50C-74F6-4651-8D05-D709893DEF9E}" type="parTrans" cxnId="{67957A07-B292-4410-B5B2-1690A59AFD77}">
      <dgm:prSet/>
      <dgm:spPr/>
      <dgm:t>
        <a:bodyPr/>
        <a:lstStyle/>
        <a:p>
          <a:endParaRPr lang="ru-RU"/>
        </a:p>
      </dgm:t>
    </dgm:pt>
    <dgm:pt modelId="{43B6C9E7-8824-400E-93D0-FDA56FB97C25}" type="sibTrans" cxnId="{67957A07-B292-4410-B5B2-1690A59AFD77}">
      <dgm:prSet/>
      <dgm:spPr/>
      <dgm:t>
        <a:bodyPr/>
        <a:lstStyle/>
        <a:p>
          <a:endParaRPr lang="ru-RU"/>
        </a:p>
      </dgm:t>
    </dgm:pt>
    <dgm:pt modelId="{E18D65F5-B455-4EE6-84F6-2575DD721890}">
      <dgm:prSet phldrT="[Текст]" custT="1"/>
      <dgm:spPr>
        <a:blipFill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86649A1F-1E93-444E-B992-4137274C2F63}" type="parTrans" cxnId="{4A05BA24-834A-4332-8EB1-BBECC0A728FB}">
      <dgm:prSet/>
      <dgm:spPr/>
      <dgm:t>
        <a:bodyPr/>
        <a:lstStyle/>
        <a:p>
          <a:endParaRPr lang="ru-RU"/>
        </a:p>
      </dgm:t>
    </dgm:pt>
    <dgm:pt modelId="{255D458F-50C3-4BB3-BD69-243E602F96E0}" type="sibTrans" cxnId="{4A05BA24-834A-4332-8EB1-BBECC0A728FB}">
      <dgm:prSet/>
      <dgm:spPr/>
      <dgm:t>
        <a:bodyPr/>
        <a:lstStyle/>
        <a:p>
          <a:endParaRPr lang="ru-RU"/>
        </a:p>
      </dgm:t>
    </dgm:pt>
    <dgm:pt modelId="{2D36AE80-867D-4D2A-9C19-8B9FF3DBC464}">
      <dgm:prSet phldrT="[Текст]"/>
      <dgm:spPr>
        <a:blipFill>
          <a:blip xmlns:r="http://schemas.openxmlformats.org/officeDocument/2006/relationships" r:embed="rId3"/>
          <a:stretch>
            <a:fillRect t="-948" b="-6161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25CE8956-C4DB-4977-8E03-14E5290374FE}" type="parTrans" cxnId="{1E08C0A3-9241-454C-8E02-53D363CD51AB}">
      <dgm:prSet/>
      <dgm:spPr/>
      <dgm:t>
        <a:bodyPr/>
        <a:lstStyle/>
        <a:p>
          <a:endParaRPr lang="ru-RU"/>
        </a:p>
      </dgm:t>
    </dgm:pt>
    <dgm:pt modelId="{765D20F9-34AA-4516-BA0D-2BC3B4EA713E}" type="sibTrans" cxnId="{1E08C0A3-9241-454C-8E02-53D363CD51AB}">
      <dgm:prSet/>
      <dgm:spPr/>
      <dgm:t>
        <a:bodyPr/>
        <a:lstStyle/>
        <a:p>
          <a:endParaRPr lang="ru-RU"/>
        </a:p>
      </dgm:t>
    </dgm:pt>
    <dgm:pt modelId="{A83EA40B-09E4-4E99-B73C-66D003BB44AD}" type="pres">
      <dgm:prSet presAssocID="{C4DE87A2-90C2-4954-AE88-68CE368F1B8A}" presName="linearFlow" presStyleCnt="0">
        <dgm:presLayoutVars>
          <dgm:dir/>
          <dgm:resizeHandles val="exact"/>
        </dgm:presLayoutVars>
      </dgm:prSet>
      <dgm:spPr/>
    </dgm:pt>
    <dgm:pt modelId="{E15714C8-2A4B-457D-B573-5F97C557A7C8}" type="pres">
      <dgm:prSet presAssocID="{A471DC2B-9F1C-4A0E-81DC-A21A6A5A3E10}" presName="composite" presStyleCnt="0"/>
      <dgm:spPr/>
    </dgm:pt>
    <dgm:pt modelId="{A316E110-501F-4C4F-BA0E-AEED12AC29DB}" type="pres">
      <dgm:prSet presAssocID="{A471DC2B-9F1C-4A0E-81DC-A21A6A5A3E10}" presName="imgShp" presStyleLbl="fgImgPlace1" presStyleIdx="0" presStyleCnt="3" custLinFactNeighborX="-65577" custLinFactNeighborY="1201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080389E6-FF4F-462A-BC6E-6B745B06C272}" type="pres">
      <dgm:prSet presAssocID="{A471DC2B-9F1C-4A0E-81DC-A21A6A5A3E10}" presName="txShp" presStyleLbl="node1" presStyleIdx="0" presStyleCnt="3" custScaleX="134656" custLinFactNeighborX="3116">
        <dgm:presLayoutVars>
          <dgm:bulletEnabled val="1"/>
        </dgm:presLayoutVars>
      </dgm:prSet>
      <dgm:spPr/>
    </dgm:pt>
    <dgm:pt modelId="{AA8518E8-F50A-47B9-8ED8-8E85B9FE4B92}" type="pres">
      <dgm:prSet presAssocID="{43B6C9E7-8824-400E-93D0-FDA56FB97C25}" presName="spacing" presStyleCnt="0"/>
      <dgm:spPr/>
    </dgm:pt>
    <dgm:pt modelId="{07276CCF-9D00-447F-AF4D-7B35D67E9E19}" type="pres">
      <dgm:prSet presAssocID="{E18D65F5-B455-4EE6-84F6-2575DD721890}" presName="composite" presStyleCnt="0"/>
      <dgm:spPr/>
    </dgm:pt>
    <dgm:pt modelId="{A51426D1-CA8A-42A5-A2C3-C5261DE60115}" type="pres">
      <dgm:prSet presAssocID="{E18D65F5-B455-4EE6-84F6-2575DD721890}" presName="imgShp" presStyleLbl="fgImgPlace1" presStyleIdx="1" presStyleCnt="3" custLinFactNeighborX="-66330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7A9D3D5E-7971-4356-BD42-2CC205DE25BF}" type="pres">
      <dgm:prSet presAssocID="{E18D65F5-B455-4EE6-84F6-2575DD721890}" presName="txShp" presStyleLbl="node1" presStyleIdx="1" presStyleCnt="3" custScaleX="134656" custLinFactNeighborX="3116">
        <dgm:presLayoutVars>
          <dgm:bulletEnabled val="1"/>
        </dgm:presLayoutVars>
      </dgm:prSet>
      <dgm:spPr/>
    </dgm:pt>
    <dgm:pt modelId="{84E6915A-73E7-4BB0-9F1D-5A213A65BC0E}" type="pres">
      <dgm:prSet presAssocID="{255D458F-50C3-4BB3-BD69-243E602F96E0}" presName="spacing" presStyleCnt="0"/>
      <dgm:spPr/>
    </dgm:pt>
    <dgm:pt modelId="{B9E3998D-F198-452F-88BB-E7C45763F173}" type="pres">
      <dgm:prSet presAssocID="{2D36AE80-867D-4D2A-9C19-8B9FF3DBC464}" presName="composite" presStyleCnt="0"/>
      <dgm:spPr/>
    </dgm:pt>
    <dgm:pt modelId="{3FBDCE8B-302E-4F57-A72E-C25D38F37CDE}" type="pres">
      <dgm:prSet presAssocID="{2D36AE80-867D-4D2A-9C19-8B9FF3DBC464}" presName="imgShp" presStyleLbl="fgImgPlace1" presStyleIdx="2" presStyleCnt="3" custLinFactNeighborX="-66330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443BDE82-3316-462F-A611-51CBF5AFC7A0}" type="pres">
      <dgm:prSet presAssocID="{2D36AE80-867D-4D2A-9C19-8B9FF3DBC464}" presName="txShp" presStyleLbl="node1" presStyleIdx="2" presStyleCnt="3" custScaleX="134656" custLinFactNeighborX="3116">
        <dgm:presLayoutVars>
          <dgm:bulletEnabled val="1"/>
        </dgm:presLayoutVars>
      </dgm:prSet>
      <dgm:spPr/>
    </dgm:pt>
  </dgm:ptLst>
  <dgm:cxnLst>
    <dgm:cxn modelId="{67957A07-B292-4410-B5B2-1690A59AFD77}" srcId="{C4DE87A2-90C2-4954-AE88-68CE368F1B8A}" destId="{A471DC2B-9F1C-4A0E-81DC-A21A6A5A3E10}" srcOrd="0" destOrd="0" parTransId="{C9DDA50C-74F6-4651-8D05-D709893DEF9E}" sibTransId="{43B6C9E7-8824-400E-93D0-FDA56FB97C25}"/>
    <dgm:cxn modelId="{4A05BA24-834A-4332-8EB1-BBECC0A728FB}" srcId="{C4DE87A2-90C2-4954-AE88-68CE368F1B8A}" destId="{E18D65F5-B455-4EE6-84F6-2575DD721890}" srcOrd="1" destOrd="0" parTransId="{86649A1F-1E93-444E-B992-4137274C2F63}" sibTransId="{255D458F-50C3-4BB3-BD69-243E602F96E0}"/>
    <dgm:cxn modelId="{66CC3C36-C1E6-4D05-8A2A-86CB639CEFE8}" type="presOf" srcId="{2D36AE80-867D-4D2A-9C19-8B9FF3DBC464}" destId="{443BDE82-3316-462F-A611-51CBF5AFC7A0}" srcOrd="0" destOrd="0" presId="urn:microsoft.com/office/officeart/2005/8/layout/vList3"/>
    <dgm:cxn modelId="{D887998F-DAE0-4890-85BF-9A85383F112B}" type="presOf" srcId="{E18D65F5-B455-4EE6-84F6-2575DD721890}" destId="{7A9D3D5E-7971-4356-BD42-2CC205DE25BF}" srcOrd="0" destOrd="0" presId="urn:microsoft.com/office/officeart/2005/8/layout/vList3"/>
    <dgm:cxn modelId="{DBD630A1-7AF4-46CB-8EA9-AD80AAFC80E4}" type="presOf" srcId="{C4DE87A2-90C2-4954-AE88-68CE368F1B8A}" destId="{A83EA40B-09E4-4E99-B73C-66D003BB44AD}" srcOrd="0" destOrd="0" presId="urn:microsoft.com/office/officeart/2005/8/layout/vList3"/>
    <dgm:cxn modelId="{1E08C0A3-9241-454C-8E02-53D363CD51AB}" srcId="{C4DE87A2-90C2-4954-AE88-68CE368F1B8A}" destId="{2D36AE80-867D-4D2A-9C19-8B9FF3DBC464}" srcOrd="2" destOrd="0" parTransId="{25CE8956-C4DB-4977-8E03-14E5290374FE}" sibTransId="{765D20F9-34AA-4516-BA0D-2BC3B4EA713E}"/>
    <dgm:cxn modelId="{1451EEE2-A463-4067-A13E-CE37C9CD7BF2}" type="presOf" srcId="{A471DC2B-9F1C-4A0E-81DC-A21A6A5A3E10}" destId="{080389E6-FF4F-462A-BC6E-6B745B06C272}" srcOrd="0" destOrd="0" presId="urn:microsoft.com/office/officeart/2005/8/layout/vList3"/>
    <dgm:cxn modelId="{1768A94F-8743-4E62-8155-EE9417863287}" type="presParOf" srcId="{A83EA40B-09E4-4E99-B73C-66D003BB44AD}" destId="{E15714C8-2A4B-457D-B573-5F97C557A7C8}" srcOrd="0" destOrd="0" presId="urn:microsoft.com/office/officeart/2005/8/layout/vList3"/>
    <dgm:cxn modelId="{6F31DBF3-5653-472D-BA00-12444F845D30}" type="presParOf" srcId="{E15714C8-2A4B-457D-B573-5F97C557A7C8}" destId="{A316E110-501F-4C4F-BA0E-AEED12AC29DB}" srcOrd="0" destOrd="0" presId="urn:microsoft.com/office/officeart/2005/8/layout/vList3"/>
    <dgm:cxn modelId="{91B2F64C-6805-421C-BEFD-0CD10612245C}" type="presParOf" srcId="{E15714C8-2A4B-457D-B573-5F97C557A7C8}" destId="{080389E6-FF4F-462A-BC6E-6B745B06C272}" srcOrd="1" destOrd="0" presId="urn:microsoft.com/office/officeart/2005/8/layout/vList3"/>
    <dgm:cxn modelId="{48098DF1-1A2A-4A2F-9676-9B5A02C0F414}" type="presParOf" srcId="{A83EA40B-09E4-4E99-B73C-66D003BB44AD}" destId="{AA8518E8-F50A-47B9-8ED8-8E85B9FE4B92}" srcOrd="1" destOrd="0" presId="urn:microsoft.com/office/officeart/2005/8/layout/vList3"/>
    <dgm:cxn modelId="{FC7F1582-F573-4D4D-8D1A-588666431E78}" type="presParOf" srcId="{A83EA40B-09E4-4E99-B73C-66D003BB44AD}" destId="{07276CCF-9D00-447F-AF4D-7B35D67E9E19}" srcOrd="2" destOrd="0" presId="urn:microsoft.com/office/officeart/2005/8/layout/vList3"/>
    <dgm:cxn modelId="{F49269AE-68DE-4015-AB39-225D9BF7B77A}" type="presParOf" srcId="{07276CCF-9D00-447F-AF4D-7B35D67E9E19}" destId="{A51426D1-CA8A-42A5-A2C3-C5261DE60115}" srcOrd="0" destOrd="0" presId="urn:microsoft.com/office/officeart/2005/8/layout/vList3"/>
    <dgm:cxn modelId="{BE901550-EBD5-4E83-9E1F-206132FDE3B9}" type="presParOf" srcId="{07276CCF-9D00-447F-AF4D-7B35D67E9E19}" destId="{7A9D3D5E-7971-4356-BD42-2CC205DE25BF}" srcOrd="1" destOrd="0" presId="urn:microsoft.com/office/officeart/2005/8/layout/vList3"/>
    <dgm:cxn modelId="{20C240A8-84F1-4B22-8737-BBC1BF7618D5}" type="presParOf" srcId="{A83EA40B-09E4-4E99-B73C-66D003BB44AD}" destId="{84E6915A-73E7-4BB0-9F1D-5A213A65BC0E}" srcOrd="3" destOrd="0" presId="urn:microsoft.com/office/officeart/2005/8/layout/vList3"/>
    <dgm:cxn modelId="{93835742-B851-4E56-BEF5-E0281A9912F3}" type="presParOf" srcId="{A83EA40B-09E4-4E99-B73C-66D003BB44AD}" destId="{B9E3998D-F198-452F-88BB-E7C45763F173}" srcOrd="4" destOrd="0" presId="urn:microsoft.com/office/officeart/2005/8/layout/vList3"/>
    <dgm:cxn modelId="{807774C8-9446-4270-8302-2C8C0512D0D2}" type="presParOf" srcId="{B9E3998D-F198-452F-88BB-E7C45763F173}" destId="{3FBDCE8B-302E-4F57-A72E-C25D38F37CDE}" srcOrd="0" destOrd="0" presId="urn:microsoft.com/office/officeart/2005/8/layout/vList3"/>
    <dgm:cxn modelId="{B6D1704C-E465-47EB-8BDC-9144A74F9D14}" type="presParOf" srcId="{B9E3998D-F198-452F-88BB-E7C45763F173}" destId="{443BDE82-3316-462F-A611-51CBF5AFC7A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D82EAC-7C14-4B9F-B45A-96F8202B4FE2}">
      <dsp:nvSpPr>
        <dsp:cNvPr id="0" name=""/>
        <dsp:cNvSpPr/>
      </dsp:nvSpPr>
      <dsp:spPr>
        <a:xfrm>
          <a:off x="3132134" y="511"/>
          <a:ext cx="5627872" cy="199312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3200" kern="1200" dirty="0"/>
            <a:t>Barcha harflari har xil</a:t>
          </a:r>
          <a:endParaRPr lang="ru-RU" sz="32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3600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600" b="0" i="1" kern="1200" smtClean="0">
                      <a:latin typeface="Cambria Math"/>
                    </a:rPr>
                    <m:t>𝑃</m:t>
                  </m:r>
                </m:e>
                <m:sub>
                  <m:r>
                    <a:rPr lang="uz-Latn-UZ" sz="3600" b="0" i="1" kern="1200" smtClean="0">
                      <a:latin typeface="Cambria Math"/>
                    </a:rPr>
                    <m:t>6</m:t>
                  </m:r>
                </m:sub>
              </m:sSub>
              <m:r>
                <a:rPr lang="uz-Latn-UZ" sz="3600" b="0" i="1" kern="1200" smtClean="0">
                  <a:latin typeface="Cambria Math"/>
                </a:rPr>
                <m:t>=</m:t>
              </m:r>
              <m:r>
                <a:rPr lang="uz-Latn-UZ" sz="3600" b="0" i="1" kern="1200" smtClean="0">
                  <a:latin typeface="Cambria Math"/>
                </a:rPr>
                <m:t>6</m:t>
              </m:r>
              <m:r>
                <a:rPr lang="uz-Latn-UZ" sz="3600" b="0" i="1" kern="1200" smtClean="0">
                  <a:latin typeface="Cambria Math"/>
                </a:rPr>
                <m:t>!=</m:t>
              </m:r>
              <m:r>
                <a:rPr lang="en-US" sz="3600" b="0" i="1" kern="1200" smtClean="0">
                  <a:latin typeface="Cambria Math"/>
                </a:rPr>
                <m:t>720</m:t>
              </m:r>
            </m:oMath>
          </a14:m>
          <a:endParaRPr lang="ru-RU" sz="3600" kern="1200" dirty="0"/>
        </a:p>
      </dsp:txBody>
      <dsp:txXfrm>
        <a:off x="3132134" y="249652"/>
        <a:ext cx="4880449" cy="1494847"/>
      </dsp:txXfrm>
    </dsp:sp>
    <dsp:sp modelId="{17F7809C-7535-4147-AC8C-782FD798B01C}">
      <dsp:nvSpPr>
        <dsp:cNvPr id="0" name=""/>
        <dsp:cNvSpPr/>
      </dsp:nvSpPr>
      <dsp:spPr>
        <a:xfrm>
          <a:off x="8" y="511"/>
          <a:ext cx="3132126" cy="1993129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100" b="1" kern="1200" dirty="0">
              <a:latin typeface="Arial" pitchFamily="34" charset="0"/>
              <a:cs typeface="Arial" pitchFamily="34" charset="0"/>
            </a:rPr>
            <a:t>DASTUR</a:t>
          </a:r>
          <a:endParaRPr lang="ru-RU" sz="3100" b="1" kern="1200" dirty="0">
            <a:latin typeface="Arial" pitchFamily="34" charset="0"/>
            <a:cs typeface="Arial" pitchFamily="34" charset="0"/>
          </a:endParaRPr>
        </a:p>
      </dsp:txBody>
      <dsp:txXfrm>
        <a:off x="97305" y="97808"/>
        <a:ext cx="2937532" cy="1798535"/>
      </dsp:txXfrm>
    </dsp:sp>
    <dsp:sp modelId="{0DA816DD-29B7-43B4-A3CF-01F43FAF6381}">
      <dsp:nvSpPr>
        <dsp:cNvPr id="0" name=""/>
        <dsp:cNvSpPr/>
      </dsp:nvSpPr>
      <dsp:spPr>
        <a:xfrm>
          <a:off x="3132134" y="2192953"/>
          <a:ext cx="5627872" cy="199312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b="1" kern="1200" dirty="0"/>
            <a:t>“m” </a:t>
          </a:r>
          <a:r>
            <a:rPr lang="en-US" sz="2100" b="1" kern="1200" dirty="0" err="1"/>
            <a:t>harfi</a:t>
          </a:r>
          <a:r>
            <a:rPr lang="en-US" sz="2100" b="1" kern="1200" dirty="0"/>
            <a:t> 2 ta, “a” </a:t>
          </a:r>
          <a:r>
            <a:rPr lang="en-US" sz="2100" b="1" kern="1200" dirty="0" err="1"/>
            <a:t>harfi</a:t>
          </a:r>
          <a:r>
            <a:rPr lang="en-US" sz="2100" b="1" kern="1200" dirty="0"/>
            <a:t> 3 ta, “t” </a:t>
          </a:r>
          <a:r>
            <a:rPr lang="en-US" sz="2100" b="1" kern="1200" dirty="0" err="1"/>
            <a:t>harfi</a:t>
          </a:r>
          <a:r>
            <a:rPr lang="en-US" sz="2100" b="1" kern="1200" dirty="0"/>
            <a:t>       2 ta, </a:t>
          </a:r>
          <a:r>
            <a:rPr lang="en-US" sz="2100" b="1" kern="1200" dirty="0" err="1"/>
            <a:t>qolgan</a:t>
          </a:r>
          <a:r>
            <a:rPr lang="en-US" sz="2100" b="1" kern="1200" dirty="0"/>
            <a:t> </a:t>
          </a:r>
          <a:r>
            <a:rPr lang="en-US" sz="2100" b="1" kern="1200" dirty="0" err="1"/>
            <a:t>harflar</a:t>
          </a:r>
          <a:r>
            <a:rPr lang="en-US" sz="2100" b="1" kern="1200" dirty="0"/>
            <a:t> 1 </a:t>
          </a:r>
          <a:r>
            <a:rPr lang="en-US" sz="2100" b="1" kern="1200" dirty="0" err="1"/>
            <a:t>tadan</a:t>
          </a:r>
          <a:r>
            <a:rPr lang="en-US" sz="2100" b="1" kern="1200" dirty="0"/>
            <a:t> </a:t>
          </a:r>
          <a:endParaRPr lang="ru-RU" sz="2100" b="1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1900" b="1" i="1" kern="1200" smtClean="0">
                      <a:solidFill>
                        <a:schemeClr val="tx1"/>
                      </a:solidFill>
                      <a:latin typeface="Cambria Math" panose="02040503050406030204" pitchFamily="18" charset="0"/>
                    </a:rPr>
                  </m:ctrlPr>
                </m:sSubPr>
                <m:e>
                  <m:acc>
                    <m:accPr>
                      <m:chr m:val="̅"/>
                      <m:ctrlPr>
                        <a:rPr lang="ru-RU" sz="1900" b="1" i="1" kern="12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accPr>
                    <m:e>
                      <m:r>
                        <a:rPr lang="en-US" sz="1900" b="1" i="1" kern="1200">
                          <a:solidFill>
                            <a:schemeClr val="tx1"/>
                          </a:solidFill>
                          <a:latin typeface="Cambria Math"/>
                        </a:rPr>
                        <m:t>𝑷</m:t>
                      </m:r>
                      <m:r>
                        <a:rPr lang="en-US" sz="1900" b="1" i="1" kern="120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</m:e>
                  </m:acc>
                </m:e>
                <m:sub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𝟏𝟎</m:t>
                  </m:r>
                </m:sub>
              </m:sSub>
              <m:d>
                <m:dPr>
                  <m:ctrlPr>
                    <a:rPr lang="en-US" sz="1900" b="1" i="1" kern="1200" smtClean="0">
                      <a:solidFill>
                        <a:schemeClr val="tx1"/>
                      </a:solidFill>
                      <a:latin typeface="Cambria Math" panose="02040503050406030204" pitchFamily="18" charset="0"/>
                    </a:rPr>
                  </m:ctrlPr>
                </m:dPr>
                <m:e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𝟑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</m:e>
              </m:d>
              <m:r>
                <a:rPr lang="en-US" sz="1900" b="1" i="1" kern="1200" smtClean="0">
                  <a:solidFill>
                    <a:schemeClr val="tx1"/>
                  </a:solidFill>
                  <a:latin typeface="Cambria Math"/>
                </a:rPr>
                <m:t>=</m:t>
              </m:r>
              <m:f>
                <m:fPr>
                  <m:ctrlPr>
                    <a:rPr lang="ru-RU" sz="1900" b="1" i="1" kern="1200">
                      <a:solidFill>
                        <a:schemeClr val="tx1"/>
                      </a:solidFill>
                      <a:latin typeface="Cambria Math" panose="02040503050406030204" pitchFamily="18" charset="0"/>
                    </a:rPr>
                  </m:ctrlPr>
                </m:fPr>
                <m:num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𝟏𝟎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</m:num>
                <m:den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  <a:ea typeface="Cambria Math"/>
                    </a:rPr>
                    <m:t>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𝟑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  <a:ea typeface="Cambria Math"/>
                    </a:rPr>
                    <m:t>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!∙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!∙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  <a:ea typeface="Cambria Math"/>
                    </a:rPr>
                    <m:t>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</m:den>
              </m:f>
              <m:r>
                <a:rPr lang="en-US" sz="1900" b="1" i="1" kern="1200" smtClean="0">
                  <a:solidFill>
                    <a:schemeClr val="tx1"/>
                  </a:solidFill>
                  <a:latin typeface="Cambria Math"/>
                </a:rPr>
                <m:t>=</m:t>
              </m:r>
              <m:r>
                <a:rPr lang="en-US" sz="1900" b="1" i="1" kern="1200" smtClean="0">
                  <a:solidFill>
                    <a:schemeClr val="tx1"/>
                  </a:solidFill>
                  <a:latin typeface="Cambria Math"/>
                </a:rPr>
                <m:t>𝟏𝟓𝟏𝟐𝟎𝟎</m:t>
              </m:r>
            </m:oMath>
          </a14:m>
          <a:r>
            <a:rPr lang="en-US" sz="19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  </a:t>
          </a:r>
          <a:endParaRPr lang="ru-RU" sz="1900" kern="1200" dirty="0"/>
        </a:p>
      </dsp:txBody>
      <dsp:txXfrm>
        <a:off x="3132134" y="2442094"/>
        <a:ext cx="4880449" cy="1494847"/>
      </dsp:txXfrm>
    </dsp:sp>
    <dsp:sp modelId="{A9696587-5E7D-4286-B823-5BF5ACB7831C}">
      <dsp:nvSpPr>
        <dsp:cNvPr id="0" name=""/>
        <dsp:cNvSpPr/>
      </dsp:nvSpPr>
      <dsp:spPr>
        <a:xfrm>
          <a:off x="8" y="2192953"/>
          <a:ext cx="3132126" cy="1993129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100" b="1" kern="1200" dirty="0">
              <a:latin typeface="Arial" pitchFamily="34" charset="0"/>
              <a:cs typeface="Arial" pitchFamily="34" charset="0"/>
            </a:rPr>
            <a:t>MATEMATIKA</a:t>
          </a:r>
          <a:endParaRPr lang="ru-RU" sz="3100" b="1" kern="1200" dirty="0">
            <a:latin typeface="Arial" pitchFamily="34" charset="0"/>
            <a:cs typeface="Arial" pitchFamily="34" charset="0"/>
          </a:endParaRPr>
        </a:p>
      </dsp:txBody>
      <dsp:txXfrm>
        <a:off x="97305" y="2290250"/>
        <a:ext cx="2937532" cy="17985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CF3DB1-278E-4877-94E8-87832F317319}">
      <dsp:nvSpPr>
        <dsp:cNvPr id="0" name=""/>
        <dsp:cNvSpPr/>
      </dsp:nvSpPr>
      <dsp:spPr>
        <a:xfrm rot="5400000">
          <a:off x="628213" y="961040"/>
          <a:ext cx="1606804" cy="261398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1CE563D-6BB4-4E73-AB69-8F47AA9593E6}">
      <dsp:nvSpPr>
        <dsp:cNvPr id="0" name=""/>
        <dsp:cNvSpPr/>
      </dsp:nvSpPr>
      <dsp:spPr>
        <a:xfrm>
          <a:off x="359997" y="1730044"/>
          <a:ext cx="2413818" cy="2115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So‘zdagi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barcha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harflarni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</a:t>
          </a:r>
          <a:endParaRPr lang="uz-Cyrl-UZ" sz="1900" b="1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14:m xmlns:a14="http://schemas.microsoft.com/office/drawing/2010/main">
            <m:oMathPara xmlns:m="http://schemas.openxmlformats.org/officeDocument/2006/math">
              <m:oMathParaPr>
                <m:jc m:val="left"/>
              </m:oMathParaPr>
              <m:oMath xmlns:m="http://schemas.openxmlformats.org/officeDocument/2006/math">
                <m:acc>
                  <m:accPr>
                    <m:chr m:val="̅"/>
                    <m:ctrlPr>
                      <a:rPr lang="en-US" sz="1900" b="1" i="1" kern="12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</m:ctrlPr>
                  </m:accPr>
                  <m:e>
                    <m:sSub>
                      <m:sSubPr>
                        <m:ctrlPr>
                          <a:rPr lang="en-US" sz="1900" b="1" i="1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b="1" i="1" kern="1200">
                            <a:solidFill>
                              <a:schemeClr val="tx1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1900" b="1" i="1" kern="1200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𝟔</m:t>
                        </m:r>
                      </m:sub>
                    </m:sSub>
                  </m:e>
                </m:acc>
                <m:d>
                  <m:dPr>
                    <m:ctrlPr>
                      <a:rPr lang="en-US" sz="1900" b="1" i="1" kern="12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</m:ctrlPr>
                  </m:dPr>
                  <m:e>
                    <m:r>
                      <a:rPr lang="en-US" sz="1900" b="1" i="1" kern="120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𝟑</m:t>
                    </m:r>
                    <m:r>
                      <a:rPr lang="en-US" sz="1900" b="1" i="1" kern="1200">
                        <a:solidFill>
                          <a:schemeClr val="tx1"/>
                        </a:solidFill>
                        <a:latin typeface="Cambria Math" panose="02040503050406030204"/>
                      </a:rPr>
                      <m:t>,</m:t>
                    </m:r>
                    <m:r>
                      <a:rPr lang="en-US" sz="1900" b="1" i="1" kern="120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𝟏</m:t>
                    </m:r>
                    <m:r>
                      <a:rPr lang="en-US" sz="1900" b="1" i="1" kern="1200">
                        <a:solidFill>
                          <a:schemeClr val="tx1"/>
                        </a:solidFill>
                        <a:latin typeface="Cambria Math" panose="02040503050406030204"/>
                      </a:rPr>
                      <m:t>,</m:t>
                    </m:r>
                    <m:r>
                      <a:rPr lang="en-US" sz="1900" b="1" i="1" kern="120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𝟏</m:t>
                    </m:r>
                    <m:r>
                      <a:rPr lang="en-US" sz="1900" b="1" i="1" kern="1200">
                        <a:solidFill>
                          <a:schemeClr val="tx1"/>
                        </a:solidFill>
                        <a:latin typeface="Cambria Math" panose="02040503050406030204"/>
                      </a:rPr>
                      <m:t>,</m:t>
                    </m:r>
                    <m:r>
                      <a:rPr lang="en-US" sz="1900" b="1" i="1" kern="120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𝟏</m:t>
                    </m:r>
                  </m:e>
                </m:d>
                <m:r>
                  <a:rPr lang="ru-RU" sz="1900" b="1" i="1" kern="1200" smtClean="0">
                    <a:solidFill>
                      <a:schemeClr val="tx1"/>
                    </a:solidFill>
                    <a:latin typeface="Cambria Math" panose="02040503050406030204"/>
                  </a:rPr>
                  <m:t>=</m:t>
                </m:r>
                <m:r>
                  <a:rPr lang="uz-Cyrl-UZ" sz="1900" b="1" i="1" kern="1200" smtClean="0">
                    <a:solidFill>
                      <a:schemeClr val="tx1"/>
                    </a:solidFill>
                    <a:latin typeface="Cambria Math" panose="02040503050406030204"/>
                  </a:rPr>
                  <m:t>𝟏𝟐𝟎</m:t>
                </m:r>
              </m:oMath>
            </m:oMathPara>
          </a14:m>
          <a:endParaRPr lang="ru-RU" sz="1900" kern="1200" dirty="0">
            <a:latin typeface="Arial" pitchFamily="34" charset="0"/>
            <a:cs typeface="Arial" pitchFamily="34" charset="0"/>
          </a:endParaRPr>
        </a:p>
      </dsp:txBody>
      <dsp:txXfrm>
        <a:off x="359997" y="1730044"/>
        <a:ext cx="2413818" cy="2115853"/>
      </dsp:txXfrm>
    </dsp:sp>
    <dsp:sp modelId="{6B4067E9-345A-4B39-B871-39E58C1D6F60}">
      <dsp:nvSpPr>
        <dsp:cNvPr id="0" name=""/>
        <dsp:cNvSpPr/>
      </dsp:nvSpPr>
      <dsp:spPr>
        <a:xfrm>
          <a:off x="2318379" y="734349"/>
          <a:ext cx="455437" cy="45543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68488F-9DD6-4B7F-B311-50CC69E53E89}">
      <dsp:nvSpPr>
        <dsp:cNvPr id="0" name=""/>
        <dsp:cNvSpPr/>
      </dsp:nvSpPr>
      <dsp:spPr>
        <a:xfrm rot="5400000">
          <a:off x="3472187" y="310986"/>
          <a:ext cx="1606804" cy="245166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A84F07-895D-464B-81E5-0F4215F9C481}">
      <dsp:nvSpPr>
        <dsp:cNvPr id="0" name=""/>
        <dsp:cNvSpPr/>
      </dsp:nvSpPr>
      <dsp:spPr>
        <a:xfrm>
          <a:off x="3203972" y="998830"/>
          <a:ext cx="2413818" cy="2115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“A”</a:t>
          </a:r>
          <a:r>
            <a:rPr lang="ru-RU" sz="19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3 ta, 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“M”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1 ta,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“S”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1 ta,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“L”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1 ta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14:m xmlns:a14="http://schemas.microsoft.com/office/drawing/2010/main">
            <m:oMathPara xmlns:m="http://schemas.openxmlformats.org/officeDocument/2006/math">
              <m:oMathParaPr>
                <m:jc m:val="left"/>
              </m:oMathParaPr>
              <m:oMath xmlns:m="http://schemas.openxmlformats.org/officeDocument/2006/math">
                <m:sSub>
                  <m:sSubPr>
                    <m:ctrlPr>
                      <a:rPr lang="ru-RU" sz="1900" b="1" i="1" kern="1200" smtClean="0">
                        <a:latin typeface="Cambria Math" panose="02040503050406030204" pitchFamily="18" charset="0"/>
                      </a:rPr>
                    </m:ctrlPr>
                  </m:sSubPr>
                  <m:e>
                    <m:r>
                      <a:rPr lang="uz-Latn-UZ" sz="1900" b="1" i="1" kern="1200" smtClean="0">
                        <a:latin typeface="Cambria Math"/>
                      </a:rPr>
                      <m:t>𝑷</m:t>
                    </m:r>
                  </m:e>
                  <m:sub>
                    <m:r>
                      <a:rPr lang="en-US" sz="1900" b="1" i="1" kern="1200" smtClean="0">
                        <a:latin typeface="Cambria Math"/>
                      </a:rPr>
                      <m:t>𝟒</m:t>
                    </m:r>
                  </m:sub>
                </m:sSub>
                <m:r>
                  <a:rPr lang="uz-Latn-UZ" sz="1900" b="1" i="1" kern="1200" smtClean="0">
                    <a:latin typeface="Cambria Math"/>
                  </a:rPr>
                  <m:t>=</m:t>
                </m:r>
                <m:r>
                  <a:rPr lang="en-US" sz="1900" b="1" i="1" kern="1200" smtClean="0">
                    <a:latin typeface="Cambria Math"/>
                  </a:rPr>
                  <m:t>𝟒</m:t>
                </m:r>
                <m:r>
                  <a:rPr lang="uz-Latn-UZ" sz="1900" b="1" i="1" kern="1200" smtClean="0">
                    <a:latin typeface="Cambria Math"/>
                  </a:rPr>
                  <m:t>!</m:t>
                </m:r>
              </m:oMath>
            </m:oMathPara>
          </a14:m>
          <a:endParaRPr lang="en-US" sz="1900" b="1" kern="1200" dirty="0">
            <a:latin typeface="Arial" pitchFamily="34" charset="0"/>
            <a:cs typeface="Arial" pitchFamily="34" charset="0"/>
          </a:endParaRPr>
        </a:p>
      </dsp:txBody>
      <dsp:txXfrm>
        <a:off x="3203972" y="998830"/>
        <a:ext cx="2413818" cy="2115853"/>
      </dsp:txXfrm>
    </dsp:sp>
    <dsp:sp modelId="{C50CEDAD-6A0A-4CD3-A313-421A1706D159}">
      <dsp:nvSpPr>
        <dsp:cNvPr id="0" name=""/>
        <dsp:cNvSpPr/>
      </dsp:nvSpPr>
      <dsp:spPr>
        <a:xfrm>
          <a:off x="5162353" y="3134"/>
          <a:ext cx="455437" cy="45543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629A50-BF40-4231-87D6-156FFCDE0485}">
      <dsp:nvSpPr>
        <dsp:cNvPr id="0" name=""/>
        <dsp:cNvSpPr/>
      </dsp:nvSpPr>
      <dsp:spPr>
        <a:xfrm rot="5400000">
          <a:off x="6508333" y="-531239"/>
          <a:ext cx="1606804" cy="2673686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64C0D7-580D-4E2E-89AA-443A85292DF7}">
      <dsp:nvSpPr>
        <dsp:cNvPr id="0" name=""/>
        <dsp:cNvSpPr/>
      </dsp:nvSpPr>
      <dsp:spPr>
        <a:xfrm>
          <a:off x="6186410" y="255746"/>
          <a:ext cx="2687497" cy="2115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“A”</a:t>
          </a:r>
          <a:r>
            <a:rPr lang="ru-RU" sz="190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3 ta, 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“M”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1 ta,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“S”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1 ta,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 pitchFamily="34" charset="0"/>
              <a:cs typeface="Arial" pitchFamily="34" charset="0"/>
            </a:rPr>
            <a:t>“L” </a:t>
          </a:r>
          <a:r>
            <a:rPr lang="en-US" sz="1900" kern="1200" dirty="0" err="1">
              <a:latin typeface="Arial" pitchFamily="34" charset="0"/>
              <a:cs typeface="Arial" pitchFamily="34" charset="0"/>
            </a:rPr>
            <a:t>harfi</a:t>
          </a:r>
          <a:r>
            <a:rPr lang="en-US" sz="1900" kern="1200" dirty="0">
              <a:latin typeface="Arial" pitchFamily="34" charset="0"/>
              <a:cs typeface="Arial" pitchFamily="34" charset="0"/>
            </a:rPr>
            <a:t> 1 ta</a:t>
          </a:r>
        </a:p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14:m xmlns:a14="http://schemas.microsoft.com/office/drawing/2010/main">
            <m:oMathPara xmlns:m="http://schemas.openxmlformats.org/officeDocument/2006/math">
              <m:oMathParaPr>
                <m:jc m:val="left"/>
              </m:oMathParaPr>
              <m:oMath xmlns:m="http://schemas.openxmlformats.org/officeDocument/2006/math">
                <m:sSub>
                  <m:sSubPr>
                    <m:ctrlPr>
                      <a:rPr lang="ru-RU" sz="1900" b="1" i="1" kern="1200" smtClean="0">
                        <a:latin typeface="Cambria Math" panose="02040503050406030204" pitchFamily="18" charset="0"/>
                      </a:rPr>
                    </m:ctrlPr>
                  </m:sSubPr>
                  <m:e>
                    <m:acc>
                      <m:accPr>
                        <m:chr m:val="̅"/>
                        <m:ctrlPr>
                          <a:rPr lang="en-US" sz="1900" b="1" i="1" kern="12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1900" b="1" i="1" kern="12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900" b="1" i="1" kern="120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sz="1900" b="1" i="1" kern="1200" smtClean="0">
                                <a:solidFill>
                                  <a:schemeClr val="tx1"/>
                                </a:solidFill>
                                <a:latin typeface="Cambria Math" panose="02040503050406030204"/>
                              </a:rPr>
                              <m:t>𝟔</m:t>
                            </m:r>
                          </m:sub>
                        </m:sSub>
                      </m:e>
                    </m:acc>
                    <m:d>
                      <m:dPr>
                        <m:ctrlPr>
                          <a:rPr lang="en-US" sz="1900" b="1" i="1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900" b="1" i="1" kern="1200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𝟑</m:t>
                        </m:r>
                        <m:r>
                          <a:rPr lang="en-US" sz="1900" b="1" i="1" kern="120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,</m:t>
                        </m:r>
                        <m:r>
                          <a:rPr lang="en-US" sz="1900" b="1" i="1" kern="1200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𝟏</m:t>
                        </m:r>
                        <m:r>
                          <a:rPr lang="en-US" sz="1900" b="1" i="1" kern="120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,</m:t>
                        </m:r>
                        <m:r>
                          <a:rPr lang="en-US" sz="1900" b="1" i="1" kern="1200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𝟏</m:t>
                        </m:r>
                        <m:r>
                          <a:rPr lang="en-US" sz="1900" b="1" i="1" kern="120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,</m:t>
                        </m:r>
                        <m:r>
                          <a:rPr lang="en-US" sz="1900" b="1" i="1" kern="1200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𝟏</m:t>
                        </m:r>
                      </m:e>
                    </m:d>
                    <m:r>
                      <a:rPr lang="uz-Cyrl-UZ" sz="1900" b="1" i="1" kern="120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−</m:t>
                    </m:r>
                    <m:r>
                      <a:rPr lang="uz-Latn-UZ" sz="1900" b="1" i="1" kern="1200" smtClean="0">
                        <a:latin typeface="Cambria Math"/>
                      </a:rPr>
                      <m:t>𝑷</m:t>
                    </m:r>
                  </m:e>
                  <m:sub>
                    <m:r>
                      <a:rPr lang="en-US" sz="1900" b="1" i="1" kern="1200" smtClean="0">
                        <a:latin typeface="Cambria Math"/>
                      </a:rPr>
                      <m:t>𝟒</m:t>
                    </m:r>
                  </m:sub>
                </m:sSub>
                <m:r>
                  <a:rPr lang="uz-Latn-UZ" sz="1900" b="1" i="1" kern="1200" smtClean="0">
                    <a:latin typeface="Cambria Math"/>
                  </a:rPr>
                  <m:t>=</m:t>
                </m:r>
                <m:r>
                  <a:rPr lang="ru-RU" sz="1900" b="1" i="1" kern="1200" smtClean="0">
                    <a:latin typeface="Cambria Math"/>
                  </a:rPr>
                  <m:t>𝟗𝟔</m:t>
                </m:r>
              </m:oMath>
            </m:oMathPara>
          </a14:m>
          <a:endParaRPr lang="en-US" sz="1900" b="1" kern="1200" dirty="0">
            <a:latin typeface="Arial" pitchFamily="34" charset="0"/>
            <a:cs typeface="Arial" pitchFamily="34" charset="0"/>
          </a:endParaRPr>
        </a:p>
      </dsp:txBody>
      <dsp:txXfrm>
        <a:off x="6186410" y="255746"/>
        <a:ext cx="2687497" cy="21158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0389E6-FF4F-462A-BC6E-6B745B06C272}">
      <dsp:nvSpPr>
        <dsp:cNvPr id="0" name=""/>
        <dsp:cNvSpPr/>
      </dsp:nvSpPr>
      <dsp:spPr>
        <a:xfrm rot="10800000">
          <a:off x="635766" y="87"/>
          <a:ext cx="7799741" cy="1262354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6663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100" b="1" i="0" kern="1200" dirty="0">
              <a:latin typeface="Arial" panose="020B0604020202020204" pitchFamily="34" charset="0"/>
              <a:cs typeface="Arial" panose="020B0604020202020204" pitchFamily="34" charset="0"/>
            </a:rPr>
            <a:t>Sport turlari bo</a:t>
          </a:r>
          <a:r>
            <a:rPr lang="en-US" sz="3100" b="1" i="0" kern="1200" dirty="0"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uz-Latn-UZ" sz="3100" b="1" i="0" kern="1200" dirty="0">
              <a:latin typeface="Arial" panose="020B0604020202020204" pitchFamily="34" charset="0"/>
              <a:cs typeface="Arial" panose="020B0604020202020204" pitchFamily="34" charset="0"/>
            </a:rPr>
            <a:t>yicha </a:t>
          </a:r>
        </a:p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1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31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1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3100" b="1" i="1" kern="1200" smtClean="0">
                      <a:latin typeface="Cambria Math"/>
                    </a:rPr>
                    <m:t>𝟑</m:t>
                  </m:r>
                </m:sub>
              </m:sSub>
              <m:r>
                <a:rPr lang="uz-Latn-UZ" sz="3100" b="1" i="1" kern="1200" smtClean="0">
                  <a:latin typeface="Cambria Math"/>
                </a:rPr>
                <m:t>=</m:t>
              </m:r>
              <m:r>
                <a:rPr lang="uz-Latn-UZ" sz="3100" b="1" i="1" kern="1200" smtClean="0">
                  <a:latin typeface="Cambria Math"/>
                </a:rPr>
                <m:t>𝟑</m:t>
              </m:r>
              <m:r>
                <a:rPr lang="uz-Latn-UZ" sz="3100" b="1" i="1" kern="1200" smtClean="0">
                  <a:latin typeface="Cambria Math"/>
                </a:rPr>
                <m:t>!=</m:t>
              </m:r>
              <m:r>
                <a:rPr lang="uz-Latn-UZ" sz="3100" b="1" i="1" kern="1200" smtClean="0">
                  <a:latin typeface="Cambria Math"/>
                </a:rPr>
                <m:t>𝟔</m:t>
              </m:r>
            </m:oMath>
          </a14:m>
          <a:endParaRPr lang="ru-RU" sz="3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951354" y="87"/>
        <a:ext cx="7484153" cy="1262354"/>
      </dsp:txXfrm>
    </dsp:sp>
    <dsp:sp modelId="{A316E110-501F-4C4F-BA0E-AEED12AC29DB}">
      <dsp:nvSpPr>
        <dsp:cNvPr id="0" name=""/>
        <dsp:cNvSpPr/>
      </dsp:nvSpPr>
      <dsp:spPr>
        <a:xfrm>
          <a:off x="0" y="15248"/>
          <a:ext cx="1262354" cy="1262354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9D3D5E-7971-4356-BD42-2CC205DE25BF}">
      <dsp:nvSpPr>
        <dsp:cNvPr id="0" name=""/>
        <dsp:cNvSpPr/>
      </dsp:nvSpPr>
      <dsp:spPr>
        <a:xfrm rot="10800000">
          <a:off x="635766" y="1639265"/>
          <a:ext cx="7799741" cy="1262354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6663" tIns="95250" rIns="17780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Futbolchilar</a:t>
          </a:r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25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25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2500" b="1" i="1" kern="1200" smtClean="0">
                      <a:latin typeface="Cambria Math"/>
                    </a:rPr>
                    <m:t>𝟒</m:t>
                  </m:r>
                </m:sub>
              </m:sSub>
              <m:r>
                <a:rPr lang="uz-Latn-UZ" sz="2500" b="1" i="1" kern="1200" smtClean="0">
                  <a:latin typeface="Cambria Math"/>
                </a:rPr>
                <m:t>=</m:t>
              </m:r>
              <m:r>
                <a:rPr lang="uz-Latn-UZ" sz="2500" b="1" i="1" kern="1200" smtClean="0">
                  <a:latin typeface="Cambria Math"/>
                </a:rPr>
                <m:t>𝟒</m:t>
              </m:r>
              <m:r>
                <a:rPr lang="uz-Latn-UZ" sz="2500" b="1" i="1" kern="1200" smtClean="0">
                  <a:latin typeface="Cambria Math"/>
                </a:rPr>
                <m:t>!</m:t>
              </m:r>
            </m:oMath>
          </a14:m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Voleybolchilar</a:t>
          </a:r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25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25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2500" b="1" i="1" kern="1200" smtClean="0">
                      <a:latin typeface="Cambria Math"/>
                    </a:rPr>
                    <m:t>𝟒</m:t>
                  </m:r>
                </m:sub>
              </m:sSub>
              <m:r>
                <a:rPr lang="uz-Latn-UZ" sz="2500" b="1" i="1" kern="1200" smtClean="0">
                  <a:latin typeface="Cambria Math"/>
                </a:rPr>
                <m:t>=</m:t>
              </m:r>
              <m:r>
                <a:rPr lang="uz-Latn-UZ" sz="2500" b="1" i="1" kern="1200" smtClean="0">
                  <a:latin typeface="Cambria Math"/>
                </a:rPr>
                <m:t>𝟒</m:t>
              </m:r>
              <m:r>
                <a:rPr lang="uz-Latn-UZ" sz="2500" b="1" i="1" kern="1200" smtClean="0">
                  <a:latin typeface="Cambria Math"/>
                </a:rPr>
                <m:t>!</m:t>
              </m:r>
            </m:oMath>
          </a14:m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uz-Latn-UZ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Bokschilar </a:t>
          </a:r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25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25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2500" b="1" i="1" kern="1200" smtClean="0">
                      <a:latin typeface="Cambria Math"/>
                    </a:rPr>
                    <m:t>𝟐</m:t>
                  </m:r>
                </m:sub>
              </m:sSub>
              <m:r>
                <a:rPr lang="uz-Latn-UZ" sz="2500" b="1" i="1" kern="1200" smtClean="0">
                  <a:latin typeface="Cambria Math"/>
                </a:rPr>
                <m:t>=</m:t>
              </m:r>
              <m:r>
                <a:rPr lang="uz-Latn-UZ" sz="2500" b="1" i="1" kern="1200" smtClean="0">
                  <a:latin typeface="Cambria Math"/>
                </a:rPr>
                <m:t>𝟐</m:t>
              </m:r>
              <m:r>
                <a:rPr lang="uz-Latn-UZ" sz="2500" b="1" i="1" kern="1200" smtClean="0">
                  <a:latin typeface="Cambria Math"/>
                </a:rPr>
                <m:t>!</m:t>
              </m:r>
            </m:oMath>
          </a14:m>
          <a:r>
            <a:rPr lang="ru-RU" sz="2500" b="1" i="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2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951354" y="1639265"/>
        <a:ext cx="7484153" cy="1262354"/>
      </dsp:txXfrm>
    </dsp:sp>
    <dsp:sp modelId="{A51426D1-CA8A-42A5-A2C3-C5261DE60115}">
      <dsp:nvSpPr>
        <dsp:cNvPr id="0" name=""/>
        <dsp:cNvSpPr/>
      </dsp:nvSpPr>
      <dsp:spPr>
        <a:xfrm>
          <a:off x="0" y="1639265"/>
          <a:ext cx="1262354" cy="1262354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3BDE82-3316-462F-A611-51CBF5AFC7A0}">
      <dsp:nvSpPr>
        <dsp:cNvPr id="0" name=""/>
        <dsp:cNvSpPr/>
      </dsp:nvSpPr>
      <dsp:spPr>
        <a:xfrm rot="10800000">
          <a:off x="635766" y="3278442"/>
          <a:ext cx="7799741" cy="1262354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6663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100" b="1" i="0" kern="1200" dirty="0">
              <a:latin typeface="Arial" panose="020B0604020202020204" pitchFamily="34" charset="0"/>
              <a:cs typeface="Arial" panose="020B0604020202020204" pitchFamily="34" charset="0"/>
            </a:rPr>
            <a:t>Ko‘paytirish qoidasiga ko‘ra</a:t>
          </a:r>
        </a:p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31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1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3100" b="1" i="1" kern="1200" smtClean="0">
                      <a:latin typeface="Cambria Math"/>
                    </a:rPr>
                    <m:t>𝟑</m:t>
                  </m:r>
                </m:sub>
              </m:sSub>
              <m:r>
                <a:rPr lang="uz-Latn-UZ" sz="3100" b="1" i="1" kern="1200" smtClean="0">
                  <a:latin typeface="Cambria Math"/>
                  <a:ea typeface="Cambria Math"/>
                </a:rPr>
                <m:t>∙</m:t>
              </m:r>
              <m:sSub>
                <m:sSubPr>
                  <m:ctrlPr>
                    <a:rPr lang="ru-RU" sz="31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1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3100" b="1" i="1" kern="1200" smtClean="0">
                      <a:latin typeface="Cambria Math"/>
                    </a:rPr>
                    <m:t>𝟒</m:t>
                  </m:r>
                </m:sub>
              </m:sSub>
              <m:r>
                <a:rPr lang="uz-Latn-UZ" sz="3100" b="1" i="1" kern="1200" smtClean="0">
                  <a:latin typeface="Cambria Math"/>
                  <a:ea typeface="Cambria Math"/>
                </a:rPr>
                <m:t>∙</m:t>
              </m:r>
              <m:sSub>
                <m:sSubPr>
                  <m:ctrlPr>
                    <a:rPr lang="ru-RU" sz="31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1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3100" b="1" i="1" kern="1200" smtClean="0">
                      <a:latin typeface="Cambria Math"/>
                    </a:rPr>
                    <m:t>𝟒</m:t>
                  </m:r>
                </m:sub>
              </m:sSub>
              <m:r>
                <a:rPr lang="uz-Latn-UZ" sz="3100" b="1" i="1" kern="1200" smtClean="0">
                  <a:latin typeface="Cambria Math"/>
                  <a:ea typeface="Cambria Math"/>
                </a:rPr>
                <m:t>∙</m:t>
              </m:r>
              <m:sSub>
                <m:sSubPr>
                  <m:ctrlPr>
                    <a:rPr lang="ru-RU" sz="3100" b="1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100" b="1" i="1" kern="1200" smtClean="0">
                      <a:latin typeface="Cambria Math"/>
                    </a:rPr>
                    <m:t>𝑷</m:t>
                  </m:r>
                </m:e>
                <m:sub>
                  <m:r>
                    <a:rPr lang="uz-Latn-UZ" sz="3100" b="1" i="1" kern="1200" smtClean="0">
                      <a:latin typeface="Cambria Math"/>
                    </a:rPr>
                    <m:t>𝟐</m:t>
                  </m:r>
                </m:sub>
              </m:sSub>
              <m:r>
                <a:rPr lang="uz-Latn-UZ" sz="3100" b="1" i="1" kern="1200" smtClean="0">
                  <a:latin typeface="Cambria Math"/>
                </a:rPr>
                <m:t>=</m:t>
              </m:r>
            </m:oMath>
          </a14:m>
          <a:r>
            <a:rPr lang="ru-RU" sz="3100" b="1" i="0" kern="1200" dirty="0">
              <a:latin typeface="Arial" panose="020B0604020202020204" pitchFamily="34" charset="0"/>
              <a:cs typeface="Arial" panose="020B0604020202020204" pitchFamily="34" charset="0"/>
            </a:rPr>
            <a:t>3!∙4!∙4!∙2!=6912</a:t>
          </a:r>
          <a:endParaRPr lang="ru-RU" sz="3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951354" y="3278442"/>
        <a:ext cx="7484153" cy="1262354"/>
      </dsp:txXfrm>
    </dsp:sp>
    <dsp:sp modelId="{3FBDCE8B-302E-4F57-A72E-C25D38F37CDE}">
      <dsp:nvSpPr>
        <dsp:cNvPr id="0" name=""/>
        <dsp:cNvSpPr/>
      </dsp:nvSpPr>
      <dsp:spPr>
        <a:xfrm>
          <a:off x="0" y="3278442"/>
          <a:ext cx="1262354" cy="1262354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#1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bkpt" val="fixed"/>
          <dgm:param type="bkPtFixedVal" val="1"/>
          <dgm:param type="off" val="off"/>
          <dgm:param type="grDir" val="bL"/>
          <dgm:param type="flowDir" val="row"/>
        </dgm:alg>
      </dgm:if>
      <dgm:else name="Name2">
        <dgm:alg type="snake">
          <dgm:param type="bkpt" val="fixed"/>
          <dgm:param type="bkPtFixedVal" val="1"/>
          <dgm:param type="off" val="off"/>
          <dgm:param type="grDir" val="bR"/>
          <dgm:param type="flowDir" val="row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#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053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449462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514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932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891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7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6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5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4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3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1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0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978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88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76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65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536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42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30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188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07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9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08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3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5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9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65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8841" indent="0">
              <a:buNone/>
              <a:defRPr sz="2600"/>
            </a:lvl2pPr>
            <a:lvl3pPr marL="837682" indent="0">
              <a:buNone/>
              <a:defRPr sz="2200"/>
            </a:lvl3pPr>
            <a:lvl4pPr marL="1256523" indent="0">
              <a:buNone/>
              <a:defRPr sz="1800"/>
            </a:lvl4pPr>
            <a:lvl5pPr marL="1675364" indent="0">
              <a:buNone/>
              <a:defRPr sz="1800"/>
            </a:lvl5pPr>
            <a:lvl6pPr marL="2094205" indent="0">
              <a:buNone/>
              <a:defRPr sz="1800"/>
            </a:lvl6pPr>
            <a:lvl7pPr marL="2513046" indent="0">
              <a:buNone/>
              <a:defRPr sz="1800"/>
            </a:lvl7pPr>
            <a:lvl8pPr marL="2931886" indent="0">
              <a:buNone/>
              <a:defRPr sz="1800"/>
            </a:lvl8pPr>
            <a:lvl9pPr marL="3350727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1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55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855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3768" tIns="41884" rIns="83768" bIns="4188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83768" tIns="41884" rIns="83768" bIns="418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2026-04-03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4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83768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131" indent="-314131" algn="l" defTabSz="83768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0616" indent="-261776" algn="l" defTabSz="8376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102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5943" indent="-209420" algn="l" defTabSz="83768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4784" indent="-209420" algn="l" defTabSz="83768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3625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466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1307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0148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8841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7682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523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364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205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304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88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0727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6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wmf"/><Relationship Id="rId10" Type="http://schemas.openxmlformats.org/officeDocument/2006/relationships/image" Target="../media/image7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65;p18">
            <a:extLst>
              <a:ext uri="{FF2B5EF4-FFF2-40B4-BE49-F238E27FC236}">
                <a16:creationId xmlns:a16="http://schemas.microsoft.com/office/drawing/2014/main" id="{47909B7F-1971-4ADA-9FF5-CD4A607FB122}"/>
              </a:ext>
            </a:extLst>
          </p:cNvPr>
          <p:cNvSpPr txBox="1">
            <a:spLocks/>
          </p:cNvSpPr>
          <p:nvPr/>
        </p:nvSpPr>
        <p:spPr>
          <a:xfrm>
            <a:off x="3210339" y="4448700"/>
            <a:ext cx="6915430" cy="69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878738">
              <a:buNone/>
            </a:pP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Zulnuraxon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Allayarovna</a:t>
            </a:r>
            <a:endParaRPr lang="en-US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EA1198FF-A9D8-4F03-9CC4-D3672F6B91B5}"/>
              </a:ext>
            </a:extLst>
          </p:cNvPr>
          <p:cNvSpPr txBox="1"/>
          <p:nvPr/>
        </p:nvSpPr>
        <p:spPr>
          <a:xfrm>
            <a:off x="3921760" y="1881862"/>
            <a:ext cx="5585460" cy="101181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387">
              <a:spcBef>
                <a:spcPts val="110"/>
              </a:spcBef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 </a:t>
            </a:r>
          </a:p>
          <a:p>
            <a:pPr marL="18387">
              <a:spcBef>
                <a:spcPts val="110"/>
              </a:spcBef>
            </a:pPr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LMASHTIRISHLAR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C4547DD-1709-44E6-AAC5-92D3B33D5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931" y="1338237"/>
            <a:ext cx="3045476" cy="304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46;p25">
            <a:extLst>
              <a:ext uri="{FF2B5EF4-FFF2-40B4-BE49-F238E27FC236}">
                <a16:creationId xmlns:a16="http://schemas.microsoft.com/office/drawing/2014/main" id="{4E83AC76-50B7-45E8-ADB0-BD6DFC4C294E}"/>
              </a:ext>
            </a:extLst>
          </p:cNvPr>
          <p:cNvSpPr/>
          <p:nvPr/>
        </p:nvSpPr>
        <p:spPr>
          <a:xfrm rot="10800000" flipH="1">
            <a:off x="196849" y="1095489"/>
            <a:ext cx="1043115" cy="3938939"/>
          </a:xfrm>
          <a:prstGeom prst="round2DiagRect">
            <a:avLst>
              <a:gd name="adj1" fmla="val 48326"/>
              <a:gd name="adj2" fmla="val 47178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347;p25">
            <a:extLst>
              <a:ext uri="{FF2B5EF4-FFF2-40B4-BE49-F238E27FC236}">
                <a16:creationId xmlns:a16="http://schemas.microsoft.com/office/drawing/2014/main" id="{3C673845-9053-48C6-8672-459BF640F4D8}"/>
              </a:ext>
            </a:extLst>
          </p:cNvPr>
          <p:cNvSpPr/>
          <p:nvPr/>
        </p:nvSpPr>
        <p:spPr>
          <a:xfrm>
            <a:off x="212575" y="11493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348;p25">
            <a:extLst>
              <a:ext uri="{FF2B5EF4-FFF2-40B4-BE49-F238E27FC236}">
                <a16:creationId xmlns:a16="http://schemas.microsoft.com/office/drawing/2014/main" id="{E54DDA3C-DABD-4941-8855-EB16B20F9DB6}"/>
              </a:ext>
            </a:extLst>
          </p:cNvPr>
          <p:cNvSpPr/>
          <p:nvPr/>
        </p:nvSpPr>
        <p:spPr>
          <a:xfrm>
            <a:off x="212575" y="254709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" name="Google Shape;349;p25">
            <a:extLst>
              <a:ext uri="{FF2B5EF4-FFF2-40B4-BE49-F238E27FC236}">
                <a16:creationId xmlns:a16="http://schemas.microsoft.com/office/drawing/2014/main" id="{99DC3596-DED3-48C6-B3E8-A0B6918C077A}"/>
              </a:ext>
            </a:extLst>
          </p:cNvPr>
          <p:cNvSpPr/>
          <p:nvPr/>
        </p:nvSpPr>
        <p:spPr>
          <a:xfrm>
            <a:off x="215454" y="4013660"/>
            <a:ext cx="8779026" cy="84409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776099" lvl="0" indent="0" algn="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br>
              <a:rPr lang="es" sz="12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2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" name="Google Shape;352;p25">
            <a:extLst>
              <a:ext uri="{FF2B5EF4-FFF2-40B4-BE49-F238E27FC236}">
                <a16:creationId xmlns:a16="http://schemas.microsoft.com/office/drawing/2014/main" id="{0A841386-B270-4ABC-AC25-39012D6A2725}"/>
              </a:ext>
            </a:extLst>
          </p:cNvPr>
          <p:cNvSpPr/>
          <p:nvPr/>
        </p:nvSpPr>
        <p:spPr>
          <a:xfrm>
            <a:off x="8395582" y="1389371"/>
            <a:ext cx="285122" cy="284732"/>
          </a:xfrm>
          <a:custGeom>
            <a:avLst/>
            <a:gdLst/>
            <a:ahLst/>
            <a:cxnLst/>
            <a:rect l="l" t="t" r="r" b="b"/>
            <a:pathLst>
              <a:path w="2235" h="2236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35"/>
                  <a:pt x="501" y="2235"/>
                  <a:pt x="1118" y="2235"/>
                </a:cubicBezTo>
                <a:cubicBezTo>
                  <a:pt x="1734" y="2235"/>
                  <a:pt x="2235" y="1735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353;p25">
            <a:extLst>
              <a:ext uri="{FF2B5EF4-FFF2-40B4-BE49-F238E27FC236}">
                <a16:creationId xmlns:a16="http://schemas.microsoft.com/office/drawing/2014/main" id="{2B448011-B02B-4C91-9440-589B38F9D80B}"/>
              </a:ext>
            </a:extLst>
          </p:cNvPr>
          <p:cNvSpPr/>
          <p:nvPr/>
        </p:nvSpPr>
        <p:spPr>
          <a:xfrm>
            <a:off x="8395582" y="2786902"/>
            <a:ext cx="285122" cy="285367"/>
          </a:xfrm>
          <a:custGeom>
            <a:avLst/>
            <a:gdLst/>
            <a:ahLst/>
            <a:cxnLst/>
            <a:rect l="l" t="t" r="r" b="b"/>
            <a:pathLst>
              <a:path w="2235" h="2241" extrusionOk="0">
                <a:moveTo>
                  <a:pt x="1118" y="1"/>
                </a:moveTo>
                <a:cubicBezTo>
                  <a:pt x="501" y="1"/>
                  <a:pt x="0" y="502"/>
                  <a:pt x="0" y="1118"/>
                </a:cubicBezTo>
                <a:cubicBezTo>
                  <a:pt x="0" y="1740"/>
                  <a:pt x="501" y="2241"/>
                  <a:pt x="1118" y="2241"/>
                </a:cubicBezTo>
                <a:cubicBezTo>
                  <a:pt x="1734" y="2241"/>
                  <a:pt x="2235" y="1740"/>
                  <a:pt x="2235" y="1118"/>
                </a:cubicBezTo>
                <a:cubicBezTo>
                  <a:pt x="2235" y="502"/>
                  <a:pt x="1734" y="1"/>
                  <a:pt x="1118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354;p25">
            <a:extLst>
              <a:ext uri="{FF2B5EF4-FFF2-40B4-BE49-F238E27FC236}">
                <a16:creationId xmlns:a16="http://schemas.microsoft.com/office/drawing/2014/main" id="{A288E0BF-2F78-4B11-B47F-E4C420431D48}"/>
              </a:ext>
            </a:extLst>
          </p:cNvPr>
          <p:cNvSpPr/>
          <p:nvPr/>
        </p:nvSpPr>
        <p:spPr>
          <a:xfrm>
            <a:off x="8442659" y="4253694"/>
            <a:ext cx="285122" cy="284604"/>
          </a:xfrm>
          <a:custGeom>
            <a:avLst/>
            <a:gdLst/>
            <a:ahLst/>
            <a:cxnLst/>
            <a:rect l="l" t="t" r="r" b="b"/>
            <a:pathLst>
              <a:path w="2235" h="2235" extrusionOk="0">
                <a:moveTo>
                  <a:pt x="1118" y="1"/>
                </a:moveTo>
                <a:cubicBezTo>
                  <a:pt x="501" y="1"/>
                  <a:pt x="0" y="501"/>
                  <a:pt x="0" y="1118"/>
                </a:cubicBezTo>
                <a:cubicBezTo>
                  <a:pt x="0" y="1734"/>
                  <a:pt x="501" y="2235"/>
                  <a:pt x="1118" y="2235"/>
                </a:cubicBezTo>
                <a:cubicBezTo>
                  <a:pt x="1734" y="2235"/>
                  <a:pt x="2235" y="1734"/>
                  <a:pt x="2235" y="1118"/>
                </a:cubicBezTo>
                <a:cubicBezTo>
                  <a:pt x="2235" y="501"/>
                  <a:pt x="1734" y="1"/>
                  <a:pt x="111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0" name="Google Shape;356;p25">
            <a:extLst>
              <a:ext uri="{FF2B5EF4-FFF2-40B4-BE49-F238E27FC236}">
                <a16:creationId xmlns:a16="http://schemas.microsoft.com/office/drawing/2014/main" id="{0772A757-234C-4C5E-B4AE-E1A3C1A2071D}"/>
              </a:ext>
            </a:extLst>
          </p:cNvPr>
          <p:cNvGrpSpPr/>
          <p:nvPr/>
        </p:nvGrpSpPr>
        <p:grpSpPr>
          <a:xfrm>
            <a:off x="118374" y="1020702"/>
            <a:ext cx="1292522" cy="1163373"/>
            <a:chOff x="819150" y="1103575"/>
            <a:chExt cx="717528" cy="653979"/>
          </a:xfrm>
        </p:grpSpPr>
        <p:sp>
          <p:nvSpPr>
            <p:cNvPr id="11" name="Google Shape;357;p25">
              <a:extLst>
                <a:ext uri="{FF2B5EF4-FFF2-40B4-BE49-F238E27FC236}">
                  <a16:creationId xmlns:a16="http://schemas.microsoft.com/office/drawing/2014/main" id="{D1D47C15-F39D-49C6-92D4-C86D19E49AC3}"/>
                </a:ext>
              </a:extLst>
            </p:cNvPr>
            <p:cNvSpPr/>
            <p:nvPr/>
          </p:nvSpPr>
          <p:spPr>
            <a:xfrm>
              <a:off x="819150" y="1103575"/>
              <a:ext cx="717528" cy="653979"/>
            </a:xfrm>
            <a:custGeom>
              <a:avLst/>
              <a:gdLst/>
              <a:ahLst/>
              <a:cxnLst/>
              <a:rect l="l" t="t" r="r" b="b"/>
              <a:pathLst>
                <a:path w="9044" h="8243" extrusionOk="0">
                  <a:moveTo>
                    <a:pt x="4520" y="1"/>
                  </a:moveTo>
                  <a:cubicBezTo>
                    <a:pt x="3465" y="1"/>
                    <a:pt x="2411" y="404"/>
                    <a:pt x="1608" y="1210"/>
                  </a:cubicBezTo>
                  <a:cubicBezTo>
                    <a:pt x="1" y="2817"/>
                    <a:pt x="1" y="5426"/>
                    <a:pt x="1608" y="7033"/>
                  </a:cubicBezTo>
                  <a:cubicBezTo>
                    <a:pt x="2411" y="7839"/>
                    <a:pt x="3465" y="8242"/>
                    <a:pt x="4520" y="8242"/>
                  </a:cubicBezTo>
                  <a:cubicBezTo>
                    <a:pt x="5575" y="8242"/>
                    <a:pt x="6630" y="7839"/>
                    <a:pt x="7436" y="7033"/>
                  </a:cubicBezTo>
                  <a:cubicBezTo>
                    <a:pt x="9043" y="5426"/>
                    <a:pt x="9043" y="2817"/>
                    <a:pt x="7436" y="1210"/>
                  </a:cubicBezTo>
                  <a:cubicBezTo>
                    <a:pt x="6630" y="404"/>
                    <a:pt x="5575" y="1"/>
                    <a:pt x="452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358;p25">
              <a:extLst>
                <a:ext uri="{FF2B5EF4-FFF2-40B4-BE49-F238E27FC236}">
                  <a16:creationId xmlns:a16="http://schemas.microsoft.com/office/drawing/2014/main" id="{F4F9D341-D3B4-4408-A120-10DF2DB6BA9F}"/>
                </a:ext>
              </a:extLst>
            </p:cNvPr>
            <p:cNvSpPr/>
            <p:nvPr/>
          </p:nvSpPr>
          <p:spPr>
            <a:xfrm>
              <a:off x="1109125" y="1303503"/>
              <a:ext cx="133208" cy="133208"/>
            </a:xfrm>
            <a:custGeom>
              <a:avLst/>
              <a:gdLst/>
              <a:ahLst/>
              <a:cxnLst/>
              <a:rect l="l" t="t" r="r" b="b"/>
              <a:pathLst>
                <a:path w="1679" h="1679" extrusionOk="0">
                  <a:moveTo>
                    <a:pt x="837" y="138"/>
                  </a:moveTo>
                  <a:cubicBezTo>
                    <a:pt x="1222" y="138"/>
                    <a:pt x="1541" y="457"/>
                    <a:pt x="1541" y="842"/>
                  </a:cubicBezTo>
                  <a:cubicBezTo>
                    <a:pt x="1541" y="1227"/>
                    <a:pt x="1222" y="1541"/>
                    <a:pt x="837" y="1541"/>
                  </a:cubicBezTo>
                  <a:cubicBezTo>
                    <a:pt x="452" y="1541"/>
                    <a:pt x="138" y="1227"/>
                    <a:pt x="138" y="842"/>
                  </a:cubicBezTo>
                  <a:cubicBezTo>
                    <a:pt x="138" y="457"/>
                    <a:pt x="452" y="138"/>
                    <a:pt x="837" y="138"/>
                  </a:cubicBezTo>
                  <a:close/>
                  <a:moveTo>
                    <a:pt x="837" y="0"/>
                  </a:moveTo>
                  <a:cubicBezTo>
                    <a:pt x="374" y="0"/>
                    <a:pt x="0" y="380"/>
                    <a:pt x="0" y="842"/>
                  </a:cubicBezTo>
                  <a:cubicBezTo>
                    <a:pt x="0" y="1304"/>
                    <a:pt x="374" y="1679"/>
                    <a:pt x="837" y="1679"/>
                  </a:cubicBezTo>
                  <a:cubicBezTo>
                    <a:pt x="1299" y="1679"/>
                    <a:pt x="1679" y="1304"/>
                    <a:pt x="1679" y="842"/>
                  </a:cubicBezTo>
                  <a:cubicBezTo>
                    <a:pt x="1679" y="380"/>
                    <a:pt x="1299" y="0"/>
                    <a:pt x="8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359;p25">
              <a:extLst>
                <a:ext uri="{FF2B5EF4-FFF2-40B4-BE49-F238E27FC236}">
                  <a16:creationId xmlns:a16="http://schemas.microsoft.com/office/drawing/2014/main" id="{6D454F75-5B9E-40DA-B1A7-1CD8C1772933}"/>
                </a:ext>
              </a:extLst>
            </p:cNvPr>
            <p:cNvSpPr/>
            <p:nvPr/>
          </p:nvSpPr>
          <p:spPr>
            <a:xfrm>
              <a:off x="1070250" y="1453211"/>
              <a:ext cx="206198" cy="73863"/>
            </a:xfrm>
            <a:custGeom>
              <a:avLst/>
              <a:gdLst/>
              <a:ahLst/>
              <a:cxnLst/>
              <a:rect l="l" t="t" r="r" b="b"/>
              <a:pathLst>
                <a:path w="2599" h="931" extrusionOk="0">
                  <a:moveTo>
                    <a:pt x="1305" y="1"/>
                  </a:moveTo>
                  <a:cubicBezTo>
                    <a:pt x="754" y="1"/>
                    <a:pt x="248" y="326"/>
                    <a:pt x="17" y="832"/>
                  </a:cubicBezTo>
                  <a:cubicBezTo>
                    <a:pt x="0" y="865"/>
                    <a:pt x="17" y="909"/>
                    <a:pt x="50" y="920"/>
                  </a:cubicBezTo>
                  <a:cubicBezTo>
                    <a:pt x="61" y="925"/>
                    <a:pt x="72" y="931"/>
                    <a:pt x="77" y="931"/>
                  </a:cubicBezTo>
                  <a:cubicBezTo>
                    <a:pt x="105" y="931"/>
                    <a:pt x="133" y="914"/>
                    <a:pt x="144" y="887"/>
                  </a:cubicBezTo>
                  <a:cubicBezTo>
                    <a:pt x="353" y="436"/>
                    <a:pt x="809" y="138"/>
                    <a:pt x="1305" y="138"/>
                  </a:cubicBezTo>
                  <a:cubicBezTo>
                    <a:pt x="1795" y="138"/>
                    <a:pt x="2246" y="425"/>
                    <a:pt x="2460" y="865"/>
                  </a:cubicBezTo>
                  <a:cubicBezTo>
                    <a:pt x="2473" y="889"/>
                    <a:pt x="2496" y="904"/>
                    <a:pt x="2523" y="904"/>
                  </a:cubicBezTo>
                  <a:cubicBezTo>
                    <a:pt x="2533" y="904"/>
                    <a:pt x="2544" y="902"/>
                    <a:pt x="2554" y="898"/>
                  </a:cubicBezTo>
                  <a:cubicBezTo>
                    <a:pt x="2587" y="881"/>
                    <a:pt x="2598" y="843"/>
                    <a:pt x="2582" y="804"/>
                  </a:cubicBezTo>
                  <a:cubicBezTo>
                    <a:pt x="2350" y="320"/>
                    <a:pt x="1850" y="1"/>
                    <a:pt x="13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360;p25">
              <a:extLst>
                <a:ext uri="{FF2B5EF4-FFF2-40B4-BE49-F238E27FC236}">
                  <a16:creationId xmlns:a16="http://schemas.microsoft.com/office/drawing/2014/main" id="{7E532315-CB49-478F-A09F-74D9B0ED7E2D}"/>
                </a:ext>
              </a:extLst>
            </p:cNvPr>
            <p:cNvSpPr/>
            <p:nvPr/>
          </p:nvSpPr>
          <p:spPr>
            <a:xfrm>
              <a:off x="989486" y="1243683"/>
              <a:ext cx="368126" cy="368126"/>
            </a:xfrm>
            <a:custGeom>
              <a:avLst/>
              <a:gdLst/>
              <a:ahLst/>
              <a:cxnLst/>
              <a:rect l="l" t="t" r="r" b="b"/>
              <a:pathLst>
                <a:path w="4640" h="4640" extrusionOk="0">
                  <a:moveTo>
                    <a:pt x="2317" y="138"/>
                  </a:moveTo>
                  <a:cubicBezTo>
                    <a:pt x="3522" y="138"/>
                    <a:pt x="4502" y="1117"/>
                    <a:pt x="4502" y="2317"/>
                  </a:cubicBezTo>
                  <a:cubicBezTo>
                    <a:pt x="4502" y="3522"/>
                    <a:pt x="3522" y="4502"/>
                    <a:pt x="2317" y="4502"/>
                  </a:cubicBezTo>
                  <a:cubicBezTo>
                    <a:pt x="1117" y="4502"/>
                    <a:pt x="138" y="3522"/>
                    <a:pt x="138" y="2317"/>
                  </a:cubicBezTo>
                  <a:cubicBezTo>
                    <a:pt x="138" y="1117"/>
                    <a:pt x="1117" y="138"/>
                    <a:pt x="2317" y="138"/>
                  </a:cubicBezTo>
                  <a:close/>
                  <a:moveTo>
                    <a:pt x="2317" y="0"/>
                  </a:moveTo>
                  <a:cubicBezTo>
                    <a:pt x="1040" y="0"/>
                    <a:pt x="0" y="1040"/>
                    <a:pt x="0" y="2317"/>
                  </a:cubicBezTo>
                  <a:cubicBezTo>
                    <a:pt x="0" y="3599"/>
                    <a:pt x="1040" y="4640"/>
                    <a:pt x="2317" y="4640"/>
                  </a:cubicBezTo>
                  <a:cubicBezTo>
                    <a:pt x="3600" y="4640"/>
                    <a:pt x="4640" y="3599"/>
                    <a:pt x="4640" y="2317"/>
                  </a:cubicBezTo>
                  <a:cubicBezTo>
                    <a:pt x="4640" y="1040"/>
                    <a:pt x="3600" y="0"/>
                    <a:pt x="23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361;p25">
              <a:extLst>
                <a:ext uri="{FF2B5EF4-FFF2-40B4-BE49-F238E27FC236}">
                  <a16:creationId xmlns:a16="http://schemas.microsoft.com/office/drawing/2014/main" id="{78E569EF-2804-4AD4-85CD-119B890C1106}"/>
                </a:ext>
              </a:extLst>
            </p:cNvPr>
            <p:cNvSpPr/>
            <p:nvPr/>
          </p:nvSpPr>
          <p:spPr>
            <a:xfrm>
              <a:off x="1140542" y="1462493"/>
              <a:ext cx="69024" cy="35385"/>
            </a:xfrm>
            <a:custGeom>
              <a:avLst/>
              <a:gdLst/>
              <a:ahLst/>
              <a:cxnLst/>
              <a:rect l="l" t="t" r="r" b="b"/>
              <a:pathLst>
                <a:path w="870" h="446" extrusionOk="0">
                  <a:moveTo>
                    <a:pt x="77" y="1"/>
                  </a:moveTo>
                  <a:cubicBezTo>
                    <a:pt x="60" y="1"/>
                    <a:pt x="42" y="8"/>
                    <a:pt x="28" y="21"/>
                  </a:cubicBezTo>
                  <a:cubicBezTo>
                    <a:pt x="0" y="49"/>
                    <a:pt x="0" y="93"/>
                    <a:pt x="28" y="115"/>
                  </a:cubicBezTo>
                  <a:lnTo>
                    <a:pt x="303" y="390"/>
                  </a:lnTo>
                  <a:cubicBezTo>
                    <a:pt x="342" y="429"/>
                    <a:pt x="386" y="445"/>
                    <a:pt x="435" y="445"/>
                  </a:cubicBezTo>
                  <a:cubicBezTo>
                    <a:pt x="485" y="445"/>
                    <a:pt x="529" y="429"/>
                    <a:pt x="562" y="390"/>
                  </a:cubicBezTo>
                  <a:lnTo>
                    <a:pt x="843" y="120"/>
                  </a:lnTo>
                  <a:cubicBezTo>
                    <a:pt x="870" y="93"/>
                    <a:pt x="870" y="49"/>
                    <a:pt x="843" y="21"/>
                  </a:cubicBezTo>
                  <a:cubicBezTo>
                    <a:pt x="832" y="8"/>
                    <a:pt x="815" y="1"/>
                    <a:pt x="798" y="1"/>
                  </a:cubicBezTo>
                  <a:cubicBezTo>
                    <a:pt x="781" y="1"/>
                    <a:pt x="763" y="8"/>
                    <a:pt x="749" y="21"/>
                  </a:cubicBezTo>
                  <a:lnTo>
                    <a:pt x="468" y="291"/>
                  </a:lnTo>
                  <a:cubicBezTo>
                    <a:pt x="460" y="302"/>
                    <a:pt x="448" y="308"/>
                    <a:pt x="435" y="308"/>
                  </a:cubicBezTo>
                  <a:cubicBezTo>
                    <a:pt x="423" y="308"/>
                    <a:pt x="410" y="302"/>
                    <a:pt x="402" y="291"/>
                  </a:cubicBezTo>
                  <a:lnTo>
                    <a:pt x="122" y="21"/>
                  </a:lnTo>
                  <a:cubicBezTo>
                    <a:pt x="111" y="8"/>
                    <a:pt x="94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362;p25">
              <a:extLst>
                <a:ext uri="{FF2B5EF4-FFF2-40B4-BE49-F238E27FC236}">
                  <a16:creationId xmlns:a16="http://schemas.microsoft.com/office/drawing/2014/main" id="{7737DE55-9D1D-4006-97C1-B8048487919A}"/>
                </a:ext>
              </a:extLst>
            </p:cNvPr>
            <p:cNvSpPr/>
            <p:nvPr/>
          </p:nvSpPr>
          <p:spPr>
            <a:xfrm>
              <a:off x="1168945" y="1489071"/>
              <a:ext cx="10949" cy="87827"/>
            </a:xfrm>
            <a:custGeom>
              <a:avLst/>
              <a:gdLst/>
              <a:ahLst/>
              <a:cxnLst/>
              <a:rect l="l" t="t" r="r" b="b"/>
              <a:pathLst>
                <a:path w="138" h="1107" extrusionOk="0">
                  <a:moveTo>
                    <a:pt x="66" y="0"/>
                  </a:moveTo>
                  <a:cubicBezTo>
                    <a:pt x="28" y="0"/>
                    <a:pt x="0" y="33"/>
                    <a:pt x="0" y="66"/>
                  </a:cubicBezTo>
                  <a:lnTo>
                    <a:pt x="0" y="1035"/>
                  </a:lnTo>
                  <a:cubicBezTo>
                    <a:pt x="0" y="1073"/>
                    <a:pt x="28" y="1106"/>
                    <a:pt x="66" y="1106"/>
                  </a:cubicBezTo>
                  <a:cubicBezTo>
                    <a:pt x="105" y="1106"/>
                    <a:pt x="138" y="1073"/>
                    <a:pt x="138" y="1035"/>
                  </a:cubicBezTo>
                  <a:lnTo>
                    <a:pt x="138" y="66"/>
                  </a:lnTo>
                  <a:cubicBezTo>
                    <a:pt x="138" y="33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" name="Google Shape;363;p25">
            <a:extLst>
              <a:ext uri="{FF2B5EF4-FFF2-40B4-BE49-F238E27FC236}">
                <a16:creationId xmlns:a16="http://schemas.microsoft.com/office/drawing/2014/main" id="{F286003B-7FD4-49E9-B124-24EBB2AF3C71}"/>
              </a:ext>
            </a:extLst>
          </p:cNvPr>
          <p:cNvGrpSpPr/>
          <p:nvPr/>
        </p:nvGrpSpPr>
        <p:grpSpPr>
          <a:xfrm>
            <a:off x="136767" y="2371815"/>
            <a:ext cx="1292522" cy="1162950"/>
            <a:chOff x="827529" y="2066774"/>
            <a:chExt cx="717528" cy="653741"/>
          </a:xfrm>
        </p:grpSpPr>
        <p:sp>
          <p:nvSpPr>
            <p:cNvPr id="18" name="Google Shape;364;p25">
              <a:extLst>
                <a:ext uri="{FF2B5EF4-FFF2-40B4-BE49-F238E27FC236}">
                  <a16:creationId xmlns:a16="http://schemas.microsoft.com/office/drawing/2014/main" id="{BDE00B96-447B-468B-B813-6BF712F20638}"/>
                </a:ext>
              </a:extLst>
            </p:cNvPr>
            <p:cNvSpPr/>
            <p:nvPr/>
          </p:nvSpPr>
          <p:spPr>
            <a:xfrm>
              <a:off x="827529" y="2066774"/>
              <a:ext cx="717528" cy="653741"/>
            </a:xfrm>
            <a:custGeom>
              <a:avLst/>
              <a:gdLst/>
              <a:ahLst/>
              <a:cxnLst/>
              <a:rect l="l" t="t" r="r" b="b"/>
              <a:pathLst>
                <a:path w="9044" h="8240" extrusionOk="0">
                  <a:moveTo>
                    <a:pt x="4520" y="1"/>
                  </a:moveTo>
                  <a:cubicBezTo>
                    <a:pt x="3465" y="1"/>
                    <a:pt x="2411" y="402"/>
                    <a:pt x="1608" y="1206"/>
                  </a:cubicBezTo>
                  <a:cubicBezTo>
                    <a:pt x="1" y="2813"/>
                    <a:pt x="1" y="5422"/>
                    <a:pt x="1608" y="7034"/>
                  </a:cubicBezTo>
                  <a:cubicBezTo>
                    <a:pt x="2411" y="7838"/>
                    <a:pt x="3465" y="8239"/>
                    <a:pt x="4520" y="8239"/>
                  </a:cubicBezTo>
                  <a:cubicBezTo>
                    <a:pt x="5575" y="8239"/>
                    <a:pt x="6630" y="7838"/>
                    <a:pt x="7436" y="7034"/>
                  </a:cubicBezTo>
                  <a:cubicBezTo>
                    <a:pt x="9043" y="5422"/>
                    <a:pt x="9043" y="2813"/>
                    <a:pt x="7436" y="1206"/>
                  </a:cubicBezTo>
                  <a:cubicBezTo>
                    <a:pt x="6630" y="402"/>
                    <a:pt x="5575" y="1"/>
                    <a:pt x="452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65;p25">
              <a:extLst>
                <a:ext uri="{FF2B5EF4-FFF2-40B4-BE49-F238E27FC236}">
                  <a16:creationId xmlns:a16="http://schemas.microsoft.com/office/drawing/2014/main" id="{7ED9B6CC-77E2-4A51-9709-2704FA7CDF6F}"/>
                </a:ext>
              </a:extLst>
            </p:cNvPr>
            <p:cNvSpPr/>
            <p:nvPr/>
          </p:nvSpPr>
          <p:spPr>
            <a:xfrm>
              <a:off x="1065014" y="2249193"/>
              <a:ext cx="235394" cy="229761"/>
            </a:xfrm>
            <a:custGeom>
              <a:avLst/>
              <a:gdLst/>
              <a:ahLst/>
              <a:cxnLst/>
              <a:rect l="l" t="t" r="r" b="b"/>
              <a:pathLst>
                <a:path w="2967" h="2896" extrusionOk="0">
                  <a:moveTo>
                    <a:pt x="1481" y="1"/>
                  </a:moveTo>
                  <a:cubicBezTo>
                    <a:pt x="666" y="1"/>
                    <a:pt x="0" y="667"/>
                    <a:pt x="0" y="1481"/>
                  </a:cubicBezTo>
                  <a:cubicBezTo>
                    <a:pt x="0" y="2125"/>
                    <a:pt x="408" y="2686"/>
                    <a:pt x="1019" y="2890"/>
                  </a:cubicBezTo>
                  <a:cubicBezTo>
                    <a:pt x="1024" y="2890"/>
                    <a:pt x="1030" y="2895"/>
                    <a:pt x="1035" y="2895"/>
                  </a:cubicBezTo>
                  <a:cubicBezTo>
                    <a:pt x="1068" y="2895"/>
                    <a:pt x="1096" y="2873"/>
                    <a:pt x="1101" y="2846"/>
                  </a:cubicBezTo>
                  <a:cubicBezTo>
                    <a:pt x="1112" y="2813"/>
                    <a:pt x="1096" y="2774"/>
                    <a:pt x="1057" y="2758"/>
                  </a:cubicBezTo>
                  <a:cubicBezTo>
                    <a:pt x="507" y="2576"/>
                    <a:pt x="138" y="2064"/>
                    <a:pt x="138" y="1481"/>
                  </a:cubicBezTo>
                  <a:cubicBezTo>
                    <a:pt x="138" y="738"/>
                    <a:pt x="743" y="138"/>
                    <a:pt x="1481" y="138"/>
                  </a:cubicBezTo>
                  <a:cubicBezTo>
                    <a:pt x="2224" y="138"/>
                    <a:pt x="2829" y="738"/>
                    <a:pt x="2829" y="1481"/>
                  </a:cubicBezTo>
                  <a:cubicBezTo>
                    <a:pt x="2829" y="2059"/>
                    <a:pt x="2466" y="2565"/>
                    <a:pt x="1921" y="2752"/>
                  </a:cubicBezTo>
                  <a:cubicBezTo>
                    <a:pt x="1883" y="2769"/>
                    <a:pt x="1866" y="2807"/>
                    <a:pt x="1877" y="2840"/>
                  </a:cubicBezTo>
                  <a:cubicBezTo>
                    <a:pt x="1886" y="2871"/>
                    <a:pt x="1915" y="2888"/>
                    <a:pt x="1944" y="2888"/>
                  </a:cubicBezTo>
                  <a:cubicBezTo>
                    <a:pt x="1951" y="2888"/>
                    <a:pt x="1958" y="2887"/>
                    <a:pt x="1965" y="2884"/>
                  </a:cubicBezTo>
                  <a:cubicBezTo>
                    <a:pt x="2565" y="2681"/>
                    <a:pt x="2967" y="2114"/>
                    <a:pt x="2967" y="1481"/>
                  </a:cubicBezTo>
                  <a:cubicBezTo>
                    <a:pt x="2967" y="667"/>
                    <a:pt x="2301" y="1"/>
                    <a:pt x="14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66;p25">
              <a:extLst>
                <a:ext uri="{FF2B5EF4-FFF2-40B4-BE49-F238E27FC236}">
                  <a16:creationId xmlns:a16="http://schemas.microsoft.com/office/drawing/2014/main" id="{6885F303-E9BC-46E8-90F7-598B20C2789C}"/>
                </a:ext>
              </a:extLst>
            </p:cNvPr>
            <p:cNvSpPr/>
            <p:nvPr/>
          </p:nvSpPr>
          <p:spPr>
            <a:xfrm>
              <a:off x="1178545" y="2385017"/>
              <a:ext cx="10949" cy="169465"/>
            </a:xfrm>
            <a:custGeom>
              <a:avLst/>
              <a:gdLst/>
              <a:ahLst/>
              <a:cxnLst/>
              <a:rect l="l" t="t" r="r" b="b"/>
              <a:pathLst>
                <a:path w="138" h="2136" extrusionOk="0">
                  <a:moveTo>
                    <a:pt x="66" y="0"/>
                  </a:moveTo>
                  <a:cubicBezTo>
                    <a:pt x="33" y="0"/>
                    <a:pt x="0" y="28"/>
                    <a:pt x="0" y="66"/>
                  </a:cubicBezTo>
                  <a:lnTo>
                    <a:pt x="0" y="2064"/>
                  </a:lnTo>
                  <a:cubicBezTo>
                    <a:pt x="0" y="2102"/>
                    <a:pt x="33" y="2136"/>
                    <a:pt x="66" y="2136"/>
                  </a:cubicBezTo>
                  <a:cubicBezTo>
                    <a:pt x="105" y="2136"/>
                    <a:pt x="138" y="2102"/>
                    <a:pt x="138" y="2064"/>
                  </a:cubicBezTo>
                  <a:lnTo>
                    <a:pt x="138" y="66"/>
                  </a:lnTo>
                  <a:cubicBezTo>
                    <a:pt x="138" y="28"/>
                    <a:pt x="105" y="0"/>
                    <a:pt x="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67;p25">
              <a:extLst>
                <a:ext uri="{FF2B5EF4-FFF2-40B4-BE49-F238E27FC236}">
                  <a16:creationId xmlns:a16="http://schemas.microsoft.com/office/drawing/2014/main" id="{408E2DB5-ECF2-4ABC-8A5C-B38400C8FAFD}"/>
                </a:ext>
              </a:extLst>
            </p:cNvPr>
            <p:cNvSpPr/>
            <p:nvPr/>
          </p:nvSpPr>
          <p:spPr>
            <a:xfrm>
              <a:off x="1141415" y="2467527"/>
              <a:ext cx="83939" cy="88699"/>
            </a:xfrm>
            <a:custGeom>
              <a:avLst/>
              <a:gdLst/>
              <a:ahLst/>
              <a:cxnLst/>
              <a:rect l="l" t="t" r="r" b="b"/>
              <a:pathLst>
                <a:path w="1058" h="1118" extrusionOk="0">
                  <a:moveTo>
                    <a:pt x="72" y="0"/>
                  </a:moveTo>
                  <a:cubicBezTo>
                    <a:pt x="34" y="0"/>
                    <a:pt x="0" y="33"/>
                    <a:pt x="0" y="72"/>
                  </a:cubicBezTo>
                  <a:lnTo>
                    <a:pt x="0" y="589"/>
                  </a:lnTo>
                  <a:cubicBezTo>
                    <a:pt x="0" y="677"/>
                    <a:pt x="39" y="765"/>
                    <a:pt x="111" y="820"/>
                  </a:cubicBezTo>
                  <a:lnTo>
                    <a:pt x="408" y="1068"/>
                  </a:lnTo>
                  <a:cubicBezTo>
                    <a:pt x="441" y="1101"/>
                    <a:pt x="490" y="1118"/>
                    <a:pt x="534" y="1118"/>
                  </a:cubicBezTo>
                  <a:cubicBezTo>
                    <a:pt x="578" y="1118"/>
                    <a:pt x="622" y="1101"/>
                    <a:pt x="655" y="1073"/>
                  </a:cubicBezTo>
                  <a:lnTo>
                    <a:pt x="947" y="842"/>
                  </a:lnTo>
                  <a:cubicBezTo>
                    <a:pt x="1019" y="787"/>
                    <a:pt x="1057" y="705"/>
                    <a:pt x="1057" y="622"/>
                  </a:cubicBezTo>
                  <a:lnTo>
                    <a:pt x="1057" y="83"/>
                  </a:lnTo>
                  <a:cubicBezTo>
                    <a:pt x="1057" y="44"/>
                    <a:pt x="1024" y="17"/>
                    <a:pt x="986" y="17"/>
                  </a:cubicBezTo>
                  <a:cubicBezTo>
                    <a:pt x="947" y="17"/>
                    <a:pt x="920" y="44"/>
                    <a:pt x="920" y="83"/>
                  </a:cubicBezTo>
                  <a:lnTo>
                    <a:pt x="920" y="622"/>
                  </a:lnTo>
                  <a:cubicBezTo>
                    <a:pt x="920" y="666"/>
                    <a:pt x="898" y="705"/>
                    <a:pt x="865" y="732"/>
                  </a:cubicBezTo>
                  <a:lnTo>
                    <a:pt x="573" y="963"/>
                  </a:lnTo>
                  <a:cubicBezTo>
                    <a:pt x="562" y="974"/>
                    <a:pt x="548" y="980"/>
                    <a:pt x="534" y="980"/>
                  </a:cubicBezTo>
                  <a:cubicBezTo>
                    <a:pt x="521" y="980"/>
                    <a:pt x="507" y="974"/>
                    <a:pt x="496" y="963"/>
                  </a:cubicBezTo>
                  <a:lnTo>
                    <a:pt x="199" y="716"/>
                  </a:lnTo>
                  <a:cubicBezTo>
                    <a:pt x="160" y="683"/>
                    <a:pt x="138" y="639"/>
                    <a:pt x="138" y="589"/>
                  </a:cubicBezTo>
                  <a:lnTo>
                    <a:pt x="138" y="72"/>
                  </a:lnTo>
                  <a:cubicBezTo>
                    <a:pt x="138" y="33"/>
                    <a:pt x="111" y="0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68;p25">
              <a:extLst>
                <a:ext uri="{FF2B5EF4-FFF2-40B4-BE49-F238E27FC236}">
                  <a16:creationId xmlns:a16="http://schemas.microsoft.com/office/drawing/2014/main" id="{83677F57-6DF6-4A95-9D05-C1E122ECAB69}"/>
                </a:ext>
              </a:extLst>
            </p:cNvPr>
            <p:cNvSpPr/>
            <p:nvPr/>
          </p:nvSpPr>
          <p:spPr>
            <a:xfrm>
              <a:off x="1173705" y="2169698"/>
              <a:ext cx="11028" cy="54267"/>
            </a:xfrm>
            <a:custGeom>
              <a:avLst/>
              <a:gdLst/>
              <a:ahLst/>
              <a:cxnLst/>
              <a:rect l="l" t="t" r="r" b="b"/>
              <a:pathLst>
                <a:path w="139" h="684" extrusionOk="0">
                  <a:moveTo>
                    <a:pt x="72" y="1"/>
                  </a:moveTo>
                  <a:cubicBezTo>
                    <a:pt x="34" y="1"/>
                    <a:pt x="1" y="34"/>
                    <a:pt x="1" y="73"/>
                  </a:cubicBezTo>
                  <a:lnTo>
                    <a:pt x="1" y="617"/>
                  </a:lnTo>
                  <a:cubicBezTo>
                    <a:pt x="1" y="650"/>
                    <a:pt x="34" y="683"/>
                    <a:pt x="72" y="683"/>
                  </a:cubicBezTo>
                  <a:cubicBezTo>
                    <a:pt x="111" y="683"/>
                    <a:pt x="138" y="650"/>
                    <a:pt x="138" y="617"/>
                  </a:cubicBezTo>
                  <a:lnTo>
                    <a:pt x="138" y="73"/>
                  </a:lnTo>
                  <a:cubicBezTo>
                    <a:pt x="138" y="34"/>
                    <a:pt x="111" y="1"/>
                    <a:pt x="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69;p25">
              <a:extLst>
                <a:ext uri="{FF2B5EF4-FFF2-40B4-BE49-F238E27FC236}">
                  <a16:creationId xmlns:a16="http://schemas.microsoft.com/office/drawing/2014/main" id="{21C775A4-86CB-431C-8A93-FC04413C349B}"/>
                </a:ext>
              </a:extLst>
            </p:cNvPr>
            <p:cNvSpPr/>
            <p:nvPr/>
          </p:nvSpPr>
          <p:spPr>
            <a:xfrm>
              <a:off x="1040578" y="2226583"/>
              <a:ext cx="42842" cy="41494"/>
            </a:xfrm>
            <a:custGeom>
              <a:avLst/>
              <a:gdLst/>
              <a:ahLst/>
              <a:cxnLst/>
              <a:rect l="l" t="t" r="r" b="b"/>
              <a:pathLst>
                <a:path w="540" h="523" extrusionOk="0">
                  <a:moveTo>
                    <a:pt x="77" y="1"/>
                  </a:moveTo>
                  <a:cubicBezTo>
                    <a:pt x="59" y="1"/>
                    <a:pt x="41" y="8"/>
                    <a:pt x="28" y="21"/>
                  </a:cubicBezTo>
                  <a:cubicBezTo>
                    <a:pt x="0" y="49"/>
                    <a:pt x="0" y="93"/>
                    <a:pt x="28" y="120"/>
                  </a:cubicBezTo>
                  <a:lnTo>
                    <a:pt x="413" y="506"/>
                  </a:lnTo>
                  <a:cubicBezTo>
                    <a:pt x="429" y="517"/>
                    <a:pt x="446" y="522"/>
                    <a:pt x="462" y="522"/>
                  </a:cubicBezTo>
                  <a:cubicBezTo>
                    <a:pt x="479" y="522"/>
                    <a:pt x="501" y="517"/>
                    <a:pt x="512" y="506"/>
                  </a:cubicBezTo>
                  <a:cubicBezTo>
                    <a:pt x="540" y="478"/>
                    <a:pt x="540" y="434"/>
                    <a:pt x="512" y="407"/>
                  </a:cubicBezTo>
                  <a:lnTo>
                    <a:pt x="127" y="21"/>
                  </a:lnTo>
                  <a:cubicBezTo>
                    <a:pt x="113" y="8"/>
                    <a:pt x="95" y="1"/>
                    <a:pt x="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70;p25">
              <a:extLst>
                <a:ext uri="{FF2B5EF4-FFF2-40B4-BE49-F238E27FC236}">
                  <a16:creationId xmlns:a16="http://schemas.microsoft.com/office/drawing/2014/main" id="{0A4A3C44-773C-4053-AB68-172C3085E29D}"/>
                </a:ext>
              </a:extLst>
            </p:cNvPr>
            <p:cNvSpPr/>
            <p:nvPr/>
          </p:nvSpPr>
          <p:spPr>
            <a:xfrm>
              <a:off x="987740" y="2360503"/>
              <a:ext cx="54188" cy="11028"/>
            </a:xfrm>
            <a:custGeom>
              <a:avLst/>
              <a:gdLst/>
              <a:ahLst/>
              <a:cxnLst/>
              <a:rect l="l" t="t" r="r" b="b"/>
              <a:pathLst>
                <a:path w="683" h="139" extrusionOk="0">
                  <a:moveTo>
                    <a:pt x="66" y="1"/>
                  </a:moveTo>
                  <a:cubicBezTo>
                    <a:pt x="28" y="1"/>
                    <a:pt x="0" y="34"/>
                    <a:pt x="0" y="67"/>
                  </a:cubicBezTo>
                  <a:cubicBezTo>
                    <a:pt x="0" y="106"/>
                    <a:pt x="28" y="139"/>
                    <a:pt x="66" y="139"/>
                  </a:cubicBezTo>
                  <a:lnTo>
                    <a:pt x="611" y="139"/>
                  </a:lnTo>
                  <a:cubicBezTo>
                    <a:pt x="650" y="139"/>
                    <a:pt x="683" y="106"/>
                    <a:pt x="683" y="67"/>
                  </a:cubicBezTo>
                  <a:cubicBezTo>
                    <a:pt x="683" y="34"/>
                    <a:pt x="650" y="1"/>
                    <a:pt x="6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71;p25">
              <a:extLst>
                <a:ext uri="{FF2B5EF4-FFF2-40B4-BE49-F238E27FC236}">
                  <a16:creationId xmlns:a16="http://schemas.microsoft.com/office/drawing/2014/main" id="{DB32C64A-D352-401B-BCD7-32C9760FEA61}"/>
                </a:ext>
              </a:extLst>
            </p:cNvPr>
            <p:cNvSpPr/>
            <p:nvPr/>
          </p:nvSpPr>
          <p:spPr>
            <a:xfrm>
              <a:off x="1321271" y="2356139"/>
              <a:ext cx="54267" cy="11028"/>
            </a:xfrm>
            <a:custGeom>
              <a:avLst/>
              <a:gdLst/>
              <a:ahLst/>
              <a:cxnLst/>
              <a:rect l="l" t="t" r="r" b="b"/>
              <a:pathLst>
                <a:path w="684" h="139" extrusionOk="0">
                  <a:moveTo>
                    <a:pt x="72" y="1"/>
                  </a:moveTo>
                  <a:cubicBezTo>
                    <a:pt x="34" y="1"/>
                    <a:pt x="1" y="28"/>
                    <a:pt x="1" y="67"/>
                  </a:cubicBezTo>
                  <a:cubicBezTo>
                    <a:pt x="1" y="106"/>
                    <a:pt x="34" y="139"/>
                    <a:pt x="72" y="139"/>
                  </a:cubicBezTo>
                  <a:lnTo>
                    <a:pt x="617" y="139"/>
                  </a:lnTo>
                  <a:cubicBezTo>
                    <a:pt x="656" y="139"/>
                    <a:pt x="683" y="106"/>
                    <a:pt x="683" y="67"/>
                  </a:cubicBezTo>
                  <a:cubicBezTo>
                    <a:pt x="683" y="28"/>
                    <a:pt x="656" y="1"/>
                    <a:pt x="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72;p25">
              <a:extLst>
                <a:ext uri="{FF2B5EF4-FFF2-40B4-BE49-F238E27FC236}">
                  <a16:creationId xmlns:a16="http://schemas.microsoft.com/office/drawing/2014/main" id="{84082239-736B-41E7-8693-89C88E0F407A}"/>
                </a:ext>
              </a:extLst>
            </p:cNvPr>
            <p:cNvSpPr/>
            <p:nvPr/>
          </p:nvSpPr>
          <p:spPr>
            <a:xfrm>
              <a:off x="1276763" y="2223568"/>
              <a:ext cx="42446" cy="41414"/>
            </a:xfrm>
            <a:custGeom>
              <a:avLst/>
              <a:gdLst/>
              <a:ahLst/>
              <a:cxnLst/>
              <a:rect l="l" t="t" r="r" b="b"/>
              <a:pathLst>
                <a:path w="535" h="522" extrusionOk="0">
                  <a:moveTo>
                    <a:pt x="462" y="0"/>
                  </a:moveTo>
                  <a:cubicBezTo>
                    <a:pt x="445" y="0"/>
                    <a:pt x="427" y="7"/>
                    <a:pt x="413" y="21"/>
                  </a:cubicBezTo>
                  <a:lnTo>
                    <a:pt x="28" y="406"/>
                  </a:lnTo>
                  <a:cubicBezTo>
                    <a:pt x="1" y="434"/>
                    <a:pt x="1" y="472"/>
                    <a:pt x="28" y="500"/>
                  </a:cubicBezTo>
                  <a:cubicBezTo>
                    <a:pt x="39" y="516"/>
                    <a:pt x="56" y="522"/>
                    <a:pt x="78" y="522"/>
                  </a:cubicBezTo>
                  <a:cubicBezTo>
                    <a:pt x="94" y="522"/>
                    <a:pt x="111" y="516"/>
                    <a:pt x="122" y="500"/>
                  </a:cubicBezTo>
                  <a:lnTo>
                    <a:pt x="507" y="114"/>
                  </a:lnTo>
                  <a:cubicBezTo>
                    <a:pt x="534" y="87"/>
                    <a:pt x="534" y="48"/>
                    <a:pt x="507" y="21"/>
                  </a:cubicBezTo>
                  <a:cubicBezTo>
                    <a:pt x="496" y="7"/>
                    <a:pt x="479" y="0"/>
                    <a:pt x="4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" name="Google Shape;380;p25">
            <a:extLst>
              <a:ext uri="{FF2B5EF4-FFF2-40B4-BE49-F238E27FC236}">
                <a16:creationId xmlns:a16="http://schemas.microsoft.com/office/drawing/2014/main" id="{13D6642F-6552-4493-B5F8-E072DFA771DD}"/>
              </a:ext>
            </a:extLst>
          </p:cNvPr>
          <p:cNvGrpSpPr/>
          <p:nvPr/>
        </p:nvGrpSpPr>
        <p:grpSpPr>
          <a:xfrm>
            <a:off x="114091" y="3854300"/>
            <a:ext cx="1292522" cy="1162809"/>
            <a:chOff x="819150" y="3023359"/>
            <a:chExt cx="717528" cy="653662"/>
          </a:xfrm>
        </p:grpSpPr>
        <p:sp>
          <p:nvSpPr>
            <p:cNvPr id="28" name="Google Shape;381;p25">
              <a:extLst>
                <a:ext uri="{FF2B5EF4-FFF2-40B4-BE49-F238E27FC236}">
                  <a16:creationId xmlns:a16="http://schemas.microsoft.com/office/drawing/2014/main" id="{D55C79DB-1E92-4A3A-ADB9-69963EBEB463}"/>
                </a:ext>
              </a:extLst>
            </p:cNvPr>
            <p:cNvSpPr/>
            <p:nvPr/>
          </p:nvSpPr>
          <p:spPr>
            <a:xfrm>
              <a:off x="819150" y="3023359"/>
              <a:ext cx="717528" cy="653662"/>
            </a:xfrm>
            <a:custGeom>
              <a:avLst/>
              <a:gdLst/>
              <a:ahLst/>
              <a:cxnLst/>
              <a:rect l="l" t="t" r="r" b="b"/>
              <a:pathLst>
                <a:path w="9044" h="8239" extrusionOk="0">
                  <a:moveTo>
                    <a:pt x="4520" y="0"/>
                  </a:moveTo>
                  <a:cubicBezTo>
                    <a:pt x="3465" y="0"/>
                    <a:pt x="2411" y="402"/>
                    <a:pt x="1608" y="1205"/>
                  </a:cubicBezTo>
                  <a:cubicBezTo>
                    <a:pt x="1" y="2818"/>
                    <a:pt x="1" y="5427"/>
                    <a:pt x="1608" y="7034"/>
                  </a:cubicBezTo>
                  <a:cubicBezTo>
                    <a:pt x="2411" y="7837"/>
                    <a:pt x="3465" y="8239"/>
                    <a:pt x="4520" y="8239"/>
                  </a:cubicBezTo>
                  <a:cubicBezTo>
                    <a:pt x="5575" y="8239"/>
                    <a:pt x="6630" y="7837"/>
                    <a:pt x="7436" y="7034"/>
                  </a:cubicBezTo>
                  <a:cubicBezTo>
                    <a:pt x="9043" y="5427"/>
                    <a:pt x="9043" y="2818"/>
                    <a:pt x="7436" y="1205"/>
                  </a:cubicBezTo>
                  <a:cubicBezTo>
                    <a:pt x="6630" y="402"/>
                    <a:pt x="5575" y="0"/>
                    <a:pt x="45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82;p25">
              <a:extLst>
                <a:ext uri="{FF2B5EF4-FFF2-40B4-BE49-F238E27FC236}">
                  <a16:creationId xmlns:a16="http://schemas.microsoft.com/office/drawing/2014/main" id="{C5F2B731-F74B-442B-86E1-6F8C28847ACD}"/>
                </a:ext>
              </a:extLst>
            </p:cNvPr>
            <p:cNvSpPr/>
            <p:nvPr/>
          </p:nvSpPr>
          <p:spPr>
            <a:xfrm>
              <a:off x="1009558" y="3223763"/>
              <a:ext cx="345039" cy="244121"/>
            </a:xfrm>
            <a:custGeom>
              <a:avLst/>
              <a:gdLst/>
              <a:ahLst/>
              <a:cxnLst/>
              <a:rect l="l" t="t" r="r" b="b"/>
              <a:pathLst>
                <a:path w="4349" h="3077" extrusionOk="0">
                  <a:moveTo>
                    <a:pt x="270" y="0"/>
                  </a:moveTo>
                  <a:cubicBezTo>
                    <a:pt x="122" y="0"/>
                    <a:pt x="0" y="116"/>
                    <a:pt x="0" y="264"/>
                  </a:cubicBezTo>
                  <a:lnTo>
                    <a:pt x="0" y="2807"/>
                  </a:lnTo>
                  <a:cubicBezTo>
                    <a:pt x="0" y="2956"/>
                    <a:pt x="122" y="3077"/>
                    <a:pt x="270" y="3077"/>
                  </a:cubicBezTo>
                  <a:lnTo>
                    <a:pt x="1316" y="3077"/>
                  </a:lnTo>
                  <a:cubicBezTo>
                    <a:pt x="1354" y="3077"/>
                    <a:pt x="1387" y="3044"/>
                    <a:pt x="1387" y="3005"/>
                  </a:cubicBezTo>
                  <a:cubicBezTo>
                    <a:pt x="1387" y="2967"/>
                    <a:pt x="1354" y="2939"/>
                    <a:pt x="1316" y="2939"/>
                  </a:cubicBezTo>
                  <a:lnTo>
                    <a:pt x="270" y="2939"/>
                  </a:lnTo>
                  <a:cubicBezTo>
                    <a:pt x="199" y="2939"/>
                    <a:pt x="138" y="2879"/>
                    <a:pt x="138" y="2807"/>
                  </a:cubicBezTo>
                  <a:lnTo>
                    <a:pt x="138" y="264"/>
                  </a:lnTo>
                  <a:cubicBezTo>
                    <a:pt x="138" y="193"/>
                    <a:pt x="199" y="138"/>
                    <a:pt x="270" y="138"/>
                  </a:cubicBezTo>
                  <a:lnTo>
                    <a:pt x="4084" y="138"/>
                  </a:lnTo>
                  <a:cubicBezTo>
                    <a:pt x="4156" y="138"/>
                    <a:pt x="4211" y="193"/>
                    <a:pt x="4211" y="264"/>
                  </a:cubicBezTo>
                  <a:lnTo>
                    <a:pt x="4211" y="2807"/>
                  </a:lnTo>
                  <a:cubicBezTo>
                    <a:pt x="4211" y="2879"/>
                    <a:pt x="4150" y="2939"/>
                    <a:pt x="4084" y="2939"/>
                  </a:cubicBezTo>
                  <a:lnTo>
                    <a:pt x="3132" y="2939"/>
                  </a:lnTo>
                  <a:cubicBezTo>
                    <a:pt x="3093" y="2939"/>
                    <a:pt x="3060" y="2967"/>
                    <a:pt x="3060" y="3005"/>
                  </a:cubicBezTo>
                  <a:cubicBezTo>
                    <a:pt x="3060" y="3044"/>
                    <a:pt x="3093" y="3077"/>
                    <a:pt x="3132" y="3077"/>
                  </a:cubicBezTo>
                  <a:lnTo>
                    <a:pt x="4084" y="3077"/>
                  </a:lnTo>
                  <a:cubicBezTo>
                    <a:pt x="4227" y="3077"/>
                    <a:pt x="4348" y="2956"/>
                    <a:pt x="4348" y="2807"/>
                  </a:cubicBezTo>
                  <a:lnTo>
                    <a:pt x="4348" y="264"/>
                  </a:lnTo>
                  <a:cubicBezTo>
                    <a:pt x="4348" y="116"/>
                    <a:pt x="4227" y="0"/>
                    <a:pt x="40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83;p25">
              <a:extLst>
                <a:ext uri="{FF2B5EF4-FFF2-40B4-BE49-F238E27FC236}">
                  <a16:creationId xmlns:a16="http://schemas.microsoft.com/office/drawing/2014/main" id="{AD46A0D9-8504-468E-B103-BF7ED91DA689}"/>
                </a:ext>
              </a:extLst>
            </p:cNvPr>
            <p:cNvSpPr/>
            <p:nvPr/>
          </p:nvSpPr>
          <p:spPr>
            <a:xfrm>
              <a:off x="1108649" y="3459550"/>
              <a:ext cx="11028" cy="59900"/>
            </a:xfrm>
            <a:custGeom>
              <a:avLst/>
              <a:gdLst/>
              <a:ahLst/>
              <a:cxnLst/>
              <a:rect l="l" t="t" r="r" b="b"/>
              <a:pathLst>
                <a:path w="139" h="755" extrusionOk="0">
                  <a:moveTo>
                    <a:pt x="67" y="0"/>
                  </a:moveTo>
                  <a:cubicBezTo>
                    <a:pt x="28" y="0"/>
                    <a:pt x="1" y="33"/>
                    <a:pt x="1" y="72"/>
                  </a:cubicBezTo>
                  <a:lnTo>
                    <a:pt x="1" y="688"/>
                  </a:lnTo>
                  <a:cubicBezTo>
                    <a:pt x="1" y="721"/>
                    <a:pt x="28" y="754"/>
                    <a:pt x="67" y="754"/>
                  </a:cubicBezTo>
                  <a:cubicBezTo>
                    <a:pt x="105" y="754"/>
                    <a:pt x="138" y="721"/>
                    <a:pt x="138" y="688"/>
                  </a:cubicBezTo>
                  <a:lnTo>
                    <a:pt x="138" y="72"/>
                  </a:lnTo>
                  <a:cubicBezTo>
                    <a:pt x="138" y="33"/>
                    <a:pt x="105" y="0"/>
                    <a:pt x="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84;p25">
              <a:extLst>
                <a:ext uri="{FF2B5EF4-FFF2-40B4-BE49-F238E27FC236}">
                  <a16:creationId xmlns:a16="http://schemas.microsoft.com/office/drawing/2014/main" id="{926AEA54-C4D4-4DB5-8473-B56A098A3481}"/>
                </a:ext>
              </a:extLst>
            </p:cNvPr>
            <p:cNvSpPr/>
            <p:nvPr/>
          </p:nvSpPr>
          <p:spPr>
            <a:xfrm>
              <a:off x="1107380" y="3457805"/>
              <a:ext cx="153756" cy="61645"/>
            </a:xfrm>
            <a:custGeom>
              <a:avLst/>
              <a:gdLst/>
              <a:ahLst/>
              <a:cxnLst/>
              <a:rect l="l" t="t" r="r" b="b"/>
              <a:pathLst>
                <a:path w="1938" h="777" extrusionOk="0">
                  <a:moveTo>
                    <a:pt x="1863" y="0"/>
                  </a:moveTo>
                  <a:cubicBezTo>
                    <a:pt x="1854" y="0"/>
                    <a:pt x="1846" y="2"/>
                    <a:pt x="1838" y="6"/>
                  </a:cubicBezTo>
                  <a:lnTo>
                    <a:pt x="55" y="644"/>
                  </a:lnTo>
                  <a:cubicBezTo>
                    <a:pt x="22" y="655"/>
                    <a:pt x="0" y="694"/>
                    <a:pt x="17" y="732"/>
                  </a:cubicBezTo>
                  <a:cubicBezTo>
                    <a:pt x="28" y="760"/>
                    <a:pt x="50" y="776"/>
                    <a:pt x="77" y="776"/>
                  </a:cubicBezTo>
                  <a:cubicBezTo>
                    <a:pt x="88" y="776"/>
                    <a:pt x="94" y="776"/>
                    <a:pt x="105" y="771"/>
                  </a:cubicBezTo>
                  <a:lnTo>
                    <a:pt x="1888" y="132"/>
                  </a:lnTo>
                  <a:cubicBezTo>
                    <a:pt x="1921" y="121"/>
                    <a:pt x="1937" y="83"/>
                    <a:pt x="1926" y="44"/>
                  </a:cubicBezTo>
                  <a:cubicBezTo>
                    <a:pt x="1918" y="19"/>
                    <a:pt x="1890" y="0"/>
                    <a:pt x="18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85;p25">
              <a:extLst>
                <a:ext uri="{FF2B5EF4-FFF2-40B4-BE49-F238E27FC236}">
                  <a16:creationId xmlns:a16="http://schemas.microsoft.com/office/drawing/2014/main" id="{152F7F5D-EE60-48CD-8E69-2F623C2964CB}"/>
                </a:ext>
              </a:extLst>
            </p:cNvPr>
            <p:cNvSpPr/>
            <p:nvPr/>
          </p:nvSpPr>
          <p:spPr>
            <a:xfrm>
              <a:off x="1076756" y="3304924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28"/>
                    <a:pt x="1" y="67"/>
                  </a:cubicBezTo>
                  <a:cubicBezTo>
                    <a:pt x="1" y="105"/>
                    <a:pt x="28" y="139"/>
                    <a:pt x="67" y="139"/>
                  </a:cubicBezTo>
                  <a:lnTo>
                    <a:pt x="2544" y="139"/>
                  </a:lnTo>
                  <a:cubicBezTo>
                    <a:pt x="2582" y="139"/>
                    <a:pt x="2610" y="105"/>
                    <a:pt x="2610" y="67"/>
                  </a:cubicBezTo>
                  <a:cubicBezTo>
                    <a:pt x="2610" y="28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86;p25">
              <a:extLst>
                <a:ext uri="{FF2B5EF4-FFF2-40B4-BE49-F238E27FC236}">
                  <a16:creationId xmlns:a16="http://schemas.microsoft.com/office/drawing/2014/main" id="{17702B72-2651-4377-BA30-E748735D985E}"/>
                </a:ext>
              </a:extLst>
            </p:cNvPr>
            <p:cNvSpPr/>
            <p:nvPr/>
          </p:nvSpPr>
          <p:spPr>
            <a:xfrm>
              <a:off x="1076756" y="3384419"/>
              <a:ext cx="207071" cy="11028"/>
            </a:xfrm>
            <a:custGeom>
              <a:avLst/>
              <a:gdLst/>
              <a:ahLst/>
              <a:cxnLst/>
              <a:rect l="l" t="t" r="r" b="b"/>
              <a:pathLst>
                <a:path w="2610" h="139" extrusionOk="0">
                  <a:moveTo>
                    <a:pt x="67" y="1"/>
                  </a:moveTo>
                  <a:cubicBezTo>
                    <a:pt x="28" y="1"/>
                    <a:pt x="1" y="34"/>
                    <a:pt x="1" y="72"/>
                  </a:cubicBezTo>
                  <a:cubicBezTo>
                    <a:pt x="1" y="111"/>
                    <a:pt x="28" y="138"/>
                    <a:pt x="67" y="138"/>
                  </a:cubicBezTo>
                  <a:lnTo>
                    <a:pt x="2544" y="138"/>
                  </a:lnTo>
                  <a:cubicBezTo>
                    <a:pt x="2582" y="138"/>
                    <a:pt x="2610" y="111"/>
                    <a:pt x="2610" y="72"/>
                  </a:cubicBezTo>
                  <a:cubicBezTo>
                    <a:pt x="2610" y="34"/>
                    <a:pt x="2582" y="1"/>
                    <a:pt x="25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5481C23-80B4-49B0-9CEA-07711DCCD1CB}"/>
              </a:ext>
            </a:extLst>
          </p:cNvPr>
          <p:cNvSpPr/>
          <p:nvPr/>
        </p:nvSpPr>
        <p:spPr>
          <a:xfrm>
            <a:off x="1429288" y="1269942"/>
            <a:ext cx="6956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Clr>
                <a:srgbClr val="000000"/>
              </a:buClr>
              <a:buSzPts val="1100"/>
            </a:pPr>
            <a:r>
              <a:rPr lang="uz-Latn-UZ" sz="2400" b="1" dirty="0">
                <a:solidFill>
                  <a:srgbClr val="002060"/>
                </a:solidFill>
                <a:cs typeface="Times New Roman" pitchFamily="18" charset="0"/>
              </a:rPr>
              <a:t>O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‘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rin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almashtirishlar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xossalari</a:t>
            </a:r>
            <a:endParaRPr lang="en-US"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D5109773-8C87-4AEC-A543-4A1CF37C2888}"/>
              </a:ext>
            </a:extLst>
          </p:cNvPr>
          <p:cNvSpPr/>
          <p:nvPr/>
        </p:nvSpPr>
        <p:spPr>
          <a:xfrm>
            <a:off x="1452754" y="2700630"/>
            <a:ext cx="68087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76099" lvl="0">
              <a:buClr>
                <a:srgbClr val="000000"/>
              </a:buClr>
              <a:buSzPts val="1100"/>
            </a:pPr>
            <a:r>
              <a:rPr lang="uz-Latn-UZ" sz="2400" b="1" dirty="0">
                <a:solidFill>
                  <a:srgbClr val="002060"/>
                </a:solidFill>
                <a:cs typeface="Times New Roman" pitchFamily="18" charset="0"/>
              </a:rPr>
              <a:t>O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‘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rin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almashtirshlar</a:t>
            </a:r>
            <a:r>
              <a:rPr lang="en-US" sz="2400" b="1" dirty="0" err="1">
                <a:solidFill>
                  <a:srgbClr val="002060"/>
                </a:solidFill>
              </a:rPr>
              <a:t>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oid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masalalarni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yechish</a:t>
            </a:r>
            <a:endParaRPr lang="en-US" sz="24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2804349C-F6B9-4725-BDB4-C251C67CEB97}"/>
              </a:ext>
            </a:extLst>
          </p:cNvPr>
          <p:cNvSpPr/>
          <p:nvPr/>
        </p:nvSpPr>
        <p:spPr>
          <a:xfrm>
            <a:off x="1429289" y="4245408"/>
            <a:ext cx="6956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Takrorlanadigan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o‘rin</a:t>
            </a:r>
            <a:r>
              <a:rPr lang="en-US" sz="24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itchFamily="18" charset="0"/>
              </a:rPr>
              <a:t>almashtirish</a:t>
            </a:r>
            <a:r>
              <a:rPr lang="uz-Latn-UZ" sz="2400" b="1" dirty="0">
                <a:solidFill>
                  <a:srgbClr val="002060"/>
                </a:solidFill>
                <a:cs typeface="Times New Roman" pitchFamily="18" charset="0"/>
              </a:rPr>
              <a:t>lar</a:t>
            </a:r>
            <a:endParaRPr lang="ru-RU" sz="2400" dirty="0"/>
          </a:p>
        </p:txBody>
      </p:sp>
      <p:cxnSp>
        <p:nvCxn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5EC3788B-7DC5-495D-9DA4-9EFB0DD39ED8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640BC206-2906-4912-9B74-4F43F4E986FB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018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473" y="2191769"/>
            <a:ext cx="8559751" cy="1903710"/>
          </a:xfrm>
        </p:spPr>
        <p:txBody>
          <a:bodyPr>
            <a:noAutofit/>
          </a:bodyPr>
          <a:lstStyle/>
          <a:p>
            <a:pPr algn="l"/>
            <a:br>
              <a:rPr lang="en-US" sz="3200" dirty="0"/>
            </a:br>
            <a:r>
              <a:rPr lang="en-US" sz="3200" b="1" i="1" dirty="0">
                <a:solidFill>
                  <a:srgbClr val="C00000"/>
                </a:solidFill>
              </a:rPr>
              <a:t>n</a:t>
            </a:r>
            <a:r>
              <a:rPr lang="en-US" sz="3200" b="1" dirty="0"/>
              <a:t> </a:t>
            </a:r>
            <a:r>
              <a:rPr lang="en-US" sz="3200" b="1" dirty="0" err="1"/>
              <a:t>elementdan</a:t>
            </a:r>
            <a:r>
              <a:rPr lang="en-US" sz="3200" b="1" dirty="0"/>
              <a:t> </a:t>
            </a:r>
            <a:r>
              <a:rPr lang="en-US" sz="3200" b="1" dirty="0" err="1"/>
              <a:t>tuzilgan</a:t>
            </a:r>
            <a:r>
              <a:rPr lang="en-US" sz="3200" b="1" dirty="0"/>
              <a:t> </a:t>
            </a:r>
            <a:r>
              <a:rPr lang="en-US" sz="3200" b="1" dirty="0" err="1"/>
              <a:t>o‘rin</a:t>
            </a:r>
            <a:r>
              <a:rPr lang="en-US" sz="3200" b="1" dirty="0"/>
              <a:t> </a:t>
            </a:r>
            <a:r>
              <a:rPr lang="en-US" sz="3200" b="1" dirty="0" err="1"/>
              <a:t>almashtirish</a:t>
            </a:r>
            <a:r>
              <a:rPr lang="en-US" sz="3200" b="1" dirty="0"/>
              <a:t> deb, </a:t>
            </a:r>
            <a:r>
              <a:rPr lang="en-US" sz="3200" b="1" dirty="0" err="1"/>
              <a:t>shunday</a:t>
            </a:r>
            <a:r>
              <a:rPr lang="en-US" sz="3200" b="1" dirty="0"/>
              <a:t> </a:t>
            </a:r>
            <a:r>
              <a:rPr lang="en-US" sz="3200" b="1" dirty="0" err="1"/>
              <a:t>tanlanmalarga</a:t>
            </a:r>
            <a:r>
              <a:rPr lang="en-US" sz="3200" b="1" dirty="0"/>
              <a:t> </a:t>
            </a:r>
            <a:r>
              <a:rPr lang="en-US" sz="3200" b="1" dirty="0" err="1"/>
              <a:t>aytiladiki</a:t>
            </a:r>
            <a:r>
              <a:rPr lang="en-US" sz="3200" b="1" dirty="0"/>
              <a:t>, </a:t>
            </a:r>
            <a:r>
              <a:rPr lang="en-US" sz="3200" b="1" dirty="0" err="1"/>
              <a:t>ularning</a:t>
            </a:r>
            <a:r>
              <a:rPr lang="en-US" sz="3200" b="1" dirty="0"/>
              <a:t> har </a:t>
            </a:r>
            <a:r>
              <a:rPr lang="en-US" sz="3200" b="1" dirty="0" err="1"/>
              <a:t>biriga</a:t>
            </a:r>
            <a:r>
              <a:rPr lang="en-US" sz="3200" b="1" dirty="0"/>
              <a:t> </a:t>
            </a:r>
            <a:r>
              <a:rPr lang="en-US" sz="3200" b="1" dirty="0" err="1"/>
              <a:t>to‘plamning</a:t>
            </a:r>
            <a:r>
              <a:rPr lang="en-US" sz="3200" b="1" dirty="0"/>
              <a:t> </a:t>
            </a:r>
            <a:r>
              <a:rPr lang="en-US" sz="3200" b="1" dirty="0" err="1"/>
              <a:t>barcha</a:t>
            </a:r>
            <a:r>
              <a:rPr lang="en-US" sz="3200" b="1" dirty="0"/>
              <a:t> </a:t>
            </a:r>
            <a:r>
              <a:rPr lang="en-US" sz="3200" b="1" i="1" dirty="0">
                <a:solidFill>
                  <a:srgbClr val="C00000"/>
                </a:solidFill>
              </a:rPr>
              <a:t>n</a:t>
            </a:r>
            <a:r>
              <a:rPr lang="en-US" sz="3200" b="1" dirty="0"/>
              <a:t> ta </a:t>
            </a:r>
            <a:r>
              <a:rPr lang="en-US" sz="3200" b="1" dirty="0" err="1"/>
              <a:t>elementi</a:t>
            </a:r>
            <a:r>
              <a:rPr lang="en-US" sz="3200" b="1" dirty="0"/>
              <a:t> </a:t>
            </a:r>
            <a:r>
              <a:rPr lang="en-US" sz="3200" b="1" dirty="0" err="1"/>
              <a:t>kiradi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ular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uz-Latn-UZ" sz="3200" b="1" dirty="0"/>
              <a:t>-</a:t>
            </a:r>
            <a:r>
              <a:rPr lang="en-US" sz="3200" b="1" dirty="0" err="1"/>
              <a:t>biridan</a:t>
            </a:r>
            <a:r>
              <a:rPr lang="en-US" sz="3200" b="1" dirty="0"/>
              <a:t> </a:t>
            </a:r>
            <a:r>
              <a:rPr lang="en-US" sz="3200" b="1" dirty="0" err="1"/>
              <a:t>faqat</a:t>
            </a:r>
            <a:r>
              <a:rPr lang="en-US" sz="3200" b="1" dirty="0"/>
              <a:t> </a:t>
            </a:r>
            <a:r>
              <a:rPr lang="en-US" sz="3200" b="1" dirty="0" err="1"/>
              <a:t>elementlarning</a:t>
            </a:r>
            <a:r>
              <a:rPr lang="en-US" sz="3200" b="1" dirty="0"/>
              <a:t> </a:t>
            </a:r>
            <a:r>
              <a:rPr lang="en-US" sz="3200" b="1" dirty="0" err="1"/>
              <a:t>tartibi</a:t>
            </a:r>
            <a:r>
              <a:rPr lang="en-US" sz="3200" b="1" dirty="0"/>
              <a:t> </a:t>
            </a:r>
            <a:r>
              <a:rPr lang="en-US" sz="3200" b="1" dirty="0" err="1"/>
              <a:t>bilan</a:t>
            </a:r>
            <a:r>
              <a:rPr lang="en-US" sz="3200" b="1" dirty="0"/>
              <a:t> </a:t>
            </a:r>
            <a:r>
              <a:rPr lang="en-US" sz="3200" b="1" dirty="0" err="1"/>
              <a:t>farq</a:t>
            </a:r>
            <a:r>
              <a:rPr lang="en-US" sz="3200" b="1" dirty="0"/>
              <a:t> </a:t>
            </a:r>
            <a:r>
              <a:rPr lang="en-US" sz="3200" b="1" dirty="0" err="1"/>
              <a:t>qiladi</a:t>
            </a:r>
            <a:r>
              <a:rPr lang="en-US" sz="3200" b="1" dirty="0"/>
              <a:t>.</a:t>
            </a:r>
            <a:br>
              <a:rPr lang="uz-Latn-UZ" sz="3200" b="1" dirty="0"/>
            </a:br>
            <a:r>
              <a:rPr lang="en-US" sz="3200" b="1" dirty="0"/>
              <a:t>                                 </a:t>
            </a:r>
            <a:br>
              <a:rPr lang="en-US" sz="3200" b="1" dirty="0"/>
            </a:br>
            <a:br>
              <a:rPr lang="en-US" sz="3200" b="1" dirty="0"/>
            </a:br>
            <a:br>
              <a:rPr lang="en-US" sz="3200" dirty="0"/>
            </a:br>
            <a:endParaRPr lang="ru-RU" sz="3200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85E4C01-BD45-4A4B-8A68-FC58A36BAEF7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95FD3F8A-8953-448D-AA3B-D6CE90BDBE84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06D3ADEC-3444-4228-B3C6-DDF6ECBB13D3}"/>
                  </a:ext>
                </a:extLst>
              </p:cNvPr>
              <p:cNvSpPr/>
              <p:nvPr/>
            </p:nvSpPr>
            <p:spPr>
              <a:xfrm>
                <a:off x="3831465" y="3824827"/>
                <a:ext cx="4572000" cy="12003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sz="36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36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</m:sSub>
                    <m:r>
                      <a:rPr lang="en-US" sz="36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3600" b="1" i="1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  <m:r>
                      <a:rPr lang="en-US" sz="3600" b="1" i="1">
                        <a:solidFill>
                          <a:srgbClr val="C00000"/>
                        </a:solidFill>
                        <a:latin typeface="Cambria Math"/>
                      </a:rPr>
                      <m:t>!</m:t>
                    </m:r>
                  </m:oMath>
                </a14:m>
                <a:br>
                  <a:rPr lang="en-US" sz="3600" b="1" dirty="0">
                    <a:solidFill>
                      <a:srgbClr val="C00000"/>
                    </a:solidFill>
                  </a:rPr>
                </a:br>
                <a:endParaRPr lang="ru-RU" sz="3600" dirty="0"/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06D3ADEC-3444-4228-B3C6-DDF6ECBB13D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465" y="3824827"/>
                <a:ext cx="4572000" cy="120032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6048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172908" y="2111807"/>
            <a:ext cx="2936051" cy="83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3600" b="1" dirty="0">
                <a:solidFill>
                  <a:srgbClr val="002060"/>
                </a:solidFill>
              </a:rPr>
              <a:t>Takrorsiz o‘rin</a:t>
            </a:r>
            <a:r>
              <a:rPr lang="en-US" sz="3600" b="1" dirty="0">
                <a:solidFill>
                  <a:srgbClr val="002060"/>
                </a:solidFill>
              </a:rPr>
              <a:t> a</a:t>
            </a:r>
            <a:r>
              <a:rPr lang="uz-Cyrl-UZ" sz="3600" b="1" dirty="0">
                <a:solidFill>
                  <a:srgbClr val="002060"/>
                </a:solidFill>
              </a:rPr>
              <a:t>l</a:t>
            </a:r>
            <a:r>
              <a:rPr lang="en-US" sz="3600" b="1" dirty="0">
                <a:solidFill>
                  <a:srgbClr val="002060"/>
                </a:solidFill>
              </a:rPr>
              <a:t>m</a:t>
            </a:r>
            <a:r>
              <a:rPr lang="uz-Cyrl-UZ" sz="3600" b="1" dirty="0">
                <a:solidFill>
                  <a:srgbClr val="002060"/>
                </a:solidFill>
              </a:rPr>
              <a:t>ashtirish</a:t>
            </a:r>
            <a:endParaRPr sz="36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3292001" y="500749"/>
            <a:ext cx="5548336" cy="1281528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16" name="Google Shape;1416;p40"/>
            <p:cNvSpPr txBox="1"/>
            <p:nvPr/>
          </p:nvSpPr>
          <p:spPr>
            <a:xfrm>
              <a:off x="4291754" y="1831684"/>
              <a:ext cx="3373901" cy="4451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Tanlamada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barcha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elementlar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qatnashadi</a:t>
              </a:r>
              <a:r>
                <a:rPr lang="en-US" sz="2500" b="1" i="1" dirty="0">
                  <a:solidFill>
                    <a:srgbClr val="002060"/>
                  </a:solidFill>
                </a:rPr>
                <a:t>   </a:t>
              </a:r>
              <a:r>
                <a:rPr lang="en-US" sz="2500" dirty="0">
                  <a:solidFill>
                    <a:srgbClr val="002060"/>
                  </a:solidFill>
                </a:rPr>
                <a:t>(</a:t>
              </a:r>
              <a:r>
                <a:rPr lang="en-US" sz="2500" i="1" dirty="0">
                  <a:solidFill>
                    <a:srgbClr val="002060"/>
                  </a:solidFill>
                </a:rPr>
                <a:t>k</a:t>
              </a:r>
              <a:r>
                <a:rPr lang="en-US" sz="2500" dirty="0">
                  <a:solidFill>
                    <a:srgbClr val="002060"/>
                  </a:solidFill>
                </a:rPr>
                <a:t> = </a:t>
              </a:r>
              <a:r>
                <a:rPr lang="en-US" sz="2500" i="1" dirty="0">
                  <a:solidFill>
                    <a:srgbClr val="002060"/>
                  </a:solidFill>
                </a:rPr>
                <a:t>n</a:t>
              </a:r>
              <a:r>
                <a:rPr lang="en-US" sz="2500" dirty="0">
                  <a:solidFill>
                    <a:srgbClr val="002060"/>
                  </a:solidFill>
                </a:rPr>
                <a:t>)</a:t>
              </a:r>
              <a:endParaRPr sz="25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31" name="Google Shape;1431;p40"/>
          <p:cNvGrpSpPr/>
          <p:nvPr/>
        </p:nvGrpSpPr>
        <p:grpSpPr>
          <a:xfrm>
            <a:off x="3292001" y="1978289"/>
            <a:ext cx="5548336" cy="1281528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2500" b="1" i="1" dirty="0">
                  <a:solidFill>
                    <a:srgbClr val="002060"/>
                  </a:solidFill>
                </a:rPr>
                <a:t> </a:t>
              </a:r>
              <a:r>
                <a:rPr lang="uz-Latn-UZ" sz="2500" b="1" i="1" dirty="0">
                  <a:solidFill>
                    <a:srgbClr val="002060"/>
                  </a:solidFill>
                </a:rPr>
                <a:t>elementlari takrorlanmaydi</a:t>
              </a:r>
              <a:endParaRPr sz="2500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3351824" y="3564370"/>
            <a:ext cx="5548336" cy="1281950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2500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500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en-US" sz="2500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2500" b="1" i="1" dirty="0">
                  <a:solidFill>
                    <a:srgbClr val="002060"/>
                  </a:solidFill>
                </a:rPr>
                <a:t> e</a:t>
              </a:r>
              <a:r>
                <a:rPr lang="uz-Latn-UZ" sz="2500" b="1" i="1" dirty="0">
                  <a:solidFill>
                    <a:srgbClr val="002060"/>
                  </a:solidFill>
                </a:rPr>
                <a:t>lement</a:t>
              </a:r>
              <a:r>
                <a:rPr lang="en-US" sz="2500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2500" b="1" i="1" dirty="0">
                  <a:solidFill>
                    <a:srgbClr val="002060"/>
                  </a:solidFill>
                </a:rPr>
                <a:t>ning tartibi muhim</a:t>
              </a:r>
              <a:endParaRPr sz="2500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7301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Таблица 9">
                <a:extLst>
                  <a:ext uri="{FF2B5EF4-FFF2-40B4-BE49-F238E27FC236}">
                    <a16:creationId xmlns:a16="http://schemas.microsoft.com/office/drawing/2014/main" id="{E0F03BA3-5294-4EBE-84C1-42077B80A53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8120597"/>
                  </p:ext>
                </p:extLst>
              </p:nvPr>
            </p:nvGraphicFramePr>
            <p:xfrm>
              <a:off x="857218" y="1200136"/>
              <a:ext cx="7500902" cy="3476246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3867686">
                      <a:extLst>
                        <a:ext uri="{9D8B030D-6E8A-4147-A177-3AD203B41FA5}">
                          <a16:colId xmlns:a16="http://schemas.microsoft.com/office/drawing/2014/main" val="774546596"/>
                        </a:ext>
                      </a:extLst>
                    </a:gridCol>
                    <a:gridCol w="3633216">
                      <a:extLst>
                        <a:ext uri="{9D8B030D-6E8A-4147-A177-3AD203B41FA5}">
                          <a16:colId xmlns:a16="http://schemas.microsoft.com/office/drawing/2014/main" val="1065692673"/>
                        </a:ext>
                      </a:extLst>
                    </a:gridCol>
                  </a:tblGrid>
                  <a:tr h="7314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400" dirty="0"/>
                            <a:t>O‘RINLASHTIRISH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400" dirty="0"/>
                            <a:t>O‘RIN ALMASHTIRISH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4919349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  <a:endParaRPr lang="uz-Latn-UZ" sz="2000" dirty="0"/>
                        </a:p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57023203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61083542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200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en-US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000">
                                            <a:latin typeface="Cambria Math" panose="02040503050406030204" pitchFamily="18" charset="0"/>
                                          </a:rPr>
                                          <m:t>𝒏</m:t>
                                        </m:r>
                                        <m:r>
                                          <a:rPr lang="en-US" sz="200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2000" smtClean="0">
                                            <a:latin typeface="Cambria Math" panose="02040503050406030204" pitchFamily="18" charset="0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200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𝑷</m:t>
                                    </m:r>
                                  </m:e>
                                  <m:sub>
                                    <m:r>
                                      <a:rPr lang="en-US" sz="2000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</m:sSub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𝒏</m:t>
                                </m:r>
                                <m:r>
                                  <a:rPr lang="en-US" sz="2000" smtClean="0">
                                    <a:latin typeface="Cambria Math" panose="02040503050406030204" pitchFamily="18" charset="0"/>
                                  </a:rPr>
                                  <m:t>!</m:t>
                                </m:r>
                              </m:oMath>
                            </m:oMathPara>
                          </a14:m>
                          <a:br>
                            <a:rPr lang="en-US" sz="2000" dirty="0"/>
                          </a:br>
                          <a:endParaRPr lang="ru-RU" sz="20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8304564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Таблица 9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E0F03BA3-5294-4EBE-84C1-42077B80A53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8120597"/>
                  </p:ext>
                </p:extLst>
              </p:nvPr>
            </p:nvGraphicFramePr>
            <p:xfrm>
              <a:off x="857218" y="1200136"/>
              <a:ext cx="7500902" cy="3476246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3867686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774546596"/>
                        </a:ext>
                      </a:extLst>
                    </a:gridCol>
                    <a:gridCol w="3633216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065692673"/>
                        </a:ext>
                      </a:extLst>
                    </a:gridCol>
                  </a:tblGrid>
                  <a:tr h="7314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400" dirty="0"/>
                            <a:t>O‘RINLASHTIRISH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400" dirty="0"/>
                            <a:t>O‘RIN ALMASHTIRISH</a:t>
                          </a:r>
                          <a:endParaRPr lang="ru-RU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994919349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 smtClean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000" dirty="0" smtClean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Berilgan: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  <a:endParaRPr lang="uz-Latn-UZ" sz="2000" dirty="0"/>
                        </a:p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000" dirty="0"/>
                            <a:t>Tanlanma: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757023203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000" dirty="0"/>
                            <a:t>Elementlar </a:t>
                          </a:r>
                          <a:r>
                            <a:rPr lang="uz-Latn-UZ" sz="20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000" dirty="0"/>
                            <a:t> muhim</a:t>
                          </a:r>
                          <a:endParaRPr lang="ru-RU" sz="20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661083542"/>
                      </a:ext>
                    </a:extLst>
                  </a:tr>
                  <a:tr h="91493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58" t="-285333" r="-94164" b="-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06544" t="-285333" r="-168" b="-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830456405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157E4B14-B921-4C09-9906-6240D79C5FD9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691759C-ABEE-4503-A1EE-E357AF8A0732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141500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247" y="998873"/>
            <a:ext cx="3557650" cy="35576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26669" y="3122692"/>
                <a:ext cx="8931228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i="1" dirty="0" err="1">
                    <a:solidFill>
                      <a:srgbClr val="002060"/>
                    </a:solidFill>
                  </a:rPr>
                  <a:t>Yechish</a:t>
                </a:r>
                <a:r>
                  <a:rPr lang="en-US" sz="2800" b="1" i="1" dirty="0">
                    <a:solidFill>
                      <a:srgbClr val="002060"/>
                    </a:solidFill>
                  </a:rPr>
                  <a:t>:</a:t>
                </a:r>
                <a:endParaRPr lang="en-US" sz="2800" b="1" i="1" dirty="0">
                  <a:solidFill>
                    <a:schemeClr val="tx1"/>
                  </a:solidFill>
                </a:endParaRPr>
              </a:p>
              <a:p>
                <a:r>
                  <a:rPr lang="en-US" sz="2800" b="1" i="1" dirty="0">
                    <a:solidFill>
                      <a:schemeClr val="tx1"/>
                    </a:solidFill>
                  </a:rPr>
                  <a:t>n=6,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!</m:t>
                    </m:r>
                  </m:oMath>
                </a14:m>
                <a:endParaRPr lang="en-US" sz="2800" b="1" i="1" dirty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𝑷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sub>
                      </m:sSub>
                      <m:r>
                        <a:rPr lang="en-US" sz="2800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𝟔</m:t>
                      </m:r>
                      <m:r>
                        <a:rPr lang="en-US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!=</m:t>
                      </m:r>
                      <m:r>
                        <a:rPr lang="en-US" sz="28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𝟕𝟐𝟎</m:t>
                      </m:r>
                    </m:oMath>
                  </m:oMathPara>
                </a14:m>
                <a:endParaRPr lang="en-US" sz="2800" b="1" i="1" dirty="0">
                  <a:solidFill>
                    <a:schemeClr val="tx1"/>
                  </a:solidFill>
                </a:endParaRPr>
              </a:p>
              <a:p>
                <a:pPr algn="r"/>
                <a:r>
                  <a:rPr lang="en-US" sz="2800" b="1" i="1" dirty="0" err="1">
                    <a:solidFill>
                      <a:srgbClr val="002060"/>
                    </a:solidFill>
                  </a:rPr>
                  <a:t>Javob</a:t>
                </a:r>
                <a:r>
                  <a:rPr lang="en-US" sz="2800" b="1" i="1" dirty="0">
                    <a:solidFill>
                      <a:srgbClr val="002060"/>
                    </a:solidFill>
                  </a:rPr>
                  <a:t>:</a:t>
                </a:r>
                <a:r>
                  <a:rPr lang="en-US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en-US" sz="2800" b="1" dirty="0"/>
                  <a:t>720 </a:t>
                </a:r>
                <a:r>
                  <a:rPr lang="en-US" sz="2800" b="1" dirty="0" err="1"/>
                  <a:t>usulda</a:t>
                </a:r>
                <a:endParaRPr lang="en-US" sz="2800" b="1" dirty="0"/>
              </a:p>
              <a:p>
                <a:endParaRPr lang="en-US" sz="2800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669" y="3122692"/>
                <a:ext cx="8931228" cy="2246769"/>
              </a:xfrm>
              <a:prstGeom prst="rect">
                <a:avLst/>
              </a:prstGeom>
              <a:blipFill rotWithShape="1">
                <a:blip r:embed="rId3"/>
                <a:stretch>
                  <a:fillRect l="-1433" t="-2439" r="-13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106680" y="967940"/>
            <a:ext cx="59378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800" b="1" i="1" dirty="0">
                <a:solidFill>
                  <a:srgbClr val="002060"/>
                </a:solidFill>
              </a:rPr>
              <a:t>1</a:t>
            </a:r>
            <a:r>
              <a:rPr lang="en-US" sz="2800" b="1" i="1" dirty="0">
                <a:solidFill>
                  <a:srgbClr val="002060"/>
                </a:solidFill>
              </a:rPr>
              <a:t>-masala. </a:t>
            </a:r>
            <a:r>
              <a:rPr lang="en-US" sz="2800" b="1" dirty="0" err="1"/>
              <a:t>Korxona</a:t>
            </a:r>
            <a:r>
              <a:rPr lang="uz-Latn-UZ" sz="2800" b="1" dirty="0"/>
              <a:t>da </a:t>
            </a:r>
            <a:r>
              <a:rPr lang="en-US" sz="2800" b="1" dirty="0"/>
              <a:t>6 ta </a:t>
            </a:r>
            <a:r>
              <a:rPr lang="uz-Latn-UZ" sz="2800" b="1" dirty="0"/>
              <a:t>xodim</a:t>
            </a:r>
            <a:r>
              <a:rPr lang="en-US" sz="2800" b="1" dirty="0"/>
              <a:t> </a:t>
            </a:r>
            <a:r>
              <a:rPr lang="en-US" sz="2800" b="1" dirty="0" err="1"/>
              <a:t>bo</a:t>
            </a:r>
            <a:r>
              <a:rPr lang="uz-Latn-UZ" sz="2800" b="1" dirty="0"/>
              <a:t>‘lib, </a:t>
            </a:r>
            <a:r>
              <a:rPr lang="en-US" sz="2800" b="1" dirty="0"/>
              <a:t>har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uz-Latn-UZ" sz="2800" b="1" dirty="0"/>
              <a:t>xodim</a:t>
            </a:r>
            <a:r>
              <a:rPr lang="en-US" sz="2800" b="1" dirty="0"/>
              <a:t> </a:t>
            </a:r>
            <a:r>
              <a:rPr lang="en-US" sz="2800" b="1" dirty="0" err="1"/>
              <a:t>haftada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marta</a:t>
            </a:r>
            <a:r>
              <a:rPr lang="en-US" sz="2800" b="1" dirty="0"/>
              <a:t> </a:t>
            </a:r>
            <a:r>
              <a:rPr lang="uz-Latn-UZ" sz="2800" b="1" dirty="0"/>
              <a:t>navbatchilik qil</a:t>
            </a:r>
            <a:r>
              <a:rPr lang="en-US" sz="2800" b="1" dirty="0" err="1"/>
              <a:t>ishi</a:t>
            </a:r>
            <a:r>
              <a:rPr lang="en-US" sz="2800" b="1" dirty="0"/>
              <a:t> </a:t>
            </a:r>
            <a:r>
              <a:rPr lang="en-US" sz="2800" b="1" dirty="0" err="1"/>
              <a:t>lozim</a:t>
            </a:r>
            <a:r>
              <a:rPr lang="uz-Latn-UZ" sz="2800" b="1" dirty="0"/>
              <a:t>. Ushbu navbatchilik </a:t>
            </a:r>
            <a:r>
              <a:rPr lang="en-US" sz="2800" b="1" dirty="0" err="1"/>
              <a:t>jadvalini</a:t>
            </a:r>
            <a:r>
              <a:rPr lang="en-US" sz="2800" b="1" dirty="0"/>
              <a:t> </a:t>
            </a:r>
            <a:r>
              <a:rPr lang="en-US" sz="2800" b="1" dirty="0" err="1"/>
              <a:t>necha</a:t>
            </a:r>
            <a:r>
              <a:rPr lang="en-US" sz="2800" b="1" dirty="0"/>
              <a:t> </a:t>
            </a:r>
            <a:r>
              <a:rPr lang="en-US" sz="2800" b="1" dirty="0" err="1"/>
              <a:t>xil</a:t>
            </a:r>
            <a:r>
              <a:rPr lang="en-US" sz="2800" b="1" dirty="0"/>
              <a:t> </a:t>
            </a:r>
            <a:r>
              <a:rPr lang="uz-Latn-UZ" sz="2800" b="1" dirty="0"/>
              <a:t>usulda </a:t>
            </a:r>
            <a:r>
              <a:rPr lang="en-US" sz="2800" b="1" dirty="0" err="1"/>
              <a:t>tuzish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?</a:t>
            </a:r>
            <a:endParaRPr lang="en-US" sz="2800" dirty="0"/>
          </a:p>
          <a:p>
            <a:pPr algn="just"/>
            <a:endParaRPr lang="en-US" sz="2800" dirty="0"/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5188D960-CB88-4DA5-B9D5-6CB51D78221E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05B86C7-57F7-4CFD-BEF8-586AB1F500A1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10324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4B218D2-13B4-4437-A02B-BBC98B65BCD7}"/>
              </a:ext>
            </a:extLst>
          </p:cNvPr>
          <p:cNvSpPr/>
          <p:nvPr/>
        </p:nvSpPr>
        <p:spPr>
          <a:xfrm>
            <a:off x="135112" y="63500"/>
            <a:ext cx="8935734" cy="109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uz-Cyrl-UZ" sz="2000" b="1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-masala</a:t>
            </a:r>
            <a:r>
              <a:rPr lang="uz-Cyrl-UZ" sz="20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Qizil, qora, koʻk va yashil sharlarni bir qatorga necha xil usulda joylashtirish mumkin?</a:t>
            </a:r>
            <a:endParaRPr lang="en-US" sz="20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endParaRPr lang="ru-RU" sz="18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80E7E875-A3A7-46D2-94CB-8EB5B90A49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0951246"/>
              </p:ext>
            </p:extLst>
          </p:nvPr>
        </p:nvGraphicFramePr>
        <p:xfrm>
          <a:off x="-4465320" y="3337560"/>
          <a:ext cx="45719" cy="11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76035" imgH="114052" progId="Equation.DSMT4">
                  <p:embed/>
                </p:oleObj>
              </mc:Choice>
              <mc:Fallback>
                <p:oleObj r:id="rId2" imgW="76035" imgH="114052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465320" y="3337560"/>
                        <a:ext cx="45719" cy="114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D9D05F30-F93D-4F79-A2C6-DA8E7878528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1409023"/>
              </p:ext>
            </p:extLst>
          </p:nvPr>
        </p:nvGraphicFramePr>
        <p:xfrm>
          <a:off x="-4465320" y="3451860"/>
          <a:ext cx="45719" cy="11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76035" imgH="114052" progId="Equation.DSMT4">
                  <p:embed/>
                </p:oleObj>
              </mc:Choice>
              <mc:Fallback>
                <p:oleObj r:id="rId4" imgW="76035" imgH="114052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465320" y="3451860"/>
                        <a:ext cx="45719" cy="114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0BEE3679-8501-479F-927B-AF6E2CC4A8D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2525023"/>
              </p:ext>
            </p:extLst>
          </p:nvPr>
        </p:nvGraphicFramePr>
        <p:xfrm>
          <a:off x="-4465320" y="3566160"/>
          <a:ext cx="45719" cy="11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76035" imgH="114052" progId="Equation.DSMT4">
                  <p:embed/>
                </p:oleObj>
              </mc:Choice>
              <mc:Fallback>
                <p:oleObj r:id="rId6" imgW="76035" imgH="114052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465320" y="3566160"/>
                        <a:ext cx="45719" cy="114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Текст 2">
                <a:extLst>
                  <a:ext uri="{FF2B5EF4-FFF2-40B4-BE49-F238E27FC236}">
                    <a16:creationId xmlns:a16="http://schemas.microsoft.com/office/drawing/2014/main" id="{34277ACC-A3E0-4040-9694-6103A1F0ADB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42" y="724780"/>
                <a:ext cx="4643126" cy="3877985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>
                <a:lvl1pPr marL="0">
                  <a:defRPr sz="2200" b="0" i="0">
                    <a:solidFill>
                      <a:srgbClr val="373435"/>
                    </a:solidFill>
                    <a:latin typeface="Arial"/>
                    <a:ea typeface="+mn-ea"/>
                    <a:cs typeface="Arial"/>
                  </a:defRPr>
                </a:lvl1pPr>
                <a:lvl2pPr marL="457200">
                  <a:defRPr>
                    <a:latin typeface="+mn-lt"/>
                    <a:ea typeface="+mn-ea"/>
                    <a:cs typeface="+mn-cs"/>
                  </a:defRPr>
                </a:lvl2pPr>
                <a:lvl3pPr marL="914400">
                  <a:defRPr>
                    <a:latin typeface="+mn-lt"/>
                    <a:ea typeface="+mn-ea"/>
                    <a:cs typeface="+mn-cs"/>
                  </a:defRPr>
                </a:lvl3pPr>
                <a:lvl4pPr marL="1371600">
                  <a:defRPr>
                    <a:latin typeface="+mn-lt"/>
                    <a:ea typeface="+mn-ea"/>
                    <a:cs typeface="+mn-cs"/>
                  </a:defRPr>
                </a:lvl4pPr>
                <a:lvl5pPr marL="1828800">
                  <a:defRPr>
                    <a:latin typeface="+mn-lt"/>
                    <a:ea typeface="+mn-ea"/>
                    <a:cs typeface="+mn-cs"/>
                  </a:defRPr>
                </a:lvl5pPr>
                <a:lvl6pPr marL="2286000">
                  <a:defRPr>
                    <a:latin typeface="+mn-lt"/>
                    <a:ea typeface="+mn-ea"/>
                    <a:cs typeface="+mn-cs"/>
                  </a:defRPr>
                </a:lvl6pPr>
                <a:lvl7pPr marL="2743200">
                  <a:defRPr>
                    <a:latin typeface="+mn-lt"/>
                    <a:ea typeface="+mn-ea"/>
                    <a:cs typeface="+mn-cs"/>
                  </a:defRPr>
                </a:lvl7pPr>
                <a:lvl8pPr marL="3200400">
                  <a:defRPr>
                    <a:latin typeface="+mn-lt"/>
                    <a:ea typeface="+mn-ea"/>
                    <a:cs typeface="+mn-cs"/>
                  </a:defRPr>
                </a:lvl8pPr>
                <a:lvl9pPr marL="3657600">
                  <a:defRPr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/>
                <a:endParaRPr lang="en-US" sz="2400" b="1" i="1" dirty="0">
                  <a:solidFill>
                    <a:schemeClr val="tx1"/>
                  </a:solidFill>
                  <a:latin typeface="+mn-lt"/>
                  <a:cs typeface="Times New Roman" pitchFamily="18" charset="0"/>
                </a:endParaRPr>
              </a:p>
              <a:p>
                <a:pPr algn="just"/>
                <a:r>
                  <a:rPr lang="en-US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1-usul:</a:t>
                </a:r>
              </a:p>
              <a:p>
                <a:pPr algn="just"/>
                <a:r>
                  <a:rPr lang="en-US" sz="3200" b="1" dirty="0">
                    <a:solidFill>
                      <a:schemeClr val="tx1"/>
                    </a:solidFill>
                    <a:latin typeface="+mn-lt"/>
                    <a:cs typeface="Times New Roman" pitchFamily="18" charset="0"/>
                  </a:rPr>
                  <a:t>        4      3      2      1             </a:t>
                </a:r>
              </a:p>
              <a:p>
                <a:pPr algn="just"/>
                <a:r>
                  <a:rPr lang="en-US" sz="3200" b="1" dirty="0">
                    <a:solidFill>
                      <a:schemeClr val="tx1"/>
                    </a:solidFill>
                    <a:cs typeface="Times New Roman" pitchFamily="18" charset="0"/>
                  </a:rPr>
                  <a:t>                                      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   </m:t>
                    </m:r>
                  </m:oMath>
                </a14:m>
                <a:endParaRPr lang="en-US" sz="3200" b="1" i="0" dirty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itchFamily="18" charset="0"/>
                </a:endParaRPr>
              </a:p>
              <a:p>
                <a:pPr algn="just"/>
                <a:endParaRPr lang="en-US" sz="3200" b="1" i="0" dirty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>
                    <a:solidFill>
                      <a:schemeClr val="tx1"/>
                    </a:solidFill>
                    <a:latin typeface="Cambria Math" panose="02040503050406030204" pitchFamily="18" charset="0"/>
                    <a:cs typeface="Times New Roman" pitchFamily="18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en-US" sz="3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𝟒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  <a:cs typeface="Times New Roman" pitchFamily="18" charset="0"/>
                      </a:rPr>
                      <m:t>𝟑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𝟐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  <a:cs typeface="Times New Roman" pitchFamily="18" charset="0"/>
                      </a:rPr>
                      <m:t>𝟏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</m:oMath>
                </a14:m>
                <a:r>
                  <a:rPr lang="en-US" sz="3200" b="1" dirty="0">
                    <a:solidFill>
                      <a:schemeClr val="tx1"/>
                    </a:solidFill>
                    <a:latin typeface="+mn-lt"/>
                    <a:cs typeface="Times New Roman" pitchFamily="18" charset="0"/>
                  </a:rPr>
                  <a:t>24</a:t>
                </a:r>
              </a:p>
              <a:p>
                <a:pPr algn="just"/>
                <a:endParaRPr lang="en-US" sz="2400" b="1" i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i="1" dirty="0">
                    <a:solidFill>
                      <a:srgbClr val="C00000"/>
                    </a:solidFill>
                    <a:latin typeface="+mn-lt"/>
                    <a:cs typeface="Times New Roman" pitchFamily="18" charset="0"/>
                  </a:rPr>
                  <a:t>                                         </a:t>
                </a:r>
                <a:endParaRPr lang="uz-Latn-UZ" sz="2800" b="1" i="1" dirty="0">
                  <a:solidFill>
                    <a:srgbClr val="C00000"/>
                  </a:solidFill>
                  <a:latin typeface="+mn-lt"/>
                  <a:cs typeface="Times New Roman" pitchFamily="18" charset="0"/>
                </a:endParaRPr>
              </a:p>
              <a:p>
                <a:pPr algn="just"/>
                <a:endParaRPr lang="ru-RU" sz="2800" b="1" dirty="0">
                  <a:latin typeface="+mn-lt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Текст 2">
                <a:extLst>
                  <a:ext uri="{FF2B5EF4-FFF2-40B4-BE49-F238E27FC236}">
                    <a16:creationId xmlns:a16="http://schemas.microsoft.com/office/drawing/2014/main" id="{34277ACC-A3E0-4040-9694-6103A1F0A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242" y="724780"/>
                <a:ext cx="4643126" cy="3877985"/>
              </a:xfrm>
              <a:prstGeom prst="rect">
                <a:avLst/>
              </a:prstGeom>
              <a:blipFill>
                <a:blip r:embed="rId9"/>
                <a:stretch>
                  <a:fillRect l="-34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CC7EC54-45E6-4786-A242-CDB6097751CA}"/>
              </a:ext>
            </a:extLst>
          </p:cNvPr>
          <p:cNvSpPr/>
          <p:nvPr/>
        </p:nvSpPr>
        <p:spPr>
          <a:xfrm>
            <a:off x="1544079" y="1868323"/>
            <a:ext cx="483073" cy="5680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4438" b="1" dirty="0">
              <a:solidFill>
                <a:prstClr val="black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B195174-A415-4D57-BE21-1A6EA61F1804}"/>
              </a:ext>
            </a:extLst>
          </p:cNvPr>
          <p:cNvSpPr/>
          <p:nvPr/>
        </p:nvSpPr>
        <p:spPr>
          <a:xfrm>
            <a:off x="821816" y="1868323"/>
            <a:ext cx="483073" cy="5680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4438" b="1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BCE0384-53CD-44DF-868D-1F8CAB3546F5}"/>
              </a:ext>
            </a:extLst>
          </p:cNvPr>
          <p:cNvSpPr/>
          <p:nvPr/>
        </p:nvSpPr>
        <p:spPr>
          <a:xfrm>
            <a:off x="2266342" y="1868322"/>
            <a:ext cx="483073" cy="5680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4438" b="1" dirty="0">
              <a:solidFill>
                <a:prstClr val="black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360F696-F443-45C9-A52B-92735739D5E0}"/>
              </a:ext>
            </a:extLst>
          </p:cNvPr>
          <p:cNvSpPr/>
          <p:nvPr/>
        </p:nvSpPr>
        <p:spPr>
          <a:xfrm>
            <a:off x="3041932" y="1868321"/>
            <a:ext cx="483073" cy="5680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4438" b="1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6066B03E-9E78-47D6-AA9B-26637409E996}"/>
                  </a:ext>
                </a:extLst>
              </p:cNvPr>
              <p:cNvSpPr/>
              <p:nvPr/>
            </p:nvSpPr>
            <p:spPr>
              <a:xfrm>
                <a:off x="4008773" y="997271"/>
                <a:ext cx="5057646" cy="41739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350" algn="just">
                  <a:lnSpc>
                    <a:spcPct val="115000"/>
                  </a:lnSpc>
                  <a:tabLst>
                    <a:tab pos="353695" algn="l"/>
                  </a:tabLst>
                </a:pPr>
                <a:r>
                  <a:rPr lang="en-US" sz="20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2-usul:</a:t>
                </a:r>
              </a:p>
              <a:p>
                <a:pPr marL="6350" algn="just">
                  <a:lnSpc>
                    <a:spcPct val="115000"/>
                  </a:lnSpc>
                  <a:spcAft>
                    <a:spcPts val="0"/>
                  </a:spcAft>
                  <a:tabLst>
                    <a:tab pos="353695" algn="l"/>
                  </a:tabLst>
                </a:pP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Jami 4 ta (</a:t>
                </a:r>
                <a:r>
                  <a:rPr lang="en-US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n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4) shar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va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tanlamada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ham 4 ta shar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qatnashishi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lozim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(</a:t>
                </a:r>
                <a:r>
                  <a:rPr lang="en-US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4).</a:t>
                </a:r>
                <a:endParaRPr lang="ru-RU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0"/>
                  </a:spcAft>
                  <a:buFont typeface="Wingdings" panose="05000000000000000000" pitchFamily="2" charset="2"/>
                  <a:buChar char="ü"/>
                </a:pP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Tanlanmada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bosh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to‘plamning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barcha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elementlari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qatnashadi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(</a:t>
                </a:r>
                <a:r>
                  <a:rPr lang="en-US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n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:r>
                  <a:rPr lang="en-US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);</a:t>
                </a:r>
                <a:endParaRPr lang="ru-RU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0"/>
                  </a:spcAft>
                  <a:buFont typeface="Wingdings" panose="05000000000000000000" pitchFamily="2" charset="2"/>
                  <a:buChar char="ü"/>
                </a:pP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Tanlamaga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kiradigan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bosh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to‘plam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elementlari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turlicha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,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ya’ni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ular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takrorlanmaydi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ru-RU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342900" lvl="0" indent="-342900" algn="just">
                  <a:lnSpc>
                    <a:spcPct val="115000"/>
                  </a:lnSpc>
                  <a:spcAft>
                    <a:spcPts val="0"/>
                  </a:spcAft>
                  <a:buFont typeface="Wingdings" panose="05000000000000000000" pitchFamily="2" charset="2"/>
                  <a:buChar char="ü"/>
                </a:pP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Tanlamaga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kirgan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raqamning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qaysi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o‘rinda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kelayotgani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,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ya’ni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tartibi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muhim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ru-RU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Demak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,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bu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–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takrorsiz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o‘rin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almashtirish</a:t>
                </a:r>
                <a:r>
                  <a:rPr lang="en-US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 </a:t>
                </a: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1" i="1">
                            <a:latin typeface="Cambria Math"/>
                          </a:rPr>
                          <m:t>  </m:t>
                        </m:r>
                        <m:r>
                          <a:rPr lang="en-US" sz="1800" b="1" i="1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18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1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1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1800" b="1">
                        <a:latin typeface="Cambria Math"/>
                      </a:rPr>
                      <m:t> </m:t>
                    </m:r>
                    <m:r>
                      <a:rPr lang="en-US" sz="1800" b="1" i="1">
                        <a:latin typeface="Cambria Math"/>
                      </a:rPr>
                      <m:t>𝟏</m:t>
                    </m:r>
                    <m:r>
                      <a:rPr lang="en-US" sz="1800" b="1">
                        <a:latin typeface="Cambria Math"/>
                      </a:rPr>
                      <m:t>∙</m:t>
                    </m:r>
                    <m:r>
                      <a:rPr lang="en-US" sz="1800" b="1" i="1">
                        <a:latin typeface="Cambria Math"/>
                      </a:rPr>
                      <m:t>𝟐</m:t>
                    </m:r>
                    <m:r>
                      <a:rPr lang="en-US" sz="1800" b="1">
                        <a:latin typeface="Cambria Math"/>
                      </a:rPr>
                      <m:t>∙</m:t>
                    </m:r>
                    <m:r>
                      <a:rPr lang="en-US" sz="1800" b="1" i="1">
                        <a:latin typeface="Cambria Math"/>
                      </a:rPr>
                      <m:t>𝟑</m:t>
                    </m:r>
                    <m:r>
                      <a:rPr lang="en-US" sz="1800" b="1">
                        <a:latin typeface="Cambria Math"/>
                      </a:rPr>
                      <m:t>∙</m:t>
                    </m:r>
                    <m:r>
                      <a:rPr lang="en-US" sz="1800" b="1" i="1">
                        <a:latin typeface="Cambria Math"/>
                      </a:rPr>
                      <m:t>𝟒</m:t>
                    </m:r>
                    <m:r>
                      <a:rPr lang="en-US" sz="1800" b="1">
                        <a:latin typeface="Cambria Math"/>
                      </a:rPr>
                      <m:t>=</m:t>
                    </m:r>
                    <m:r>
                      <a:rPr lang="en-US" sz="1800" b="1" i="1">
                        <a:latin typeface="Cambria Math"/>
                      </a:rPr>
                      <m:t>𝟐𝟒</m:t>
                    </m:r>
                  </m:oMath>
                </a14:m>
                <a:r>
                  <a:rPr lang="en-US" sz="1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indent="449580" algn="r">
                  <a:lnSpc>
                    <a:spcPct val="115000"/>
                  </a:lnSpc>
                </a:pPr>
                <a:r>
                  <a:rPr lang="en-US" sz="18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18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18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24 </a:t>
                </a:r>
                <a:r>
                  <a:rPr lang="en-US" sz="1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xilda</a:t>
                </a:r>
                <a:endParaRPr lang="ru-RU" sz="1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:endParaRPr lang="ru-RU" b="1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6066B03E-9E78-47D6-AA9B-26637409E9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8773" y="997271"/>
                <a:ext cx="5057646" cy="4173963"/>
              </a:xfrm>
              <a:prstGeom prst="rect">
                <a:avLst/>
              </a:prstGeom>
              <a:blipFill rotWithShape="1">
                <a:blip r:embed="rId10"/>
                <a:stretch>
                  <a:fillRect l="-1206" t="-292" r="-9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CAC3AC9A-FC73-4C18-A64E-4672CC032BC6}"/>
              </a:ext>
            </a:extLst>
          </p:cNvPr>
          <p:cNvCxnSpPr>
            <a:cxnSpLocks/>
          </p:cNvCxnSpPr>
          <p:nvPr/>
        </p:nvCxnSpPr>
        <p:spPr>
          <a:xfrm>
            <a:off x="3898900" y="917853"/>
            <a:ext cx="63500" cy="4225647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C6631C68-B40E-4FD3-B1C3-60BF91C549DF}"/>
              </a:ext>
            </a:extLst>
          </p:cNvPr>
          <p:cNvCxnSpPr>
            <a:cxnSpLocks/>
          </p:cNvCxnSpPr>
          <p:nvPr/>
        </p:nvCxnSpPr>
        <p:spPr>
          <a:xfrm flipH="1">
            <a:off x="0" y="872379"/>
            <a:ext cx="9144000" cy="4547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35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 animBg="1"/>
      <p:bldP spid="23" grpId="0" animBg="1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576" y="1243908"/>
            <a:ext cx="8817914" cy="1140514"/>
          </a:xfrm>
        </p:spPr>
        <p:txBody>
          <a:bodyPr>
            <a:noAutofit/>
          </a:bodyPr>
          <a:lstStyle/>
          <a:p>
            <a:pPr algn="l"/>
            <a:r>
              <a:rPr lang="en-US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3-masala.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b j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avon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ta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kitobning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muayyan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yonma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-yon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turadigan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2"/>
          <p:cNvSpPr/>
          <p:nvPr/>
        </p:nvSpPr>
        <p:spPr>
          <a:xfrm>
            <a:off x="1" y="3360318"/>
            <a:ext cx="9143999" cy="83205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10" name="AutoShape 4" descr="Сиверский техникум-интернат бухгалтеров &quot;Сведения о техникуме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7" descr="Сиверский техникум-интернат бухгалтеров &quot;Сведения о техникуме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 descr="книги различного цвета на коричневой настенной иллюстрации полки ...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00" b="89200" l="5250" r="97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931" y="2384422"/>
            <a:ext cx="4861113" cy="3038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ACB1B1DC-487F-4390-A20C-A71BE870859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516127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Винтажные старые книги на полке изолированной на белизне Иллюстрация штока  - иллюстрации насчитывающей историческо, изолировано: 5300108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3"/>
          <a:stretch>
            <a:fillRect/>
          </a:stretch>
        </p:blipFill>
        <p:spPr bwMode="auto">
          <a:xfrm>
            <a:off x="4674392" y="541338"/>
            <a:ext cx="4435489" cy="353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860211" y="4584662"/>
            <a:ext cx="3193398" cy="423140"/>
          </a:xfrm>
          <a:prstGeom prst="rect">
            <a:avLst/>
          </a:prstGeom>
        </p:spPr>
        <p:txBody>
          <a:bodyPr wrap="none" lIns="83768" tIns="41884" rIns="83768" bIns="41884">
            <a:spAutoFit/>
          </a:bodyPr>
          <a:lstStyle/>
          <a:p>
            <a:r>
              <a:rPr lang="en-US" sz="2200" b="1" i="1" dirty="0" err="1">
                <a:solidFill>
                  <a:srgbClr val="002060"/>
                </a:solidFill>
              </a:rPr>
              <a:t>Javob</a:t>
            </a:r>
            <a:r>
              <a:rPr lang="en-US" sz="2200" b="1" dirty="0">
                <a:solidFill>
                  <a:srgbClr val="002060"/>
                </a:solidFill>
              </a:rPr>
              <a:t>: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29 030 400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/>
              <a:t>ta </a:t>
            </a:r>
            <a:r>
              <a:rPr lang="en-US" sz="2200" b="1" dirty="0" err="1"/>
              <a:t>usul</a:t>
            </a:r>
            <a:r>
              <a:rPr lang="en-US" sz="2200" b="1" dirty="0"/>
              <a:t>.</a:t>
            </a:r>
            <a:endParaRPr lang="ru-RU" sz="22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2"/>
              <p:cNvSpPr txBox="1"/>
              <p:nvPr/>
            </p:nvSpPr>
            <p:spPr>
              <a:xfrm>
                <a:off x="120627" y="1411266"/>
                <a:ext cx="6223902" cy="3732234"/>
              </a:xfrm>
              <a:prstGeom prst="rect">
                <a:avLst/>
              </a:prstGeom>
            </p:spPr>
            <p:txBody>
              <a:bodyPr vert="horz" lIns="83768" tIns="41884" rIns="83768" bIns="41884" rtlCol="0">
                <a:noAutofit/>
              </a:bodyPr>
              <a:lstStyle>
                <a:lvl1pPr marL="314325" indent="-314325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9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0720" indent="-26162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4711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46621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84680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303780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222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413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5604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2400" b="1" i="1" dirty="0" err="1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Yechish</a:t>
                </a:r>
                <a:r>
                  <a:rPr lang="en-US" sz="2400" b="1" i="1" dirty="0">
                    <a:solidFill>
                      <a:srgbClr val="002060"/>
                    </a:solidFill>
                    <a:latin typeface="Arial" pitchFamily="34" charset="0"/>
                    <a:cs typeface="Arial" pitchFamily="34" charset="0"/>
                  </a:rPr>
                  <a:t>:  </a:t>
                </a:r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n = 1</a:t>
                </a:r>
                <a:r>
                  <a:rPr lang="ru-RU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k = </a:t>
                </a:r>
                <a:r>
                  <a:rPr lang="ru-RU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6</a:t>
                </a:r>
                <a:endParaRPr lang="en-US" sz="2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ru-RU" sz="24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𝟔</m:t>
                        </m:r>
                      </m:sub>
                    </m:sSub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ru-RU" sz="24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𝟔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!</m:t>
                    </m:r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= </a:t>
                </a:r>
                <a:r>
                  <a:rPr lang="ru-RU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7</a:t>
                </a:r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20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𝟖</m:t>
                        </m:r>
                      </m:sub>
                    </m:sSub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𝟖</m:t>
                    </m:r>
                    <m:r>
                      <a:rPr lang="en-US" sz="2400" b="1" i="1">
                        <a:solidFill>
                          <a:schemeClr val="tx1"/>
                        </a:solidFill>
                        <a:latin typeface="Cambria Math" panose="02040503050406030204"/>
                      </a:rPr>
                      <m:t>!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𝟒𝟎𝟑𝟐𝟎</m:t>
                    </m:r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highlight>
                      <a:srgbClr val="FFFF00"/>
                    </a:highlight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2400" b="1" i="1" dirty="0">
                  <a:solidFill>
                    <a:schemeClr val="tx1"/>
                  </a:solidFill>
                  <a:highlight>
                    <a:srgbClr val="FFFF00"/>
                  </a:highlight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2400" b="1" i="1" dirty="0">
                  <a:solidFill>
                    <a:schemeClr val="tx1"/>
                  </a:solidFill>
                  <a:highlight>
                    <a:srgbClr val="FFFF00"/>
                  </a:highlight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2400" b="1" i="1" dirty="0">
                  <a:highlight>
                    <a:srgbClr val="FFFF00"/>
                  </a:highlight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ru-RU" sz="24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𝟔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∙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/>
                          </a:rPr>
                          <m:t>𝟖</m:t>
                        </m:r>
                      </m:sub>
                    </m:sSub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=</m:t>
                    </m:r>
                    <m:r>
                      <a:rPr lang="ru-RU" sz="2400" b="1" i="0" smtClean="0">
                        <a:solidFill>
                          <a:schemeClr val="tx1"/>
                        </a:solidFill>
                        <a:latin typeface="Cambria Math" panose="02040503050406030204"/>
                      </a:rPr>
                      <m:t>𝟕</m:t>
                    </m:r>
                  </m:oMath>
                </a14:m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20 ∙ 40320=</a:t>
                </a:r>
                <a:r>
                  <a:rPr lang="ru-RU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29 030 400</a:t>
                </a:r>
                <a:r>
                  <a:rPr lang="en-US" sz="24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2400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spcBef>
                    <a:spcPts val="0"/>
                  </a:spcBef>
                  <a:buFont typeface="Arial" panose="020B0604020202020204" pitchFamily="34" charset="0"/>
                  <a:buAutoNum type="alphaLcParenR"/>
                </a:pPr>
                <a:endParaRPr lang="en-US" sz="2400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spcBef>
                    <a:spcPts val="0"/>
                  </a:spcBef>
                  <a:buFont typeface="Arial" panose="020B0604020202020204" pitchFamily="34" charset="0"/>
                  <a:buNone/>
                </a:pPr>
                <a:endParaRPr lang="en-US" sz="2400" b="1" i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Объек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27" y="1411266"/>
                <a:ext cx="6223902" cy="3732234"/>
              </a:xfrm>
              <a:prstGeom prst="rect">
                <a:avLst/>
              </a:prstGeom>
              <a:blipFill rotWithShape="1">
                <a:blip r:embed="rId3"/>
                <a:stretch>
                  <a:fillRect l="-1665" t="-13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Скругленный прямоугольник 7"/>
          <p:cNvSpPr/>
          <p:nvPr/>
        </p:nvSpPr>
        <p:spPr>
          <a:xfrm>
            <a:off x="5991367" y="1254457"/>
            <a:ext cx="1842448" cy="1883391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ACB1B1DC-487F-4390-A20C-A71BE870859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9604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12775" y="880238"/>
                <a:ext cx="8827476" cy="457392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Bir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necha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elementi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bir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xil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bo‘lgan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i="1" dirty="0">
                    <a:latin typeface="Arial" pitchFamily="34" charset="0"/>
                    <a:cs typeface="Arial" pitchFamily="34" charset="0"/>
                  </a:rPr>
                  <a:t>n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ta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elementli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bosh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to‘plamning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elementlari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orasida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1-element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marta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,  </a:t>
                </a:r>
              </a:p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2-element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marta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,</a:t>
                </a:r>
              </a:p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3-element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marta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,</a:t>
                </a:r>
                <a:endParaRPr lang="ru-RU" sz="2000" b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       …       …     …</a:t>
                </a:r>
                <a:endParaRPr lang="ru-RU" sz="2000" b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(</a:t>
                </a:r>
                <a:r>
                  <a:rPr lang="en-US" sz="2000" b="1" i="1" dirty="0">
                    <a:latin typeface="Arial" pitchFamily="34" charset="0"/>
                    <a:cs typeface="Arial" pitchFamily="34" charset="0"/>
                  </a:rPr>
                  <a:t>k 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- 1)- element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𝒌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marta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, </a:t>
                </a:r>
                <a:endParaRPr lang="ru-RU" sz="2000" b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i="1" dirty="0">
                    <a:latin typeface="Arial" pitchFamily="34" charset="0"/>
                    <a:cs typeface="Arial" pitchFamily="34" charset="0"/>
                  </a:rPr>
                  <a:t>k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- element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marta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takrorlansa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bunday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tanlama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takrorlanadigan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o‘rin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almashtirishlar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b="1" dirty="0" err="1">
                    <a:latin typeface="Arial" pitchFamily="34" charset="0"/>
                    <a:cs typeface="Arial" pitchFamily="34" charset="0"/>
                  </a:rPr>
                  <a:t>deyiladi</a:t>
                </a:r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buNone/>
                </a:pPr>
                <a:endParaRPr lang="ru-RU" sz="2000" b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ru-RU" sz="20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2775" y="880238"/>
                <a:ext cx="8827476" cy="4573923"/>
              </a:xfrm>
              <a:blipFill rotWithShape="1">
                <a:blip r:embed="rId2"/>
                <a:stretch>
                  <a:fillRect l="-829" t="-5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ACB1B1DC-487F-4390-A20C-A71BE870859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389376" y="4034949"/>
                <a:ext cx="8727723" cy="1135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</m:e>
                    </m:acc>
                    <m:d>
                      <m:d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,…,</m:t>
                        </m:r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𝒌</m:t>
                            </m:r>
                          </m:sub>
                        </m:sSub>
                      </m:e>
                    </m:d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 panose="02040503050406030204"/>
                      </a:rPr>
                      <m:t>=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</a:rPr>
                              <m:t>𝟏</m:t>
                            </m:r>
                          </m:sub>
                        </m:sSub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/>
                          </a:rPr>
                          <m:t>!</m:t>
                        </m:r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∙ … ∙</m:t>
                        </m:r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  <a:ea typeface="Cambria Math" panose="02040503050406030204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C00000"/>
                                </a:solidFill>
                                <a:latin typeface="Cambria Math" panose="02040503050406030204"/>
                                <a:ea typeface="Cambria Math" panose="02040503050406030204"/>
                              </a:rPr>
                              <m:t>𝒌</m:t>
                            </m:r>
                          </m:sub>
                        </m:sSub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/>
                            <a:ea typeface="Cambria Math" panose="02040503050406030204"/>
                          </a:rPr>
                          <m:t>!</m:t>
                        </m:r>
                        <m:r>
                          <m:rPr>
                            <m:nor/>
                          </m:rPr>
                          <a:rPr lang="en-US" sz="2800" b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sz="2400" dirty="0"/>
                  <a:t>      </a:t>
                </a:r>
                <a:r>
                  <a:rPr lang="en-US" sz="2000" i="1" dirty="0">
                    <a:latin typeface="Arial" pitchFamily="34" charset="0"/>
                    <a:cs typeface="Arial" pitchFamily="34" charset="0"/>
                  </a:rPr>
                  <a:t>bu </a:t>
                </a:r>
                <a:r>
                  <a:rPr lang="en-US" sz="2000" i="1" dirty="0" err="1">
                    <a:latin typeface="Arial" pitchFamily="34" charset="0"/>
                    <a:cs typeface="Arial" pitchFamily="34" charset="0"/>
                  </a:rPr>
                  <a:t>yerda</a:t>
                </a:r>
                <a:r>
                  <a:rPr lang="en-US" sz="2000" i="1" dirty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+…+</m:t>
                    </m:r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𝒏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𝒌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=</m:t>
                    </m:r>
                    <m:r>
                      <a:rPr lang="en-US" sz="2000" b="1" i="1">
                        <a:latin typeface="Cambria Math"/>
                      </a:rPr>
                      <m:t>𝒏</m:t>
                    </m:r>
                  </m:oMath>
                </a14:m>
                <a:r>
                  <a:rPr lang="en-US" sz="2000" b="1" dirty="0">
                    <a:latin typeface="Arial" pitchFamily="34" charset="0"/>
                    <a:cs typeface="Arial" pitchFamily="34" charset="0"/>
                  </a:rPr>
                  <a:t> </a:t>
                </a:r>
                <a:endParaRPr lang="en-US" sz="2400" b="1" dirty="0">
                  <a:latin typeface="Arial" pitchFamily="34" charset="0"/>
                  <a:cs typeface="Arial" pitchFamily="34" charset="0"/>
                </a:endParaRPr>
              </a:p>
              <a:p>
                <a:endParaRPr lang="ru-RU" sz="2400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76" y="4034949"/>
                <a:ext cx="8727723" cy="113518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7668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59" y="1184386"/>
            <a:ext cx="6033266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i="1" dirty="0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4-masala.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so‘zi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harflarining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o‘rnini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almashtirib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nechta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so‘z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hosil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? “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so‘zida</a:t>
            </a:r>
            <a:r>
              <a:rPr lang="uz-Latn-UZ" sz="3600" b="1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chi?</a:t>
            </a:r>
          </a:p>
          <a:p>
            <a:pPr marL="0" indent="0">
              <a:buNone/>
            </a:pP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2" name="AutoShape 4" descr="Буква - Е (силиконовые Бусины) — Купить Недорого на Bigl.ua (823206884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Буква - Е (силиконовые Бусины) — Купить Недорого на Bigl.ua (823206884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601" y="1343457"/>
            <a:ext cx="2972888" cy="2561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692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Объект 7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250452196"/>
                  </p:ext>
                </p:extLst>
              </p:nvPr>
            </p:nvGraphicFramePr>
            <p:xfrm>
              <a:off x="225234" y="642580"/>
              <a:ext cx="8760016" cy="418659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8" name="Объект 7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250452196"/>
                  </p:ext>
                </p:extLst>
              </p:nvPr>
            </p:nvGraphicFramePr>
            <p:xfrm>
              <a:off x="225234" y="642580"/>
              <a:ext cx="8760016" cy="418659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  <p:sp>
        <p:nvSpPr>
          <p:cNvPr id="7" name="Прямоугольник 6"/>
          <p:cNvSpPr/>
          <p:nvPr/>
        </p:nvSpPr>
        <p:spPr>
          <a:xfrm>
            <a:off x="225234" y="180915"/>
            <a:ext cx="12044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2400" b="1" i="1" dirty="0">
                <a:solidFill>
                  <a:srgbClr val="002060"/>
                </a:solidFill>
                <a:cs typeface="Arial" panose="020B0604020202020204" pitchFamily="34" charset="0"/>
              </a:rPr>
              <a:t>Yechish</a:t>
            </a:r>
            <a:r>
              <a:rPr lang="en-US" sz="2400" b="1" i="1" dirty="0">
                <a:solidFill>
                  <a:srgbClr val="002060"/>
                </a:solidFill>
                <a:cs typeface="Arial" panose="020B0604020202020204" pitchFamily="34" charset="0"/>
              </a:rPr>
              <a:t>: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176431" y="4755251"/>
            <a:ext cx="3733799" cy="361585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r"/>
            <a:r>
              <a:rPr lang="en-US" sz="18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720</a:t>
            </a:r>
            <a:r>
              <a:rPr lang="ru-RU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 151200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0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627792"/>
            <a:ext cx="8876332" cy="2334886"/>
          </a:xfrm>
        </p:spPr>
        <p:txBody>
          <a:bodyPr>
            <a:noAutofit/>
          </a:bodyPr>
          <a:lstStyle/>
          <a:p>
            <a:pPr algn="just"/>
            <a:r>
              <a:rPr lang="en-US" sz="2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5-masala.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ta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nafarini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shaxmat, 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nafarini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shashka, 6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nafarini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voleybol va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qolganlarini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tennis  musobaqasiga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yuboradigan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Maktab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guruhlarni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tuzishi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orakoʻl maktab-internati sport zaхiralarini tayyorlaydi | NORMA.UZ">
            <a:extLst>
              <a:ext uri="{FF2B5EF4-FFF2-40B4-BE49-F238E27FC236}">
                <a16:creationId xmlns:a16="http://schemas.microsoft.com/office/drawing/2014/main" id="{FEFCD903-1BEF-402D-8ACF-5365C9FD2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806" y="2674439"/>
            <a:ext cx="4444462" cy="2334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FB4EEA20-620C-463C-AFF8-2905036986CF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B8FA062-2EC3-4735-AEB5-9D37CF290DB2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298549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87960" y="662676"/>
                <a:ext cx="6708140" cy="170371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Yechish</a:t>
                </a:r>
                <a:r>
                  <a:rPr lang="en-US" sz="20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 = 1</a:t>
                </a:r>
                <a:r>
                  <a:rPr lang="uz-Latn-UZ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, r</a:t>
                </a:r>
                <a:r>
                  <a:rPr lang="en-US" sz="2000" b="1" i="1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</a:t>
                </a:r>
                <a:r>
                  <a:rPr lang="uz-Latn-UZ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, r</a:t>
                </a:r>
                <a:r>
                  <a:rPr lang="en-US" sz="2000" b="1" i="1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4, </a:t>
                </a:r>
              </a:p>
              <a:p>
                <a:pPr marL="0" indent="0">
                  <a:buNone/>
                </a:pP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r</a:t>
                </a:r>
                <a:r>
                  <a:rPr lang="en-US" sz="2000" b="1" i="1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</a:t>
                </a:r>
                <a:r>
                  <a:rPr lang="uz-Latn-UZ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6, 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r>
                  <a:rPr lang="uz-Latn-UZ" sz="2000" b="1" i="1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</a:t>
                </a:r>
                <a:r>
                  <a:rPr lang="uz-Latn-UZ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 sz="20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algn="just">
                  <a:buFont typeface="Wingdings" panose="05000000000000000000" pitchFamily="2" charset="2"/>
                  <a:buChar char="ü"/>
                </a:pP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tartibi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muhim</a:t>
                </a:r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buFont typeface="Wingdings" panose="05000000000000000000" pitchFamily="2" charset="2"/>
                  <a:buChar char="ü"/>
                </a:pP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takrorlanish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bor</a:t>
                </a:r>
                <a:r>
                  <a:rPr lang="en-US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indent="0" algn="just">
                  <a:buNone/>
                </a:pPr>
                <a:endParaRPr lang="en-US" sz="20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:endParaRPr lang="en-US" sz="20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:endParaRPr lang="en-US" sz="20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:endParaRPr lang="uz-Latn-UZ" sz="20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24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𝟏𝟒</m:t>
                              </m:r>
                            </m:sub>
                          </m:sSub>
                        </m:e>
                      </m:acc>
                      <m:d>
                        <m:d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en-US" sz="2400" b="1" i="1">
                          <a:solidFill>
                            <a:schemeClr val="tx1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!∙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!∙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latin typeface="Cambria Math" panose="02040503050406030204"/>
                              <a:ea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400" b="1" i="1">
                          <a:solidFill>
                            <a:schemeClr val="tx1"/>
                          </a:solidFill>
                          <a:latin typeface="Cambria Math" panose="02040503050406030204"/>
                        </a:rPr>
                        <m:t>=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𝟐𝟔𝟏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𝟐𝟔𝟎</m:t>
                      </m:r>
                    </m:oMath>
                  </m:oMathPara>
                </a14:m>
                <a:endParaRPr lang="ru-RU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buNone/>
                </a:pPr>
                <a:endParaRPr lang="uz-Latn-UZ" sz="20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7960" y="662676"/>
                <a:ext cx="6708140" cy="1703717"/>
              </a:xfrm>
              <a:blipFill rotWithShape="1">
                <a:blip r:embed="rId3"/>
                <a:stretch>
                  <a:fillRect l="-909" t="-1792" b="-1111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5895325" y="4720216"/>
            <a:ext cx="3022600" cy="361585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r"/>
            <a:r>
              <a:rPr lang="en-US" sz="1800" b="1" i="1" dirty="0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Javob: </a:t>
            </a: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1 261 260 xil </a:t>
            </a:r>
            <a:r>
              <a:rPr lang="en-US" sz="1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</a:t>
            </a:r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87960" y="2482374"/>
                <a:ext cx="3733800" cy="7203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0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sub>
                          </m:sSub>
                        </m:e>
                      </m:acc>
                      <m:d>
                        <m:dPr>
                          <m:ctrlPr>
                            <a:rPr lang="en-US" sz="20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e>
                            <m:sub>
                              <m: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 smtClean="0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𝒏</m:t>
                              </m:r>
                            </m:e>
                            <m:sub>
                              <m: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𝒌</m:t>
                              </m:r>
                            </m:sub>
                          </m:sSub>
                        </m:e>
                      </m:d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/>
                        </a:rPr>
                        <m:t>=</m:t>
                      </m:r>
                      <m:f>
                        <m:fPr>
                          <m:ctrlPr>
                            <a:rPr lang="en-US" sz="20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𝒏</m:t>
                          </m:r>
                          <m:r>
                            <a:rPr lang="en-US" sz="2000" b="1" i="1" smtClean="0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𝒏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</a:rPr>
                            <m:t>!</m:t>
                          </m:r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∙ … ∙</m:t>
                          </m:r>
                          <m:sSub>
                            <m:sSubPr>
                              <m:ctrlP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/>
                                </a:rPr>
                              </m:ctrlPr>
                            </m:sSubPr>
                            <m:e>
                              <m:r>
                                <a:rPr lang="en-US" sz="2000" b="1" i="1" smtClean="0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  <a:ea typeface="Cambria Math" panose="02040503050406030204"/>
                                </a:rPr>
                                <m:t>𝒏</m:t>
                              </m:r>
                            </m:e>
                            <m:sub>
                              <m:r>
                                <a:rPr lang="en-US" sz="2000" b="1" i="1">
                                  <a:solidFill>
                                    <a:srgbClr val="C00000"/>
                                  </a:solidFill>
                                  <a:latin typeface="Cambria Math" panose="02040503050406030204"/>
                                  <a:ea typeface="Cambria Math" panose="02040503050406030204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/>
                              <a:ea typeface="Cambria Math" panose="02040503050406030204"/>
                            </a:rPr>
                            <m:t>!</m:t>
                          </m:r>
                          <m:r>
                            <m:rPr>
                              <m:nor/>
                            </m:rPr>
                            <a:rPr lang="en-US" sz="2000" b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960" y="2482374"/>
                <a:ext cx="3733800" cy="72032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2" descr="Бутунжаҳон шахмат олимпиадаси 2024 йилда Будапештда бўлиб ўтади - Халқ сўз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827" y="394138"/>
            <a:ext cx="2109902" cy="154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Играть в Шашки онлайн на сайте :: Игры :: Дни.ру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736" y="688119"/>
            <a:ext cx="2099189" cy="1248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Набор из четырех абстрактных фонов с мячом и ракеткой в цветах турнира большого  шлема открытый чемпионат австралии по теннису | Премиум векторы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8749" r="7529" b="12306"/>
          <a:stretch>
            <a:fillRect/>
          </a:stretch>
        </p:blipFill>
        <p:spPr bwMode="auto">
          <a:xfrm>
            <a:off x="6818736" y="2019048"/>
            <a:ext cx="2017987" cy="189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502" y="2366393"/>
            <a:ext cx="2279876" cy="1197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34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Концепция алфавита. кубики abcd на белом фоне | Премиум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95"/>
          <a:stretch/>
        </p:blipFill>
        <p:spPr bwMode="auto">
          <a:xfrm>
            <a:off x="5514700" y="1638795"/>
            <a:ext cx="3518164" cy="258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765" y="1184386"/>
            <a:ext cx="6033266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i="1" dirty="0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6-masala.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“Masala”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so‘zi</a:t>
            </a:r>
            <a:r>
              <a:rPr lang="uz-Latn-UZ" sz="3600" b="1" dirty="0">
                <a:latin typeface="Arial" pitchFamily="34" charset="0"/>
                <a:cs typeface="Arial" pitchFamily="34" charset="0"/>
              </a:rPr>
              <a:t>dagi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harflar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o‘rnini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almashtirib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nechta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so‘z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hosil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, agar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uchta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“a”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harfi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yonma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-yon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turmasa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2" name="AutoShape 4" descr="Буква - Е (силиконовые Бусины) — Купить Недорого на Bigl.ua (823206884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785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Объект 5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456803929"/>
                  </p:ext>
                </p:extLst>
              </p:nvPr>
            </p:nvGraphicFramePr>
            <p:xfrm>
              <a:off x="114300" y="1200150"/>
              <a:ext cx="8915400" cy="38481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6" name="Объект 5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456803929"/>
                  </p:ext>
                </p:extLst>
              </p:nvPr>
            </p:nvGraphicFramePr>
            <p:xfrm>
              <a:off x="114300" y="1200150"/>
              <a:ext cx="8915400" cy="38481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70511" y="1028640"/>
            <a:ext cx="12044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2400" b="1" i="1" dirty="0">
                <a:solidFill>
                  <a:srgbClr val="002060"/>
                </a:solidFill>
                <a:cs typeface="Arial" panose="020B0604020202020204" pitchFamily="34" charset="0"/>
              </a:rPr>
              <a:t>Yechish: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284381" y="4628251"/>
            <a:ext cx="3733799" cy="361585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r"/>
            <a:r>
              <a:rPr lang="uz-Latn-UZ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96</a:t>
            </a:r>
            <a:r>
              <a:rPr lang="uz-Latn-UZ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 so‘z</a:t>
            </a:r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19637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590" y="1046859"/>
            <a:ext cx="6147434" cy="38867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i="1" dirty="0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7-masala.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4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nafar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futbolchi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4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nafar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voleybolchi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2 nafar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bokschi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qator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turgan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holda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suratga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tushish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moqchi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lekin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xil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sport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turi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vakillari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yonma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-yon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turish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lari lozim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.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Sportchi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necha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xil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usulda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suratga tushishlari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?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МАТЕМАТИКА</a:t>
            </a:r>
            <a:endParaRPr lang="en-US" sz="1800" b="1" dirty="0">
              <a:solidFill>
                <a:srgbClr val="032F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4" descr="Зимние Олимпийские игры 2030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972" y="1377536"/>
            <a:ext cx="3312705" cy="33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79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Diagram 4"/>
              <p:cNvGraphicFramePr/>
              <p:nvPr>
                <p:extLst>
                  <p:ext uri="{D42A27DB-BD31-4B8C-83A1-F6EECF244321}">
                    <p14:modId xmlns:p14="http://schemas.microsoft.com/office/powerpoint/2010/main" val="3100465065"/>
                  </p:ext>
                </p:extLst>
              </p:nvPr>
            </p:nvGraphicFramePr>
            <p:xfrm>
              <a:off x="220980" y="99115"/>
              <a:ext cx="8710295" cy="454088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5" name="Diagram 4"/>
              <p:cNvGraphicFramePr/>
              <p:nvPr>
                <p:extLst>
                  <p:ext uri="{D42A27DB-BD31-4B8C-83A1-F6EECF244321}">
                    <p14:modId xmlns:p14="http://schemas.microsoft.com/office/powerpoint/2010/main" val="3100465065"/>
                  </p:ext>
                </p:extLst>
              </p:nvPr>
            </p:nvGraphicFramePr>
            <p:xfrm>
              <a:off x="220980" y="99115"/>
              <a:ext cx="8710295" cy="454088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  <p:sp>
        <p:nvSpPr>
          <p:cNvPr id="3" name="Прямоугольник 2"/>
          <p:cNvSpPr/>
          <p:nvPr/>
        </p:nvSpPr>
        <p:spPr>
          <a:xfrm>
            <a:off x="5284381" y="4722540"/>
            <a:ext cx="3733799" cy="361585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r"/>
            <a:r>
              <a:rPr lang="uz-Latn-UZ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z-Latn-UZ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912 xil usulda</a:t>
            </a:r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>
            <a:spLocks/>
          </p:cNvSpPr>
          <p:nvPr/>
        </p:nvSpPr>
        <p:spPr>
          <a:xfrm>
            <a:off x="1094479" y="2137847"/>
            <a:ext cx="6680271" cy="1492712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marL="39361" algn="ctr">
              <a:spcBef>
                <a:spcPts val="120"/>
              </a:spcBef>
            </a:pPr>
            <a:r>
              <a:rPr lang="en-US" sz="4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E’TIBORINGIZ UCHUN RAHMAT!</a:t>
            </a:r>
            <a:endParaRPr lang="en-US" sz="4400" spc="1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42420C4-6C74-4646-AB0E-3B3C77BB29FD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570B0E-9DCB-4460-B703-B508D560EA29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8130816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3501</TotalTime>
  <Words>868</Words>
  <Application>Microsoft Office PowerPoint</Application>
  <PresentationFormat>Экран (16:9)</PresentationFormat>
  <Paragraphs>126</Paragraphs>
  <Slides>19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Calibri</vt:lpstr>
      <vt:lpstr>Cambria Math</vt:lpstr>
      <vt:lpstr>Fira Sans Extra Condensed Medium</vt:lpstr>
      <vt:lpstr>Roboto</vt:lpstr>
      <vt:lpstr>Times New Roman</vt:lpstr>
      <vt:lpstr>Wingdings</vt:lpstr>
      <vt:lpstr>Тема Office</vt:lpstr>
      <vt:lpstr>Equation.DSMT4</vt:lpstr>
      <vt:lpstr>Презентация PowerPoint</vt:lpstr>
      <vt:lpstr>Презентация PowerPoint</vt:lpstr>
      <vt:lpstr> n elementdan tuzilgan o‘rin almashtirish deb, shunday tanlanmalarga aytiladiki, ularning har biriga to‘plamning barcha n ta elementi kiradi va ular bir-biridan faqat elementlarning tartibi bilan farq qiladi.                                     </vt:lpstr>
      <vt:lpstr>Takrorsiz o‘rin almashtirish</vt:lpstr>
      <vt:lpstr>Презентация PowerPoint</vt:lpstr>
      <vt:lpstr>Презентация PowerPoint</vt:lpstr>
      <vt:lpstr>Презентация PowerPoint</vt:lpstr>
      <vt:lpstr>3-masala. Kitob javoniga 12 ta turli xil kitobning muayyan 5 tasini yonma-yon turadigan qilib necha xil usulda joylashtirish mumkin? </vt:lpstr>
      <vt:lpstr>Презентация PowerPoint</vt:lpstr>
      <vt:lpstr>Презентация PowerPoint</vt:lpstr>
      <vt:lpstr>Презентация PowerPoint</vt:lpstr>
      <vt:lpstr>Презентация PowerPoint</vt:lpstr>
      <vt:lpstr>5-masala. Maktab 14 ta o‘quvchidan 2 nafarini shaxmat,  4 nafarini shashka, 6 nafarini voleybol va qolganlarini tennis  musobaqasiga yuboradigan bo‘ldi. Maktab bu guruhlarni necha xil usulda tuzishi mumkin?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axmedovazulnura1974@gmail.com</cp:lastModifiedBy>
  <cp:revision>234</cp:revision>
  <dcterms:created xsi:type="dcterms:W3CDTF">2019-02-21T15:01:25Z</dcterms:created>
  <dcterms:modified xsi:type="dcterms:W3CDTF">2026-04-03T08:41:42Z</dcterms:modified>
</cp:coreProperties>
</file>