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6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3" r:id="rId1"/>
  </p:sldMasterIdLst>
  <p:notesMasterIdLst>
    <p:notesMasterId r:id="rId21"/>
  </p:notesMasterIdLst>
  <p:handoutMasterIdLst>
    <p:handoutMasterId r:id="rId22"/>
  </p:handoutMasterIdLst>
  <p:sldIdLst>
    <p:sldId id="471" r:id="rId2"/>
    <p:sldId id="309" r:id="rId3"/>
    <p:sldId id="288" r:id="rId4"/>
    <p:sldId id="289" r:id="rId5"/>
    <p:sldId id="310" r:id="rId6"/>
    <p:sldId id="459" r:id="rId7"/>
    <p:sldId id="445" r:id="rId8"/>
    <p:sldId id="439" r:id="rId9"/>
    <p:sldId id="272" r:id="rId10"/>
    <p:sldId id="424" r:id="rId11"/>
    <p:sldId id="460" r:id="rId12"/>
    <p:sldId id="465" r:id="rId13"/>
    <p:sldId id="442" r:id="rId14"/>
    <p:sldId id="258" r:id="rId15"/>
    <p:sldId id="441" r:id="rId16"/>
    <p:sldId id="472" r:id="rId17"/>
    <p:sldId id="469" r:id="rId18"/>
    <p:sldId id="470" r:id="rId19"/>
    <p:sldId id="267" r:id="rId20"/>
  </p:sldIdLst>
  <p:sldSz cx="9144000" cy="5143500" type="screen16x9"/>
  <p:notesSz cx="6858000" cy="9144000"/>
  <p:embeddedFontLst>
    <p:embeddedFont>
      <p:font typeface="Aharoni" panose="02010803020104030203" pitchFamily="2" charset="-79"/>
      <p:bold r:id="rId23"/>
    </p:embeddedFont>
    <p:embeddedFont>
      <p:font typeface="Arial Black" panose="020B0A04020102020204" pitchFamily="34" charset="0"/>
      <p:bold r:id="rId24"/>
    </p:embeddedFont>
    <p:embeddedFont>
      <p:font typeface="Calibri" panose="020F0502020204030204" pitchFamily="34" charset="0"/>
      <p:regular r:id="rId25"/>
      <p:bold r:id="rId26"/>
      <p:italic r:id="rId27"/>
      <p:boldItalic r:id="rId28"/>
    </p:embeddedFont>
    <p:embeddedFont>
      <p:font typeface="Cambria Math" panose="02040503050406030204" pitchFamily="18" charset="0"/>
      <p:regular r:id="rId29"/>
    </p:embeddedFont>
    <p:embeddedFont>
      <p:font typeface="Fira Sans Extra Condensed" panose="020B0604020202020204" charset="0"/>
      <p:regular r:id="rId30"/>
      <p:bold r:id="rId31"/>
      <p:italic r:id="rId32"/>
      <p:boldItalic r:id="rId33"/>
    </p:embeddedFont>
    <p:embeddedFont>
      <p:font typeface="Fira Sans Extra Condensed Medium" panose="020B0604020202020204" charset="0"/>
      <p:regular r:id="rId34"/>
      <p:bold r:id="rId35"/>
      <p:italic r:id="rId36"/>
      <p:boldItalic r:id="rId37"/>
    </p:embeddedFont>
    <p:embeddedFont>
      <p:font typeface="Roboto" panose="020B0604020202020204" charset="0"/>
      <p:regular r:id="rId38"/>
      <p:bold r:id="rId39"/>
      <p:italic r:id="rId40"/>
      <p:boldItalic r:id="rId4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855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66"/>
    <a:srgbClr val="141BA8"/>
    <a:srgbClr val="000099"/>
    <a:srgbClr val="002060"/>
    <a:srgbClr val="0000FF"/>
    <a:srgbClr val="339966"/>
    <a:srgbClr val="C8ABDD"/>
    <a:srgbClr val="1A1D88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550" autoAdjust="0"/>
    <p:restoredTop sz="94660"/>
  </p:normalViewPr>
  <p:slideViewPr>
    <p:cSldViewPr snapToGrid="0">
      <p:cViewPr varScale="1">
        <p:scale>
          <a:sx n="96" d="100"/>
          <a:sy n="96" d="100"/>
        </p:scale>
        <p:origin x="798" y="72"/>
      </p:cViewPr>
      <p:guideLst>
        <p:guide orient="horz" pos="1855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9" Type="http://schemas.openxmlformats.org/officeDocument/2006/relationships/font" Target="fonts/font17.fntdata"/><Relationship Id="rId21" Type="http://schemas.openxmlformats.org/officeDocument/2006/relationships/notesMaster" Target="notesMasters/notesMaster1.xml"/><Relationship Id="rId34" Type="http://schemas.openxmlformats.org/officeDocument/2006/relationships/font" Target="fonts/font12.fntdata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font" Target="fonts/font10.fntdata"/><Relationship Id="rId37" Type="http://schemas.openxmlformats.org/officeDocument/2006/relationships/font" Target="fonts/font15.fntdata"/><Relationship Id="rId40" Type="http://schemas.openxmlformats.org/officeDocument/2006/relationships/font" Target="fonts/font18.fntdata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36" Type="http://schemas.openxmlformats.org/officeDocument/2006/relationships/font" Target="fonts/font14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9.fntdata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openxmlformats.org/officeDocument/2006/relationships/font" Target="fonts/font5.fntdata"/><Relationship Id="rId30" Type="http://schemas.openxmlformats.org/officeDocument/2006/relationships/font" Target="fonts/font8.fntdata"/><Relationship Id="rId35" Type="http://schemas.openxmlformats.org/officeDocument/2006/relationships/font" Target="fonts/font13.fntdata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33" Type="http://schemas.openxmlformats.org/officeDocument/2006/relationships/font" Target="fonts/font11.fntdata"/><Relationship Id="rId38" Type="http://schemas.openxmlformats.org/officeDocument/2006/relationships/font" Target="fonts/font16.fntdata"/><Relationship Id="rId20" Type="http://schemas.openxmlformats.org/officeDocument/2006/relationships/slide" Target="slides/slide19.xml"/><Relationship Id="rId41" Type="http://schemas.openxmlformats.org/officeDocument/2006/relationships/font" Target="fonts/font19.fntdata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5CC0349-5783-4A7F-83C2-165E32783073}" type="doc">
      <dgm:prSet loTypeId="urn:microsoft.com/office/officeart/2005/8/layout/equation1" loCatId="process" qsTypeId="urn:microsoft.com/office/officeart/2005/8/quickstyle/3d1" qsCatId="3D" csTypeId="urn:microsoft.com/office/officeart/2005/8/colors/colorful3" csCatId="colorful" phldr="1"/>
      <dgm:spPr/>
    </dgm:pt>
    <dgm:pt modelId="{041B618E-0C51-4DDD-949C-5212D889931C}">
      <dgm:prSet phldrT="[Текст]"/>
      <dgm:spPr>
        <a:solidFill>
          <a:srgbClr val="008000"/>
        </a:solidFill>
      </dgm:spPr>
      <dgm:t>
        <a:bodyPr/>
        <a:lstStyle/>
        <a:p>
          <a:r>
            <a:rPr lang="uz-Latn-UZ" b="1" dirty="0"/>
            <a:t>A O I</a:t>
          </a:r>
          <a:endParaRPr lang="ru-RU" b="1" dirty="0"/>
        </a:p>
      </dgm:t>
    </dgm:pt>
    <dgm:pt modelId="{41B76EE5-C23E-4133-A8A2-CADB261D13B5}" type="parTrans" cxnId="{E6CF9CAF-E327-4785-81DF-2168509A6DB2}">
      <dgm:prSet/>
      <dgm:spPr/>
      <dgm:t>
        <a:bodyPr/>
        <a:lstStyle/>
        <a:p>
          <a:endParaRPr lang="ru-RU" b="1"/>
        </a:p>
      </dgm:t>
    </dgm:pt>
    <dgm:pt modelId="{9F4ACA39-9399-41AA-9B72-DC1A254A2AF4}" type="sibTrans" cxnId="{E6CF9CAF-E327-4785-81DF-2168509A6DB2}">
      <dgm:prSet/>
      <dgm:spPr>
        <a:solidFill>
          <a:srgbClr val="7030A0"/>
        </a:solidFill>
      </dgm:spPr>
      <dgm:t>
        <a:bodyPr/>
        <a:lstStyle/>
        <a:p>
          <a:endParaRPr lang="ru-RU" b="1"/>
        </a:p>
      </dgm:t>
    </dgm:pt>
    <dgm:pt modelId="{B0CBB023-A0BA-48ED-A7FE-7877637A1CEB}">
      <dgm:prSet phldrT="[Текст]"/>
      <dgm:spPr>
        <a:solidFill>
          <a:srgbClr val="002060"/>
        </a:solidFill>
      </dgm:spPr>
      <dgm:t>
        <a:bodyPr/>
        <a:lstStyle/>
        <a:p>
          <a:r>
            <a:rPr lang="en-US" b="1" dirty="0"/>
            <a:t>K</a:t>
          </a:r>
          <a:r>
            <a:rPr lang="uz-Latn-UZ" b="1" dirty="0"/>
            <a:t> </a:t>
          </a:r>
          <a:r>
            <a:rPr lang="en-US" b="1" dirty="0"/>
            <a:t>M</a:t>
          </a:r>
          <a:r>
            <a:rPr lang="uz-Latn-UZ" b="1" dirty="0"/>
            <a:t> </a:t>
          </a:r>
          <a:r>
            <a:rPr lang="en-US" b="1" dirty="0"/>
            <a:t>B</a:t>
          </a:r>
          <a:r>
            <a:rPr lang="uz-Latn-UZ" b="1" dirty="0"/>
            <a:t> </a:t>
          </a:r>
          <a:r>
            <a:rPr lang="en-US" b="1" dirty="0"/>
            <a:t>N</a:t>
          </a:r>
          <a:r>
            <a:rPr lang="uz-Latn-UZ" b="1" dirty="0"/>
            <a:t> </a:t>
          </a:r>
          <a:r>
            <a:rPr lang="en-US" b="1" dirty="0"/>
            <a:t>T R</a:t>
          </a:r>
          <a:endParaRPr lang="ru-RU" b="1" dirty="0"/>
        </a:p>
      </dgm:t>
    </dgm:pt>
    <dgm:pt modelId="{D26943B3-268C-4920-A457-2969B66B03C8}" type="parTrans" cxnId="{7237AD71-15B4-4C4F-94A9-E5A3FE7D734D}">
      <dgm:prSet/>
      <dgm:spPr/>
      <dgm:t>
        <a:bodyPr/>
        <a:lstStyle/>
        <a:p>
          <a:endParaRPr lang="ru-RU" b="1"/>
        </a:p>
      </dgm:t>
    </dgm:pt>
    <dgm:pt modelId="{E0298019-7E41-4D56-B22E-FA784E004215}" type="sibTrans" cxnId="{7237AD71-15B4-4C4F-94A9-E5A3FE7D734D}">
      <dgm:prSet/>
      <dgm:spPr>
        <a:solidFill>
          <a:srgbClr val="7030A0"/>
        </a:solidFill>
      </dgm:spPr>
      <dgm:t>
        <a:bodyPr/>
        <a:lstStyle/>
        <a:p>
          <a:endParaRPr lang="ru-RU" b="1"/>
        </a:p>
      </dgm:t>
    </dgm:pt>
    <dgm:pt modelId="{B3859FFC-5783-43A0-B57E-758F55DA3153}">
      <dgm:prSet phldrT="[Текст]"/>
      <dgm:spPr>
        <a:solidFill>
          <a:srgbClr val="C00000"/>
        </a:solidFill>
      </dgm:spPr>
      <dgm:t>
        <a:bodyPr/>
        <a:lstStyle/>
        <a:p>
          <a:r>
            <a:rPr lang="uz-Latn-UZ" b="1" dirty="0"/>
            <a:t>3</a:t>
          </a:r>
          <a:r>
            <a:rPr lang="en-US" b="1" dirty="0"/>
            <a:t>+6</a:t>
          </a:r>
          <a:endParaRPr lang="ru-RU" b="1" dirty="0"/>
        </a:p>
      </dgm:t>
    </dgm:pt>
    <dgm:pt modelId="{B10AFFDA-6609-4595-821E-D63490130D03}" type="parTrans" cxnId="{57EE1599-4B74-4B73-BCF1-B73A33331496}">
      <dgm:prSet/>
      <dgm:spPr/>
      <dgm:t>
        <a:bodyPr/>
        <a:lstStyle/>
        <a:p>
          <a:endParaRPr lang="ru-RU" b="1"/>
        </a:p>
      </dgm:t>
    </dgm:pt>
    <dgm:pt modelId="{05CB42E6-B5F5-4152-855A-1DC10C726BE8}" type="sibTrans" cxnId="{57EE1599-4B74-4B73-BCF1-B73A33331496}">
      <dgm:prSet/>
      <dgm:spPr/>
      <dgm:t>
        <a:bodyPr/>
        <a:lstStyle/>
        <a:p>
          <a:endParaRPr lang="ru-RU" b="1"/>
        </a:p>
      </dgm:t>
    </dgm:pt>
    <dgm:pt modelId="{655A7D85-350B-4B5A-88A1-8E0378947A17}" type="pres">
      <dgm:prSet presAssocID="{F5CC0349-5783-4A7F-83C2-165E32783073}" presName="linearFlow" presStyleCnt="0">
        <dgm:presLayoutVars>
          <dgm:dir/>
          <dgm:resizeHandles val="exact"/>
        </dgm:presLayoutVars>
      </dgm:prSet>
      <dgm:spPr/>
    </dgm:pt>
    <dgm:pt modelId="{42B7848C-1D9F-4E15-B858-B356B075A4C8}" type="pres">
      <dgm:prSet presAssocID="{041B618E-0C51-4DDD-949C-5212D889931C}" presName="node" presStyleLbl="node1" presStyleIdx="0" presStyleCnt="3">
        <dgm:presLayoutVars>
          <dgm:bulletEnabled val="1"/>
        </dgm:presLayoutVars>
      </dgm:prSet>
      <dgm:spPr/>
    </dgm:pt>
    <dgm:pt modelId="{18310266-99A8-4F06-B675-3B962D98A3BD}" type="pres">
      <dgm:prSet presAssocID="{9F4ACA39-9399-41AA-9B72-DC1A254A2AF4}" presName="spacerL" presStyleCnt="0"/>
      <dgm:spPr/>
    </dgm:pt>
    <dgm:pt modelId="{BDF0B826-AB04-4D55-9427-E98406184706}" type="pres">
      <dgm:prSet presAssocID="{9F4ACA39-9399-41AA-9B72-DC1A254A2AF4}" presName="sibTrans" presStyleLbl="sibTrans2D1" presStyleIdx="0" presStyleCnt="2"/>
      <dgm:spPr/>
    </dgm:pt>
    <dgm:pt modelId="{715ABDC5-3694-4855-BFEF-152AA4C614A9}" type="pres">
      <dgm:prSet presAssocID="{9F4ACA39-9399-41AA-9B72-DC1A254A2AF4}" presName="spacerR" presStyleCnt="0"/>
      <dgm:spPr/>
    </dgm:pt>
    <dgm:pt modelId="{88147B9A-A1DB-4D21-8047-DF7ACF357D95}" type="pres">
      <dgm:prSet presAssocID="{B0CBB023-A0BA-48ED-A7FE-7877637A1CEB}" presName="node" presStyleLbl="node1" presStyleIdx="1" presStyleCnt="3">
        <dgm:presLayoutVars>
          <dgm:bulletEnabled val="1"/>
        </dgm:presLayoutVars>
      </dgm:prSet>
      <dgm:spPr/>
    </dgm:pt>
    <dgm:pt modelId="{DE25C3C3-6F40-4C7C-B7E7-06D9542273D1}" type="pres">
      <dgm:prSet presAssocID="{E0298019-7E41-4D56-B22E-FA784E004215}" presName="spacerL" presStyleCnt="0"/>
      <dgm:spPr/>
    </dgm:pt>
    <dgm:pt modelId="{D717D8DD-4403-4556-8BE6-6BE002398570}" type="pres">
      <dgm:prSet presAssocID="{E0298019-7E41-4D56-B22E-FA784E004215}" presName="sibTrans" presStyleLbl="sibTrans2D1" presStyleIdx="1" presStyleCnt="2"/>
      <dgm:spPr/>
    </dgm:pt>
    <dgm:pt modelId="{9EFA0A2B-26CA-43D8-90F2-6A05B96AC53C}" type="pres">
      <dgm:prSet presAssocID="{E0298019-7E41-4D56-B22E-FA784E004215}" presName="spacerR" presStyleCnt="0"/>
      <dgm:spPr/>
    </dgm:pt>
    <dgm:pt modelId="{312E00DA-355A-4FD4-83B1-5CD4B3FA7E8B}" type="pres">
      <dgm:prSet presAssocID="{B3859FFC-5783-43A0-B57E-758F55DA3153}" presName="node" presStyleLbl="node1" presStyleIdx="2" presStyleCnt="3">
        <dgm:presLayoutVars>
          <dgm:bulletEnabled val="1"/>
        </dgm:presLayoutVars>
      </dgm:prSet>
      <dgm:spPr/>
    </dgm:pt>
  </dgm:ptLst>
  <dgm:cxnLst>
    <dgm:cxn modelId="{8B342128-34D9-4CFA-9940-6CB20E929598}" type="presOf" srcId="{E0298019-7E41-4D56-B22E-FA784E004215}" destId="{D717D8DD-4403-4556-8BE6-6BE002398570}" srcOrd="0" destOrd="0" presId="urn:microsoft.com/office/officeart/2005/8/layout/equation1"/>
    <dgm:cxn modelId="{D548203E-EF1C-4120-BA26-25D1F0757A24}" type="presOf" srcId="{F5CC0349-5783-4A7F-83C2-165E32783073}" destId="{655A7D85-350B-4B5A-88A1-8E0378947A17}" srcOrd="0" destOrd="0" presId="urn:microsoft.com/office/officeart/2005/8/layout/equation1"/>
    <dgm:cxn modelId="{7237AD71-15B4-4C4F-94A9-E5A3FE7D734D}" srcId="{F5CC0349-5783-4A7F-83C2-165E32783073}" destId="{B0CBB023-A0BA-48ED-A7FE-7877637A1CEB}" srcOrd="1" destOrd="0" parTransId="{D26943B3-268C-4920-A457-2969B66B03C8}" sibTransId="{E0298019-7E41-4D56-B22E-FA784E004215}"/>
    <dgm:cxn modelId="{57EE1599-4B74-4B73-BCF1-B73A33331496}" srcId="{F5CC0349-5783-4A7F-83C2-165E32783073}" destId="{B3859FFC-5783-43A0-B57E-758F55DA3153}" srcOrd="2" destOrd="0" parTransId="{B10AFFDA-6609-4595-821E-D63490130D03}" sibTransId="{05CB42E6-B5F5-4152-855A-1DC10C726BE8}"/>
    <dgm:cxn modelId="{6912AEA4-1ACB-4A4A-B65F-F225D8D8BC31}" type="presOf" srcId="{9F4ACA39-9399-41AA-9B72-DC1A254A2AF4}" destId="{BDF0B826-AB04-4D55-9427-E98406184706}" srcOrd="0" destOrd="0" presId="urn:microsoft.com/office/officeart/2005/8/layout/equation1"/>
    <dgm:cxn modelId="{FC69DBA4-98A7-4895-8ED9-D464A9878D53}" type="presOf" srcId="{041B618E-0C51-4DDD-949C-5212D889931C}" destId="{42B7848C-1D9F-4E15-B858-B356B075A4C8}" srcOrd="0" destOrd="0" presId="urn:microsoft.com/office/officeart/2005/8/layout/equation1"/>
    <dgm:cxn modelId="{E6CF9CAF-E327-4785-81DF-2168509A6DB2}" srcId="{F5CC0349-5783-4A7F-83C2-165E32783073}" destId="{041B618E-0C51-4DDD-949C-5212D889931C}" srcOrd="0" destOrd="0" parTransId="{41B76EE5-C23E-4133-A8A2-CADB261D13B5}" sibTransId="{9F4ACA39-9399-41AA-9B72-DC1A254A2AF4}"/>
    <dgm:cxn modelId="{509856EA-7AD0-40D3-BA8E-8DD9810C7421}" type="presOf" srcId="{B3859FFC-5783-43A0-B57E-758F55DA3153}" destId="{312E00DA-355A-4FD4-83B1-5CD4B3FA7E8B}" srcOrd="0" destOrd="0" presId="urn:microsoft.com/office/officeart/2005/8/layout/equation1"/>
    <dgm:cxn modelId="{88DD77FF-29E2-4B0C-9B59-3640A51C436F}" type="presOf" srcId="{B0CBB023-A0BA-48ED-A7FE-7877637A1CEB}" destId="{88147B9A-A1DB-4D21-8047-DF7ACF357D95}" srcOrd="0" destOrd="0" presId="urn:microsoft.com/office/officeart/2005/8/layout/equation1"/>
    <dgm:cxn modelId="{94500BDB-2798-4C4D-9CAC-068D14B707D0}" type="presParOf" srcId="{655A7D85-350B-4B5A-88A1-8E0378947A17}" destId="{42B7848C-1D9F-4E15-B858-B356B075A4C8}" srcOrd="0" destOrd="0" presId="urn:microsoft.com/office/officeart/2005/8/layout/equation1"/>
    <dgm:cxn modelId="{9E6782A0-40B2-492A-8D6D-DE680593BFF8}" type="presParOf" srcId="{655A7D85-350B-4B5A-88A1-8E0378947A17}" destId="{18310266-99A8-4F06-B675-3B962D98A3BD}" srcOrd="1" destOrd="0" presId="urn:microsoft.com/office/officeart/2005/8/layout/equation1"/>
    <dgm:cxn modelId="{5711209E-BAC8-413F-BAFA-8A28E83FDAF7}" type="presParOf" srcId="{655A7D85-350B-4B5A-88A1-8E0378947A17}" destId="{BDF0B826-AB04-4D55-9427-E98406184706}" srcOrd="2" destOrd="0" presId="urn:microsoft.com/office/officeart/2005/8/layout/equation1"/>
    <dgm:cxn modelId="{0797449A-ABF6-4D20-9FA3-3F4041BF019E}" type="presParOf" srcId="{655A7D85-350B-4B5A-88A1-8E0378947A17}" destId="{715ABDC5-3694-4855-BFEF-152AA4C614A9}" srcOrd="3" destOrd="0" presId="urn:microsoft.com/office/officeart/2005/8/layout/equation1"/>
    <dgm:cxn modelId="{2323E91B-88E8-43FB-A519-073B5EB0C7BC}" type="presParOf" srcId="{655A7D85-350B-4B5A-88A1-8E0378947A17}" destId="{88147B9A-A1DB-4D21-8047-DF7ACF357D95}" srcOrd="4" destOrd="0" presId="urn:microsoft.com/office/officeart/2005/8/layout/equation1"/>
    <dgm:cxn modelId="{7D926EF5-2E46-4216-8DDE-D50437CEF65B}" type="presParOf" srcId="{655A7D85-350B-4B5A-88A1-8E0378947A17}" destId="{DE25C3C3-6F40-4C7C-B7E7-06D9542273D1}" srcOrd="5" destOrd="0" presId="urn:microsoft.com/office/officeart/2005/8/layout/equation1"/>
    <dgm:cxn modelId="{03893E9D-98AD-46BF-BE37-4AD57A215CDC}" type="presParOf" srcId="{655A7D85-350B-4B5A-88A1-8E0378947A17}" destId="{D717D8DD-4403-4556-8BE6-6BE002398570}" srcOrd="6" destOrd="0" presId="urn:microsoft.com/office/officeart/2005/8/layout/equation1"/>
    <dgm:cxn modelId="{76683E0E-38E2-43F6-9C98-47EC8D7A499E}" type="presParOf" srcId="{655A7D85-350B-4B5A-88A1-8E0378947A17}" destId="{9EFA0A2B-26CA-43D8-90F2-6A05B96AC53C}" srcOrd="7" destOrd="0" presId="urn:microsoft.com/office/officeart/2005/8/layout/equation1"/>
    <dgm:cxn modelId="{0AE734E7-3F72-4BC4-B73D-96536B4854F2}" type="presParOf" srcId="{655A7D85-350B-4B5A-88A1-8E0378947A17}" destId="{312E00DA-355A-4FD4-83B1-5CD4B3FA7E8B}" srcOrd="8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5CC0349-5783-4A7F-83C2-165E32783073}" type="doc">
      <dgm:prSet loTypeId="urn:microsoft.com/office/officeart/2005/8/layout/equation1" loCatId="process" qsTypeId="urn:microsoft.com/office/officeart/2005/8/quickstyle/3d1" qsCatId="3D" csTypeId="urn:microsoft.com/office/officeart/2005/8/colors/colorful3" csCatId="colorful" phldr="1"/>
      <dgm:spPr/>
    </dgm:pt>
    <dgm:pt modelId="{041B618E-0C51-4DDD-949C-5212D889931C}">
      <dgm:prSet phldrT="[Текст]"/>
      <dgm:spPr>
        <a:solidFill>
          <a:srgbClr val="008000"/>
        </a:solidFill>
      </dgm:spPr>
      <dgm:t>
        <a:bodyPr/>
        <a:lstStyle/>
        <a:p>
          <a:r>
            <a:rPr lang="en-US" b="1"/>
            <a:t>m</a:t>
          </a:r>
          <a:endParaRPr lang="ru-RU" b="1"/>
        </a:p>
      </dgm:t>
    </dgm:pt>
    <dgm:pt modelId="{41B76EE5-C23E-4133-A8A2-CADB261D13B5}" type="parTrans" cxnId="{E6CF9CAF-E327-4785-81DF-2168509A6DB2}">
      <dgm:prSet/>
      <dgm:spPr/>
      <dgm:t>
        <a:bodyPr/>
        <a:lstStyle/>
        <a:p>
          <a:endParaRPr lang="ru-RU" b="1"/>
        </a:p>
      </dgm:t>
    </dgm:pt>
    <dgm:pt modelId="{9F4ACA39-9399-41AA-9B72-DC1A254A2AF4}" type="sibTrans" cxnId="{E6CF9CAF-E327-4785-81DF-2168509A6DB2}">
      <dgm:prSet/>
      <dgm:spPr>
        <a:solidFill>
          <a:schemeClr val="tx2">
            <a:lumMod val="10000"/>
          </a:schemeClr>
        </a:solidFill>
      </dgm:spPr>
      <dgm:t>
        <a:bodyPr/>
        <a:lstStyle/>
        <a:p>
          <a:endParaRPr lang="ru-RU" b="1"/>
        </a:p>
      </dgm:t>
    </dgm:pt>
    <dgm:pt modelId="{B0CBB023-A0BA-48ED-A7FE-7877637A1CEB}">
      <dgm:prSet phldrT="[Текст]"/>
      <dgm:spPr>
        <a:solidFill>
          <a:srgbClr val="002060"/>
        </a:solidFill>
      </dgm:spPr>
      <dgm:t>
        <a:bodyPr/>
        <a:lstStyle/>
        <a:p>
          <a:r>
            <a:rPr lang="en-US" b="1"/>
            <a:t>n</a:t>
          </a:r>
          <a:endParaRPr lang="ru-RU" b="1"/>
        </a:p>
      </dgm:t>
    </dgm:pt>
    <dgm:pt modelId="{D26943B3-268C-4920-A457-2969B66B03C8}" type="parTrans" cxnId="{7237AD71-15B4-4C4F-94A9-E5A3FE7D734D}">
      <dgm:prSet/>
      <dgm:spPr/>
      <dgm:t>
        <a:bodyPr/>
        <a:lstStyle/>
        <a:p>
          <a:endParaRPr lang="ru-RU" b="1"/>
        </a:p>
      </dgm:t>
    </dgm:pt>
    <dgm:pt modelId="{E0298019-7E41-4D56-B22E-FA784E004215}" type="sibTrans" cxnId="{7237AD71-15B4-4C4F-94A9-E5A3FE7D734D}">
      <dgm:prSet/>
      <dgm:spPr>
        <a:solidFill>
          <a:schemeClr val="tx2">
            <a:lumMod val="10000"/>
          </a:schemeClr>
        </a:solidFill>
      </dgm:spPr>
      <dgm:t>
        <a:bodyPr/>
        <a:lstStyle/>
        <a:p>
          <a:endParaRPr lang="ru-RU" b="1"/>
        </a:p>
      </dgm:t>
    </dgm:pt>
    <dgm:pt modelId="{B3859FFC-5783-43A0-B57E-758F55DA3153}">
      <dgm:prSet phldrT="[Текст]"/>
      <dgm:spPr>
        <a:solidFill>
          <a:srgbClr val="7030A0"/>
        </a:solidFill>
      </dgm:spPr>
      <dgm:t>
        <a:bodyPr/>
        <a:lstStyle/>
        <a:p>
          <a:r>
            <a:rPr lang="en-US" b="1"/>
            <a:t>m∙n</a:t>
          </a:r>
          <a:endParaRPr lang="ru-RU" b="1"/>
        </a:p>
      </dgm:t>
    </dgm:pt>
    <dgm:pt modelId="{B10AFFDA-6609-4595-821E-D63490130D03}" type="parTrans" cxnId="{57EE1599-4B74-4B73-BCF1-B73A33331496}">
      <dgm:prSet/>
      <dgm:spPr/>
      <dgm:t>
        <a:bodyPr/>
        <a:lstStyle/>
        <a:p>
          <a:endParaRPr lang="ru-RU" b="1"/>
        </a:p>
      </dgm:t>
    </dgm:pt>
    <dgm:pt modelId="{05CB42E6-B5F5-4152-855A-1DC10C726BE8}" type="sibTrans" cxnId="{57EE1599-4B74-4B73-BCF1-B73A33331496}">
      <dgm:prSet/>
      <dgm:spPr/>
      <dgm:t>
        <a:bodyPr/>
        <a:lstStyle/>
        <a:p>
          <a:endParaRPr lang="ru-RU" b="1"/>
        </a:p>
      </dgm:t>
    </dgm:pt>
    <dgm:pt modelId="{33C794F8-AC84-4F84-B721-8F6A6461EAC5}" type="pres">
      <dgm:prSet presAssocID="{F5CC0349-5783-4A7F-83C2-165E32783073}" presName="linearFlow" presStyleCnt="0">
        <dgm:presLayoutVars>
          <dgm:dir/>
          <dgm:resizeHandles val="exact"/>
        </dgm:presLayoutVars>
      </dgm:prSet>
      <dgm:spPr/>
    </dgm:pt>
    <dgm:pt modelId="{47BEC1D8-A8B8-4990-A188-94E80AD60681}" type="pres">
      <dgm:prSet presAssocID="{041B618E-0C51-4DDD-949C-5212D889931C}" presName="node" presStyleLbl="node1" presStyleIdx="0" presStyleCnt="3">
        <dgm:presLayoutVars>
          <dgm:bulletEnabled val="1"/>
        </dgm:presLayoutVars>
      </dgm:prSet>
      <dgm:spPr/>
    </dgm:pt>
    <dgm:pt modelId="{F03AE040-31A4-4781-BDD1-7376CFBF7ABE}" type="pres">
      <dgm:prSet presAssocID="{9F4ACA39-9399-41AA-9B72-DC1A254A2AF4}" presName="spacerL" presStyleCnt="0"/>
      <dgm:spPr/>
    </dgm:pt>
    <dgm:pt modelId="{7B8D89E4-9940-47B0-AA73-D0E0E802FE22}" type="pres">
      <dgm:prSet presAssocID="{9F4ACA39-9399-41AA-9B72-DC1A254A2AF4}" presName="sibTrans" presStyleLbl="sibTrans2D1" presStyleIdx="0" presStyleCnt="2"/>
      <dgm:spPr>
        <a:prstGeom prst="mathMultiply">
          <a:avLst/>
        </a:prstGeom>
      </dgm:spPr>
    </dgm:pt>
    <dgm:pt modelId="{93C80EF5-9E0E-4CD0-84EC-9A346C441483}" type="pres">
      <dgm:prSet presAssocID="{9F4ACA39-9399-41AA-9B72-DC1A254A2AF4}" presName="spacerR" presStyleCnt="0"/>
      <dgm:spPr/>
    </dgm:pt>
    <dgm:pt modelId="{44B9CDAD-0193-40DA-9904-4561B6AE59FF}" type="pres">
      <dgm:prSet presAssocID="{B0CBB023-A0BA-48ED-A7FE-7877637A1CEB}" presName="node" presStyleLbl="node1" presStyleIdx="1" presStyleCnt="3">
        <dgm:presLayoutVars>
          <dgm:bulletEnabled val="1"/>
        </dgm:presLayoutVars>
      </dgm:prSet>
      <dgm:spPr/>
    </dgm:pt>
    <dgm:pt modelId="{347A001E-C2C4-40D1-8841-94B549F63FB1}" type="pres">
      <dgm:prSet presAssocID="{E0298019-7E41-4D56-B22E-FA784E004215}" presName="spacerL" presStyleCnt="0"/>
      <dgm:spPr/>
    </dgm:pt>
    <dgm:pt modelId="{03C651EF-566D-41B2-8190-55D9FBEA82F3}" type="pres">
      <dgm:prSet presAssocID="{E0298019-7E41-4D56-B22E-FA784E004215}" presName="sibTrans" presStyleLbl="sibTrans2D1" presStyleIdx="1" presStyleCnt="2"/>
      <dgm:spPr/>
    </dgm:pt>
    <dgm:pt modelId="{97776B8D-3D58-403E-A4EF-EA380502E509}" type="pres">
      <dgm:prSet presAssocID="{E0298019-7E41-4D56-B22E-FA784E004215}" presName="spacerR" presStyleCnt="0"/>
      <dgm:spPr/>
    </dgm:pt>
    <dgm:pt modelId="{7D2BD873-FEC8-4680-81AE-7F9BBDF935A0}" type="pres">
      <dgm:prSet presAssocID="{B3859FFC-5783-43A0-B57E-758F55DA3153}" presName="node" presStyleLbl="node1" presStyleIdx="2" presStyleCnt="3">
        <dgm:presLayoutVars>
          <dgm:bulletEnabled val="1"/>
        </dgm:presLayoutVars>
      </dgm:prSet>
      <dgm:spPr/>
    </dgm:pt>
  </dgm:ptLst>
  <dgm:cxnLst>
    <dgm:cxn modelId="{81473601-9182-4DCF-A44B-810F688FE765}" type="presOf" srcId="{B0CBB023-A0BA-48ED-A7FE-7877637A1CEB}" destId="{44B9CDAD-0193-40DA-9904-4561B6AE59FF}" srcOrd="0" destOrd="0" presId="urn:microsoft.com/office/officeart/2005/8/layout/equation1"/>
    <dgm:cxn modelId="{8AB42E14-3707-4B6F-B6B0-E2EED35DB0FC}" type="presOf" srcId="{041B618E-0C51-4DDD-949C-5212D889931C}" destId="{47BEC1D8-A8B8-4990-A188-94E80AD60681}" srcOrd="0" destOrd="0" presId="urn:microsoft.com/office/officeart/2005/8/layout/equation1"/>
    <dgm:cxn modelId="{A850FE15-C535-497B-9508-037ED06C42D6}" type="presOf" srcId="{9F4ACA39-9399-41AA-9B72-DC1A254A2AF4}" destId="{7B8D89E4-9940-47B0-AA73-D0E0E802FE22}" srcOrd="0" destOrd="0" presId="urn:microsoft.com/office/officeart/2005/8/layout/equation1"/>
    <dgm:cxn modelId="{2D7A951F-34FF-49C6-911D-5E97459F4D3E}" type="presOf" srcId="{F5CC0349-5783-4A7F-83C2-165E32783073}" destId="{33C794F8-AC84-4F84-B721-8F6A6461EAC5}" srcOrd="0" destOrd="0" presId="urn:microsoft.com/office/officeart/2005/8/layout/equation1"/>
    <dgm:cxn modelId="{7237AD71-15B4-4C4F-94A9-E5A3FE7D734D}" srcId="{F5CC0349-5783-4A7F-83C2-165E32783073}" destId="{B0CBB023-A0BA-48ED-A7FE-7877637A1CEB}" srcOrd="1" destOrd="0" parTransId="{D26943B3-268C-4920-A457-2969B66B03C8}" sibTransId="{E0298019-7E41-4D56-B22E-FA784E004215}"/>
    <dgm:cxn modelId="{8AAAF553-8592-484B-9BA1-F8B4CFAE3473}" type="presOf" srcId="{B3859FFC-5783-43A0-B57E-758F55DA3153}" destId="{7D2BD873-FEC8-4680-81AE-7F9BBDF935A0}" srcOrd="0" destOrd="0" presId="urn:microsoft.com/office/officeart/2005/8/layout/equation1"/>
    <dgm:cxn modelId="{57EE1599-4B74-4B73-BCF1-B73A33331496}" srcId="{F5CC0349-5783-4A7F-83C2-165E32783073}" destId="{B3859FFC-5783-43A0-B57E-758F55DA3153}" srcOrd="2" destOrd="0" parTransId="{B10AFFDA-6609-4595-821E-D63490130D03}" sibTransId="{05CB42E6-B5F5-4152-855A-1DC10C726BE8}"/>
    <dgm:cxn modelId="{E6CF9CAF-E327-4785-81DF-2168509A6DB2}" srcId="{F5CC0349-5783-4A7F-83C2-165E32783073}" destId="{041B618E-0C51-4DDD-949C-5212D889931C}" srcOrd="0" destOrd="0" parTransId="{41B76EE5-C23E-4133-A8A2-CADB261D13B5}" sibTransId="{9F4ACA39-9399-41AA-9B72-DC1A254A2AF4}"/>
    <dgm:cxn modelId="{5E757BE5-6480-4F14-BE7F-DCABD6F5071E}" type="presOf" srcId="{E0298019-7E41-4D56-B22E-FA784E004215}" destId="{03C651EF-566D-41B2-8190-55D9FBEA82F3}" srcOrd="0" destOrd="0" presId="urn:microsoft.com/office/officeart/2005/8/layout/equation1"/>
    <dgm:cxn modelId="{FDD3933B-6529-48C4-9000-7CC4C4F72AE5}" type="presParOf" srcId="{33C794F8-AC84-4F84-B721-8F6A6461EAC5}" destId="{47BEC1D8-A8B8-4990-A188-94E80AD60681}" srcOrd="0" destOrd="0" presId="urn:microsoft.com/office/officeart/2005/8/layout/equation1"/>
    <dgm:cxn modelId="{45193792-AB46-478A-B11B-1EAD889D9CAA}" type="presParOf" srcId="{33C794F8-AC84-4F84-B721-8F6A6461EAC5}" destId="{F03AE040-31A4-4781-BDD1-7376CFBF7ABE}" srcOrd="1" destOrd="0" presId="urn:microsoft.com/office/officeart/2005/8/layout/equation1"/>
    <dgm:cxn modelId="{ECFBFE98-68E7-4B79-B8FA-0609F9538D69}" type="presParOf" srcId="{33C794F8-AC84-4F84-B721-8F6A6461EAC5}" destId="{7B8D89E4-9940-47B0-AA73-D0E0E802FE22}" srcOrd="2" destOrd="0" presId="urn:microsoft.com/office/officeart/2005/8/layout/equation1"/>
    <dgm:cxn modelId="{2DF9B412-4791-4668-9CD2-E883B60DA455}" type="presParOf" srcId="{33C794F8-AC84-4F84-B721-8F6A6461EAC5}" destId="{93C80EF5-9E0E-4CD0-84EC-9A346C441483}" srcOrd="3" destOrd="0" presId="urn:microsoft.com/office/officeart/2005/8/layout/equation1"/>
    <dgm:cxn modelId="{926D5211-84E7-402D-9F9D-FCB5755611FC}" type="presParOf" srcId="{33C794F8-AC84-4F84-B721-8F6A6461EAC5}" destId="{44B9CDAD-0193-40DA-9904-4561B6AE59FF}" srcOrd="4" destOrd="0" presId="urn:microsoft.com/office/officeart/2005/8/layout/equation1"/>
    <dgm:cxn modelId="{40878F3A-5971-437F-833A-6B66C5A7C699}" type="presParOf" srcId="{33C794F8-AC84-4F84-B721-8F6A6461EAC5}" destId="{347A001E-C2C4-40D1-8841-94B549F63FB1}" srcOrd="5" destOrd="0" presId="urn:microsoft.com/office/officeart/2005/8/layout/equation1"/>
    <dgm:cxn modelId="{EAD9D8F3-7FF1-4D26-9064-635350500607}" type="presParOf" srcId="{33C794F8-AC84-4F84-B721-8F6A6461EAC5}" destId="{03C651EF-566D-41B2-8190-55D9FBEA82F3}" srcOrd="6" destOrd="0" presId="urn:microsoft.com/office/officeart/2005/8/layout/equation1"/>
    <dgm:cxn modelId="{CD2B20D1-12C6-4C3C-BF42-17808053324F}" type="presParOf" srcId="{33C794F8-AC84-4F84-B721-8F6A6461EAC5}" destId="{97776B8D-3D58-403E-A4EF-EA380502E509}" srcOrd="7" destOrd="0" presId="urn:microsoft.com/office/officeart/2005/8/layout/equation1"/>
    <dgm:cxn modelId="{EBF791F2-978C-4B48-BB47-BECF4D5520E6}" type="presParOf" srcId="{33C794F8-AC84-4F84-B721-8F6A6461EAC5}" destId="{7D2BD873-FEC8-4680-81AE-7F9BBDF935A0}" srcOrd="8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F5DF115-7525-4854-A696-9244ADEE8F00}" type="doc">
      <dgm:prSet loTypeId="urn:microsoft.com/office/officeart/2005/8/layout/hProcess4" loCatId="process" qsTypeId="urn:microsoft.com/office/officeart/2005/8/quickstyle/simple2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0F8DF0B7-DB37-4497-9E4F-F7D2461480EF}">
      <dgm:prSet phldrT="[Текст]"/>
      <dgm:spPr>
        <a:solidFill>
          <a:srgbClr val="002060"/>
        </a:solidFill>
      </dgm:spPr>
      <dgm:t>
        <a:bodyPr/>
        <a:lstStyle/>
        <a:p>
          <a:r>
            <a:rPr lang="uz-Latn-UZ" dirty="0"/>
            <a:t>15+10=25</a:t>
          </a:r>
          <a:endParaRPr lang="ru-RU" dirty="0"/>
        </a:p>
      </dgm:t>
    </dgm:pt>
    <dgm:pt modelId="{10EDC819-5687-475B-9E66-78BCCCBC618B}" type="parTrans" cxnId="{5B5BA3E5-119C-4058-A691-658B05473BCF}">
      <dgm:prSet/>
      <dgm:spPr/>
      <dgm:t>
        <a:bodyPr/>
        <a:lstStyle/>
        <a:p>
          <a:endParaRPr lang="ru-RU"/>
        </a:p>
      </dgm:t>
    </dgm:pt>
    <dgm:pt modelId="{1C2F0F75-6323-4438-95F4-54B784BEF17C}" type="sibTrans" cxnId="{5B5BA3E5-119C-4058-A691-658B05473BCF}">
      <dgm:prSet/>
      <dgm:spPr>
        <a:solidFill>
          <a:srgbClr val="002060"/>
        </a:solidFill>
        <a:ln w="76200"/>
      </dgm:spPr>
      <dgm:t>
        <a:bodyPr/>
        <a:lstStyle/>
        <a:p>
          <a:endParaRPr lang="ru-RU"/>
        </a:p>
      </dgm:t>
    </dgm:pt>
    <dgm:pt modelId="{7DDAC6CF-9CD3-446A-B523-3C18641BF340}">
      <dgm:prSet phldrT="[Текст]" custT="1"/>
      <dgm:spPr>
        <a:ln w="76200"/>
      </dgm:spPr>
      <dgm:t>
        <a:bodyPr/>
        <a:lstStyle/>
        <a:p>
          <a:r>
            <a:rPr lang="uz-Latn-UZ" sz="2300" b="1" dirty="0"/>
            <a:t>O‘g‘il bola – 15</a:t>
          </a:r>
          <a:endParaRPr lang="ru-RU" sz="2300" b="1" dirty="0"/>
        </a:p>
      </dgm:t>
    </dgm:pt>
    <dgm:pt modelId="{82F00ADE-0D64-45D5-B6B7-620D95B909C0}" type="parTrans" cxnId="{0540DE3D-D1A3-40C3-8E82-29D8EC2D8E0A}">
      <dgm:prSet/>
      <dgm:spPr/>
      <dgm:t>
        <a:bodyPr/>
        <a:lstStyle/>
        <a:p>
          <a:endParaRPr lang="ru-RU"/>
        </a:p>
      </dgm:t>
    </dgm:pt>
    <dgm:pt modelId="{0F733245-018E-4889-86DF-151029A087C4}" type="sibTrans" cxnId="{0540DE3D-D1A3-40C3-8E82-29D8EC2D8E0A}">
      <dgm:prSet/>
      <dgm:spPr/>
      <dgm:t>
        <a:bodyPr/>
        <a:lstStyle/>
        <a:p>
          <a:endParaRPr lang="ru-RU"/>
        </a:p>
      </dgm:t>
    </dgm:pt>
    <dgm:pt modelId="{8B4E222D-E38D-4A12-AF75-4102C0696B4F}">
      <dgm:prSet phldrT="[Текст]"/>
      <dgm:spPr>
        <a:solidFill>
          <a:srgbClr val="7030A0"/>
        </a:solidFill>
      </dgm:spPr>
      <dgm:t>
        <a:bodyPr/>
        <a:lstStyle/>
        <a:p>
          <a:r>
            <a:rPr lang="uz-Latn-UZ" dirty="0"/>
            <a:t>14*10=</a:t>
          </a:r>
          <a:r>
            <a:rPr lang="en-US" dirty="0"/>
            <a:t>1</a:t>
          </a:r>
          <a:r>
            <a:rPr lang="uz-Latn-UZ" dirty="0"/>
            <a:t>40</a:t>
          </a:r>
          <a:endParaRPr lang="ru-RU" dirty="0"/>
        </a:p>
      </dgm:t>
    </dgm:pt>
    <dgm:pt modelId="{332E6BEE-2A9C-49BC-99D5-71FC511CEA49}" type="parTrans" cxnId="{19B31B65-481D-4113-9358-FF33FC3B9C5F}">
      <dgm:prSet/>
      <dgm:spPr/>
      <dgm:t>
        <a:bodyPr/>
        <a:lstStyle/>
        <a:p>
          <a:endParaRPr lang="ru-RU"/>
        </a:p>
      </dgm:t>
    </dgm:pt>
    <dgm:pt modelId="{D8ED14F1-CF2A-4F75-9F5D-CD0BF3FB8F1F}" type="sibTrans" cxnId="{19B31B65-481D-4113-9358-FF33FC3B9C5F}">
      <dgm:prSet/>
      <dgm:spPr>
        <a:solidFill>
          <a:srgbClr val="7030A0"/>
        </a:solidFill>
        <a:ln w="76200"/>
      </dgm:spPr>
      <dgm:t>
        <a:bodyPr/>
        <a:lstStyle/>
        <a:p>
          <a:endParaRPr lang="ru-RU"/>
        </a:p>
      </dgm:t>
    </dgm:pt>
    <dgm:pt modelId="{DCD869B5-8314-4F4B-904B-3DB44650A0D4}">
      <dgm:prSet phldrT="[Текст]"/>
      <dgm:spPr>
        <a:ln w="76200"/>
      </dgm:spPr>
      <dgm:t>
        <a:bodyPr/>
        <a:lstStyle/>
        <a:p>
          <a:r>
            <a:rPr lang="uz-Latn-UZ" b="1" dirty="0"/>
            <a:t>O‘g‘il bola tanlangan bo‘lsa</a:t>
          </a:r>
          <a:endParaRPr lang="ru-RU" b="1" dirty="0"/>
        </a:p>
      </dgm:t>
    </dgm:pt>
    <dgm:pt modelId="{9BA7406A-9F1D-457E-8901-5E4EE1CC0903}" type="parTrans" cxnId="{A49D4C6B-8D88-4E0E-B012-054D5E234A5E}">
      <dgm:prSet/>
      <dgm:spPr/>
      <dgm:t>
        <a:bodyPr/>
        <a:lstStyle/>
        <a:p>
          <a:endParaRPr lang="ru-RU"/>
        </a:p>
      </dgm:t>
    </dgm:pt>
    <dgm:pt modelId="{7162122A-F402-4E0B-8C10-D1512ED1C8BF}" type="sibTrans" cxnId="{A49D4C6B-8D88-4E0E-B012-054D5E234A5E}">
      <dgm:prSet/>
      <dgm:spPr/>
      <dgm:t>
        <a:bodyPr/>
        <a:lstStyle/>
        <a:p>
          <a:endParaRPr lang="ru-RU"/>
        </a:p>
      </dgm:t>
    </dgm:pt>
    <dgm:pt modelId="{91FA9D57-8EA7-4259-9502-B24196866EA2}">
      <dgm:prSet phldrT="[Текст]"/>
      <dgm:spPr>
        <a:solidFill>
          <a:srgbClr val="002060"/>
        </a:solidFill>
      </dgm:spPr>
      <dgm:t>
        <a:bodyPr/>
        <a:lstStyle/>
        <a:p>
          <a:r>
            <a:rPr lang="uz-Latn-UZ" dirty="0"/>
            <a:t>25*</a:t>
          </a:r>
          <a:r>
            <a:rPr lang="en-US" dirty="0"/>
            <a:t>1</a:t>
          </a:r>
          <a:r>
            <a:rPr lang="uz-Latn-UZ" dirty="0"/>
            <a:t>40=</a:t>
          </a:r>
          <a:r>
            <a:rPr lang="en-US" dirty="0"/>
            <a:t>35</a:t>
          </a:r>
          <a:r>
            <a:rPr lang="uz-Latn-UZ" dirty="0"/>
            <a:t>00</a:t>
          </a:r>
          <a:endParaRPr lang="ru-RU" dirty="0"/>
        </a:p>
      </dgm:t>
    </dgm:pt>
    <dgm:pt modelId="{6A2ABF71-70F7-4F5E-B56B-D28BB752A688}" type="parTrans" cxnId="{30C4ED51-A989-4FCA-8416-9334F90D7AB5}">
      <dgm:prSet/>
      <dgm:spPr/>
      <dgm:t>
        <a:bodyPr/>
        <a:lstStyle/>
        <a:p>
          <a:endParaRPr lang="ru-RU"/>
        </a:p>
      </dgm:t>
    </dgm:pt>
    <dgm:pt modelId="{046BE4D2-91C1-43ED-AD07-3F8B3E009F71}" type="sibTrans" cxnId="{30C4ED51-A989-4FCA-8416-9334F90D7AB5}">
      <dgm:prSet/>
      <dgm:spPr/>
      <dgm:t>
        <a:bodyPr/>
        <a:lstStyle/>
        <a:p>
          <a:endParaRPr lang="ru-RU"/>
        </a:p>
      </dgm:t>
    </dgm:pt>
    <dgm:pt modelId="{4646D93D-F805-433A-89C3-1FCB975AE68B}">
      <dgm:prSet phldrT="[Текст]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>
        <a:ln w="76200">
          <a:solidFill>
            <a:schemeClr val="tx1"/>
          </a:solidFill>
        </a:ln>
      </dgm:spPr>
      <dgm:t>
        <a:bodyPr/>
        <a:lstStyle/>
        <a:p>
          <a:r>
            <a:rPr lang="en-US" b="1" dirty="0" err="1"/>
            <a:t>O‘g‘il</a:t>
          </a:r>
          <a:r>
            <a:rPr lang="en-US" b="1" dirty="0"/>
            <a:t> bola</a:t>
          </a:r>
          <a:endParaRPr lang="ru-RU" b="1" dirty="0"/>
        </a:p>
      </dgm:t>
    </dgm:pt>
    <dgm:pt modelId="{BCC7FB9E-EC9B-4D13-BFC3-8F914257198E}" type="parTrans" cxnId="{CFD420D7-457F-4BD9-BF34-5417326E8368}">
      <dgm:prSet/>
      <dgm:spPr/>
      <dgm:t>
        <a:bodyPr/>
        <a:lstStyle/>
        <a:p>
          <a:endParaRPr lang="ru-RU"/>
        </a:p>
      </dgm:t>
    </dgm:pt>
    <dgm:pt modelId="{657D14D2-C66E-41A1-9990-13BDDF6131B9}" type="sibTrans" cxnId="{CFD420D7-457F-4BD9-BF34-5417326E8368}">
      <dgm:prSet/>
      <dgm:spPr/>
      <dgm:t>
        <a:bodyPr/>
        <a:lstStyle/>
        <a:p>
          <a:endParaRPr lang="ru-RU"/>
        </a:p>
      </dgm:t>
    </dgm:pt>
    <dgm:pt modelId="{486EABAE-3B3A-486C-9F58-B39C7AF4127F}">
      <dgm:prSet phldrT="[Текст]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>
        <a:ln w="76200">
          <a:solidFill>
            <a:schemeClr val="tx1"/>
          </a:solidFill>
        </a:ln>
      </dgm:spPr>
      <dgm:t>
        <a:bodyPr/>
        <a:lstStyle/>
        <a:p>
          <a:r>
            <a:rPr lang="en-US" b="1" dirty="0" err="1"/>
            <a:t>O‘g‘il</a:t>
          </a:r>
          <a:r>
            <a:rPr lang="en-US" b="1" dirty="0"/>
            <a:t> bola</a:t>
          </a:r>
          <a:endParaRPr lang="ru-RU" b="1" dirty="0"/>
        </a:p>
      </dgm:t>
    </dgm:pt>
    <dgm:pt modelId="{7D7C366C-D3F1-4CBF-A3CE-C8E4C18F5F54}" type="parTrans" cxnId="{5B48D672-07FD-4BD6-9AD7-98EAA9EB4BC3}">
      <dgm:prSet/>
      <dgm:spPr/>
      <dgm:t>
        <a:bodyPr/>
        <a:lstStyle/>
        <a:p>
          <a:endParaRPr lang="ru-RU"/>
        </a:p>
      </dgm:t>
    </dgm:pt>
    <dgm:pt modelId="{6F7A1118-8028-44D7-82BA-DA4B846F9317}" type="sibTrans" cxnId="{5B48D672-07FD-4BD6-9AD7-98EAA9EB4BC3}">
      <dgm:prSet/>
      <dgm:spPr/>
      <dgm:t>
        <a:bodyPr/>
        <a:lstStyle/>
        <a:p>
          <a:endParaRPr lang="ru-RU"/>
        </a:p>
      </dgm:t>
    </dgm:pt>
    <dgm:pt modelId="{5774EFAB-3E72-4673-B645-90A0933C6DD7}">
      <dgm:prSet phldrT="[Текст]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>
        <a:ln w="76200">
          <a:solidFill>
            <a:schemeClr val="tx1"/>
          </a:solidFill>
        </a:ln>
      </dgm:spPr>
      <dgm:t>
        <a:bodyPr/>
        <a:lstStyle/>
        <a:p>
          <a:r>
            <a:rPr lang="en-US" b="1" dirty="0" err="1"/>
            <a:t>Qiz</a:t>
          </a:r>
          <a:r>
            <a:rPr lang="en-US" b="1" dirty="0"/>
            <a:t> bola</a:t>
          </a:r>
          <a:endParaRPr lang="ru-RU" b="1" dirty="0"/>
        </a:p>
      </dgm:t>
    </dgm:pt>
    <dgm:pt modelId="{BFAB5090-C0DF-445F-A0D1-B6FC94F58C27}" type="parTrans" cxnId="{3501F8F7-4B3C-4963-83A7-C7646E40FC21}">
      <dgm:prSet/>
      <dgm:spPr/>
      <dgm:t>
        <a:bodyPr/>
        <a:lstStyle/>
        <a:p>
          <a:endParaRPr lang="ru-RU"/>
        </a:p>
      </dgm:t>
    </dgm:pt>
    <dgm:pt modelId="{34B89A83-D8F2-47CE-98B4-D7850AB61884}" type="sibTrans" cxnId="{3501F8F7-4B3C-4963-83A7-C7646E40FC21}">
      <dgm:prSet/>
      <dgm:spPr/>
      <dgm:t>
        <a:bodyPr/>
        <a:lstStyle/>
        <a:p>
          <a:endParaRPr lang="ru-RU"/>
        </a:p>
      </dgm:t>
    </dgm:pt>
    <dgm:pt modelId="{C392CE2B-59C9-439E-90AA-F88A267E1830}">
      <dgm:prSet phldrT="[Текст]" custT="1"/>
      <dgm:spPr>
        <a:ln w="76200"/>
      </dgm:spPr>
      <dgm:t>
        <a:bodyPr/>
        <a:lstStyle/>
        <a:p>
          <a:r>
            <a:rPr lang="uz-Latn-UZ" sz="2300" b="1" dirty="0"/>
            <a:t>Qiz bola – 10</a:t>
          </a:r>
          <a:endParaRPr lang="ru-RU" sz="2300" b="1" dirty="0"/>
        </a:p>
      </dgm:t>
    </dgm:pt>
    <dgm:pt modelId="{306FD19E-DDEA-4BCB-9C88-0656B07AEB22}" type="parTrans" cxnId="{911A792F-2AD6-4E44-9A5D-BFE703821BDF}">
      <dgm:prSet/>
      <dgm:spPr/>
    </dgm:pt>
    <dgm:pt modelId="{73437675-40DA-49C4-AD0A-3AF6A8AC3FDF}" type="sibTrans" cxnId="{911A792F-2AD6-4E44-9A5D-BFE703821BDF}">
      <dgm:prSet/>
      <dgm:spPr/>
    </dgm:pt>
    <dgm:pt modelId="{328534FF-5879-4D36-8A64-42B7A02FDE4E}" type="pres">
      <dgm:prSet presAssocID="{2F5DF115-7525-4854-A696-9244ADEE8F00}" presName="Name0" presStyleCnt="0">
        <dgm:presLayoutVars>
          <dgm:dir/>
          <dgm:animLvl val="lvl"/>
          <dgm:resizeHandles val="exact"/>
        </dgm:presLayoutVars>
      </dgm:prSet>
      <dgm:spPr/>
    </dgm:pt>
    <dgm:pt modelId="{5B87E3CB-2C79-4D26-BCC1-A64A27AAEF4D}" type="pres">
      <dgm:prSet presAssocID="{2F5DF115-7525-4854-A696-9244ADEE8F00}" presName="tSp" presStyleCnt="0"/>
      <dgm:spPr/>
    </dgm:pt>
    <dgm:pt modelId="{4C45D4DF-2999-428F-8B78-97E331F1DCF8}" type="pres">
      <dgm:prSet presAssocID="{2F5DF115-7525-4854-A696-9244ADEE8F00}" presName="bSp" presStyleCnt="0"/>
      <dgm:spPr/>
    </dgm:pt>
    <dgm:pt modelId="{43970918-7A19-44A5-9A3F-BFEBD09284A5}" type="pres">
      <dgm:prSet presAssocID="{2F5DF115-7525-4854-A696-9244ADEE8F00}" presName="process" presStyleCnt="0"/>
      <dgm:spPr/>
    </dgm:pt>
    <dgm:pt modelId="{886A65D0-B32A-4F81-979B-14D7EE1DB1A0}" type="pres">
      <dgm:prSet presAssocID="{0F8DF0B7-DB37-4497-9E4F-F7D2461480EF}" presName="composite1" presStyleCnt="0"/>
      <dgm:spPr/>
    </dgm:pt>
    <dgm:pt modelId="{1E5DAA8E-1CE1-445F-A13C-E2CC08A6132C}" type="pres">
      <dgm:prSet presAssocID="{0F8DF0B7-DB37-4497-9E4F-F7D2461480EF}" presName="dummyNode1" presStyleLbl="node1" presStyleIdx="0" presStyleCnt="3"/>
      <dgm:spPr/>
    </dgm:pt>
    <dgm:pt modelId="{F8B01E50-02A9-4378-B47B-448E9A5084D9}" type="pres">
      <dgm:prSet presAssocID="{0F8DF0B7-DB37-4497-9E4F-F7D2461480EF}" presName="childNode1" presStyleLbl="bgAcc1" presStyleIdx="0" presStyleCnt="3" custScaleX="110186">
        <dgm:presLayoutVars>
          <dgm:bulletEnabled val="1"/>
        </dgm:presLayoutVars>
      </dgm:prSet>
      <dgm:spPr/>
    </dgm:pt>
    <dgm:pt modelId="{7E9528BE-9F31-46D6-A1E4-35CC8475034A}" type="pres">
      <dgm:prSet presAssocID="{0F8DF0B7-DB37-4497-9E4F-F7D2461480EF}" presName="childNode1tx" presStyleLbl="bgAcc1" presStyleIdx="0" presStyleCnt="3">
        <dgm:presLayoutVars>
          <dgm:bulletEnabled val="1"/>
        </dgm:presLayoutVars>
      </dgm:prSet>
      <dgm:spPr/>
    </dgm:pt>
    <dgm:pt modelId="{8B0142A1-031B-46A0-B4FC-19073DFF9FFC}" type="pres">
      <dgm:prSet presAssocID="{0F8DF0B7-DB37-4497-9E4F-F7D2461480EF}" presName="parentNode1" presStyleLbl="node1" presStyleIdx="0" presStyleCnt="3">
        <dgm:presLayoutVars>
          <dgm:chMax val="1"/>
          <dgm:bulletEnabled val="1"/>
        </dgm:presLayoutVars>
      </dgm:prSet>
      <dgm:spPr/>
    </dgm:pt>
    <dgm:pt modelId="{3804BAAB-6870-4285-AB0B-CA000A6466DF}" type="pres">
      <dgm:prSet presAssocID="{0F8DF0B7-DB37-4497-9E4F-F7D2461480EF}" presName="connSite1" presStyleCnt="0"/>
      <dgm:spPr/>
    </dgm:pt>
    <dgm:pt modelId="{14898D6F-3E40-4ED1-9292-C7DE7511BE42}" type="pres">
      <dgm:prSet presAssocID="{1C2F0F75-6323-4438-95F4-54B784BEF17C}" presName="Name9" presStyleLbl="sibTrans2D1" presStyleIdx="0" presStyleCnt="2"/>
      <dgm:spPr/>
    </dgm:pt>
    <dgm:pt modelId="{0F1868E1-361E-4F3A-9C78-90DC0F9ED8FB}" type="pres">
      <dgm:prSet presAssocID="{8B4E222D-E38D-4A12-AF75-4102C0696B4F}" presName="composite2" presStyleCnt="0"/>
      <dgm:spPr/>
    </dgm:pt>
    <dgm:pt modelId="{D0E3BEEE-8E69-4E9B-979B-6BC870862E12}" type="pres">
      <dgm:prSet presAssocID="{8B4E222D-E38D-4A12-AF75-4102C0696B4F}" presName="dummyNode2" presStyleLbl="node1" presStyleIdx="0" presStyleCnt="3"/>
      <dgm:spPr/>
    </dgm:pt>
    <dgm:pt modelId="{A6EEAE89-0616-4AD7-B157-7ABADCA72FE0}" type="pres">
      <dgm:prSet presAssocID="{8B4E222D-E38D-4A12-AF75-4102C0696B4F}" presName="childNode2" presStyleLbl="bgAcc1" presStyleIdx="1" presStyleCnt="3">
        <dgm:presLayoutVars>
          <dgm:bulletEnabled val="1"/>
        </dgm:presLayoutVars>
      </dgm:prSet>
      <dgm:spPr/>
    </dgm:pt>
    <dgm:pt modelId="{3B854983-098C-40BE-A905-A3B88900A356}" type="pres">
      <dgm:prSet presAssocID="{8B4E222D-E38D-4A12-AF75-4102C0696B4F}" presName="childNode2tx" presStyleLbl="bgAcc1" presStyleIdx="1" presStyleCnt="3">
        <dgm:presLayoutVars>
          <dgm:bulletEnabled val="1"/>
        </dgm:presLayoutVars>
      </dgm:prSet>
      <dgm:spPr/>
    </dgm:pt>
    <dgm:pt modelId="{775694E8-609C-4A76-811A-803E251B1581}" type="pres">
      <dgm:prSet presAssocID="{8B4E222D-E38D-4A12-AF75-4102C0696B4F}" presName="parentNode2" presStyleLbl="node1" presStyleIdx="1" presStyleCnt="3">
        <dgm:presLayoutVars>
          <dgm:chMax val="0"/>
          <dgm:bulletEnabled val="1"/>
        </dgm:presLayoutVars>
      </dgm:prSet>
      <dgm:spPr/>
    </dgm:pt>
    <dgm:pt modelId="{1CC7F67F-C840-49D2-8222-379AB7D45A31}" type="pres">
      <dgm:prSet presAssocID="{8B4E222D-E38D-4A12-AF75-4102C0696B4F}" presName="connSite2" presStyleCnt="0"/>
      <dgm:spPr/>
    </dgm:pt>
    <dgm:pt modelId="{E28FC05A-0009-40AE-BFE4-893CE94A01E8}" type="pres">
      <dgm:prSet presAssocID="{D8ED14F1-CF2A-4F75-9F5D-CD0BF3FB8F1F}" presName="Name18" presStyleLbl="sibTrans2D1" presStyleIdx="1" presStyleCnt="2"/>
      <dgm:spPr/>
    </dgm:pt>
    <dgm:pt modelId="{301A50C6-6DE6-438F-90A8-F66D436B08BC}" type="pres">
      <dgm:prSet presAssocID="{91FA9D57-8EA7-4259-9502-B24196866EA2}" presName="composite1" presStyleCnt="0"/>
      <dgm:spPr/>
    </dgm:pt>
    <dgm:pt modelId="{6DE96D63-CEDE-480B-98E4-61CE3C0BD7CF}" type="pres">
      <dgm:prSet presAssocID="{91FA9D57-8EA7-4259-9502-B24196866EA2}" presName="dummyNode1" presStyleLbl="node1" presStyleIdx="1" presStyleCnt="3"/>
      <dgm:spPr/>
    </dgm:pt>
    <dgm:pt modelId="{D48EB2AF-331A-4071-B5EC-C4F39B36475C}" type="pres">
      <dgm:prSet presAssocID="{91FA9D57-8EA7-4259-9502-B24196866EA2}" presName="childNode1" presStyleLbl="bgAcc1" presStyleIdx="2" presStyleCnt="3">
        <dgm:presLayoutVars>
          <dgm:bulletEnabled val="1"/>
        </dgm:presLayoutVars>
      </dgm:prSet>
      <dgm:spPr/>
    </dgm:pt>
    <dgm:pt modelId="{530A33A7-9F67-4F99-B1EF-11A966A7C0CA}" type="pres">
      <dgm:prSet presAssocID="{91FA9D57-8EA7-4259-9502-B24196866EA2}" presName="childNode1tx" presStyleLbl="bgAcc1" presStyleIdx="2" presStyleCnt="3">
        <dgm:presLayoutVars>
          <dgm:bulletEnabled val="1"/>
        </dgm:presLayoutVars>
      </dgm:prSet>
      <dgm:spPr/>
    </dgm:pt>
    <dgm:pt modelId="{47465018-5018-4393-9D22-E1DD65A975BD}" type="pres">
      <dgm:prSet presAssocID="{91FA9D57-8EA7-4259-9502-B24196866EA2}" presName="parentNode1" presStyleLbl="node1" presStyleIdx="2" presStyleCnt="3">
        <dgm:presLayoutVars>
          <dgm:chMax val="1"/>
          <dgm:bulletEnabled val="1"/>
        </dgm:presLayoutVars>
      </dgm:prSet>
      <dgm:spPr/>
    </dgm:pt>
    <dgm:pt modelId="{BF9F6181-C382-4B82-8B31-4D6E60E6AA08}" type="pres">
      <dgm:prSet presAssocID="{91FA9D57-8EA7-4259-9502-B24196866EA2}" presName="connSite1" presStyleCnt="0"/>
      <dgm:spPr/>
    </dgm:pt>
  </dgm:ptLst>
  <dgm:cxnLst>
    <dgm:cxn modelId="{66B53808-17DC-4A27-A3D6-868EC5C74E4A}" type="presOf" srcId="{4646D93D-F805-433A-89C3-1FCB975AE68B}" destId="{530A33A7-9F67-4F99-B1EF-11A966A7C0CA}" srcOrd="1" destOrd="0" presId="urn:microsoft.com/office/officeart/2005/8/layout/hProcess4"/>
    <dgm:cxn modelId="{A699AB0B-30D7-4FDE-927E-955ACBC0B4D4}" type="presOf" srcId="{2F5DF115-7525-4854-A696-9244ADEE8F00}" destId="{328534FF-5879-4D36-8A64-42B7A02FDE4E}" srcOrd="0" destOrd="0" presId="urn:microsoft.com/office/officeart/2005/8/layout/hProcess4"/>
    <dgm:cxn modelId="{AA8A0E10-99DC-42D4-8D49-E51D16A53D7F}" type="presOf" srcId="{D8ED14F1-CF2A-4F75-9F5D-CD0BF3FB8F1F}" destId="{E28FC05A-0009-40AE-BFE4-893CE94A01E8}" srcOrd="0" destOrd="0" presId="urn:microsoft.com/office/officeart/2005/8/layout/hProcess4"/>
    <dgm:cxn modelId="{560AF219-2785-48E1-90BD-A62BB2106041}" type="presOf" srcId="{1C2F0F75-6323-4438-95F4-54B784BEF17C}" destId="{14898D6F-3E40-4ED1-9292-C7DE7511BE42}" srcOrd="0" destOrd="0" presId="urn:microsoft.com/office/officeart/2005/8/layout/hProcess4"/>
    <dgm:cxn modelId="{E0C0092D-F6C9-45BF-83CC-F3A6A3D54312}" type="presOf" srcId="{C392CE2B-59C9-439E-90AA-F88A267E1830}" destId="{7E9528BE-9F31-46D6-A1E4-35CC8475034A}" srcOrd="1" destOrd="1" presId="urn:microsoft.com/office/officeart/2005/8/layout/hProcess4"/>
    <dgm:cxn modelId="{911A792F-2AD6-4E44-9A5D-BFE703821BDF}" srcId="{0F8DF0B7-DB37-4497-9E4F-F7D2461480EF}" destId="{C392CE2B-59C9-439E-90AA-F88A267E1830}" srcOrd="1" destOrd="0" parTransId="{306FD19E-DDEA-4BCB-9C88-0656B07AEB22}" sibTransId="{73437675-40DA-49C4-AD0A-3AF6A8AC3FDF}"/>
    <dgm:cxn modelId="{0540DE3D-D1A3-40C3-8E82-29D8EC2D8E0A}" srcId="{0F8DF0B7-DB37-4497-9E4F-F7D2461480EF}" destId="{7DDAC6CF-9CD3-446A-B523-3C18641BF340}" srcOrd="0" destOrd="0" parTransId="{82F00ADE-0D64-45D5-B6B7-620D95B909C0}" sibTransId="{0F733245-018E-4889-86DF-151029A087C4}"/>
    <dgm:cxn modelId="{8E60FA5E-91E0-4C7C-83D4-F9FDE4969AB5}" type="presOf" srcId="{486EABAE-3B3A-486C-9F58-B39C7AF4127F}" destId="{530A33A7-9F67-4F99-B1EF-11A966A7C0CA}" srcOrd="1" destOrd="1" presId="urn:microsoft.com/office/officeart/2005/8/layout/hProcess4"/>
    <dgm:cxn modelId="{B3FD7C41-92D4-4FBD-9D67-74A4AAF8317C}" type="presOf" srcId="{5774EFAB-3E72-4673-B645-90A0933C6DD7}" destId="{530A33A7-9F67-4F99-B1EF-11A966A7C0CA}" srcOrd="1" destOrd="2" presId="urn:microsoft.com/office/officeart/2005/8/layout/hProcess4"/>
    <dgm:cxn modelId="{C7CC2562-E15B-4AB9-BCE4-D20BA006BA40}" type="presOf" srcId="{4646D93D-F805-433A-89C3-1FCB975AE68B}" destId="{D48EB2AF-331A-4071-B5EC-C4F39B36475C}" srcOrd="0" destOrd="0" presId="urn:microsoft.com/office/officeart/2005/8/layout/hProcess4"/>
    <dgm:cxn modelId="{19B31B65-481D-4113-9358-FF33FC3B9C5F}" srcId="{2F5DF115-7525-4854-A696-9244ADEE8F00}" destId="{8B4E222D-E38D-4A12-AF75-4102C0696B4F}" srcOrd="1" destOrd="0" parTransId="{332E6BEE-2A9C-49BC-99D5-71FC511CEA49}" sibTransId="{D8ED14F1-CF2A-4F75-9F5D-CD0BF3FB8F1F}"/>
    <dgm:cxn modelId="{76159A65-94DA-4B26-86D2-298D524D41FC}" type="presOf" srcId="{0F8DF0B7-DB37-4497-9E4F-F7D2461480EF}" destId="{8B0142A1-031B-46A0-B4FC-19073DFF9FFC}" srcOrd="0" destOrd="0" presId="urn:microsoft.com/office/officeart/2005/8/layout/hProcess4"/>
    <dgm:cxn modelId="{1BE0E445-EB0F-4F27-BEFC-C064B85B54AC}" type="presOf" srcId="{DCD869B5-8314-4F4B-904B-3DB44650A0D4}" destId="{A6EEAE89-0616-4AD7-B157-7ABADCA72FE0}" srcOrd="0" destOrd="0" presId="urn:microsoft.com/office/officeart/2005/8/layout/hProcess4"/>
    <dgm:cxn modelId="{A49D4C6B-8D88-4E0E-B012-054D5E234A5E}" srcId="{8B4E222D-E38D-4A12-AF75-4102C0696B4F}" destId="{DCD869B5-8314-4F4B-904B-3DB44650A0D4}" srcOrd="0" destOrd="0" parTransId="{9BA7406A-9F1D-457E-8901-5E4EE1CC0903}" sibTransId="{7162122A-F402-4E0B-8C10-D1512ED1C8BF}"/>
    <dgm:cxn modelId="{FAEDC94C-E703-4604-B628-AA6471CD0D02}" type="presOf" srcId="{8B4E222D-E38D-4A12-AF75-4102C0696B4F}" destId="{775694E8-609C-4A76-811A-803E251B1581}" srcOrd="0" destOrd="0" presId="urn:microsoft.com/office/officeart/2005/8/layout/hProcess4"/>
    <dgm:cxn modelId="{30C4ED51-A989-4FCA-8416-9334F90D7AB5}" srcId="{2F5DF115-7525-4854-A696-9244ADEE8F00}" destId="{91FA9D57-8EA7-4259-9502-B24196866EA2}" srcOrd="2" destOrd="0" parTransId="{6A2ABF71-70F7-4F5E-B56B-D28BB752A688}" sibTransId="{046BE4D2-91C1-43ED-AD07-3F8B3E009F71}"/>
    <dgm:cxn modelId="{5B48D672-07FD-4BD6-9AD7-98EAA9EB4BC3}" srcId="{91FA9D57-8EA7-4259-9502-B24196866EA2}" destId="{486EABAE-3B3A-486C-9F58-B39C7AF4127F}" srcOrd="1" destOrd="0" parTransId="{7D7C366C-D3F1-4CBF-A3CE-C8E4C18F5F54}" sibTransId="{6F7A1118-8028-44D7-82BA-DA4B846F9317}"/>
    <dgm:cxn modelId="{3BE2C354-4708-48F2-9730-842E1BEB2E36}" type="presOf" srcId="{486EABAE-3B3A-486C-9F58-B39C7AF4127F}" destId="{D48EB2AF-331A-4071-B5EC-C4F39B36475C}" srcOrd="0" destOrd="1" presId="urn:microsoft.com/office/officeart/2005/8/layout/hProcess4"/>
    <dgm:cxn modelId="{D93E927A-DAC5-4ABA-8C67-CB6A91B157BB}" type="presOf" srcId="{5774EFAB-3E72-4673-B645-90A0933C6DD7}" destId="{D48EB2AF-331A-4071-B5EC-C4F39B36475C}" srcOrd="0" destOrd="2" presId="urn:microsoft.com/office/officeart/2005/8/layout/hProcess4"/>
    <dgm:cxn modelId="{04871981-8FBA-4936-98FB-02F04224A202}" type="presOf" srcId="{7DDAC6CF-9CD3-446A-B523-3C18641BF340}" destId="{F8B01E50-02A9-4378-B47B-448E9A5084D9}" srcOrd="0" destOrd="0" presId="urn:microsoft.com/office/officeart/2005/8/layout/hProcess4"/>
    <dgm:cxn modelId="{FED6288F-2AD4-438F-A533-4F237091076E}" type="presOf" srcId="{DCD869B5-8314-4F4B-904B-3DB44650A0D4}" destId="{3B854983-098C-40BE-A905-A3B88900A356}" srcOrd="1" destOrd="0" presId="urn:microsoft.com/office/officeart/2005/8/layout/hProcess4"/>
    <dgm:cxn modelId="{DEE99C95-0348-40B9-A23B-8DF8DFD0A4A1}" type="presOf" srcId="{91FA9D57-8EA7-4259-9502-B24196866EA2}" destId="{47465018-5018-4393-9D22-E1DD65A975BD}" srcOrd="0" destOrd="0" presId="urn:microsoft.com/office/officeart/2005/8/layout/hProcess4"/>
    <dgm:cxn modelId="{B7A773AE-977C-4D6B-8991-EB4A8A2F9834}" type="presOf" srcId="{7DDAC6CF-9CD3-446A-B523-3C18641BF340}" destId="{7E9528BE-9F31-46D6-A1E4-35CC8475034A}" srcOrd="1" destOrd="0" presId="urn:microsoft.com/office/officeart/2005/8/layout/hProcess4"/>
    <dgm:cxn modelId="{CFD420D7-457F-4BD9-BF34-5417326E8368}" srcId="{91FA9D57-8EA7-4259-9502-B24196866EA2}" destId="{4646D93D-F805-433A-89C3-1FCB975AE68B}" srcOrd="0" destOrd="0" parTransId="{BCC7FB9E-EC9B-4D13-BFC3-8F914257198E}" sibTransId="{657D14D2-C66E-41A1-9990-13BDDF6131B9}"/>
    <dgm:cxn modelId="{5B5BA3E5-119C-4058-A691-658B05473BCF}" srcId="{2F5DF115-7525-4854-A696-9244ADEE8F00}" destId="{0F8DF0B7-DB37-4497-9E4F-F7D2461480EF}" srcOrd="0" destOrd="0" parTransId="{10EDC819-5687-475B-9E66-78BCCCBC618B}" sibTransId="{1C2F0F75-6323-4438-95F4-54B784BEF17C}"/>
    <dgm:cxn modelId="{6C8409E6-AA42-4ED7-BB7D-9A824F0827DD}" type="presOf" srcId="{C392CE2B-59C9-439E-90AA-F88A267E1830}" destId="{F8B01E50-02A9-4378-B47B-448E9A5084D9}" srcOrd="0" destOrd="1" presId="urn:microsoft.com/office/officeart/2005/8/layout/hProcess4"/>
    <dgm:cxn modelId="{3501F8F7-4B3C-4963-83A7-C7646E40FC21}" srcId="{91FA9D57-8EA7-4259-9502-B24196866EA2}" destId="{5774EFAB-3E72-4673-B645-90A0933C6DD7}" srcOrd="2" destOrd="0" parTransId="{BFAB5090-C0DF-445F-A0D1-B6FC94F58C27}" sibTransId="{34B89A83-D8F2-47CE-98B4-D7850AB61884}"/>
    <dgm:cxn modelId="{1E097EC2-1660-4132-A61C-AECDD9F59232}" type="presParOf" srcId="{328534FF-5879-4D36-8A64-42B7A02FDE4E}" destId="{5B87E3CB-2C79-4D26-BCC1-A64A27AAEF4D}" srcOrd="0" destOrd="0" presId="urn:microsoft.com/office/officeart/2005/8/layout/hProcess4"/>
    <dgm:cxn modelId="{369F333B-CB9E-4600-AE5D-4D05AE8CB104}" type="presParOf" srcId="{328534FF-5879-4D36-8A64-42B7A02FDE4E}" destId="{4C45D4DF-2999-428F-8B78-97E331F1DCF8}" srcOrd="1" destOrd="0" presId="urn:microsoft.com/office/officeart/2005/8/layout/hProcess4"/>
    <dgm:cxn modelId="{9F971C41-8630-4AF9-B570-21BA98B9987E}" type="presParOf" srcId="{328534FF-5879-4D36-8A64-42B7A02FDE4E}" destId="{43970918-7A19-44A5-9A3F-BFEBD09284A5}" srcOrd="2" destOrd="0" presId="urn:microsoft.com/office/officeart/2005/8/layout/hProcess4"/>
    <dgm:cxn modelId="{C46CA590-D43F-4C76-BC39-A963E5FACDB9}" type="presParOf" srcId="{43970918-7A19-44A5-9A3F-BFEBD09284A5}" destId="{886A65D0-B32A-4F81-979B-14D7EE1DB1A0}" srcOrd="0" destOrd="0" presId="urn:microsoft.com/office/officeart/2005/8/layout/hProcess4"/>
    <dgm:cxn modelId="{81BCBD06-29D8-48FC-B43D-A3217847ABDA}" type="presParOf" srcId="{886A65D0-B32A-4F81-979B-14D7EE1DB1A0}" destId="{1E5DAA8E-1CE1-445F-A13C-E2CC08A6132C}" srcOrd="0" destOrd="0" presId="urn:microsoft.com/office/officeart/2005/8/layout/hProcess4"/>
    <dgm:cxn modelId="{970317D8-54D1-436B-9619-28AA862902DC}" type="presParOf" srcId="{886A65D0-B32A-4F81-979B-14D7EE1DB1A0}" destId="{F8B01E50-02A9-4378-B47B-448E9A5084D9}" srcOrd="1" destOrd="0" presId="urn:microsoft.com/office/officeart/2005/8/layout/hProcess4"/>
    <dgm:cxn modelId="{A0874818-27BE-43B0-9F0F-FA0630153D64}" type="presParOf" srcId="{886A65D0-B32A-4F81-979B-14D7EE1DB1A0}" destId="{7E9528BE-9F31-46D6-A1E4-35CC8475034A}" srcOrd="2" destOrd="0" presId="urn:microsoft.com/office/officeart/2005/8/layout/hProcess4"/>
    <dgm:cxn modelId="{CC12303E-CA04-441D-99BE-85E51A55C0CE}" type="presParOf" srcId="{886A65D0-B32A-4F81-979B-14D7EE1DB1A0}" destId="{8B0142A1-031B-46A0-B4FC-19073DFF9FFC}" srcOrd="3" destOrd="0" presId="urn:microsoft.com/office/officeart/2005/8/layout/hProcess4"/>
    <dgm:cxn modelId="{F9F0BF27-6547-429E-A6C7-D4BBC9B9B0DE}" type="presParOf" srcId="{886A65D0-B32A-4F81-979B-14D7EE1DB1A0}" destId="{3804BAAB-6870-4285-AB0B-CA000A6466DF}" srcOrd="4" destOrd="0" presId="urn:microsoft.com/office/officeart/2005/8/layout/hProcess4"/>
    <dgm:cxn modelId="{EBA16205-4515-442B-9B80-1628548F9985}" type="presParOf" srcId="{43970918-7A19-44A5-9A3F-BFEBD09284A5}" destId="{14898D6F-3E40-4ED1-9292-C7DE7511BE42}" srcOrd="1" destOrd="0" presId="urn:microsoft.com/office/officeart/2005/8/layout/hProcess4"/>
    <dgm:cxn modelId="{8CDE986C-11BD-403A-B189-8E9B341A97B9}" type="presParOf" srcId="{43970918-7A19-44A5-9A3F-BFEBD09284A5}" destId="{0F1868E1-361E-4F3A-9C78-90DC0F9ED8FB}" srcOrd="2" destOrd="0" presId="urn:microsoft.com/office/officeart/2005/8/layout/hProcess4"/>
    <dgm:cxn modelId="{E39C3161-8222-4BAF-B6EE-14E73DFA38CC}" type="presParOf" srcId="{0F1868E1-361E-4F3A-9C78-90DC0F9ED8FB}" destId="{D0E3BEEE-8E69-4E9B-979B-6BC870862E12}" srcOrd="0" destOrd="0" presId="urn:microsoft.com/office/officeart/2005/8/layout/hProcess4"/>
    <dgm:cxn modelId="{E649D34F-0FA8-4487-A78F-251C9E7C3318}" type="presParOf" srcId="{0F1868E1-361E-4F3A-9C78-90DC0F9ED8FB}" destId="{A6EEAE89-0616-4AD7-B157-7ABADCA72FE0}" srcOrd="1" destOrd="0" presId="urn:microsoft.com/office/officeart/2005/8/layout/hProcess4"/>
    <dgm:cxn modelId="{A2EAFC50-9284-4FF5-9C1A-EE308BFA2987}" type="presParOf" srcId="{0F1868E1-361E-4F3A-9C78-90DC0F9ED8FB}" destId="{3B854983-098C-40BE-A905-A3B88900A356}" srcOrd="2" destOrd="0" presId="urn:microsoft.com/office/officeart/2005/8/layout/hProcess4"/>
    <dgm:cxn modelId="{7C9A3F8D-A089-4AE9-9A08-48A3CE36C3FB}" type="presParOf" srcId="{0F1868E1-361E-4F3A-9C78-90DC0F9ED8FB}" destId="{775694E8-609C-4A76-811A-803E251B1581}" srcOrd="3" destOrd="0" presId="urn:microsoft.com/office/officeart/2005/8/layout/hProcess4"/>
    <dgm:cxn modelId="{3F475F25-8929-4A92-A251-71EDB767A302}" type="presParOf" srcId="{0F1868E1-361E-4F3A-9C78-90DC0F9ED8FB}" destId="{1CC7F67F-C840-49D2-8222-379AB7D45A31}" srcOrd="4" destOrd="0" presId="urn:microsoft.com/office/officeart/2005/8/layout/hProcess4"/>
    <dgm:cxn modelId="{9813D8D6-E227-4654-AB97-761495E27A7E}" type="presParOf" srcId="{43970918-7A19-44A5-9A3F-BFEBD09284A5}" destId="{E28FC05A-0009-40AE-BFE4-893CE94A01E8}" srcOrd="3" destOrd="0" presId="urn:microsoft.com/office/officeart/2005/8/layout/hProcess4"/>
    <dgm:cxn modelId="{730CC166-4D1E-47E5-A7A4-CA9E4BE3C4A1}" type="presParOf" srcId="{43970918-7A19-44A5-9A3F-BFEBD09284A5}" destId="{301A50C6-6DE6-438F-90A8-F66D436B08BC}" srcOrd="4" destOrd="0" presId="urn:microsoft.com/office/officeart/2005/8/layout/hProcess4"/>
    <dgm:cxn modelId="{9982A97A-F506-4AE9-A1DF-C4EF961F85FE}" type="presParOf" srcId="{301A50C6-6DE6-438F-90A8-F66D436B08BC}" destId="{6DE96D63-CEDE-480B-98E4-61CE3C0BD7CF}" srcOrd="0" destOrd="0" presId="urn:microsoft.com/office/officeart/2005/8/layout/hProcess4"/>
    <dgm:cxn modelId="{D7742AEF-5D69-47CE-A5C9-9866B8248053}" type="presParOf" srcId="{301A50C6-6DE6-438F-90A8-F66D436B08BC}" destId="{D48EB2AF-331A-4071-B5EC-C4F39B36475C}" srcOrd="1" destOrd="0" presId="urn:microsoft.com/office/officeart/2005/8/layout/hProcess4"/>
    <dgm:cxn modelId="{86F8B6A8-A49A-47BD-9415-E75948CE56E2}" type="presParOf" srcId="{301A50C6-6DE6-438F-90A8-F66D436B08BC}" destId="{530A33A7-9F67-4F99-B1EF-11A966A7C0CA}" srcOrd="2" destOrd="0" presId="urn:microsoft.com/office/officeart/2005/8/layout/hProcess4"/>
    <dgm:cxn modelId="{8DC03341-6C40-4C2D-8C2A-800B9963C41B}" type="presParOf" srcId="{301A50C6-6DE6-438F-90A8-F66D436B08BC}" destId="{47465018-5018-4393-9D22-E1DD65A975BD}" srcOrd="3" destOrd="0" presId="urn:microsoft.com/office/officeart/2005/8/layout/hProcess4"/>
    <dgm:cxn modelId="{CF81B703-CA67-4A6A-B107-C2B4242EBDBA}" type="presParOf" srcId="{301A50C6-6DE6-438F-90A8-F66D436B08BC}" destId="{BF9F6181-C382-4B82-8B31-4D6E60E6AA08}" srcOrd="4" destOrd="0" presId="urn:microsoft.com/office/officeart/2005/8/layout/hProcess4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F5DF115-7525-4854-A696-9244ADEE8F00}" type="doc">
      <dgm:prSet loTypeId="urn:microsoft.com/office/officeart/2005/8/layout/hProcess4" loCatId="process" qsTypeId="urn:microsoft.com/office/officeart/2005/8/quickstyle/simple2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0F8DF0B7-DB37-4497-9E4F-F7D2461480EF}">
      <dgm:prSet phldrT="[Текст]"/>
      <dgm:spPr>
        <a:solidFill>
          <a:srgbClr val="002060"/>
        </a:solidFill>
      </dgm:spPr>
      <dgm:t>
        <a:bodyPr/>
        <a:lstStyle/>
        <a:p>
          <a:r>
            <a:rPr lang="uz-Latn-UZ" dirty="0"/>
            <a:t>15+10=25</a:t>
          </a:r>
          <a:endParaRPr lang="ru-RU" dirty="0"/>
        </a:p>
      </dgm:t>
    </dgm:pt>
    <dgm:pt modelId="{10EDC819-5687-475B-9E66-78BCCCBC618B}" type="parTrans" cxnId="{5B5BA3E5-119C-4058-A691-658B05473BCF}">
      <dgm:prSet/>
      <dgm:spPr/>
      <dgm:t>
        <a:bodyPr/>
        <a:lstStyle/>
        <a:p>
          <a:endParaRPr lang="ru-RU"/>
        </a:p>
      </dgm:t>
    </dgm:pt>
    <dgm:pt modelId="{1C2F0F75-6323-4438-95F4-54B784BEF17C}" type="sibTrans" cxnId="{5B5BA3E5-119C-4058-A691-658B05473BCF}">
      <dgm:prSet/>
      <dgm:spPr>
        <a:solidFill>
          <a:srgbClr val="002060"/>
        </a:solidFill>
        <a:ln w="76200"/>
      </dgm:spPr>
      <dgm:t>
        <a:bodyPr/>
        <a:lstStyle/>
        <a:p>
          <a:endParaRPr lang="ru-RU"/>
        </a:p>
      </dgm:t>
    </dgm:pt>
    <dgm:pt modelId="{7DDAC6CF-9CD3-446A-B523-3C18641BF340}">
      <dgm:prSet phldrT="[Текст]" custT="1"/>
      <dgm:spPr>
        <a:ln w="76200"/>
      </dgm:spPr>
      <dgm:t>
        <a:bodyPr/>
        <a:lstStyle/>
        <a:p>
          <a:r>
            <a:rPr lang="uz-Latn-UZ" sz="2300" b="1" dirty="0"/>
            <a:t>O‘g‘il bola – 15</a:t>
          </a:r>
          <a:endParaRPr lang="ru-RU" sz="2300" dirty="0"/>
        </a:p>
      </dgm:t>
    </dgm:pt>
    <dgm:pt modelId="{82F00ADE-0D64-45D5-B6B7-620D95B909C0}" type="parTrans" cxnId="{0540DE3D-D1A3-40C3-8E82-29D8EC2D8E0A}">
      <dgm:prSet/>
      <dgm:spPr/>
      <dgm:t>
        <a:bodyPr/>
        <a:lstStyle/>
        <a:p>
          <a:endParaRPr lang="ru-RU"/>
        </a:p>
      </dgm:t>
    </dgm:pt>
    <dgm:pt modelId="{0F733245-018E-4889-86DF-151029A087C4}" type="sibTrans" cxnId="{0540DE3D-D1A3-40C3-8E82-29D8EC2D8E0A}">
      <dgm:prSet/>
      <dgm:spPr/>
      <dgm:t>
        <a:bodyPr/>
        <a:lstStyle/>
        <a:p>
          <a:endParaRPr lang="ru-RU"/>
        </a:p>
      </dgm:t>
    </dgm:pt>
    <dgm:pt modelId="{8B4E222D-E38D-4A12-AF75-4102C0696B4F}">
      <dgm:prSet phldrT="[Текст]"/>
      <dgm:spPr>
        <a:solidFill>
          <a:srgbClr val="7030A0"/>
        </a:solidFill>
      </dgm:spPr>
      <dgm:t>
        <a:bodyPr/>
        <a:lstStyle/>
        <a:p>
          <a:r>
            <a:rPr lang="uz-Latn-UZ" dirty="0"/>
            <a:t>1</a:t>
          </a:r>
          <a:r>
            <a:rPr lang="en-US" dirty="0"/>
            <a:t>5</a:t>
          </a:r>
          <a:r>
            <a:rPr lang="uz-Latn-UZ" dirty="0"/>
            <a:t>*9=135</a:t>
          </a:r>
          <a:endParaRPr lang="ru-RU" dirty="0"/>
        </a:p>
      </dgm:t>
    </dgm:pt>
    <dgm:pt modelId="{332E6BEE-2A9C-49BC-99D5-71FC511CEA49}" type="parTrans" cxnId="{19B31B65-481D-4113-9358-FF33FC3B9C5F}">
      <dgm:prSet/>
      <dgm:spPr/>
      <dgm:t>
        <a:bodyPr/>
        <a:lstStyle/>
        <a:p>
          <a:endParaRPr lang="ru-RU"/>
        </a:p>
      </dgm:t>
    </dgm:pt>
    <dgm:pt modelId="{D8ED14F1-CF2A-4F75-9F5D-CD0BF3FB8F1F}" type="sibTrans" cxnId="{19B31B65-481D-4113-9358-FF33FC3B9C5F}">
      <dgm:prSet/>
      <dgm:spPr>
        <a:solidFill>
          <a:srgbClr val="7030A0"/>
        </a:solidFill>
        <a:ln w="76200"/>
      </dgm:spPr>
      <dgm:t>
        <a:bodyPr/>
        <a:lstStyle/>
        <a:p>
          <a:endParaRPr lang="ru-RU"/>
        </a:p>
      </dgm:t>
    </dgm:pt>
    <dgm:pt modelId="{DCD869B5-8314-4F4B-904B-3DB44650A0D4}">
      <dgm:prSet phldrT="[Текст]"/>
      <dgm:spPr>
        <a:ln w="76200"/>
      </dgm:spPr>
      <dgm:t>
        <a:bodyPr/>
        <a:lstStyle/>
        <a:p>
          <a:r>
            <a:rPr lang="en-US" b="1" dirty="0" err="1"/>
            <a:t>Qiz</a:t>
          </a:r>
          <a:r>
            <a:rPr lang="en-US" b="1" dirty="0"/>
            <a:t> </a:t>
          </a:r>
          <a:r>
            <a:rPr lang="uz-Latn-UZ" b="1" dirty="0"/>
            <a:t>bola tanlangan bo‘lsa</a:t>
          </a:r>
          <a:endParaRPr lang="ru-RU" b="1" dirty="0"/>
        </a:p>
      </dgm:t>
    </dgm:pt>
    <dgm:pt modelId="{9BA7406A-9F1D-457E-8901-5E4EE1CC0903}" type="parTrans" cxnId="{A49D4C6B-8D88-4E0E-B012-054D5E234A5E}">
      <dgm:prSet/>
      <dgm:spPr/>
      <dgm:t>
        <a:bodyPr/>
        <a:lstStyle/>
        <a:p>
          <a:endParaRPr lang="ru-RU"/>
        </a:p>
      </dgm:t>
    </dgm:pt>
    <dgm:pt modelId="{7162122A-F402-4E0B-8C10-D1512ED1C8BF}" type="sibTrans" cxnId="{A49D4C6B-8D88-4E0E-B012-054D5E234A5E}">
      <dgm:prSet/>
      <dgm:spPr/>
      <dgm:t>
        <a:bodyPr/>
        <a:lstStyle/>
        <a:p>
          <a:endParaRPr lang="ru-RU"/>
        </a:p>
      </dgm:t>
    </dgm:pt>
    <dgm:pt modelId="{91FA9D57-8EA7-4259-9502-B24196866EA2}">
      <dgm:prSet phldrT="[Текст]"/>
      <dgm:spPr>
        <a:solidFill>
          <a:srgbClr val="002060"/>
        </a:solidFill>
      </dgm:spPr>
      <dgm:t>
        <a:bodyPr/>
        <a:lstStyle/>
        <a:p>
          <a:r>
            <a:rPr lang="uz-Latn-UZ" dirty="0"/>
            <a:t>25*135=3375</a:t>
          </a:r>
          <a:endParaRPr lang="ru-RU" dirty="0"/>
        </a:p>
      </dgm:t>
    </dgm:pt>
    <dgm:pt modelId="{6A2ABF71-70F7-4F5E-B56B-D28BB752A688}" type="parTrans" cxnId="{30C4ED51-A989-4FCA-8416-9334F90D7AB5}">
      <dgm:prSet/>
      <dgm:spPr/>
      <dgm:t>
        <a:bodyPr/>
        <a:lstStyle/>
        <a:p>
          <a:endParaRPr lang="ru-RU"/>
        </a:p>
      </dgm:t>
    </dgm:pt>
    <dgm:pt modelId="{046BE4D2-91C1-43ED-AD07-3F8B3E009F71}" type="sibTrans" cxnId="{30C4ED51-A989-4FCA-8416-9334F90D7AB5}">
      <dgm:prSet/>
      <dgm:spPr/>
      <dgm:t>
        <a:bodyPr/>
        <a:lstStyle/>
        <a:p>
          <a:endParaRPr lang="ru-RU"/>
        </a:p>
      </dgm:t>
    </dgm:pt>
    <dgm:pt modelId="{4646D93D-F805-433A-89C3-1FCB975AE68B}">
      <dgm:prSet phldrT="[Текст]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>
        <a:ln w="76200">
          <a:solidFill>
            <a:schemeClr val="tx1"/>
          </a:solidFill>
        </a:ln>
      </dgm:spPr>
      <dgm:t>
        <a:bodyPr/>
        <a:lstStyle/>
        <a:p>
          <a:r>
            <a:rPr lang="en-US" dirty="0" err="1"/>
            <a:t>Qiz</a:t>
          </a:r>
          <a:r>
            <a:rPr lang="en-US" dirty="0"/>
            <a:t> bola</a:t>
          </a:r>
          <a:endParaRPr lang="ru-RU" dirty="0"/>
        </a:p>
      </dgm:t>
    </dgm:pt>
    <dgm:pt modelId="{BCC7FB9E-EC9B-4D13-BFC3-8F914257198E}" type="parTrans" cxnId="{CFD420D7-457F-4BD9-BF34-5417326E8368}">
      <dgm:prSet/>
      <dgm:spPr/>
      <dgm:t>
        <a:bodyPr/>
        <a:lstStyle/>
        <a:p>
          <a:endParaRPr lang="ru-RU"/>
        </a:p>
      </dgm:t>
    </dgm:pt>
    <dgm:pt modelId="{657D14D2-C66E-41A1-9990-13BDDF6131B9}" type="sibTrans" cxnId="{CFD420D7-457F-4BD9-BF34-5417326E8368}">
      <dgm:prSet/>
      <dgm:spPr/>
      <dgm:t>
        <a:bodyPr/>
        <a:lstStyle/>
        <a:p>
          <a:endParaRPr lang="ru-RU"/>
        </a:p>
      </dgm:t>
    </dgm:pt>
    <dgm:pt modelId="{486EABAE-3B3A-486C-9F58-B39C7AF4127F}">
      <dgm:prSet phldrT="[Текст]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>
        <a:ln w="76200">
          <a:solidFill>
            <a:schemeClr val="tx1"/>
          </a:solidFill>
        </a:ln>
      </dgm:spPr>
      <dgm:t>
        <a:bodyPr/>
        <a:lstStyle/>
        <a:p>
          <a:r>
            <a:rPr lang="en-US" dirty="0" err="1"/>
            <a:t>O‘g‘il</a:t>
          </a:r>
          <a:r>
            <a:rPr lang="en-US" dirty="0"/>
            <a:t> bola</a:t>
          </a:r>
          <a:endParaRPr lang="ru-RU" dirty="0"/>
        </a:p>
      </dgm:t>
    </dgm:pt>
    <dgm:pt modelId="{7D7C366C-D3F1-4CBF-A3CE-C8E4C18F5F54}" type="parTrans" cxnId="{5B48D672-07FD-4BD6-9AD7-98EAA9EB4BC3}">
      <dgm:prSet/>
      <dgm:spPr/>
      <dgm:t>
        <a:bodyPr/>
        <a:lstStyle/>
        <a:p>
          <a:endParaRPr lang="ru-RU"/>
        </a:p>
      </dgm:t>
    </dgm:pt>
    <dgm:pt modelId="{6F7A1118-8028-44D7-82BA-DA4B846F9317}" type="sibTrans" cxnId="{5B48D672-07FD-4BD6-9AD7-98EAA9EB4BC3}">
      <dgm:prSet/>
      <dgm:spPr/>
      <dgm:t>
        <a:bodyPr/>
        <a:lstStyle/>
        <a:p>
          <a:endParaRPr lang="ru-RU"/>
        </a:p>
      </dgm:t>
    </dgm:pt>
    <dgm:pt modelId="{5774EFAB-3E72-4673-B645-90A0933C6DD7}">
      <dgm:prSet phldrT="[Текст]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>
        <a:ln w="76200">
          <a:solidFill>
            <a:schemeClr val="tx1"/>
          </a:solidFill>
        </a:ln>
      </dgm:spPr>
      <dgm:t>
        <a:bodyPr/>
        <a:lstStyle/>
        <a:p>
          <a:r>
            <a:rPr lang="en-US" dirty="0" err="1"/>
            <a:t>Qiz</a:t>
          </a:r>
          <a:r>
            <a:rPr lang="en-US" dirty="0"/>
            <a:t> bola</a:t>
          </a:r>
          <a:endParaRPr lang="ru-RU" dirty="0"/>
        </a:p>
      </dgm:t>
    </dgm:pt>
    <dgm:pt modelId="{BFAB5090-C0DF-445F-A0D1-B6FC94F58C27}" type="parTrans" cxnId="{3501F8F7-4B3C-4963-83A7-C7646E40FC21}">
      <dgm:prSet/>
      <dgm:spPr/>
      <dgm:t>
        <a:bodyPr/>
        <a:lstStyle/>
        <a:p>
          <a:endParaRPr lang="ru-RU"/>
        </a:p>
      </dgm:t>
    </dgm:pt>
    <dgm:pt modelId="{34B89A83-D8F2-47CE-98B4-D7850AB61884}" type="sibTrans" cxnId="{3501F8F7-4B3C-4963-83A7-C7646E40FC21}">
      <dgm:prSet/>
      <dgm:spPr/>
      <dgm:t>
        <a:bodyPr/>
        <a:lstStyle/>
        <a:p>
          <a:endParaRPr lang="ru-RU"/>
        </a:p>
      </dgm:t>
    </dgm:pt>
    <dgm:pt modelId="{903E8C12-75D2-4B84-A386-8106C90D640A}">
      <dgm:prSet custT="1"/>
      <dgm:spPr/>
      <dgm:t>
        <a:bodyPr/>
        <a:lstStyle/>
        <a:p>
          <a:r>
            <a:rPr lang="uz-Latn-UZ" sz="2300" b="1" dirty="0"/>
            <a:t>Qiz bola – 10</a:t>
          </a:r>
          <a:endParaRPr lang="ru-RU" sz="2300" b="1" dirty="0"/>
        </a:p>
      </dgm:t>
    </dgm:pt>
    <dgm:pt modelId="{C7FF1334-C2A6-42CB-B746-ED816D18827E}" type="parTrans" cxnId="{DB84E565-A403-401B-9E15-D7DD9C6EE825}">
      <dgm:prSet/>
      <dgm:spPr/>
      <dgm:t>
        <a:bodyPr/>
        <a:lstStyle/>
        <a:p>
          <a:endParaRPr lang="ru-RU"/>
        </a:p>
      </dgm:t>
    </dgm:pt>
    <dgm:pt modelId="{7D64BD0A-0C1F-404A-804F-C7959BE329E4}" type="sibTrans" cxnId="{DB84E565-A403-401B-9E15-D7DD9C6EE825}">
      <dgm:prSet/>
      <dgm:spPr/>
      <dgm:t>
        <a:bodyPr/>
        <a:lstStyle/>
        <a:p>
          <a:endParaRPr lang="ru-RU"/>
        </a:p>
      </dgm:t>
    </dgm:pt>
    <dgm:pt modelId="{328534FF-5879-4D36-8A64-42B7A02FDE4E}" type="pres">
      <dgm:prSet presAssocID="{2F5DF115-7525-4854-A696-9244ADEE8F00}" presName="Name0" presStyleCnt="0">
        <dgm:presLayoutVars>
          <dgm:dir/>
          <dgm:animLvl val="lvl"/>
          <dgm:resizeHandles val="exact"/>
        </dgm:presLayoutVars>
      </dgm:prSet>
      <dgm:spPr/>
    </dgm:pt>
    <dgm:pt modelId="{5B87E3CB-2C79-4D26-BCC1-A64A27AAEF4D}" type="pres">
      <dgm:prSet presAssocID="{2F5DF115-7525-4854-A696-9244ADEE8F00}" presName="tSp" presStyleCnt="0"/>
      <dgm:spPr/>
    </dgm:pt>
    <dgm:pt modelId="{4C45D4DF-2999-428F-8B78-97E331F1DCF8}" type="pres">
      <dgm:prSet presAssocID="{2F5DF115-7525-4854-A696-9244ADEE8F00}" presName="bSp" presStyleCnt="0"/>
      <dgm:spPr/>
    </dgm:pt>
    <dgm:pt modelId="{43970918-7A19-44A5-9A3F-BFEBD09284A5}" type="pres">
      <dgm:prSet presAssocID="{2F5DF115-7525-4854-A696-9244ADEE8F00}" presName="process" presStyleCnt="0"/>
      <dgm:spPr/>
    </dgm:pt>
    <dgm:pt modelId="{886A65D0-B32A-4F81-979B-14D7EE1DB1A0}" type="pres">
      <dgm:prSet presAssocID="{0F8DF0B7-DB37-4497-9E4F-F7D2461480EF}" presName="composite1" presStyleCnt="0"/>
      <dgm:spPr/>
    </dgm:pt>
    <dgm:pt modelId="{1E5DAA8E-1CE1-445F-A13C-E2CC08A6132C}" type="pres">
      <dgm:prSet presAssocID="{0F8DF0B7-DB37-4497-9E4F-F7D2461480EF}" presName="dummyNode1" presStyleLbl="node1" presStyleIdx="0" presStyleCnt="3"/>
      <dgm:spPr/>
    </dgm:pt>
    <dgm:pt modelId="{F8B01E50-02A9-4378-B47B-448E9A5084D9}" type="pres">
      <dgm:prSet presAssocID="{0F8DF0B7-DB37-4497-9E4F-F7D2461480EF}" presName="childNode1" presStyleLbl="bgAcc1" presStyleIdx="0" presStyleCnt="3" custScaleX="111995">
        <dgm:presLayoutVars>
          <dgm:bulletEnabled val="1"/>
        </dgm:presLayoutVars>
      </dgm:prSet>
      <dgm:spPr/>
    </dgm:pt>
    <dgm:pt modelId="{7E9528BE-9F31-46D6-A1E4-35CC8475034A}" type="pres">
      <dgm:prSet presAssocID="{0F8DF0B7-DB37-4497-9E4F-F7D2461480EF}" presName="childNode1tx" presStyleLbl="bgAcc1" presStyleIdx="0" presStyleCnt="3">
        <dgm:presLayoutVars>
          <dgm:bulletEnabled val="1"/>
        </dgm:presLayoutVars>
      </dgm:prSet>
      <dgm:spPr/>
    </dgm:pt>
    <dgm:pt modelId="{8B0142A1-031B-46A0-B4FC-19073DFF9FFC}" type="pres">
      <dgm:prSet presAssocID="{0F8DF0B7-DB37-4497-9E4F-F7D2461480EF}" presName="parentNode1" presStyleLbl="node1" presStyleIdx="0" presStyleCnt="3">
        <dgm:presLayoutVars>
          <dgm:chMax val="1"/>
          <dgm:bulletEnabled val="1"/>
        </dgm:presLayoutVars>
      </dgm:prSet>
      <dgm:spPr/>
    </dgm:pt>
    <dgm:pt modelId="{3804BAAB-6870-4285-AB0B-CA000A6466DF}" type="pres">
      <dgm:prSet presAssocID="{0F8DF0B7-DB37-4497-9E4F-F7D2461480EF}" presName="connSite1" presStyleCnt="0"/>
      <dgm:spPr/>
    </dgm:pt>
    <dgm:pt modelId="{14898D6F-3E40-4ED1-9292-C7DE7511BE42}" type="pres">
      <dgm:prSet presAssocID="{1C2F0F75-6323-4438-95F4-54B784BEF17C}" presName="Name9" presStyleLbl="sibTrans2D1" presStyleIdx="0" presStyleCnt="2"/>
      <dgm:spPr/>
    </dgm:pt>
    <dgm:pt modelId="{0F1868E1-361E-4F3A-9C78-90DC0F9ED8FB}" type="pres">
      <dgm:prSet presAssocID="{8B4E222D-E38D-4A12-AF75-4102C0696B4F}" presName="composite2" presStyleCnt="0"/>
      <dgm:spPr/>
    </dgm:pt>
    <dgm:pt modelId="{D0E3BEEE-8E69-4E9B-979B-6BC870862E12}" type="pres">
      <dgm:prSet presAssocID="{8B4E222D-E38D-4A12-AF75-4102C0696B4F}" presName="dummyNode2" presStyleLbl="node1" presStyleIdx="0" presStyleCnt="3"/>
      <dgm:spPr/>
    </dgm:pt>
    <dgm:pt modelId="{A6EEAE89-0616-4AD7-B157-7ABADCA72FE0}" type="pres">
      <dgm:prSet presAssocID="{8B4E222D-E38D-4A12-AF75-4102C0696B4F}" presName="childNode2" presStyleLbl="bgAcc1" presStyleIdx="1" presStyleCnt="3">
        <dgm:presLayoutVars>
          <dgm:bulletEnabled val="1"/>
        </dgm:presLayoutVars>
      </dgm:prSet>
      <dgm:spPr/>
    </dgm:pt>
    <dgm:pt modelId="{3B854983-098C-40BE-A905-A3B88900A356}" type="pres">
      <dgm:prSet presAssocID="{8B4E222D-E38D-4A12-AF75-4102C0696B4F}" presName="childNode2tx" presStyleLbl="bgAcc1" presStyleIdx="1" presStyleCnt="3">
        <dgm:presLayoutVars>
          <dgm:bulletEnabled val="1"/>
        </dgm:presLayoutVars>
      </dgm:prSet>
      <dgm:spPr/>
    </dgm:pt>
    <dgm:pt modelId="{775694E8-609C-4A76-811A-803E251B1581}" type="pres">
      <dgm:prSet presAssocID="{8B4E222D-E38D-4A12-AF75-4102C0696B4F}" presName="parentNode2" presStyleLbl="node1" presStyleIdx="1" presStyleCnt="3">
        <dgm:presLayoutVars>
          <dgm:chMax val="0"/>
          <dgm:bulletEnabled val="1"/>
        </dgm:presLayoutVars>
      </dgm:prSet>
      <dgm:spPr/>
    </dgm:pt>
    <dgm:pt modelId="{1CC7F67F-C840-49D2-8222-379AB7D45A31}" type="pres">
      <dgm:prSet presAssocID="{8B4E222D-E38D-4A12-AF75-4102C0696B4F}" presName="connSite2" presStyleCnt="0"/>
      <dgm:spPr/>
    </dgm:pt>
    <dgm:pt modelId="{E28FC05A-0009-40AE-BFE4-893CE94A01E8}" type="pres">
      <dgm:prSet presAssocID="{D8ED14F1-CF2A-4F75-9F5D-CD0BF3FB8F1F}" presName="Name18" presStyleLbl="sibTrans2D1" presStyleIdx="1" presStyleCnt="2"/>
      <dgm:spPr/>
    </dgm:pt>
    <dgm:pt modelId="{301A50C6-6DE6-438F-90A8-F66D436B08BC}" type="pres">
      <dgm:prSet presAssocID="{91FA9D57-8EA7-4259-9502-B24196866EA2}" presName="composite1" presStyleCnt="0"/>
      <dgm:spPr/>
    </dgm:pt>
    <dgm:pt modelId="{6DE96D63-CEDE-480B-98E4-61CE3C0BD7CF}" type="pres">
      <dgm:prSet presAssocID="{91FA9D57-8EA7-4259-9502-B24196866EA2}" presName="dummyNode1" presStyleLbl="node1" presStyleIdx="1" presStyleCnt="3"/>
      <dgm:spPr/>
    </dgm:pt>
    <dgm:pt modelId="{D48EB2AF-331A-4071-B5EC-C4F39B36475C}" type="pres">
      <dgm:prSet presAssocID="{91FA9D57-8EA7-4259-9502-B24196866EA2}" presName="childNode1" presStyleLbl="bgAcc1" presStyleIdx="2" presStyleCnt="3">
        <dgm:presLayoutVars>
          <dgm:bulletEnabled val="1"/>
        </dgm:presLayoutVars>
      </dgm:prSet>
      <dgm:spPr/>
    </dgm:pt>
    <dgm:pt modelId="{530A33A7-9F67-4F99-B1EF-11A966A7C0CA}" type="pres">
      <dgm:prSet presAssocID="{91FA9D57-8EA7-4259-9502-B24196866EA2}" presName="childNode1tx" presStyleLbl="bgAcc1" presStyleIdx="2" presStyleCnt="3">
        <dgm:presLayoutVars>
          <dgm:bulletEnabled val="1"/>
        </dgm:presLayoutVars>
      </dgm:prSet>
      <dgm:spPr/>
    </dgm:pt>
    <dgm:pt modelId="{47465018-5018-4393-9D22-E1DD65A975BD}" type="pres">
      <dgm:prSet presAssocID="{91FA9D57-8EA7-4259-9502-B24196866EA2}" presName="parentNode1" presStyleLbl="node1" presStyleIdx="2" presStyleCnt="3">
        <dgm:presLayoutVars>
          <dgm:chMax val="1"/>
          <dgm:bulletEnabled val="1"/>
        </dgm:presLayoutVars>
      </dgm:prSet>
      <dgm:spPr/>
    </dgm:pt>
    <dgm:pt modelId="{BF9F6181-C382-4B82-8B31-4D6E60E6AA08}" type="pres">
      <dgm:prSet presAssocID="{91FA9D57-8EA7-4259-9502-B24196866EA2}" presName="connSite1" presStyleCnt="0"/>
      <dgm:spPr/>
    </dgm:pt>
  </dgm:ptLst>
  <dgm:cxnLst>
    <dgm:cxn modelId="{66B53808-17DC-4A27-A3D6-868EC5C74E4A}" type="presOf" srcId="{4646D93D-F805-433A-89C3-1FCB975AE68B}" destId="{530A33A7-9F67-4F99-B1EF-11A966A7C0CA}" srcOrd="1" destOrd="0" presId="urn:microsoft.com/office/officeart/2005/8/layout/hProcess4"/>
    <dgm:cxn modelId="{A699AB0B-30D7-4FDE-927E-955ACBC0B4D4}" type="presOf" srcId="{2F5DF115-7525-4854-A696-9244ADEE8F00}" destId="{328534FF-5879-4D36-8A64-42B7A02FDE4E}" srcOrd="0" destOrd="0" presId="urn:microsoft.com/office/officeart/2005/8/layout/hProcess4"/>
    <dgm:cxn modelId="{AA8A0E10-99DC-42D4-8D49-E51D16A53D7F}" type="presOf" srcId="{D8ED14F1-CF2A-4F75-9F5D-CD0BF3FB8F1F}" destId="{E28FC05A-0009-40AE-BFE4-893CE94A01E8}" srcOrd="0" destOrd="0" presId="urn:microsoft.com/office/officeart/2005/8/layout/hProcess4"/>
    <dgm:cxn modelId="{560AF219-2785-48E1-90BD-A62BB2106041}" type="presOf" srcId="{1C2F0F75-6323-4438-95F4-54B784BEF17C}" destId="{14898D6F-3E40-4ED1-9292-C7DE7511BE42}" srcOrd="0" destOrd="0" presId="urn:microsoft.com/office/officeart/2005/8/layout/hProcess4"/>
    <dgm:cxn modelId="{0540DE3D-D1A3-40C3-8E82-29D8EC2D8E0A}" srcId="{0F8DF0B7-DB37-4497-9E4F-F7D2461480EF}" destId="{7DDAC6CF-9CD3-446A-B523-3C18641BF340}" srcOrd="0" destOrd="0" parTransId="{82F00ADE-0D64-45D5-B6B7-620D95B909C0}" sibTransId="{0F733245-018E-4889-86DF-151029A087C4}"/>
    <dgm:cxn modelId="{8E60FA5E-91E0-4C7C-83D4-F9FDE4969AB5}" type="presOf" srcId="{486EABAE-3B3A-486C-9F58-B39C7AF4127F}" destId="{530A33A7-9F67-4F99-B1EF-11A966A7C0CA}" srcOrd="1" destOrd="1" presId="urn:microsoft.com/office/officeart/2005/8/layout/hProcess4"/>
    <dgm:cxn modelId="{B3FD7C41-92D4-4FBD-9D67-74A4AAF8317C}" type="presOf" srcId="{5774EFAB-3E72-4673-B645-90A0933C6DD7}" destId="{530A33A7-9F67-4F99-B1EF-11A966A7C0CA}" srcOrd="1" destOrd="2" presId="urn:microsoft.com/office/officeart/2005/8/layout/hProcess4"/>
    <dgm:cxn modelId="{C7CC2562-E15B-4AB9-BCE4-D20BA006BA40}" type="presOf" srcId="{4646D93D-F805-433A-89C3-1FCB975AE68B}" destId="{D48EB2AF-331A-4071-B5EC-C4F39B36475C}" srcOrd="0" destOrd="0" presId="urn:microsoft.com/office/officeart/2005/8/layout/hProcess4"/>
    <dgm:cxn modelId="{19B31B65-481D-4113-9358-FF33FC3B9C5F}" srcId="{2F5DF115-7525-4854-A696-9244ADEE8F00}" destId="{8B4E222D-E38D-4A12-AF75-4102C0696B4F}" srcOrd="1" destOrd="0" parTransId="{332E6BEE-2A9C-49BC-99D5-71FC511CEA49}" sibTransId="{D8ED14F1-CF2A-4F75-9F5D-CD0BF3FB8F1F}"/>
    <dgm:cxn modelId="{76159A65-94DA-4B26-86D2-298D524D41FC}" type="presOf" srcId="{0F8DF0B7-DB37-4497-9E4F-F7D2461480EF}" destId="{8B0142A1-031B-46A0-B4FC-19073DFF9FFC}" srcOrd="0" destOrd="0" presId="urn:microsoft.com/office/officeart/2005/8/layout/hProcess4"/>
    <dgm:cxn modelId="{1BE0E445-EB0F-4F27-BEFC-C064B85B54AC}" type="presOf" srcId="{DCD869B5-8314-4F4B-904B-3DB44650A0D4}" destId="{A6EEAE89-0616-4AD7-B157-7ABADCA72FE0}" srcOrd="0" destOrd="0" presId="urn:microsoft.com/office/officeart/2005/8/layout/hProcess4"/>
    <dgm:cxn modelId="{DB84E565-A403-401B-9E15-D7DD9C6EE825}" srcId="{0F8DF0B7-DB37-4497-9E4F-F7D2461480EF}" destId="{903E8C12-75D2-4B84-A386-8106C90D640A}" srcOrd="1" destOrd="0" parTransId="{C7FF1334-C2A6-42CB-B746-ED816D18827E}" sibTransId="{7D64BD0A-0C1F-404A-804F-C7959BE329E4}"/>
    <dgm:cxn modelId="{A49D4C6B-8D88-4E0E-B012-054D5E234A5E}" srcId="{8B4E222D-E38D-4A12-AF75-4102C0696B4F}" destId="{DCD869B5-8314-4F4B-904B-3DB44650A0D4}" srcOrd="0" destOrd="0" parTransId="{9BA7406A-9F1D-457E-8901-5E4EE1CC0903}" sibTransId="{7162122A-F402-4E0B-8C10-D1512ED1C8BF}"/>
    <dgm:cxn modelId="{FAEDC94C-E703-4604-B628-AA6471CD0D02}" type="presOf" srcId="{8B4E222D-E38D-4A12-AF75-4102C0696B4F}" destId="{775694E8-609C-4A76-811A-803E251B1581}" srcOrd="0" destOrd="0" presId="urn:microsoft.com/office/officeart/2005/8/layout/hProcess4"/>
    <dgm:cxn modelId="{30C4ED51-A989-4FCA-8416-9334F90D7AB5}" srcId="{2F5DF115-7525-4854-A696-9244ADEE8F00}" destId="{91FA9D57-8EA7-4259-9502-B24196866EA2}" srcOrd="2" destOrd="0" parTransId="{6A2ABF71-70F7-4F5E-B56B-D28BB752A688}" sibTransId="{046BE4D2-91C1-43ED-AD07-3F8B3E009F71}"/>
    <dgm:cxn modelId="{5B48D672-07FD-4BD6-9AD7-98EAA9EB4BC3}" srcId="{91FA9D57-8EA7-4259-9502-B24196866EA2}" destId="{486EABAE-3B3A-486C-9F58-B39C7AF4127F}" srcOrd="1" destOrd="0" parTransId="{7D7C366C-D3F1-4CBF-A3CE-C8E4C18F5F54}" sibTransId="{6F7A1118-8028-44D7-82BA-DA4B846F9317}"/>
    <dgm:cxn modelId="{3BE2C354-4708-48F2-9730-842E1BEB2E36}" type="presOf" srcId="{486EABAE-3B3A-486C-9F58-B39C7AF4127F}" destId="{D48EB2AF-331A-4071-B5EC-C4F39B36475C}" srcOrd="0" destOrd="1" presId="urn:microsoft.com/office/officeart/2005/8/layout/hProcess4"/>
    <dgm:cxn modelId="{D93E927A-DAC5-4ABA-8C67-CB6A91B157BB}" type="presOf" srcId="{5774EFAB-3E72-4673-B645-90A0933C6DD7}" destId="{D48EB2AF-331A-4071-B5EC-C4F39B36475C}" srcOrd="0" destOrd="2" presId="urn:microsoft.com/office/officeart/2005/8/layout/hProcess4"/>
    <dgm:cxn modelId="{04871981-8FBA-4936-98FB-02F04224A202}" type="presOf" srcId="{7DDAC6CF-9CD3-446A-B523-3C18641BF340}" destId="{F8B01E50-02A9-4378-B47B-448E9A5084D9}" srcOrd="0" destOrd="0" presId="urn:microsoft.com/office/officeart/2005/8/layout/hProcess4"/>
    <dgm:cxn modelId="{19A92C82-32E2-4B17-B634-72672FBF03D6}" type="presOf" srcId="{903E8C12-75D2-4B84-A386-8106C90D640A}" destId="{F8B01E50-02A9-4378-B47B-448E9A5084D9}" srcOrd="0" destOrd="1" presId="urn:microsoft.com/office/officeart/2005/8/layout/hProcess4"/>
    <dgm:cxn modelId="{FED6288F-2AD4-438F-A533-4F237091076E}" type="presOf" srcId="{DCD869B5-8314-4F4B-904B-3DB44650A0D4}" destId="{3B854983-098C-40BE-A905-A3B88900A356}" srcOrd="1" destOrd="0" presId="urn:microsoft.com/office/officeart/2005/8/layout/hProcess4"/>
    <dgm:cxn modelId="{DEE99C95-0348-40B9-A23B-8DF8DFD0A4A1}" type="presOf" srcId="{91FA9D57-8EA7-4259-9502-B24196866EA2}" destId="{47465018-5018-4393-9D22-E1DD65A975BD}" srcOrd="0" destOrd="0" presId="urn:microsoft.com/office/officeart/2005/8/layout/hProcess4"/>
    <dgm:cxn modelId="{B7A773AE-977C-4D6B-8991-EB4A8A2F9834}" type="presOf" srcId="{7DDAC6CF-9CD3-446A-B523-3C18641BF340}" destId="{7E9528BE-9F31-46D6-A1E4-35CC8475034A}" srcOrd="1" destOrd="0" presId="urn:microsoft.com/office/officeart/2005/8/layout/hProcess4"/>
    <dgm:cxn modelId="{5E70ADB3-D77A-43C9-B9E2-578FC61E4AD1}" type="presOf" srcId="{903E8C12-75D2-4B84-A386-8106C90D640A}" destId="{7E9528BE-9F31-46D6-A1E4-35CC8475034A}" srcOrd="1" destOrd="1" presId="urn:microsoft.com/office/officeart/2005/8/layout/hProcess4"/>
    <dgm:cxn modelId="{CFD420D7-457F-4BD9-BF34-5417326E8368}" srcId="{91FA9D57-8EA7-4259-9502-B24196866EA2}" destId="{4646D93D-F805-433A-89C3-1FCB975AE68B}" srcOrd="0" destOrd="0" parTransId="{BCC7FB9E-EC9B-4D13-BFC3-8F914257198E}" sibTransId="{657D14D2-C66E-41A1-9990-13BDDF6131B9}"/>
    <dgm:cxn modelId="{5B5BA3E5-119C-4058-A691-658B05473BCF}" srcId="{2F5DF115-7525-4854-A696-9244ADEE8F00}" destId="{0F8DF0B7-DB37-4497-9E4F-F7D2461480EF}" srcOrd="0" destOrd="0" parTransId="{10EDC819-5687-475B-9E66-78BCCCBC618B}" sibTransId="{1C2F0F75-6323-4438-95F4-54B784BEF17C}"/>
    <dgm:cxn modelId="{3501F8F7-4B3C-4963-83A7-C7646E40FC21}" srcId="{91FA9D57-8EA7-4259-9502-B24196866EA2}" destId="{5774EFAB-3E72-4673-B645-90A0933C6DD7}" srcOrd="2" destOrd="0" parTransId="{BFAB5090-C0DF-445F-A0D1-B6FC94F58C27}" sibTransId="{34B89A83-D8F2-47CE-98B4-D7850AB61884}"/>
    <dgm:cxn modelId="{1E097EC2-1660-4132-A61C-AECDD9F59232}" type="presParOf" srcId="{328534FF-5879-4D36-8A64-42B7A02FDE4E}" destId="{5B87E3CB-2C79-4D26-BCC1-A64A27AAEF4D}" srcOrd="0" destOrd="0" presId="urn:microsoft.com/office/officeart/2005/8/layout/hProcess4"/>
    <dgm:cxn modelId="{369F333B-CB9E-4600-AE5D-4D05AE8CB104}" type="presParOf" srcId="{328534FF-5879-4D36-8A64-42B7A02FDE4E}" destId="{4C45D4DF-2999-428F-8B78-97E331F1DCF8}" srcOrd="1" destOrd="0" presId="urn:microsoft.com/office/officeart/2005/8/layout/hProcess4"/>
    <dgm:cxn modelId="{9F971C41-8630-4AF9-B570-21BA98B9987E}" type="presParOf" srcId="{328534FF-5879-4D36-8A64-42B7A02FDE4E}" destId="{43970918-7A19-44A5-9A3F-BFEBD09284A5}" srcOrd="2" destOrd="0" presId="urn:microsoft.com/office/officeart/2005/8/layout/hProcess4"/>
    <dgm:cxn modelId="{C46CA590-D43F-4C76-BC39-A963E5FACDB9}" type="presParOf" srcId="{43970918-7A19-44A5-9A3F-BFEBD09284A5}" destId="{886A65D0-B32A-4F81-979B-14D7EE1DB1A0}" srcOrd="0" destOrd="0" presId="urn:microsoft.com/office/officeart/2005/8/layout/hProcess4"/>
    <dgm:cxn modelId="{81BCBD06-29D8-48FC-B43D-A3217847ABDA}" type="presParOf" srcId="{886A65D0-B32A-4F81-979B-14D7EE1DB1A0}" destId="{1E5DAA8E-1CE1-445F-A13C-E2CC08A6132C}" srcOrd="0" destOrd="0" presId="urn:microsoft.com/office/officeart/2005/8/layout/hProcess4"/>
    <dgm:cxn modelId="{970317D8-54D1-436B-9619-28AA862902DC}" type="presParOf" srcId="{886A65D0-B32A-4F81-979B-14D7EE1DB1A0}" destId="{F8B01E50-02A9-4378-B47B-448E9A5084D9}" srcOrd="1" destOrd="0" presId="urn:microsoft.com/office/officeart/2005/8/layout/hProcess4"/>
    <dgm:cxn modelId="{A0874818-27BE-43B0-9F0F-FA0630153D64}" type="presParOf" srcId="{886A65D0-B32A-4F81-979B-14D7EE1DB1A0}" destId="{7E9528BE-9F31-46D6-A1E4-35CC8475034A}" srcOrd="2" destOrd="0" presId="urn:microsoft.com/office/officeart/2005/8/layout/hProcess4"/>
    <dgm:cxn modelId="{CC12303E-CA04-441D-99BE-85E51A55C0CE}" type="presParOf" srcId="{886A65D0-B32A-4F81-979B-14D7EE1DB1A0}" destId="{8B0142A1-031B-46A0-B4FC-19073DFF9FFC}" srcOrd="3" destOrd="0" presId="urn:microsoft.com/office/officeart/2005/8/layout/hProcess4"/>
    <dgm:cxn modelId="{F9F0BF27-6547-429E-A6C7-D4BBC9B9B0DE}" type="presParOf" srcId="{886A65D0-B32A-4F81-979B-14D7EE1DB1A0}" destId="{3804BAAB-6870-4285-AB0B-CA000A6466DF}" srcOrd="4" destOrd="0" presId="urn:microsoft.com/office/officeart/2005/8/layout/hProcess4"/>
    <dgm:cxn modelId="{EBA16205-4515-442B-9B80-1628548F9985}" type="presParOf" srcId="{43970918-7A19-44A5-9A3F-BFEBD09284A5}" destId="{14898D6F-3E40-4ED1-9292-C7DE7511BE42}" srcOrd="1" destOrd="0" presId="urn:microsoft.com/office/officeart/2005/8/layout/hProcess4"/>
    <dgm:cxn modelId="{8CDE986C-11BD-403A-B189-8E9B341A97B9}" type="presParOf" srcId="{43970918-7A19-44A5-9A3F-BFEBD09284A5}" destId="{0F1868E1-361E-4F3A-9C78-90DC0F9ED8FB}" srcOrd="2" destOrd="0" presId="urn:microsoft.com/office/officeart/2005/8/layout/hProcess4"/>
    <dgm:cxn modelId="{E39C3161-8222-4BAF-B6EE-14E73DFA38CC}" type="presParOf" srcId="{0F1868E1-361E-4F3A-9C78-90DC0F9ED8FB}" destId="{D0E3BEEE-8E69-4E9B-979B-6BC870862E12}" srcOrd="0" destOrd="0" presId="urn:microsoft.com/office/officeart/2005/8/layout/hProcess4"/>
    <dgm:cxn modelId="{E649D34F-0FA8-4487-A78F-251C9E7C3318}" type="presParOf" srcId="{0F1868E1-361E-4F3A-9C78-90DC0F9ED8FB}" destId="{A6EEAE89-0616-4AD7-B157-7ABADCA72FE0}" srcOrd="1" destOrd="0" presId="urn:microsoft.com/office/officeart/2005/8/layout/hProcess4"/>
    <dgm:cxn modelId="{A2EAFC50-9284-4FF5-9C1A-EE308BFA2987}" type="presParOf" srcId="{0F1868E1-361E-4F3A-9C78-90DC0F9ED8FB}" destId="{3B854983-098C-40BE-A905-A3B88900A356}" srcOrd="2" destOrd="0" presId="urn:microsoft.com/office/officeart/2005/8/layout/hProcess4"/>
    <dgm:cxn modelId="{7C9A3F8D-A089-4AE9-9A08-48A3CE36C3FB}" type="presParOf" srcId="{0F1868E1-361E-4F3A-9C78-90DC0F9ED8FB}" destId="{775694E8-609C-4A76-811A-803E251B1581}" srcOrd="3" destOrd="0" presId="urn:microsoft.com/office/officeart/2005/8/layout/hProcess4"/>
    <dgm:cxn modelId="{3F475F25-8929-4A92-A251-71EDB767A302}" type="presParOf" srcId="{0F1868E1-361E-4F3A-9C78-90DC0F9ED8FB}" destId="{1CC7F67F-C840-49D2-8222-379AB7D45A31}" srcOrd="4" destOrd="0" presId="urn:microsoft.com/office/officeart/2005/8/layout/hProcess4"/>
    <dgm:cxn modelId="{9813D8D6-E227-4654-AB97-761495E27A7E}" type="presParOf" srcId="{43970918-7A19-44A5-9A3F-BFEBD09284A5}" destId="{E28FC05A-0009-40AE-BFE4-893CE94A01E8}" srcOrd="3" destOrd="0" presId="urn:microsoft.com/office/officeart/2005/8/layout/hProcess4"/>
    <dgm:cxn modelId="{730CC166-4D1E-47E5-A7A4-CA9E4BE3C4A1}" type="presParOf" srcId="{43970918-7A19-44A5-9A3F-BFEBD09284A5}" destId="{301A50C6-6DE6-438F-90A8-F66D436B08BC}" srcOrd="4" destOrd="0" presId="urn:microsoft.com/office/officeart/2005/8/layout/hProcess4"/>
    <dgm:cxn modelId="{9982A97A-F506-4AE9-A1DF-C4EF961F85FE}" type="presParOf" srcId="{301A50C6-6DE6-438F-90A8-F66D436B08BC}" destId="{6DE96D63-CEDE-480B-98E4-61CE3C0BD7CF}" srcOrd="0" destOrd="0" presId="urn:microsoft.com/office/officeart/2005/8/layout/hProcess4"/>
    <dgm:cxn modelId="{D7742AEF-5D69-47CE-A5C9-9866B8248053}" type="presParOf" srcId="{301A50C6-6DE6-438F-90A8-F66D436B08BC}" destId="{D48EB2AF-331A-4071-B5EC-C4F39B36475C}" srcOrd="1" destOrd="0" presId="urn:microsoft.com/office/officeart/2005/8/layout/hProcess4"/>
    <dgm:cxn modelId="{86F8B6A8-A49A-47BD-9415-E75948CE56E2}" type="presParOf" srcId="{301A50C6-6DE6-438F-90A8-F66D436B08BC}" destId="{530A33A7-9F67-4F99-B1EF-11A966A7C0CA}" srcOrd="2" destOrd="0" presId="urn:microsoft.com/office/officeart/2005/8/layout/hProcess4"/>
    <dgm:cxn modelId="{8DC03341-6C40-4C2D-8C2A-800B9963C41B}" type="presParOf" srcId="{301A50C6-6DE6-438F-90A8-F66D436B08BC}" destId="{47465018-5018-4393-9D22-E1DD65A975BD}" srcOrd="3" destOrd="0" presId="urn:microsoft.com/office/officeart/2005/8/layout/hProcess4"/>
    <dgm:cxn modelId="{CF81B703-CA67-4A6A-B107-C2B4242EBDBA}" type="presParOf" srcId="{301A50C6-6DE6-438F-90A8-F66D436B08BC}" destId="{BF9F6181-C382-4B82-8B31-4D6E60E6AA08}" srcOrd="4" destOrd="0" presId="urn:microsoft.com/office/officeart/2005/8/layout/hProcess4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3DC99FB-10AB-48D8-AA5E-25BD78ECFDF6}" type="doc">
      <dgm:prSet loTypeId="urn:microsoft.com/office/officeart/2005/8/layout/vList6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37FB9C2D-2FFC-4605-927D-7CE6DA92E111}">
      <dgm:prSet phldrT="[Текст]" custT="1"/>
      <dgm:spPr>
        <a:solidFill>
          <a:srgbClr val="000066"/>
        </a:solidFill>
      </dgm:spPr>
      <dgm:t>
        <a:bodyPr/>
        <a:lstStyle/>
        <a:p>
          <a:pPr>
            <a:lnSpc>
              <a:spcPct val="100000"/>
            </a:lnSpc>
          </a:pPr>
          <a:r>
            <a:rPr lang="en-US" sz="3000" b="1" dirty="0">
              <a:latin typeface="Calibri" panose="020F0502020204030204" pitchFamily="34" charset="0"/>
              <a:cs typeface="Calibri" panose="020F0502020204030204" pitchFamily="34" charset="0"/>
            </a:rPr>
            <a:t>3 </a:t>
          </a:r>
          <a:r>
            <a:rPr lang="en-US" sz="3000" b="1" dirty="0" err="1">
              <a:latin typeface="Calibri" panose="020F0502020204030204" pitchFamily="34" charset="0"/>
              <a:cs typeface="Calibri" panose="020F0502020204030204" pitchFamily="34" charset="0"/>
            </a:rPr>
            <a:t>nafar</a:t>
          </a:r>
          <a:r>
            <a:rPr lang="en-US" sz="3000" b="1" dirty="0">
              <a:latin typeface="Calibri" panose="020F0502020204030204" pitchFamily="34" charset="0"/>
              <a:cs typeface="Calibri" panose="020F0502020204030204" pitchFamily="34" charset="0"/>
            </a:rPr>
            <a:t> </a:t>
          </a:r>
          <a:r>
            <a:rPr lang="en-US" sz="3000" b="1" dirty="0" err="1">
              <a:latin typeface="Calibri" panose="020F0502020204030204" pitchFamily="34" charset="0"/>
              <a:cs typeface="Calibri" panose="020F0502020204030204" pitchFamily="34" charset="0"/>
            </a:rPr>
            <a:t>o</a:t>
          </a:r>
          <a:r>
            <a:rPr lang="en-US" sz="3000" b="1" dirty="0" err="1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rPr>
            <a:t>ʻgʻil</a:t>
          </a:r>
          <a:r>
            <a:rPr lang="en-US" sz="3000" b="1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rPr>
            <a:t> bola</a:t>
          </a:r>
          <a:endParaRPr lang="ru-RU" sz="3000" dirty="0"/>
        </a:p>
      </dgm:t>
    </dgm:pt>
    <dgm:pt modelId="{370A77EB-BA4F-48CD-AEE2-96DEC0B6ABE0}" type="parTrans" cxnId="{5AC0222E-5264-4E4A-AE60-A2F3FDD308C6}">
      <dgm:prSet/>
      <dgm:spPr/>
      <dgm:t>
        <a:bodyPr/>
        <a:lstStyle/>
        <a:p>
          <a:endParaRPr lang="ru-RU"/>
        </a:p>
      </dgm:t>
    </dgm:pt>
    <dgm:pt modelId="{5DA76F24-B0F1-43B1-BC84-992C1249E602}" type="sibTrans" cxnId="{5AC0222E-5264-4E4A-AE60-A2F3FDD308C6}">
      <dgm:prSet/>
      <dgm:spPr/>
      <dgm:t>
        <a:bodyPr/>
        <a:lstStyle/>
        <a:p>
          <a:endParaRPr lang="ru-RU"/>
        </a:p>
      </dgm:t>
    </dgm:pt>
    <dgm:pt modelId="{D01636F4-30EB-4FC1-927E-0016A3253C99}">
      <dgm:prSet phldrT="[Текст]" custT="1"/>
      <dgm:spPr/>
      <dgm:t>
        <a:bodyPr/>
        <a:lstStyle/>
        <a:p>
          <a:pPr algn="l"/>
          <a:r>
            <a:rPr lang="en-US" sz="3400" b="1" dirty="0"/>
            <a:t>15 ∙ 14 ∙ 13 = 2730</a:t>
          </a:r>
          <a:endParaRPr lang="ru-RU" sz="3400" dirty="0"/>
        </a:p>
      </dgm:t>
    </dgm:pt>
    <dgm:pt modelId="{D8239567-811C-4A7E-BC95-36B6FBE126A5}" type="parTrans" cxnId="{93121E61-57D2-4188-9DFF-751E14C30440}">
      <dgm:prSet/>
      <dgm:spPr/>
      <dgm:t>
        <a:bodyPr/>
        <a:lstStyle/>
        <a:p>
          <a:endParaRPr lang="ru-RU"/>
        </a:p>
      </dgm:t>
    </dgm:pt>
    <dgm:pt modelId="{028B9060-68C2-4A04-8708-4A47447EBDE5}" type="sibTrans" cxnId="{93121E61-57D2-4188-9DFF-751E14C30440}">
      <dgm:prSet/>
      <dgm:spPr/>
      <dgm:t>
        <a:bodyPr/>
        <a:lstStyle/>
        <a:p>
          <a:endParaRPr lang="ru-RU"/>
        </a:p>
      </dgm:t>
    </dgm:pt>
    <dgm:pt modelId="{F7E2E7FE-44D8-4C9F-BE4D-66E86627324C}">
      <dgm:prSet phldrT="[Текст]" custT="1"/>
      <dgm:spPr/>
      <dgm:t>
        <a:bodyPr/>
        <a:lstStyle/>
        <a:p>
          <a:r>
            <a:rPr lang="en-US" sz="3000" b="1" dirty="0">
              <a:latin typeface="Calibri" panose="020F0502020204030204" pitchFamily="34" charset="0"/>
              <a:cs typeface="Calibri" panose="020F0502020204030204" pitchFamily="34" charset="0"/>
            </a:rPr>
            <a:t>2 </a:t>
          </a:r>
          <a:r>
            <a:rPr lang="en-US" sz="3000" b="1" dirty="0" err="1">
              <a:latin typeface="Calibri" panose="020F0502020204030204" pitchFamily="34" charset="0"/>
              <a:cs typeface="Calibri" panose="020F0502020204030204" pitchFamily="34" charset="0"/>
            </a:rPr>
            <a:t>nafar</a:t>
          </a:r>
          <a:r>
            <a:rPr lang="en-US" sz="3000" b="1" dirty="0">
              <a:latin typeface="Calibri" panose="020F0502020204030204" pitchFamily="34" charset="0"/>
              <a:cs typeface="Calibri" panose="020F0502020204030204" pitchFamily="34" charset="0"/>
            </a:rPr>
            <a:t> </a:t>
          </a:r>
          <a:r>
            <a:rPr lang="en-US" sz="3000" b="1" dirty="0" err="1">
              <a:latin typeface="Calibri" panose="020F0502020204030204" pitchFamily="34" charset="0"/>
              <a:cs typeface="Calibri" panose="020F0502020204030204" pitchFamily="34" charset="0"/>
            </a:rPr>
            <a:t>qiz</a:t>
          </a:r>
          <a:r>
            <a:rPr lang="en-US" sz="3000" b="1" dirty="0">
              <a:latin typeface="Calibri" panose="020F0502020204030204" pitchFamily="34" charset="0"/>
              <a:cs typeface="Calibri" panose="020F0502020204030204" pitchFamily="34" charset="0"/>
            </a:rPr>
            <a:t> bola</a:t>
          </a:r>
          <a:endParaRPr lang="ru-RU" sz="3000" dirty="0"/>
        </a:p>
      </dgm:t>
    </dgm:pt>
    <dgm:pt modelId="{BE557C88-B80A-4854-9383-7BEB23BDE15D}" type="parTrans" cxnId="{6ED693F7-82E8-42D3-81C4-133885C867B0}">
      <dgm:prSet/>
      <dgm:spPr/>
      <dgm:t>
        <a:bodyPr/>
        <a:lstStyle/>
        <a:p>
          <a:endParaRPr lang="ru-RU"/>
        </a:p>
      </dgm:t>
    </dgm:pt>
    <dgm:pt modelId="{75DD4554-2831-4380-BB84-F634DD5BCF23}" type="sibTrans" cxnId="{6ED693F7-82E8-42D3-81C4-133885C867B0}">
      <dgm:prSet/>
      <dgm:spPr/>
      <dgm:t>
        <a:bodyPr/>
        <a:lstStyle/>
        <a:p>
          <a:endParaRPr lang="ru-RU"/>
        </a:p>
      </dgm:t>
    </dgm:pt>
    <dgm:pt modelId="{9C1D292F-46B6-42EF-95E1-033CFEB17292}">
      <dgm:prSet phldrT="[Текст]" custT="1"/>
      <dgm:spPr/>
      <dgm:t>
        <a:bodyPr/>
        <a:lstStyle/>
        <a:p>
          <a:pPr algn="l"/>
          <a:r>
            <a:rPr lang="en-US" sz="3400" b="1"/>
            <a:t>16 ∙ 15 = 240</a:t>
          </a:r>
          <a:endParaRPr lang="ru-RU" sz="3400" dirty="0"/>
        </a:p>
      </dgm:t>
    </dgm:pt>
    <dgm:pt modelId="{AC21BA81-EC5F-4929-BFEA-41127003DEED}" type="parTrans" cxnId="{C93C72CC-5B49-47C0-82EE-4038E2F971B7}">
      <dgm:prSet/>
      <dgm:spPr/>
      <dgm:t>
        <a:bodyPr/>
        <a:lstStyle/>
        <a:p>
          <a:endParaRPr lang="ru-RU"/>
        </a:p>
      </dgm:t>
    </dgm:pt>
    <dgm:pt modelId="{0EC7A855-5C12-40BA-88A8-81082DD29B41}" type="sibTrans" cxnId="{C93C72CC-5B49-47C0-82EE-4038E2F971B7}">
      <dgm:prSet/>
      <dgm:spPr/>
      <dgm:t>
        <a:bodyPr/>
        <a:lstStyle/>
        <a:p>
          <a:endParaRPr lang="ru-RU"/>
        </a:p>
      </dgm:t>
    </dgm:pt>
    <dgm:pt modelId="{A3AEDDA1-6C8A-4E8F-BE66-07FE6302A639}">
      <dgm:prSet custT="1"/>
      <dgm:spPr>
        <a:solidFill>
          <a:srgbClr val="002060"/>
        </a:solidFill>
      </dgm:spPr>
      <dgm:t>
        <a:bodyPr/>
        <a:lstStyle/>
        <a:p>
          <a:r>
            <a:rPr lang="en-US" sz="3000" b="1" dirty="0">
              <a:latin typeface="Calibri" panose="020F0502020204030204" pitchFamily="34" charset="0"/>
              <a:cs typeface="Calibri" panose="020F0502020204030204" pitchFamily="34" charset="0"/>
            </a:rPr>
            <a:t>3 </a:t>
          </a:r>
          <a:r>
            <a:rPr lang="en-US" sz="3000" b="1" dirty="0" err="1">
              <a:latin typeface="Calibri" panose="020F0502020204030204" pitchFamily="34" charset="0"/>
              <a:cs typeface="Calibri" panose="020F0502020204030204" pitchFamily="34" charset="0"/>
            </a:rPr>
            <a:t>nafar</a:t>
          </a:r>
          <a:r>
            <a:rPr lang="en-US" sz="3000" b="1" dirty="0">
              <a:latin typeface="Calibri" panose="020F0502020204030204" pitchFamily="34" charset="0"/>
              <a:cs typeface="Calibri" panose="020F0502020204030204" pitchFamily="34" charset="0"/>
            </a:rPr>
            <a:t> </a:t>
          </a:r>
          <a:r>
            <a:rPr lang="en-US" sz="3000" b="1" dirty="0" err="1">
              <a:latin typeface="Calibri" panose="020F0502020204030204" pitchFamily="34" charset="0"/>
              <a:cs typeface="Calibri" panose="020F0502020204030204" pitchFamily="34" charset="0"/>
            </a:rPr>
            <a:t>o</a:t>
          </a:r>
          <a:r>
            <a:rPr lang="en-US" sz="3000" b="1" dirty="0" err="1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rPr>
            <a:t>ʻgʻil</a:t>
          </a:r>
          <a:r>
            <a:rPr lang="en-US" sz="3000" b="1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rPr>
            <a:t> bola </a:t>
          </a:r>
          <a:r>
            <a:rPr lang="en-US" sz="3000" b="1" dirty="0" err="1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rPr>
            <a:t>va</a:t>
          </a:r>
          <a:r>
            <a:rPr lang="en-US" sz="3000" b="1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rPr>
            <a:t> </a:t>
          </a:r>
          <a:r>
            <a:rPr lang="ru-RU" sz="3000" b="1" dirty="0">
              <a:latin typeface="Calibri" panose="020F0502020204030204" pitchFamily="34" charset="0"/>
              <a:cs typeface="Calibri" panose="020F0502020204030204" pitchFamily="34" charset="0"/>
            </a:rPr>
            <a:t> </a:t>
          </a:r>
          <a:r>
            <a:rPr lang="en-US" sz="3000" b="1" dirty="0">
              <a:latin typeface="Calibri" panose="020F0502020204030204" pitchFamily="34" charset="0"/>
              <a:cs typeface="Calibri" panose="020F0502020204030204" pitchFamily="34" charset="0"/>
            </a:rPr>
            <a:t>2 </a:t>
          </a:r>
          <a:r>
            <a:rPr lang="en-US" sz="3000" b="1" dirty="0" err="1">
              <a:latin typeface="Calibri" panose="020F0502020204030204" pitchFamily="34" charset="0"/>
              <a:cs typeface="Calibri" panose="020F0502020204030204" pitchFamily="34" charset="0"/>
            </a:rPr>
            <a:t>nafar</a:t>
          </a:r>
          <a:r>
            <a:rPr lang="en-US" sz="3000" b="1" dirty="0">
              <a:latin typeface="Calibri" panose="020F0502020204030204" pitchFamily="34" charset="0"/>
              <a:cs typeface="Calibri" panose="020F0502020204030204" pitchFamily="34" charset="0"/>
            </a:rPr>
            <a:t> </a:t>
          </a:r>
          <a:r>
            <a:rPr lang="en-US" sz="3000" b="1" dirty="0" err="1">
              <a:latin typeface="Calibri" panose="020F0502020204030204" pitchFamily="34" charset="0"/>
              <a:cs typeface="Calibri" panose="020F0502020204030204" pitchFamily="34" charset="0"/>
            </a:rPr>
            <a:t>qiz</a:t>
          </a:r>
          <a:r>
            <a:rPr lang="en-US" sz="3000" b="1" dirty="0">
              <a:latin typeface="Calibri" panose="020F0502020204030204" pitchFamily="34" charset="0"/>
              <a:cs typeface="Calibri" panose="020F0502020204030204" pitchFamily="34" charset="0"/>
            </a:rPr>
            <a:t> bola</a:t>
          </a:r>
          <a:endParaRPr lang="ru-RU" sz="3000" dirty="0"/>
        </a:p>
      </dgm:t>
    </dgm:pt>
    <dgm:pt modelId="{55487086-2740-4703-BA4F-4487FE6DDD9F}" type="parTrans" cxnId="{B485A551-F05A-45E5-B2C3-A91FA8C98A81}">
      <dgm:prSet/>
      <dgm:spPr/>
      <dgm:t>
        <a:bodyPr/>
        <a:lstStyle/>
        <a:p>
          <a:endParaRPr lang="ru-RU"/>
        </a:p>
      </dgm:t>
    </dgm:pt>
    <dgm:pt modelId="{13A9EB4A-8B59-4F5B-8CEB-8909ABF5392C}" type="sibTrans" cxnId="{B485A551-F05A-45E5-B2C3-A91FA8C98A81}">
      <dgm:prSet/>
      <dgm:spPr/>
      <dgm:t>
        <a:bodyPr/>
        <a:lstStyle/>
        <a:p>
          <a:endParaRPr lang="ru-RU"/>
        </a:p>
      </dgm:t>
    </dgm:pt>
    <dgm:pt modelId="{32F3C152-CDA5-4205-9A3B-6AE9CAAAFAE3}">
      <dgm:prSet custT="1"/>
      <dgm:spPr/>
      <dgm:t>
        <a:bodyPr/>
        <a:lstStyle/>
        <a:p>
          <a:pPr algn="l"/>
          <a:r>
            <a:rPr lang="en-US" sz="3400" b="1"/>
            <a:t>2730 * 240 = </a:t>
          </a:r>
          <a:r>
            <a:rPr lang="ru-RU" sz="3400" b="1"/>
            <a:t>655200</a:t>
          </a:r>
          <a:endParaRPr lang="ru-RU" sz="3400" dirty="0"/>
        </a:p>
      </dgm:t>
    </dgm:pt>
    <dgm:pt modelId="{5A15EC26-CDD6-4A07-AA97-48302A5F3255}" type="parTrans" cxnId="{8CD644DE-67FF-44B9-9758-71581592CD2E}">
      <dgm:prSet/>
      <dgm:spPr/>
      <dgm:t>
        <a:bodyPr/>
        <a:lstStyle/>
        <a:p>
          <a:endParaRPr lang="ru-RU"/>
        </a:p>
      </dgm:t>
    </dgm:pt>
    <dgm:pt modelId="{3E009C97-E003-4A6F-966D-55DCF86192B0}" type="sibTrans" cxnId="{8CD644DE-67FF-44B9-9758-71581592CD2E}">
      <dgm:prSet/>
      <dgm:spPr/>
      <dgm:t>
        <a:bodyPr/>
        <a:lstStyle/>
        <a:p>
          <a:endParaRPr lang="ru-RU"/>
        </a:p>
      </dgm:t>
    </dgm:pt>
    <dgm:pt modelId="{F4C52214-AE69-4FBB-83FA-2E352DC4AD8B}" type="pres">
      <dgm:prSet presAssocID="{13DC99FB-10AB-48D8-AA5E-25BD78ECFDF6}" presName="Name0" presStyleCnt="0">
        <dgm:presLayoutVars>
          <dgm:dir/>
          <dgm:animLvl val="lvl"/>
          <dgm:resizeHandles/>
        </dgm:presLayoutVars>
      </dgm:prSet>
      <dgm:spPr/>
    </dgm:pt>
    <dgm:pt modelId="{BCC35584-6042-43C3-A5BA-DFF46265C88C}" type="pres">
      <dgm:prSet presAssocID="{37FB9C2D-2FFC-4605-927D-7CE6DA92E111}" presName="linNode" presStyleCnt="0"/>
      <dgm:spPr/>
    </dgm:pt>
    <dgm:pt modelId="{566EE4E0-C8C7-4F21-B25D-8431C6479E82}" type="pres">
      <dgm:prSet presAssocID="{37FB9C2D-2FFC-4605-927D-7CE6DA92E111}" presName="parentShp" presStyleLbl="node1" presStyleIdx="0" presStyleCnt="3">
        <dgm:presLayoutVars>
          <dgm:bulletEnabled val="1"/>
        </dgm:presLayoutVars>
      </dgm:prSet>
      <dgm:spPr/>
    </dgm:pt>
    <dgm:pt modelId="{F07B9205-9FF8-4375-8DAA-D8AD3186B966}" type="pres">
      <dgm:prSet presAssocID="{37FB9C2D-2FFC-4605-927D-7CE6DA92E111}" presName="childShp" presStyleLbl="bgAccFollowNode1" presStyleIdx="0" presStyleCnt="3">
        <dgm:presLayoutVars>
          <dgm:bulletEnabled val="1"/>
        </dgm:presLayoutVars>
      </dgm:prSet>
      <dgm:spPr/>
    </dgm:pt>
    <dgm:pt modelId="{50D3FC31-09A7-4FD4-9A14-4D9900AB35F5}" type="pres">
      <dgm:prSet presAssocID="{5DA76F24-B0F1-43B1-BC84-992C1249E602}" presName="spacing" presStyleCnt="0"/>
      <dgm:spPr/>
    </dgm:pt>
    <dgm:pt modelId="{976952EC-DE04-40E1-B9AC-F655891070BF}" type="pres">
      <dgm:prSet presAssocID="{F7E2E7FE-44D8-4C9F-BE4D-66E86627324C}" presName="linNode" presStyleCnt="0"/>
      <dgm:spPr/>
    </dgm:pt>
    <dgm:pt modelId="{0A2C3790-8C9A-4E4A-B11A-7E45ED4B5DE6}" type="pres">
      <dgm:prSet presAssocID="{F7E2E7FE-44D8-4C9F-BE4D-66E86627324C}" presName="parentShp" presStyleLbl="node1" presStyleIdx="1" presStyleCnt="3">
        <dgm:presLayoutVars>
          <dgm:bulletEnabled val="1"/>
        </dgm:presLayoutVars>
      </dgm:prSet>
      <dgm:spPr/>
    </dgm:pt>
    <dgm:pt modelId="{CBBA5EF6-5AFB-4672-99F7-D2F004EB17EE}" type="pres">
      <dgm:prSet presAssocID="{F7E2E7FE-44D8-4C9F-BE4D-66E86627324C}" presName="childShp" presStyleLbl="bgAccFollowNode1" presStyleIdx="1" presStyleCnt="3">
        <dgm:presLayoutVars>
          <dgm:bulletEnabled val="1"/>
        </dgm:presLayoutVars>
      </dgm:prSet>
      <dgm:spPr/>
    </dgm:pt>
    <dgm:pt modelId="{D13967C4-FE67-46B2-90A6-F05F562C489D}" type="pres">
      <dgm:prSet presAssocID="{75DD4554-2831-4380-BB84-F634DD5BCF23}" presName="spacing" presStyleCnt="0"/>
      <dgm:spPr/>
    </dgm:pt>
    <dgm:pt modelId="{A7FB8F49-CD40-4083-86AC-119ACDC28C16}" type="pres">
      <dgm:prSet presAssocID="{A3AEDDA1-6C8A-4E8F-BE66-07FE6302A639}" presName="linNode" presStyleCnt="0"/>
      <dgm:spPr/>
    </dgm:pt>
    <dgm:pt modelId="{20AD134F-956C-4899-94CD-A0EE593062F6}" type="pres">
      <dgm:prSet presAssocID="{A3AEDDA1-6C8A-4E8F-BE66-07FE6302A639}" presName="parentShp" presStyleLbl="node1" presStyleIdx="2" presStyleCnt="3">
        <dgm:presLayoutVars>
          <dgm:bulletEnabled val="1"/>
        </dgm:presLayoutVars>
      </dgm:prSet>
      <dgm:spPr/>
    </dgm:pt>
    <dgm:pt modelId="{CA303020-189D-4C72-A863-96E8A04E0810}" type="pres">
      <dgm:prSet presAssocID="{A3AEDDA1-6C8A-4E8F-BE66-07FE6302A639}" presName="childShp" presStyleLbl="bgAccFollowNode1" presStyleIdx="2" presStyleCnt="3">
        <dgm:presLayoutVars>
          <dgm:bulletEnabled val="1"/>
        </dgm:presLayoutVars>
      </dgm:prSet>
      <dgm:spPr/>
    </dgm:pt>
  </dgm:ptLst>
  <dgm:cxnLst>
    <dgm:cxn modelId="{5AC0222E-5264-4E4A-AE60-A2F3FDD308C6}" srcId="{13DC99FB-10AB-48D8-AA5E-25BD78ECFDF6}" destId="{37FB9C2D-2FFC-4605-927D-7CE6DA92E111}" srcOrd="0" destOrd="0" parTransId="{370A77EB-BA4F-48CD-AEE2-96DEC0B6ABE0}" sibTransId="{5DA76F24-B0F1-43B1-BC84-992C1249E602}"/>
    <dgm:cxn modelId="{765EDB39-F025-405E-BF56-3C69904B741C}" type="presOf" srcId="{37FB9C2D-2FFC-4605-927D-7CE6DA92E111}" destId="{566EE4E0-C8C7-4F21-B25D-8431C6479E82}" srcOrd="0" destOrd="0" presId="urn:microsoft.com/office/officeart/2005/8/layout/vList6"/>
    <dgm:cxn modelId="{93121E61-57D2-4188-9DFF-751E14C30440}" srcId="{37FB9C2D-2FFC-4605-927D-7CE6DA92E111}" destId="{D01636F4-30EB-4FC1-927E-0016A3253C99}" srcOrd="0" destOrd="0" parTransId="{D8239567-811C-4A7E-BC95-36B6FBE126A5}" sibTransId="{028B9060-68C2-4A04-8708-4A47447EBDE5}"/>
    <dgm:cxn modelId="{5DD5816F-4B9A-4E0D-8D8B-BD1225805DB9}" type="presOf" srcId="{A3AEDDA1-6C8A-4E8F-BE66-07FE6302A639}" destId="{20AD134F-956C-4899-94CD-A0EE593062F6}" srcOrd="0" destOrd="0" presId="urn:microsoft.com/office/officeart/2005/8/layout/vList6"/>
    <dgm:cxn modelId="{B485A551-F05A-45E5-B2C3-A91FA8C98A81}" srcId="{13DC99FB-10AB-48D8-AA5E-25BD78ECFDF6}" destId="{A3AEDDA1-6C8A-4E8F-BE66-07FE6302A639}" srcOrd="2" destOrd="0" parTransId="{55487086-2740-4703-BA4F-4487FE6DDD9F}" sibTransId="{13A9EB4A-8B59-4F5B-8CEB-8909ABF5392C}"/>
    <dgm:cxn modelId="{C419C758-9B64-4381-BEC0-56D0E93109DA}" type="presOf" srcId="{D01636F4-30EB-4FC1-927E-0016A3253C99}" destId="{F07B9205-9FF8-4375-8DAA-D8AD3186B966}" srcOrd="0" destOrd="0" presId="urn:microsoft.com/office/officeart/2005/8/layout/vList6"/>
    <dgm:cxn modelId="{81DC3394-974A-43D9-98E8-7ACC6C671418}" type="presOf" srcId="{9C1D292F-46B6-42EF-95E1-033CFEB17292}" destId="{CBBA5EF6-5AFB-4672-99F7-D2F004EB17EE}" srcOrd="0" destOrd="0" presId="urn:microsoft.com/office/officeart/2005/8/layout/vList6"/>
    <dgm:cxn modelId="{29B05FB5-B279-4232-91B3-2C151960292D}" type="presOf" srcId="{32F3C152-CDA5-4205-9A3B-6AE9CAAAFAE3}" destId="{CA303020-189D-4C72-A863-96E8A04E0810}" srcOrd="0" destOrd="0" presId="urn:microsoft.com/office/officeart/2005/8/layout/vList6"/>
    <dgm:cxn modelId="{5DAAA7C2-2527-444C-8240-C9AC4522DD43}" type="presOf" srcId="{13DC99FB-10AB-48D8-AA5E-25BD78ECFDF6}" destId="{F4C52214-AE69-4FBB-83FA-2E352DC4AD8B}" srcOrd="0" destOrd="0" presId="urn:microsoft.com/office/officeart/2005/8/layout/vList6"/>
    <dgm:cxn modelId="{C93C72CC-5B49-47C0-82EE-4038E2F971B7}" srcId="{F7E2E7FE-44D8-4C9F-BE4D-66E86627324C}" destId="{9C1D292F-46B6-42EF-95E1-033CFEB17292}" srcOrd="0" destOrd="0" parTransId="{AC21BA81-EC5F-4929-BFEA-41127003DEED}" sibTransId="{0EC7A855-5C12-40BA-88A8-81082DD29B41}"/>
    <dgm:cxn modelId="{8CD644DE-67FF-44B9-9758-71581592CD2E}" srcId="{A3AEDDA1-6C8A-4E8F-BE66-07FE6302A639}" destId="{32F3C152-CDA5-4205-9A3B-6AE9CAAAFAE3}" srcOrd="0" destOrd="0" parTransId="{5A15EC26-CDD6-4A07-AA97-48302A5F3255}" sibTransId="{3E009C97-E003-4A6F-966D-55DCF86192B0}"/>
    <dgm:cxn modelId="{6ED693F7-82E8-42D3-81C4-133885C867B0}" srcId="{13DC99FB-10AB-48D8-AA5E-25BD78ECFDF6}" destId="{F7E2E7FE-44D8-4C9F-BE4D-66E86627324C}" srcOrd="1" destOrd="0" parTransId="{BE557C88-B80A-4854-9383-7BEB23BDE15D}" sibTransId="{75DD4554-2831-4380-BB84-F634DD5BCF23}"/>
    <dgm:cxn modelId="{646790FF-EADA-4207-B788-0407B9C42F5D}" type="presOf" srcId="{F7E2E7FE-44D8-4C9F-BE4D-66E86627324C}" destId="{0A2C3790-8C9A-4E4A-B11A-7E45ED4B5DE6}" srcOrd="0" destOrd="0" presId="urn:microsoft.com/office/officeart/2005/8/layout/vList6"/>
    <dgm:cxn modelId="{FC22E595-6475-4484-8D5B-DA99D859E0F6}" type="presParOf" srcId="{F4C52214-AE69-4FBB-83FA-2E352DC4AD8B}" destId="{BCC35584-6042-43C3-A5BA-DFF46265C88C}" srcOrd="0" destOrd="0" presId="urn:microsoft.com/office/officeart/2005/8/layout/vList6"/>
    <dgm:cxn modelId="{D6BAF6B1-14DB-4078-9684-7BEB5E4749C5}" type="presParOf" srcId="{BCC35584-6042-43C3-A5BA-DFF46265C88C}" destId="{566EE4E0-C8C7-4F21-B25D-8431C6479E82}" srcOrd="0" destOrd="0" presId="urn:microsoft.com/office/officeart/2005/8/layout/vList6"/>
    <dgm:cxn modelId="{8C05EC0A-FF84-4B11-B686-F59CE1C386BC}" type="presParOf" srcId="{BCC35584-6042-43C3-A5BA-DFF46265C88C}" destId="{F07B9205-9FF8-4375-8DAA-D8AD3186B966}" srcOrd="1" destOrd="0" presId="urn:microsoft.com/office/officeart/2005/8/layout/vList6"/>
    <dgm:cxn modelId="{B954A1C0-EF00-432F-B54B-C9C7E234400E}" type="presParOf" srcId="{F4C52214-AE69-4FBB-83FA-2E352DC4AD8B}" destId="{50D3FC31-09A7-4FD4-9A14-4D9900AB35F5}" srcOrd="1" destOrd="0" presId="urn:microsoft.com/office/officeart/2005/8/layout/vList6"/>
    <dgm:cxn modelId="{29871C68-AA7D-41B6-9965-48F52C70EEFB}" type="presParOf" srcId="{F4C52214-AE69-4FBB-83FA-2E352DC4AD8B}" destId="{976952EC-DE04-40E1-B9AC-F655891070BF}" srcOrd="2" destOrd="0" presId="urn:microsoft.com/office/officeart/2005/8/layout/vList6"/>
    <dgm:cxn modelId="{03477C90-FB81-441E-A8F2-CEE6BFC17C24}" type="presParOf" srcId="{976952EC-DE04-40E1-B9AC-F655891070BF}" destId="{0A2C3790-8C9A-4E4A-B11A-7E45ED4B5DE6}" srcOrd="0" destOrd="0" presId="urn:microsoft.com/office/officeart/2005/8/layout/vList6"/>
    <dgm:cxn modelId="{48D5CA51-29BD-4EAB-8B70-7302EC5D76E7}" type="presParOf" srcId="{976952EC-DE04-40E1-B9AC-F655891070BF}" destId="{CBBA5EF6-5AFB-4672-99F7-D2F004EB17EE}" srcOrd="1" destOrd="0" presId="urn:microsoft.com/office/officeart/2005/8/layout/vList6"/>
    <dgm:cxn modelId="{A6656D5C-F0F9-49E5-90C8-E5C7447A71BB}" type="presParOf" srcId="{F4C52214-AE69-4FBB-83FA-2E352DC4AD8B}" destId="{D13967C4-FE67-46B2-90A6-F05F562C489D}" srcOrd="3" destOrd="0" presId="urn:microsoft.com/office/officeart/2005/8/layout/vList6"/>
    <dgm:cxn modelId="{EF9B4950-7EEA-4B6E-871C-DEE36A595A2B}" type="presParOf" srcId="{F4C52214-AE69-4FBB-83FA-2E352DC4AD8B}" destId="{A7FB8F49-CD40-4083-86AC-119ACDC28C16}" srcOrd="4" destOrd="0" presId="urn:microsoft.com/office/officeart/2005/8/layout/vList6"/>
    <dgm:cxn modelId="{C156F61F-F740-4B6C-A8E7-420DE02CEA1E}" type="presParOf" srcId="{A7FB8F49-CD40-4083-86AC-119ACDC28C16}" destId="{20AD134F-956C-4899-94CD-A0EE593062F6}" srcOrd="0" destOrd="0" presId="urn:microsoft.com/office/officeart/2005/8/layout/vList6"/>
    <dgm:cxn modelId="{44742A66-0169-432E-A38A-A7D4D5230425}" type="presParOf" srcId="{A7FB8F49-CD40-4083-86AC-119ACDC28C16}" destId="{CA303020-189D-4C72-A863-96E8A04E0810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2B7848C-1D9F-4E15-B858-B356B075A4C8}">
      <dsp:nvSpPr>
        <dsp:cNvPr id="0" name=""/>
        <dsp:cNvSpPr/>
      </dsp:nvSpPr>
      <dsp:spPr>
        <a:xfrm>
          <a:off x="1243" y="1060422"/>
          <a:ext cx="1647644" cy="1647644"/>
        </a:xfrm>
        <a:prstGeom prst="ellipse">
          <a:avLst/>
        </a:prstGeom>
        <a:solidFill>
          <a:srgbClr val="0080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Latn-UZ" sz="3000" b="1" kern="1200" dirty="0"/>
            <a:t>A O I</a:t>
          </a:r>
          <a:endParaRPr lang="ru-RU" sz="3000" b="1" kern="1200" dirty="0"/>
        </a:p>
      </dsp:txBody>
      <dsp:txXfrm>
        <a:off x="242535" y="1301714"/>
        <a:ext cx="1165060" cy="1165060"/>
      </dsp:txXfrm>
    </dsp:sp>
    <dsp:sp modelId="{BDF0B826-AB04-4D55-9427-E98406184706}">
      <dsp:nvSpPr>
        <dsp:cNvPr id="0" name=""/>
        <dsp:cNvSpPr/>
      </dsp:nvSpPr>
      <dsp:spPr>
        <a:xfrm>
          <a:off x="1782676" y="1406427"/>
          <a:ext cx="955634" cy="955634"/>
        </a:xfrm>
        <a:prstGeom prst="mathPlus">
          <a:avLst/>
        </a:prstGeom>
        <a:solidFill>
          <a:srgbClr val="7030A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700" b="1" kern="1200"/>
        </a:p>
      </dsp:txBody>
      <dsp:txXfrm>
        <a:off x="1909345" y="1771861"/>
        <a:ext cx="702296" cy="224766"/>
      </dsp:txXfrm>
    </dsp:sp>
    <dsp:sp modelId="{88147B9A-A1DB-4D21-8047-DF7ACF357D95}">
      <dsp:nvSpPr>
        <dsp:cNvPr id="0" name=""/>
        <dsp:cNvSpPr/>
      </dsp:nvSpPr>
      <dsp:spPr>
        <a:xfrm>
          <a:off x="2872099" y="1060422"/>
          <a:ext cx="1647644" cy="1647644"/>
        </a:xfrm>
        <a:prstGeom prst="ellipse">
          <a:avLst/>
        </a:prstGeom>
        <a:solidFill>
          <a:srgbClr val="00206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b="1" kern="1200" dirty="0"/>
            <a:t>K</a:t>
          </a:r>
          <a:r>
            <a:rPr lang="uz-Latn-UZ" sz="3000" b="1" kern="1200" dirty="0"/>
            <a:t> </a:t>
          </a:r>
          <a:r>
            <a:rPr lang="en-US" sz="3000" b="1" kern="1200" dirty="0"/>
            <a:t>M</a:t>
          </a:r>
          <a:r>
            <a:rPr lang="uz-Latn-UZ" sz="3000" b="1" kern="1200" dirty="0"/>
            <a:t> </a:t>
          </a:r>
          <a:r>
            <a:rPr lang="en-US" sz="3000" b="1" kern="1200" dirty="0"/>
            <a:t>B</a:t>
          </a:r>
          <a:r>
            <a:rPr lang="uz-Latn-UZ" sz="3000" b="1" kern="1200" dirty="0"/>
            <a:t> </a:t>
          </a:r>
          <a:r>
            <a:rPr lang="en-US" sz="3000" b="1" kern="1200" dirty="0"/>
            <a:t>N</a:t>
          </a:r>
          <a:r>
            <a:rPr lang="uz-Latn-UZ" sz="3000" b="1" kern="1200" dirty="0"/>
            <a:t> </a:t>
          </a:r>
          <a:r>
            <a:rPr lang="en-US" sz="3000" b="1" kern="1200" dirty="0"/>
            <a:t>T R</a:t>
          </a:r>
          <a:endParaRPr lang="ru-RU" sz="3000" b="1" kern="1200" dirty="0"/>
        </a:p>
      </dsp:txBody>
      <dsp:txXfrm>
        <a:off x="3113391" y="1301714"/>
        <a:ext cx="1165060" cy="1165060"/>
      </dsp:txXfrm>
    </dsp:sp>
    <dsp:sp modelId="{D717D8DD-4403-4556-8BE6-6BE002398570}">
      <dsp:nvSpPr>
        <dsp:cNvPr id="0" name=""/>
        <dsp:cNvSpPr/>
      </dsp:nvSpPr>
      <dsp:spPr>
        <a:xfrm>
          <a:off x="4653533" y="1406427"/>
          <a:ext cx="955634" cy="955634"/>
        </a:xfrm>
        <a:prstGeom prst="mathEqual">
          <a:avLst/>
        </a:prstGeom>
        <a:solidFill>
          <a:srgbClr val="7030A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3200" b="1" kern="1200"/>
        </a:p>
      </dsp:txBody>
      <dsp:txXfrm>
        <a:off x="4780202" y="1603288"/>
        <a:ext cx="702296" cy="561912"/>
      </dsp:txXfrm>
    </dsp:sp>
    <dsp:sp modelId="{312E00DA-355A-4FD4-83B1-5CD4B3FA7E8B}">
      <dsp:nvSpPr>
        <dsp:cNvPr id="0" name=""/>
        <dsp:cNvSpPr/>
      </dsp:nvSpPr>
      <dsp:spPr>
        <a:xfrm>
          <a:off x="5742956" y="1060422"/>
          <a:ext cx="1647644" cy="1647644"/>
        </a:xfrm>
        <a:prstGeom prst="ellipse">
          <a:avLst/>
        </a:prstGeom>
        <a:solidFill>
          <a:srgbClr val="C000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Latn-UZ" sz="3000" b="1" kern="1200" dirty="0"/>
            <a:t>3</a:t>
          </a:r>
          <a:r>
            <a:rPr lang="en-US" sz="3000" b="1" kern="1200" dirty="0"/>
            <a:t>+6</a:t>
          </a:r>
          <a:endParaRPr lang="ru-RU" sz="3000" b="1" kern="1200" dirty="0"/>
        </a:p>
      </dsp:txBody>
      <dsp:txXfrm>
        <a:off x="5984248" y="1301714"/>
        <a:ext cx="1165060" cy="116506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7BEC1D8-A8B8-4990-A188-94E80AD60681}">
      <dsp:nvSpPr>
        <dsp:cNvPr id="0" name=""/>
        <dsp:cNvSpPr/>
      </dsp:nvSpPr>
      <dsp:spPr>
        <a:xfrm>
          <a:off x="1118" y="649507"/>
          <a:ext cx="1482736" cy="1482736"/>
        </a:xfrm>
        <a:prstGeom prst="ellipse">
          <a:avLst/>
        </a:prstGeom>
        <a:solidFill>
          <a:srgbClr val="0080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2070" tIns="52070" rIns="52070" bIns="52070" numCol="1" spcCol="1270" anchor="ctr" anchorCtr="0">
          <a:noAutofit/>
        </a:bodyPr>
        <a:lstStyle/>
        <a:p>
          <a:pPr marL="0" lvl="0" indent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b="1" kern="1200"/>
            <a:t>m</a:t>
          </a:r>
          <a:endParaRPr lang="ru-RU" sz="4100" b="1" kern="1200"/>
        </a:p>
      </dsp:txBody>
      <dsp:txXfrm>
        <a:off x="218260" y="866649"/>
        <a:ext cx="1048452" cy="1048452"/>
      </dsp:txXfrm>
    </dsp:sp>
    <dsp:sp modelId="{7B8D89E4-9940-47B0-AA73-D0E0E802FE22}">
      <dsp:nvSpPr>
        <dsp:cNvPr id="0" name=""/>
        <dsp:cNvSpPr/>
      </dsp:nvSpPr>
      <dsp:spPr>
        <a:xfrm>
          <a:off x="1604253" y="960881"/>
          <a:ext cx="859987" cy="859987"/>
        </a:xfrm>
        <a:prstGeom prst="mathMultiply">
          <a:avLst/>
        </a:prstGeom>
        <a:solidFill>
          <a:schemeClr val="tx2">
            <a:lumMod val="1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3300" b="1" kern="1200"/>
        </a:p>
      </dsp:txBody>
      <dsp:txXfrm>
        <a:off x="1739288" y="1095916"/>
        <a:ext cx="589917" cy="589917"/>
      </dsp:txXfrm>
    </dsp:sp>
    <dsp:sp modelId="{44B9CDAD-0193-40DA-9904-4561B6AE59FF}">
      <dsp:nvSpPr>
        <dsp:cNvPr id="0" name=""/>
        <dsp:cNvSpPr/>
      </dsp:nvSpPr>
      <dsp:spPr>
        <a:xfrm>
          <a:off x="2584638" y="649507"/>
          <a:ext cx="1482736" cy="1482736"/>
        </a:xfrm>
        <a:prstGeom prst="ellipse">
          <a:avLst/>
        </a:prstGeom>
        <a:solidFill>
          <a:srgbClr val="00206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2070" tIns="52070" rIns="52070" bIns="52070" numCol="1" spcCol="1270" anchor="ctr" anchorCtr="0">
          <a:noAutofit/>
        </a:bodyPr>
        <a:lstStyle/>
        <a:p>
          <a:pPr marL="0" lvl="0" indent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b="1" kern="1200"/>
            <a:t>n</a:t>
          </a:r>
          <a:endParaRPr lang="ru-RU" sz="4100" b="1" kern="1200"/>
        </a:p>
      </dsp:txBody>
      <dsp:txXfrm>
        <a:off x="2801780" y="866649"/>
        <a:ext cx="1048452" cy="1048452"/>
      </dsp:txXfrm>
    </dsp:sp>
    <dsp:sp modelId="{03C651EF-566D-41B2-8190-55D9FBEA82F3}">
      <dsp:nvSpPr>
        <dsp:cNvPr id="0" name=""/>
        <dsp:cNvSpPr/>
      </dsp:nvSpPr>
      <dsp:spPr>
        <a:xfrm>
          <a:off x="4187773" y="960881"/>
          <a:ext cx="859987" cy="859987"/>
        </a:xfrm>
        <a:prstGeom prst="mathEqual">
          <a:avLst/>
        </a:prstGeom>
        <a:solidFill>
          <a:schemeClr val="tx2">
            <a:lumMod val="1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3300" b="1" kern="1200"/>
        </a:p>
      </dsp:txBody>
      <dsp:txXfrm>
        <a:off x="4301764" y="1138038"/>
        <a:ext cx="632005" cy="505673"/>
      </dsp:txXfrm>
    </dsp:sp>
    <dsp:sp modelId="{7D2BD873-FEC8-4680-81AE-7F9BBDF935A0}">
      <dsp:nvSpPr>
        <dsp:cNvPr id="0" name=""/>
        <dsp:cNvSpPr/>
      </dsp:nvSpPr>
      <dsp:spPr>
        <a:xfrm>
          <a:off x="5168158" y="649507"/>
          <a:ext cx="1482736" cy="1482736"/>
        </a:xfrm>
        <a:prstGeom prst="ellipse">
          <a:avLst/>
        </a:prstGeom>
        <a:solidFill>
          <a:srgbClr val="7030A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2070" tIns="52070" rIns="52070" bIns="52070" numCol="1" spcCol="1270" anchor="ctr" anchorCtr="0">
          <a:noAutofit/>
        </a:bodyPr>
        <a:lstStyle/>
        <a:p>
          <a:pPr marL="0" lvl="0" indent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b="1" kern="1200"/>
            <a:t>m∙n</a:t>
          </a:r>
          <a:endParaRPr lang="ru-RU" sz="4100" b="1" kern="1200"/>
        </a:p>
      </dsp:txBody>
      <dsp:txXfrm>
        <a:off x="5385300" y="866649"/>
        <a:ext cx="1048452" cy="104845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8B01E50-02A9-4378-B47B-448E9A5084D9}">
      <dsp:nvSpPr>
        <dsp:cNvPr id="0" name=""/>
        <dsp:cNvSpPr/>
      </dsp:nvSpPr>
      <dsp:spPr>
        <a:xfrm>
          <a:off x="145131" y="968023"/>
          <a:ext cx="2484988" cy="186012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76200" cap="flat" cmpd="sng" algn="ctr">
          <a:solidFill>
            <a:scrgbClr r="0" g="0" b="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uz-Latn-UZ" sz="2300" b="1" kern="1200" dirty="0"/>
            <a:t>O‘g‘il bola – 15</a:t>
          </a:r>
          <a:endParaRPr lang="ru-RU" sz="2300" b="1" kern="1200" dirty="0"/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uz-Latn-UZ" sz="2300" b="1" kern="1200" dirty="0"/>
            <a:t>Qiz bola – 10</a:t>
          </a:r>
          <a:endParaRPr lang="ru-RU" sz="2300" b="1" kern="1200" dirty="0"/>
        </a:p>
      </dsp:txBody>
      <dsp:txXfrm>
        <a:off x="187938" y="1010830"/>
        <a:ext cx="2399374" cy="1375911"/>
      </dsp:txXfrm>
    </dsp:sp>
    <dsp:sp modelId="{14898D6F-3E40-4ED1-9292-C7DE7511BE42}">
      <dsp:nvSpPr>
        <dsp:cNvPr id="0" name=""/>
        <dsp:cNvSpPr/>
      </dsp:nvSpPr>
      <dsp:spPr>
        <a:xfrm>
          <a:off x="1507258" y="1338731"/>
          <a:ext cx="2593972" cy="2593972"/>
        </a:xfrm>
        <a:prstGeom prst="leftCircularArrow">
          <a:avLst>
            <a:gd name="adj1" fmla="val 3563"/>
            <a:gd name="adj2" fmla="val 442794"/>
            <a:gd name="adj3" fmla="val 2218304"/>
            <a:gd name="adj4" fmla="val 9024489"/>
            <a:gd name="adj5" fmla="val 4157"/>
          </a:avLst>
        </a:prstGeom>
        <a:solidFill>
          <a:srgbClr val="002060"/>
        </a:solidFill>
        <a:ln w="76200"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8B0142A1-031B-46A0-B4FC-19073DFF9FFC}">
      <dsp:nvSpPr>
        <dsp:cNvPr id="0" name=""/>
        <dsp:cNvSpPr/>
      </dsp:nvSpPr>
      <dsp:spPr>
        <a:xfrm>
          <a:off x="761162" y="2429549"/>
          <a:ext cx="2004681" cy="797195"/>
        </a:xfrm>
        <a:prstGeom prst="roundRect">
          <a:avLst>
            <a:gd name="adj" fmla="val 10000"/>
          </a:avLst>
        </a:prstGeom>
        <a:solidFill>
          <a:srgbClr val="002060"/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Latn-UZ" sz="2400" kern="1200" dirty="0"/>
            <a:t>15+10=25</a:t>
          </a:r>
          <a:endParaRPr lang="ru-RU" sz="2400" kern="1200" dirty="0"/>
        </a:p>
      </dsp:txBody>
      <dsp:txXfrm>
        <a:off x="784511" y="2452898"/>
        <a:ext cx="1957983" cy="750497"/>
      </dsp:txXfrm>
    </dsp:sp>
    <dsp:sp modelId="{A6EEAE89-0616-4AD7-B157-7ABADCA72FE0}">
      <dsp:nvSpPr>
        <dsp:cNvPr id="0" name=""/>
        <dsp:cNvSpPr/>
      </dsp:nvSpPr>
      <dsp:spPr>
        <a:xfrm>
          <a:off x="3205993" y="968023"/>
          <a:ext cx="2255267" cy="186012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76200" cap="flat" cmpd="sng" algn="ctr">
          <a:solidFill>
            <a:scrgbClr r="0" g="0" b="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uz-Latn-UZ" sz="2800" b="1" kern="1200" dirty="0"/>
            <a:t>O‘g‘il bola tanlangan bo‘lsa</a:t>
          </a:r>
          <a:endParaRPr lang="ru-RU" sz="2800" b="1" kern="1200" dirty="0"/>
        </a:p>
      </dsp:txBody>
      <dsp:txXfrm>
        <a:off x="3248800" y="1409428"/>
        <a:ext cx="2169653" cy="1375911"/>
      </dsp:txXfrm>
    </dsp:sp>
    <dsp:sp modelId="{E28FC05A-0009-40AE-BFE4-893CE94A01E8}">
      <dsp:nvSpPr>
        <dsp:cNvPr id="0" name=""/>
        <dsp:cNvSpPr/>
      </dsp:nvSpPr>
      <dsp:spPr>
        <a:xfrm>
          <a:off x="4434465" y="-209467"/>
          <a:ext cx="2882145" cy="2882145"/>
        </a:xfrm>
        <a:prstGeom prst="circularArrow">
          <a:avLst>
            <a:gd name="adj1" fmla="val 3207"/>
            <a:gd name="adj2" fmla="val 395159"/>
            <a:gd name="adj3" fmla="val 19429330"/>
            <a:gd name="adj4" fmla="val 12575511"/>
            <a:gd name="adj5" fmla="val 3742"/>
          </a:avLst>
        </a:prstGeom>
        <a:solidFill>
          <a:srgbClr val="7030A0"/>
        </a:solidFill>
        <a:ln w="76200"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775694E8-609C-4A76-811A-803E251B1581}">
      <dsp:nvSpPr>
        <dsp:cNvPr id="0" name=""/>
        <dsp:cNvSpPr/>
      </dsp:nvSpPr>
      <dsp:spPr>
        <a:xfrm>
          <a:off x="3707163" y="569425"/>
          <a:ext cx="2004681" cy="797195"/>
        </a:xfrm>
        <a:prstGeom prst="roundRect">
          <a:avLst>
            <a:gd name="adj" fmla="val 10000"/>
          </a:avLst>
        </a:prstGeom>
        <a:solidFill>
          <a:srgbClr val="7030A0"/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Latn-UZ" sz="2400" kern="1200" dirty="0"/>
            <a:t>14*10=</a:t>
          </a:r>
          <a:r>
            <a:rPr lang="en-US" sz="2400" kern="1200" dirty="0"/>
            <a:t>1</a:t>
          </a:r>
          <a:r>
            <a:rPr lang="uz-Latn-UZ" sz="2400" kern="1200" dirty="0"/>
            <a:t>40</a:t>
          </a:r>
          <a:endParaRPr lang="ru-RU" sz="2400" kern="1200" dirty="0"/>
        </a:p>
      </dsp:txBody>
      <dsp:txXfrm>
        <a:off x="3730512" y="592774"/>
        <a:ext cx="1957983" cy="750497"/>
      </dsp:txXfrm>
    </dsp:sp>
    <dsp:sp modelId="{D48EB2AF-331A-4071-B5EC-C4F39B36475C}">
      <dsp:nvSpPr>
        <dsp:cNvPr id="0" name=""/>
        <dsp:cNvSpPr/>
      </dsp:nvSpPr>
      <dsp:spPr>
        <a:xfrm>
          <a:off x="6151994" y="968023"/>
          <a:ext cx="2255267" cy="1860123"/>
        </a:xfrm>
        <a:prstGeom prst="roundRect">
          <a:avLst>
            <a:gd name="adj" fmla="val 10000"/>
          </a:avLst>
        </a:prstGeom>
        <a:solidFill>
          <a:schemeClr val="lt1"/>
        </a:solidFill>
        <a:ln w="76200" cap="flat" cmpd="sng" algn="ctr">
          <a:solidFill>
            <a:schemeClr val="tx1"/>
          </a:solidFill>
          <a:prstDash val="solid"/>
        </a:ln>
        <a:effectLst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800" b="1" kern="1200" dirty="0" err="1"/>
            <a:t>O‘g‘il</a:t>
          </a:r>
          <a:r>
            <a:rPr lang="en-US" sz="2800" b="1" kern="1200" dirty="0"/>
            <a:t> bola</a:t>
          </a:r>
          <a:endParaRPr lang="ru-RU" sz="2800" b="1" kern="1200" dirty="0"/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800" b="1" kern="1200" dirty="0" err="1"/>
            <a:t>O‘g‘il</a:t>
          </a:r>
          <a:r>
            <a:rPr lang="en-US" sz="2800" b="1" kern="1200" dirty="0"/>
            <a:t> bola</a:t>
          </a:r>
          <a:endParaRPr lang="ru-RU" sz="2800" b="1" kern="1200" dirty="0"/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800" b="1" kern="1200" dirty="0" err="1"/>
            <a:t>Qiz</a:t>
          </a:r>
          <a:r>
            <a:rPr lang="en-US" sz="2800" b="1" kern="1200" dirty="0"/>
            <a:t> bola</a:t>
          </a:r>
          <a:endParaRPr lang="ru-RU" sz="2800" b="1" kern="1200" dirty="0"/>
        </a:p>
      </dsp:txBody>
      <dsp:txXfrm>
        <a:off x="6194801" y="1010830"/>
        <a:ext cx="2169653" cy="1375911"/>
      </dsp:txXfrm>
    </dsp:sp>
    <dsp:sp modelId="{47465018-5018-4393-9D22-E1DD65A975BD}">
      <dsp:nvSpPr>
        <dsp:cNvPr id="0" name=""/>
        <dsp:cNvSpPr/>
      </dsp:nvSpPr>
      <dsp:spPr>
        <a:xfrm>
          <a:off x="6653165" y="2429549"/>
          <a:ext cx="2004681" cy="797195"/>
        </a:xfrm>
        <a:prstGeom prst="roundRect">
          <a:avLst>
            <a:gd name="adj" fmla="val 10000"/>
          </a:avLst>
        </a:prstGeom>
        <a:solidFill>
          <a:srgbClr val="002060"/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Latn-UZ" sz="2400" kern="1200" dirty="0"/>
            <a:t>25*</a:t>
          </a:r>
          <a:r>
            <a:rPr lang="en-US" sz="2400" kern="1200" dirty="0"/>
            <a:t>1</a:t>
          </a:r>
          <a:r>
            <a:rPr lang="uz-Latn-UZ" sz="2400" kern="1200" dirty="0"/>
            <a:t>40=</a:t>
          </a:r>
          <a:r>
            <a:rPr lang="en-US" sz="2400" kern="1200" dirty="0"/>
            <a:t>35</a:t>
          </a:r>
          <a:r>
            <a:rPr lang="uz-Latn-UZ" sz="2400" kern="1200" dirty="0"/>
            <a:t>00</a:t>
          </a:r>
          <a:endParaRPr lang="ru-RU" sz="2400" kern="1200" dirty="0"/>
        </a:p>
      </dsp:txBody>
      <dsp:txXfrm>
        <a:off x="6676514" y="2452898"/>
        <a:ext cx="1957983" cy="75049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8B01E50-02A9-4378-B47B-448E9A5084D9}">
      <dsp:nvSpPr>
        <dsp:cNvPr id="0" name=""/>
        <dsp:cNvSpPr/>
      </dsp:nvSpPr>
      <dsp:spPr>
        <a:xfrm>
          <a:off x="240316" y="938307"/>
          <a:ext cx="2448251" cy="180302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76200" cap="flat" cmpd="sng" algn="ctr">
          <a:solidFill>
            <a:scrgbClr r="0" g="0" b="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uz-Latn-UZ" sz="2300" b="1" kern="1200" dirty="0"/>
            <a:t>O‘g‘il bola – 15</a:t>
          </a:r>
          <a:endParaRPr lang="ru-RU" sz="2300" kern="1200" dirty="0"/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uz-Latn-UZ" sz="2300" b="1" kern="1200" dirty="0"/>
            <a:t>Qiz bola – 10</a:t>
          </a:r>
          <a:endParaRPr lang="ru-RU" sz="2300" b="1" kern="1200" dirty="0"/>
        </a:p>
      </dsp:txBody>
      <dsp:txXfrm>
        <a:off x="281809" y="979800"/>
        <a:ext cx="2365265" cy="1333675"/>
      </dsp:txXfrm>
    </dsp:sp>
    <dsp:sp modelId="{14898D6F-3E40-4ED1-9292-C7DE7511BE42}">
      <dsp:nvSpPr>
        <dsp:cNvPr id="0" name=""/>
        <dsp:cNvSpPr/>
      </dsp:nvSpPr>
      <dsp:spPr>
        <a:xfrm>
          <a:off x="1576721" y="1284414"/>
          <a:ext cx="2533876" cy="2533876"/>
        </a:xfrm>
        <a:prstGeom prst="leftCircularArrow">
          <a:avLst>
            <a:gd name="adj1" fmla="val 3637"/>
            <a:gd name="adj2" fmla="val 452708"/>
            <a:gd name="adj3" fmla="val 2228218"/>
            <a:gd name="adj4" fmla="val 9024489"/>
            <a:gd name="adj5" fmla="val 4243"/>
          </a:avLst>
        </a:prstGeom>
        <a:solidFill>
          <a:srgbClr val="002060"/>
        </a:solidFill>
        <a:ln w="76200"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8B0142A1-031B-46A0-B4FC-19073DFF9FFC}">
      <dsp:nvSpPr>
        <dsp:cNvPr id="0" name=""/>
        <dsp:cNvSpPr/>
      </dsp:nvSpPr>
      <dsp:spPr>
        <a:xfrm>
          <a:off x="857209" y="2354968"/>
          <a:ext cx="1943143" cy="772724"/>
        </a:xfrm>
        <a:prstGeom prst="roundRect">
          <a:avLst>
            <a:gd name="adj" fmla="val 10000"/>
          </a:avLst>
        </a:prstGeom>
        <a:solidFill>
          <a:srgbClr val="002060"/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3815" tIns="29210" rIns="43815" bIns="2921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Latn-UZ" sz="2300" kern="1200" dirty="0"/>
            <a:t>15+10=25</a:t>
          </a:r>
          <a:endParaRPr lang="ru-RU" sz="2300" kern="1200" dirty="0"/>
        </a:p>
      </dsp:txBody>
      <dsp:txXfrm>
        <a:off x="879841" y="2377600"/>
        <a:ext cx="1897879" cy="727460"/>
      </dsp:txXfrm>
    </dsp:sp>
    <dsp:sp modelId="{A6EEAE89-0616-4AD7-B157-7ABADCA72FE0}">
      <dsp:nvSpPr>
        <dsp:cNvPr id="0" name=""/>
        <dsp:cNvSpPr/>
      </dsp:nvSpPr>
      <dsp:spPr>
        <a:xfrm>
          <a:off x="3239160" y="938307"/>
          <a:ext cx="2186036" cy="180302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76200" cap="flat" cmpd="sng" algn="ctr">
          <a:solidFill>
            <a:scrgbClr r="0" g="0" b="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800" b="1" kern="1200" dirty="0" err="1"/>
            <a:t>Qiz</a:t>
          </a:r>
          <a:r>
            <a:rPr lang="en-US" sz="2800" b="1" kern="1200" dirty="0"/>
            <a:t> </a:t>
          </a:r>
          <a:r>
            <a:rPr lang="uz-Latn-UZ" sz="2800" b="1" kern="1200" dirty="0"/>
            <a:t>bola tanlangan bo‘lsa</a:t>
          </a:r>
          <a:endParaRPr lang="ru-RU" sz="2800" b="1" kern="1200" dirty="0"/>
        </a:p>
      </dsp:txBody>
      <dsp:txXfrm>
        <a:off x="3280653" y="1366163"/>
        <a:ext cx="2103050" cy="1333675"/>
      </dsp:txXfrm>
    </dsp:sp>
    <dsp:sp modelId="{E28FC05A-0009-40AE-BFE4-893CE94A01E8}">
      <dsp:nvSpPr>
        <dsp:cNvPr id="0" name=""/>
        <dsp:cNvSpPr/>
      </dsp:nvSpPr>
      <dsp:spPr>
        <a:xfrm>
          <a:off x="4426241" y="-209347"/>
          <a:ext cx="2813203" cy="2813203"/>
        </a:xfrm>
        <a:prstGeom prst="circularArrow">
          <a:avLst>
            <a:gd name="adj1" fmla="val 3276"/>
            <a:gd name="adj2" fmla="val 404265"/>
            <a:gd name="adj3" fmla="val 19420225"/>
            <a:gd name="adj4" fmla="val 12575511"/>
            <a:gd name="adj5" fmla="val 3822"/>
          </a:avLst>
        </a:prstGeom>
        <a:solidFill>
          <a:srgbClr val="7030A0"/>
        </a:solidFill>
        <a:ln w="76200"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775694E8-609C-4A76-811A-803E251B1581}">
      <dsp:nvSpPr>
        <dsp:cNvPr id="0" name=""/>
        <dsp:cNvSpPr/>
      </dsp:nvSpPr>
      <dsp:spPr>
        <a:xfrm>
          <a:off x="3724946" y="551945"/>
          <a:ext cx="1943143" cy="772724"/>
        </a:xfrm>
        <a:prstGeom prst="roundRect">
          <a:avLst>
            <a:gd name="adj" fmla="val 10000"/>
          </a:avLst>
        </a:prstGeom>
        <a:solidFill>
          <a:srgbClr val="7030A0"/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3815" tIns="29210" rIns="43815" bIns="2921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Latn-UZ" sz="2300" kern="1200" dirty="0"/>
            <a:t>1</a:t>
          </a:r>
          <a:r>
            <a:rPr lang="en-US" sz="2300" kern="1200" dirty="0"/>
            <a:t>5</a:t>
          </a:r>
          <a:r>
            <a:rPr lang="uz-Latn-UZ" sz="2300" kern="1200" dirty="0"/>
            <a:t>*9=135</a:t>
          </a:r>
          <a:endParaRPr lang="ru-RU" sz="2300" kern="1200" dirty="0"/>
        </a:p>
      </dsp:txBody>
      <dsp:txXfrm>
        <a:off x="3747578" y="574577"/>
        <a:ext cx="1897879" cy="727460"/>
      </dsp:txXfrm>
    </dsp:sp>
    <dsp:sp modelId="{D48EB2AF-331A-4071-B5EC-C4F39B36475C}">
      <dsp:nvSpPr>
        <dsp:cNvPr id="0" name=""/>
        <dsp:cNvSpPr/>
      </dsp:nvSpPr>
      <dsp:spPr>
        <a:xfrm>
          <a:off x="6106897" y="938307"/>
          <a:ext cx="2186036" cy="1803023"/>
        </a:xfrm>
        <a:prstGeom prst="roundRect">
          <a:avLst>
            <a:gd name="adj" fmla="val 10000"/>
          </a:avLst>
        </a:prstGeom>
        <a:solidFill>
          <a:schemeClr val="lt1"/>
        </a:solidFill>
        <a:ln w="76200" cap="flat" cmpd="sng" algn="ctr">
          <a:solidFill>
            <a:schemeClr val="tx1"/>
          </a:solidFill>
          <a:prstDash val="solid"/>
        </a:ln>
        <a:effectLst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800" kern="1200" dirty="0" err="1"/>
            <a:t>Qiz</a:t>
          </a:r>
          <a:r>
            <a:rPr lang="en-US" sz="2800" kern="1200" dirty="0"/>
            <a:t> bola</a:t>
          </a:r>
          <a:endParaRPr lang="ru-RU" sz="2800" kern="1200" dirty="0"/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800" kern="1200" dirty="0" err="1"/>
            <a:t>O‘g‘il</a:t>
          </a:r>
          <a:r>
            <a:rPr lang="en-US" sz="2800" kern="1200" dirty="0"/>
            <a:t> bola</a:t>
          </a:r>
          <a:endParaRPr lang="ru-RU" sz="2800" kern="1200" dirty="0"/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800" kern="1200" dirty="0" err="1"/>
            <a:t>Qiz</a:t>
          </a:r>
          <a:r>
            <a:rPr lang="en-US" sz="2800" kern="1200" dirty="0"/>
            <a:t> bola</a:t>
          </a:r>
          <a:endParaRPr lang="ru-RU" sz="2800" kern="1200" dirty="0"/>
        </a:p>
      </dsp:txBody>
      <dsp:txXfrm>
        <a:off x="6148390" y="979800"/>
        <a:ext cx="2103050" cy="1333675"/>
      </dsp:txXfrm>
    </dsp:sp>
    <dsp:sp modelId="{47465018-5018-4393-9D22-E1DD65A975BD}">
      <dsp:nvSpPr>
        <dsp:cNvPr id="0" name=""/>
        <dsp:cNvSpPr/>
      </dsp:nvSpPr>
      <dsp:spPr>
        <a:xfrm>
          <a:off x="6592683" y="2354968"/>
          <a:ext cx="1943143" cy="772724"/>
        </a:xfrm>
        <a:prstGeom prst="roundRect">
          <a:avLst>
            <a:gd name="adj" fmla="val 10000"/>
          </a:avLst>
        </a:prstGeom>
        <a:solidFill>
          <a:srgbClr val="002060"/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3815" tIns="29210" rIns="43815" bIns="2921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Latn-UZ" sz="2300" kern="1200" dirty="0"/>
            <a:t>25*135=3375</a:t>
          </a:r>
          <a:endParaRPr lang="ru-RU" sz="2300" kern="1200" dirty="0"/>
        </a:p>
      </dsp:txBody>
      <dsp:txXfrm>
        <a:off x="6615315" y="2377600"/>
        <a:ext cx="1897879" cy="72746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07B9205-9FF8-4375-8DAA-D8AD3186B966}">
      <dsp:nvSpPr>
        <dsp:cNvPr id="0" name=""/>
        <dsp:cNvSpPr/>
      </dsp:nvSpPr>
      <dsp:spPr>
        <a:xfrm>
          <a:off x="3383279" y="0"/>
          <a:ext cx="5074920" cy="1359296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590" tIns="21590" rIns="21590" bIns="21590" numCol="1" spcCol="1270" anchor="t" anchorCtr="0">
          <a:noAutofit/>
        </a:bodyPr>
        <a:lstStyle/>
        <a:p>
          <a:pPr marL="285750" lvl="1" indent="-285750" algn="l" defTabSz="1511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3400" b="1" kern="1200" dirty="0"/>
            <a:t>15 ∙ 14 ∙ 13 = 2730</a:t>
          </a:r>
          <a:endParaRPr lang="ru-RU" sz="3400" kern="1200" dirty="0"/>
        </a:p>
      </dsp:txBody>
      <dsp:txXfrm>
        <a:off x="3383279" y="169912"/>
        <a:ext cx="4565184" cy="1019472"/>
      </dsp:txXfrm>
    </dsp:sp>
    <dsp:sp modelId="{566EE4E0-C8C7-4F21-B25D-8431C6479E82}">
      <dsp:nvSpPr>
        <dsp:cNvPr id="0" name=""/>
        <dsp:cNvSpPr/>
      </dsp:nvSpPr>
      <dsp:spPr>
        <a:xfrm>
          <a:off x="0" y="0"/>
          <a:ext cx="3383280" cy="1359296"/>
        </a:xfrm>
        <a:prstGeom prst="roundRect">
          <a:avLst/>
        </a:prstGeom>
        <a:solidFill>
          <a:srgbClr val="000066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57150" rIns="114300" bIns="57150" numCol="1" spcCol="1270" anchor="ctr" anchorCtr="0">
          <a:noAutofit/>
        </a:bodyPr>
        <a:lstStyle/>
        <a:p>
          <a:pPr marL="0" lvl="0" indent="0" algn="ctr" defTabSz="13335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b="1" kern="1200" dirty="0">
              <a:latin typeface="Calibri" panose="020F0502020204030204" pitchFamily="34" charset="0"/>
              <a:cs typeface="Calibri" panose="020F0502020204030204" pitchFamily="34" charset="0"/>
            </a:rPr>
            <a:t>3 </a:t>
          </a:r>
          <a:r>
            <a:rPr lang="en-US" sz="3000" b="1" kern="1200" dirty="0" err="1">
              <a:latin typeface="Calibri" panose="020F0502020204030204" pitchFamily="34" charset="0"/>
              <a:cs typeface="Calibri" panose="020F0502020204030204" pitchFamily="34" charset="0"/>
            </a:rPr>
            <a:t>nafar</a:t>
          </a:r>
          <a:r>
            <a:rPr lang="en-US" sz="3000" b="1" kern="1200" dirty="0">
              <a:latin typeface="Calibri" panose="020F0502020204030204" pitchFamily="34" charset="0"/>
              <a:cs typeface="Calibri" panose="020F0502020204030204" pitchFamily="34" charset="0"/>
            </a:rPr>
            <a:t> </a:t>
          </a:r>
          <a:r>
            <a:rPr lang="en-US" sz="3000" b="1" kern="1200" dirty="0" err="1">
              <a:latin typeface="Calibri" panose="020F0502020204030204" pitchFamily="34" charset="0"/>
              <a:cs typeface="Calibri" panose="020F0502020204030204" pitchFamily="34" charset="0"/>
            </a:rPr>
            <a:t>o</a:t>
          </a:r>
          <a:r>
            <a:rPr lang="en-US" sz="3000" b="1" kern="1200" dirty="0" err="1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rPr>
            <a:t>ʻgʻil</a:t>
          </a:r>
          <a:r>
            <a:rPr lang="en-US" sz="3000" b="1" kern="12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rPr>
            <a:t> bola</a:t>
          </a:r>
          <a:endParaRPr lang="ru-RU" sz="3000" kern="1200" dirty="0"/>
        </a:p>
      </dsp:txBody>
      <dsp:txXfrm>
        <a:off x="66355" y="66355"/>
        <a:ext cx="3250570" cy="1226586"/>
      </dsp:txXfrm>
    </dsp:sp>
    <dsp:sp modelId="{CBBA5EF6-5AFB-4672-99F7-D2F004EB17EE}">
      <dsp:nvSpPr>
        <dsp:cNvPr id="0" name=""/>
        <dsp:cNvSpPr/>
      </dsp:nvSpPr>
      <dsp:spPr>
        <a:xfrm>
          <a:off x="3383279" y="1495226"/>
          <a:ext cx="5074920" cy="1359296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tint val="40000"/>
            <a:alpha val="90000"/>
            <a:hueOff val="-783610"/>
            <a:satOff val="26019"/>
            <a:lumOff val="3615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-783610"/>
              <a:satOff val="26019"/>
              <a:lumOff val="361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590" tIns="21590" rIns="21590" bIns="21590" numCol="1" spcCol="1270" anchor="t" anchorCtr="0">
          <a:noAutofit/>
        </a:bodyPr>
        <a:lstStyle/>
        <a:p>
          <a:pPr marL="285750" lvl="1" indent="-285750" algn="l" defTabSz="1511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3400" b="1" kern="1200"/>
            <a:t>16 ∙ 15 = 240</a:t>
          </a:r>
          <a:endParaRPr lang="ru-RU" sz="3400" kern="1200" dirty="0"/>
        </a:p>
      </dsp:txBody>
      <dsp:txXfrm>
        <a:off x="3383279" y="1665138"/>
        <a:ext cx="4565184" cy="1019472"/>
      </dsp:txXfrm>
    </dsp:sp>
    <dsp:sp modelId="{0A2C3790-8C9A-4E4A-B11A-7E45ED4B5DE6}">
      <dsp:nvSpPr>
        <dsp:cNvPr id="0" name=""/>
        <dsp:cNvSpPr/>
      </dsp:nvSpPr>
      <dsp:spPr>
        <a:xfrm>
          <a:off x="0" y="1495226"/>
          <a:ext cx="3383280" cy="1359296"/>
        </a:xfrm>
        <a:prstGeom prst="roundRect">
          <a:avLst/>
        </a:prstGeom>
        <a:solidFill>
          <a:schemeClr val="accent2">
            <a:hueOff val="-694244"/>
            <a:satOff val="14372"/>
            <a:lumOff val="1872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57150" rIns="114300" bIns="5715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b="1" kern="1200" dirty="0">
              <a:latin typeface="Calibri" panose="020F0502020204030204" pitchFamily="34" charset="0"/>
              <a:cs typeface="Calibri" panose="020F0502020204030204" pitchFamily="34" charset="0"/>
            </a:rPr>
            <a:t>2 </a:t>
          </a:r>
          <a:r>
            <a:rPr lang="en-US" sz="3000" b="1" kern="1200" dirty="0" err="1">
              <a:latin typeface="Calibri" panose="020F0502020204030204" pitchFamily="34" charset="0"/>
              <a:cs typeface="Calibri" panose="020F0502020204030204" pitchFamily="34" charset="0"/>
            </a:rPr>
            <a:t>nafar</a:t>
          </a:r>
          <a:r>
            <a:rPr lang="en-US" sz="3000" b="1" kern="1200" dirty="0">
              <a:latin typeface="Calibri" panose="020F0502020204030204" pitchFamily="34" charset="0"/>
              <a:cs typeface="Calibri" panose="020F0502020204030204" pitchFamily="34" charset="0"/>
            </a:rPr>
            <a:t> </a:t>
          </a:r>
          <a:r>
            <a:rPr lang="en-US" sz="3000" b="1" kern="1200" dirty="0" err="1">
              <a:latin typeface="Calibri" panose="020F0502020204030204" pitchFamily="34" charset="0"/>
              <a:cs typeface="Calibri" panose="020F0502020204030204" pitchFamily="34" charset="0"/>
            </a:rPr>
            <a:t>qiz</a:t>
          </a:r>
          <a:r>
            <a:rPr lang="en-US" sz="3000" b="1" kern="1200" dirty="0">
              <a:latin typeface="Calibri" panose="020F0502020204030204" pitchFamily="34" charset="0"/>
              <a:cs typeface="Calibri" panose="020F0502020204030204" pitchFamily="34" charset="0"/>
            </a:rPr>
            <a:t> bola</a:t>
          </a:r>
          <a:endParaRPr lang="ru-RU" sz="3000" kern="1200" dirty="0"/>
        </a:p>
      </dsp:txBody>
      <dsp:txXfrm>
        <a:off x="66355" y="1561581"/>
        <a:ext cx="3250570" cy="1226586"/>
      </dsp:txXfrm>
    </dsp:sp>
    <dsp:sp modelId="{CA303020-189D-4C72-A863-96E8A04E0810}">
      <dsp:nvSpPr>
        <dsp:cNvPr id="0" name=""/>
        <dsp:cNvSpPr/>
      </dsp:nvSpPr>
      <dsp:spPr>
        <a:xfrm>
          <a:off x="3383279" y="2990453"/>
          <a:ext cx="5074920" cy="1359296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tint val="40000"/>
            <a:alpha val="90000"/>
            <a:hueOff val="-1567220"/>
            <a:satOff val="52038"/>
            <a:lumOff val="7230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-1567220"/>
              <a:satOff val="52038"/>
              <a:lumOff val="723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590" tIns="21590" rIns="21590" bIns="21590" numCol="1" spcCol="1270" anchor="t" anchorCtr="0">
          <a:noAutofit/>
        </a:bodyPr>
        <a:lstStyle/>
        <a:p>
          <a:pPr marL="285750" lvl="1" indent="-285750" algn="l" defTabSz="1511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3400" b="1" kern="1200"/>
            <a:t>2730 * 240 = </a:t>
          </a:r>
          <a:r>
            <a:rPr lang="ru-RU" sz="3400" b="1" kern="1200"/>
            <a:t>655200</a:t>
          </a:r>
          <a:endParaRPr lang="ru-RU" sz="3400" kern="1200" dirty="0"/>
        </a:p>
      </dsp:txBody>
      <dsp:txXfrm>
        <a:off x="3383279" y="3160365"/>
        <a:ext cx="4565184" cy="1019472"/>
      </dsp:txXfrm>
    </dsp:sp>
    <dsp:sp modelId="{20AD134F-956C-4899-94CD-A0EE593062F6}">
      <dsp:nvSpPr>
        <dsp:cNvPr id="0" name=""/>
        <dsp:cNvSpPr/>
      </dsp:nvSpPr>
      <dsp:spPr>
        <a:xfrm>
          <a:off x="0" y="2990453"/>
          <a:ext cx="3383280" cy="1359296"/>
        </a:xfrm>
        <a:prstGeom prst="roundRect">
          <a:avLst/>
        </a:prstGeom>
        <a:solidFill>
          <a:srgbClr val="00206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57150" rIns="114300" bIns="5715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b="1" kern="1200" dirty="0">
              <a:latin typeface="Calibri" panose="020F0502020204030204" pitchFamily="34" charset="0"/>
              <a:cs typeface="Calibri" panose="020F0502020204030204" pitchFamily="34" charset="0"/>
            </a:rPr>
            <a:t>3 </a:t>
          </a:r>
          <a:r>
            <a:rPr lang="en-US" sz="3000" b="1" kern="1200" dirty="0" err="1">
              <a:latin typeface="Calibri" panose="020F0502020204030204" pitchFamily="34" charset="0"/>
              <a:cs typeface="Calibri" panose="020F0502020204030204" pitchFamily="34" charset="0"/>
            </a:rPr>
            <a:t>nafar</a:t>
          </a:r>
          <a:r>
            <a:rPr lang="en-US" sz="3000" b="1" kern="1200" dirty="0">
              <a:latin typeface="Calibri" panose="020F0502020204030204" pitchFamily="34" charset="0"/>
              <a:cs typeface="Calibri" panose="020F0502020204030204" pitchFamily="34" charset="0"/>
            </a:rPr>
            <a:t> </a:t>
          </a:r>
          <a:r>
            <a:rPr lang="en-US" sz="3000" b="1" kern="1200" dirty="0" err="1">
              <a:latin typeface="Calibri" panose="020F0502020204030204" pitchFamily="34" charset="0"/>
              <a:cs typeface="Calibri" panose="020F0502020204030204" pitchFamily="34" charset="0"/>
            </a:rPr>
            <a:t>o</a:t>
          </a:r>
          <a:r>
            <a:rPr lang="en-US" sz="3000" b="1" kern="1200" dirty="0" err="1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rPr>
            <a:t>ʻgʻil</a:t>
          </a:r>
          <a:r>
            <a:rPr lang="en-US" sz="3000" b="1" kern="12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rPr>
            <a:t> bola </a:t>
          </a:r>
          <a:r>
            <a:rPr lang="en-US" sz="3000" b="1" kern="1200" dirty="0" err="1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rPr>
            <a:t>va</a:t>
          </a:r>
          <a:r>
            <a:rPr lang="en-US" sz="3000" b="1" kern="12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rPr>
            <a:t> </a:t>
          </a:r>
          <a:r>
            <a:rPr lang="ru-RU" sz="3000" b="1" kern="1200" dirty="0">
              <a:latin typeface="Calibri" panose="020F0502020204030204" pitchFamily="34" charset="0"/>
              <a:cs typeface="Calibri" panose="020F0502020204030204" pitchFamily="34" charset="0"/>
            </a:rPr>
            <a:t> </a:t>
          </a:r>
          <a:r>
            <a:rPr lang="en-US" sz="3000" b="1" kern="1200" dirty="0">
              <a:latin typeface="Calibri" panose="020F0502020204030204" pitchFamily="34" charset="0"/>
              <a:cs typeface="Calibri" panose="020F0502020204030204" pitchFamily="34" charset="0"/>
            </a:rPr>
            <a:t>2 </a:t>
          </a:r>
          <a:r>
            <a:rPr lang="en-US" sz="3000" b="1" kern="1200" dirty="0" err="1">
              <a:latin typeface="Calibri" panose="020F0502020204030204" pitchFamily="34" charset="0"/>
              <a:cs typeface="Calibri" panose="020F0502020204030204" pitchFamily="34" charset="0"/>
            </a:rPr>
            <a:t>nafar</a:t>
          </a:r>
          <a:r>
            <a:rPr lang="en-US" sz="3000" b="1" kern="1200" dirty="0">
              <a:latin typeface="Calibri" panose="020F0502020204030204" pitchFamily="34" charset="0"/>
              <a:cs typeface="Calibri" panose="020F0502020204030204" pitchFamily="34" charset="0"/>
            </a:rPr>
            <a:t> </a:t>
          </a:r>
          <a:r>
            <a:rPr lang="en-US" sz="3000" b="1" kern="1200" dirty="0" err="1">
              <a:latin typeface="Calibri" panose="020F0502020204030204" pitchFamily="34" charset="0"/>
              <a:cs typeface="Calibri" panose="020F0502020204030204" pitchFamily="34" charset="0"/>
            </a:rPr>
            <a:t>qiz</a:t>
          </a:r>
          <a:r>
            <a:rPr lang="en-US" sz="3000" b="1" kern="1200" dirty="0">
              <a:latin typeface="Calibri" panose="020F0502020204030204" pitchFamily="34" charset="0"/>
              <a:cs typeface="Calibri" panose="020F0502020204030204" pitchFamily="34" charset="0"/>
            </a:rPr>
            <a:t> bola</a:t>
          </a:r>
          <a:endParaRPr lang="ru-RU" sz="3000" kern="1200" dirty="0"/>
        </a:p>
      </dsp:txBody>
      <dsp:txXfrm>
        <a:off x="66355" y="3056808"/>
        <a:ext cx="3250570" cy="122658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4">
  <dgm:title val=""/>
  <dgm:desc val=""/>
  <dgm:catLst>
    <dgm:cat type="process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tSp" refType="w"/>
      <dgm:constr type="h" for="ch" forName="tSp" refType="h" fact="0.15"/>
      <dgm:constr type="l" for="ch" forName="tSp"/>
      <dgm:constr type="t" for="ch" forName="tSp"/>
      <dgm:constr type="w" for="ch" forName="bSp" refType="w"/>
      <dgm:constr type="h" for="ch" forName="bSp" refType="h" fact="0.15"/>
      <dgm:constr type="l" for="ch" forName="bSp"/>
      <dgm:constr type="t" for="ch" forName="bSp" refType="h" fact="0.85"/>
      <dgm:constr type="w" for="ch" forName="process" refType="w"/>
      <dgm:constr type="h" for="ch" forName="process" refType="h" fact="0.7"/>
      <dgm:constr type="l" for="ch" forName="process"/>
      <dgm:constr type="t" for="ch" forName="process" refType="h" fact="0.15"/>
    </dgm:constrLst>
    <dgm:ruleLst/>
    <dgm:layoutNode name="t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b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rocess">
      <dgm:choose name="Name1">
        <dgm:if name="Name2" func="var" arg="dir" op="equ" val="norm">
          <dgm:alg type="lin">
            <dgm:param type="linDir" val="fromL"/>
          </dgm:alg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1" refType="w"/>
        <dgm:constr type="w" for="ch" forName="composite2" refType="w" refFor="ch" refForName="composite1" op="equ"/>
        <dgm:constr type="h" for="ch" forName="composite1" refType="h"/>
        <dgm:constr type="h" for="ch" forName="composite2" refType="h" refFor="ch" refForName="composite1" op="equ"/>
        <dgm:constr type="primFontSz" for="des" forName="parentNode1" val="65"/>
        <dgm:constr type="primFontSz" for="des" forName="parentNode2" refType="primFontSz" refFor="des" refForName="parentNode1" op="equ"/>
        <dgm:constr type="secFontSz" for="des" forName="childNode1tx" val="65"/>
        <dgm:constr type="secFontSz" for="des" forName="childNode2tx" refType="secFontSz" refFor="des" refForName="childNode1tx" op="equ"/>
        <dgm:constr type="w" for="des" ptType="sibTrans" refType="w" refFor="ch" refForName="composite1" op="equ" fact="0.05"/>
      </dgm:constrLst>
      <dgm:ruleLst/>
      <dgm:forEach name="Name4" axis="ch" ptType="node" step="2">
        <dgm:layoutNode name="composite1">
          <dgm:alg type="composite">
            <dgm:param type="ar" val="0.943"/>
          </dgm:alg>
          <dgm:shape xmlns:r="http://schemas.openxmlformats.org/officeDocument/2006/relationships" r:blip="">
            <dgm:adjLst/>
          </dgm:shape>
          <dgm:presOf/>
          <dgm:choose name="Name5">
            <dgm:if name="Name6" func="var" arg="dir" op="equ" val="norm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 refType="w" fact="0.2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35"/>
              </dgm:constrLst>
            </dgm:if>
            <dgm:else name="Name7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 refType="w" fact="0.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 refType="w" fact="0.1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65"/>
              </dgm:constrLst>
            </dgm:else>
          </dgm:choose>
          <dgm:ruleLst/>
          <dgm:layoutNode name="dummyNode1">
            <dgm:alg type="sp"/>
            <dgm:shape xmlns:r="http://schemas.openxmlformats.org/officeDocument/2006/relationships" type="rect" r:blip="" hideGeom="1">
              <dgm:adjLst/>
            </dgm:shape>
            <dgm:presOf/>
            <dgm:constrLst/>
            <dgm:ruleLst/>
          </dgm:layoutNode>
          <dgm:layoutNode name="childNode1" styleLbl="bgAcc1">
            <dgm:varLst>
              <dgm:bulletEnabled val="1"/>
            </dgm:varLst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/>
            <dgm:ruleLst/>
          </dgm:layoutNode>
          <dgm:layoutNode name="childNode1tx" styleLbl="bgAcc1">
            <dgm:varLst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 axis="des" ptType="node"/>
            <dgm:constrLst>
              <dgm:constr type="secFontSz" val="65"/>
              <dgm:constr type="primFontSz" refType="secFontSz"/>
              <dgm:constr type="tMarg" refType="secFontSz" fact="0.15"/>
              <dgm:constr type="bMarg" refType="secFontSz" fact="0.15"/>
              <dgm:constr type="lMarg" refType="secFontSz" fact="0.15"/>
              <dgm:constr type="rMarg" refType="secFontSz" fact="0.15"/>
            </dgm:constrLst>
            <dgm:ruleLst>
              <dgm:rule type="secFontSz" val="5" fact="NaN" max="NaN"/>
            </dgm:ruleLst>
          </dgm:layoutNode>
          <dgm:layoutNode name="parentNode1" styleLbl="node1">
            <dgm:varLst>
              <dgm:chMax val="1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1"/>
              <dgm:constr type="bMarg" refType="primFontSz" fact="0.1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  <dgm:layoutNode name="connSite1" moveWith="childNode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forEach name="Name8" axis="followSib" ptType="sibTrans" cnt="1">
          <dgm:layoutNode name="Name9">
            <dgm:alg type="conn">
              <dgm:param type="connRout" val="curve"/>
              <dgm:param type="srcNode" val="parentNode1"/>
              <dgm:param type="dstNode" val="connSite2"/>
              <dgm:param type="begPts" val="bCtr"/>
              <dgm:param type="endPts" val="bCtr"/>
            </dgm:alg>
            <dgm:shape xmlns:r="http://schemas.openxmlformats.org/officeDocument/2006/relationships" type="conn" r:blip="" zOrderOff="-2">
              <dgm:adjLst/>
            </dgm:shape>
            <dgm:presOf axis="self"/>
            <dgm:choose name="Name10">
              <dgm:if name="Name11" func="var" arg="dir" op="equ" val="norm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-1.15"/>
                  <dgm:constr type="begPad"/>
                  <dgm:constr type="endPad"/>
                </dgm:constrLst>
              </dgm:if>
              <dgm:else name="Name12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1.15"/>
                  <dgm:constr type="begPad"/>
                  <dgm:constr type="endPad"/>
                </dgm:constrLst>
              </dgm:else>
            </dgm:choose>
            <dgm:ruleLst/>
          </dgm:layoutNode>
        </dgm:forEach>
        <dgm:forEach name="Name13" axis="followSib" ptType="node" cnt="1">
          <dgm:layoutNode name="composite2">
            <dgm:alg type="composite">
              <dgm:param type="ar" val="0.943"/>
            </dgm:alg>
            <dgm:shape xmlns:r="http://schemas.openxmlformats.org/officeDocument/2006/relationships" r:blip="">
              <dgm:adjLst/>
            </dgm:shape>
            <dgm:presOf/>
            <dgm:choose name="Name14">
              <dgm:if name="Name15" func="var" arg="dir" op="equ" val="norm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 refType="w" fact="0.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25"/>
                </dgm:constrLst>
              </dgm:if>
              <dgm:else name="Name16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 refType="w" fact="0.1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 refType="w" fact="0.1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85"/>
                </dgm:constrLst>
              </dgm:else>
            </dgm:choose>
            <dgm:ruleLst/>
            <dgm:layoutNode name="dummyNode2">
              <dgm:alg type="sp"/>
              <dgm:shape xmlns:r="http://schemas.openxmlformats.org/officeDocument/2006/relationships" type="rect" r:blip="" hideGeom="1">
                <dgm:adjLst/>
              </dgm:shape>
              <dgm:presOf/>
              <dgm:constrLst/>
              <dgm:ruleLst/>
            </dgm:layoutNode>
            <dgm:layoutNode name="childNode2" styleLbl="bgAcc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des" ptType="node"/>
              <dgm:constrLst/>
              <dgm:ruleLst/>
            </dgm:layoutNode>
            <dgm:layoutNode name="childNode2tx" styleLbl="bgAcc1">
              <dgm:varLst>
                <dgm:bulletEnabled val="1"/>
              </dgm:varLst>
              <dgm:alg type="tx">
                <dgm:param type="stBulletLvl" val="1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15"/>
                <dgm:constr type="bMarg" refType="secFontSz" fact="0.15"/>
                <dgm:constr type="lMarg" refType="secFontSz" fact="0.15"/>
                <dgm:constr type="rMarg" refType="secFontSz" fact="0.15"/>
              </dgm:constrLst>
              <dgm:ruleLst>
                <dgm:rule type="secFontSz" val="5" fact="NaN" max="NaN"/>
              </dgm:ruleLst>
            </dgm:layoutNode>
            <dgm:layoutNode name="parentNode2" styleLbl="node1">
              <dgm:varLst>
                <dgm:chMax val="0"/>
                <dgm:bulletEnabled val="1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connSite2" moveWith="childNode2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layoutNode>
          <dgm:forEach name="Name17" axis="followSib" ptType="sibTrans" cnt="1">
            <dgm:layoutNode name="Name18">
              <dgm:alg type="conn">
                <dgm:param type="connRout" val="curve"/>
                <dgm:param type="srcNode" val="parentNode2"/>
                <dgm:param type="dstNode" val="connSite1"/>
                <dgm:param type="begPts" val="tCtr"/>
                <dgm:param type="endPts" val="tCtr"/>
              </dgm:alg>
              <dgm:shape xmlns:r="http://schemas.openxmlformats.org/officeDocument/2006/relationships" type="conn" r:blip="" zOrderOff="-2">
                <dgm:adjLst/>
              </dgm:shape>
              <dgm:presOf axis="self"/>
              <dgm:choose name="Name19">
                <dgm:if name="Name20" func="var" arg="dir" op="equ" val="norm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1.15"/>
                    <dgm:constr type="begPad"/>
                    <dgm:constr type="endPad"/>
                  </dgm:constrLst>
                </dgm:if>
                <dgm:else name="Name21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-1.15"/>
                    <dgm:constr type="begPad"/>
                    <dgm:constr type="endPad"/>
                  </dgm:constrLst>
                </dgm:else>
              </dgm:choose>
              <dgm:ruleLst/>
            </dgm:layoutNode>
          </dgm:forEach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Process4">
  <dgm:title val=""/>
  <dgm:desc val=""/>
  <dgm:catLst>
    <dgm:cat type="process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tSp" refType="w"/>
      <dgm:constr type="h" for="ch" forName="tSp" refType="h" fact="0.15"/>
      <dgm:constr type="l" for="ch" forName="tSp"/>
      <dgm:constr type="t" for="ch" forName="tSp"/>
      <dgm:constr type="w" for="ch" forName="bSp" refType="w"/>
      <dgm:constr type="h" for="ch" forName="bSp" refType="h" fact="0.15"/>
      <dgm:constr type="l" for="ch" forName="bSp"/>
      <dgm:constr type="t" for="ch" forName="bSp" refType="h" fact="0.85"/>
      <dgm:constr type="w" for="ch" forName="process" refType="w"/>
      <dgm:constr type="h" for="ch" forName="process" refType="h" fact="0.7"/>
      <dgm:constr type="l" for="ch" forName="process"/>
      <dgm:constr type="t" for="ch" forName="process" refType="h" fact="0.15"/>
    </dgm:constrLst>
    <dgm:ruleLst/>
    <dgm:layoutNode name="t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b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rocess">
      <dgm:choose name="Name1">
        <dgm:if name="Name2" func="var" arg="dir" op="equ" val="norm">
          <dgm:alg type="lin">
            <dgm:param type="linDir" val="fromL"/>
          </dgm:alg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1" refType="w"/>
        <dgm:constr type="w" for="ch" forName="composite2" refType="w" refFor="ch" refForName="composite1" op="equ"/>
        <dgm:constr type="h" for="ch" forName="composite1" refType="h"/>
        <dgm:constr type="h" for="ch" forName="composite2" refType="h" refFor="ch" refForName="composite1" op="equ"/>
        <dgm:constr type="primFontSz" for="des" forName="parentNode1" val="65"/>
        <dgm:constr type="primFontSz" for="des" forName="parentNode2" refType="primFontSz" refFor="des" refForName="parentNode1" op="equ"/>
        <dgm:constr type="secFontSz" for="des" forName="childNode1tx" val="65"/>
        <dgm:constr type="secFontSz" for="des" forName="childNode2tx" refType="secFontSz" refFor="des" refForName="childNode1tx" op="equ"/>
        <dgm:constr type="w" for="des" ptType="sibTrans" refType="w" refFor="ch" refForName="composite1" op="equ" fact="0.05"/>
      </dgm:constrLst>
      <dgm:ruleLst/>
      <dgm:forEach name="Name4" axis="ch" ptType="node" step="2">
        <dgm:layoutNode name="composite1">
          <dgm:alg type="composite">
            <dgm:param type="ar" val="0.943"/>
          </dgm:alg>
          <dgm:shape xmlns:r="http://schemas.openxmlformats.org/officeDocument/2006/relationships" r:blip="">
            <dgm:adjLst/>
          </dgm:shape>
          <dgm:presOf/>
          <dgm:choose name="Name5">
            <dgm:if name="Name6" func="var" arg="dir" op="equ" val="norm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 refType="w" fact="0.2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35"/>
              </dgm:constrLst>
            </dgm:if>
            <dgm:else name="Name7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 refType="w" fact="0.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 refType="w" fact="0.1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65"/>
              </dgm:constrLst>
            </dgm:else>
          </dgm:choose>
          <dgm:ruleLst/>
          <dgm:layoutNode name="dummyNode1">
            <dgm:alg type="sp"/>
            <dgm:shape xmlns:r="http://schemas.openxmlformats.org/officeDocument/2006/relationships" type="rect" r:blip="" hideGeom="1">
              <dgm:adjLst/>
            </dgm:shape>
            <dgm:presOf/>
            <dgm:constrLst/>
            <dgm:ruleLst/>
          </dgm:layoutNode>
          <dgm:layoutNode name="childNode1" styleLbl="bgAcc1">
            <dgm:varLst>
              <dgm:bulletEnabled val="1"/>
            </dgm:varLst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/>
            <dgm:ruleLst/>
          </dgm:layoutNode>
          <dgm:layoutNode name="childNode1tx" styleLbl="bgAcc1">
            <dgm:varLst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 axis="des" ptType="node"/>
            <dgm:constrLst>
              <dgm:constr type="secFontSz" val="65"/>
              <dgm:constr type="primFontSz" refType="secFontSz"/>
              <dgm:constr type="tMarg" refType="secFontSz" fact="0.15"/>
              <dgm:constr type="bMarg" refType="secFontSz" fact="0.15"/>
              <dgm:constr type="lMarg" refType="secFontSz" fact="0.15"/>
              <dgm:constr type="rMarg" refType="secFontSz" fact="0.15"/>
            </dgm:constrLst>
            <dgm:ruleLst>
              <dgm:rule type="secFontSz" val="5" fact="NaN" max="NaN"/>
            </dgm:ruleLst>
          </dgm:layoutNode>
          <dgm:layoutNode name="parentNode1" styleLbl="node1">
            <dgm:varLst>
              <dgm:chMax val="1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1"/>
              <dgm:constr type="bMarg" refType="primFontSz" fact="0.1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  <dgm:layoutNode name="connSite1" moveWith="childNode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forEach name="Name8" axis="followSib" ptType="sibTrans" cnt="1">
          <dgm:layoutNode name="Name9">
            <dgm:alg type="conn">
              <dgm:param type="connRout" val="curve"/>
              <dgm:param type="srcNode" val="parentNode1"/>
              <dgm:param type="dstNode" val="connSite2"/>
              <dgm:param type="begPts" val="bCtr"/>
              <dgm:param type="endPts" val="bCtr"/>
            </dgm:alg>
            <dgm:shape xmlns:r="http://schemas.openxmlformats.org/officeDocument/2006/relationships" type="conn" r:blip="" zOrderOff="-2">
              <dgm:adjLst/>
            </dgm:shape>
            <dgm:presOf axis="self"/>
            <dgm:choose name="Name10">
              <dgm:if name="Name11" func="var" arg="dir" op="equ" val="norm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-1.15"/>
                  <dgm:constr type="begPad"/>
                  <dgm:constr type="endPad"/>
                </dgm:constrLst>
              </dgm:if>
              <dgm:else name="Name12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1.15"/>
                  <dgm:constr type="begPad"/>
                  <dgm:constr type="endPad"/>
                </dgm:constrLst>
              </dgm:else>
            </dgm:choose>
            <dgm:ruleLst/>
          </dgm:layoutNode>
        </dgm:forEach>
        <dgm:forEach name="Name13" axis="followSib" ptType="node" cnt="1">
          <dgm:layoutNode name="composite2">
            <dgm:alg type="composite">
              <dgm:param type="ar" val="0.943"/>
            </dgm:alg>
            <dgm:shape xmlns:r="http://schemas.openxmlformats.org/officeDocument/2006/relationships" r:blip="">
              <dgm:adjLst/>
            </dgm:shape>
            <dgm:presOf/>
            <dgm:choose name="Name14">
              <dgm:if name="Name15" func="var" arg="dir" op="equ" val="norm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 refType="w" fact="0.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25"/>
                </dgm:constrLst>
              </dgm:if>
              <dgm:else name="Name16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 refType="w" fact="0.1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 refType="w" fact="0.1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85"/>
                </dgm:constrLst>
              </dgm:else>
            </dgm:choose>
            <dgm:ruleLst/>
            <dgm:layoutNode name="dummyNode2">
              <dgm:alg type="sp"/>
              <dgm:shape xmlns:r="http://schemas.openxmlformats.org/officeDocument/2006/relationships" type="rect" r:blip="" hideGeom="1">
                <dgm:adjLst/>
              </dgm:shape>
              <dgm:presOf/>
              <dgm:constrLst/>
              <dgm:ruleLst/>
            </dgm:layoutNode>
            <dgm:layoutNode name="childNode2" styleLbl="bgAcc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des" ptType="node"/>
              <dgm:constrLst/>
              <dgm:ruleLst/>
            </dgm:layoutNode>
            <dgm:layoutNode name="childNode2tx" styleLbl="bgAcc1">
              <dgm:varLst>
                <dgm:bulletEnabled val="1"/>
              </dgm:varLst>
              <dgm:alg type="tx">
                <dgm:param type="stBulletLvl" val="1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15"/>
                <dgm:constr type="bMarg" refType="secFontSz" fact="0.15"/>
                <dgm:constr type="lMarg" refType="secFontSz" fact="0.15"/>
                <dgm:constr type="rMarg" refType="secFontSz" fact="0.15"/>
              </dgm:constrLst>
              <dgm:ruleLst>
                <dgm:rule type="secFontSz" val="5" fact="NaN" max="NaN"/>
              </dgm:ruleLst>
            </dgm:layoutNode>
            <dgm:layoutNode name="parentNode2" styleLbl="node1">
              <dgm:varLst>
                <dgm:chMax val="0"/>
                <dgm:bulletEnabled val="1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connSite2" moveWith="childNode2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layoutNode>
          <dgm:forEach name="Name17" axis="followSib" ptType="sibTrans" cnt="1">
            <dgm:layoutNode name="Name18">
              <dgm:alg type="conn">
                <dgm:param type="connRout" val="curve"/>
                <dgm:param type="srcNode" val="parentNode2"/>
                <dgm:param type="dstNode" val="connSite1"/>
                <dgm:param type="begPts" val="tCtr"/>
                <dgm:param type="endPts" val="tCtr"/>
              </dgm:alg>
              <dgm:shape xmlns:r="http://schemas.openxmlformats.org/officeDocument/2006/relationships" type="conn" r:blip="" zOrderOff="-2">
                <dgm:adjLst/>
              </dgm:shape>
              <dgm:presOf axis="self"/>
              <dgm:choose name="Name19">
                <dgm:if name="Name20" func="var" arg="dir" op="equ" val="norm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1.15"/>
                    <dgm:constr type="begPad"/>
                    <dgm:constr type="endPad"/>
                  </dgm:constrLst>
                </dgm:if>
                <dgm:else name="Name21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-1.15"/>
                    <dgm:constr type="begPad"/>
                    <dgm:constr type="endPad"/>
                  </dgm:constrLst>
                </dgm:else>
              </dgm:choose>
              <dgm:ruleLst/>
            </dgm:layoutNode>
          </dgm:forEach>
        </dgm:forEach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05F12F-9036-4DA9-B919-1D58522919EF}" type="datetimeFigureOut">
              <a:rPr lang="ru-RU" smtClean="0"/>
              <a:t>01.02.2023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F76355-B61F-4D3A-B6F5-93A24FF406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137106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99016172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" name="Google Shape;513;g96a1177a11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14" name="Google Shape;514;g96a1177a11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869017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C868EE-76B2-4234-9CC4-914D81A95F84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66666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C868EE-76B2-4234-9CC4-914D81A95F84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66666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4" name="Google Shape;2084;g9ae84bd8e7_0_35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85" name="Google Shape;2085;g9ae84bd8e7_0_35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g965e2dad24_0_1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0" name="Google Shape;110;g965e2dad24_0_1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BD1F8D-684A-4263-834E-70A1213B47A3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62710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3" name="Google Shape;13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400"/>
            </a:lvl1pPr>
            <a:lvl2pPr lvl="1" rtl="0">
              <a:buNone/>
              <a:defRPr sz="1400"/>
            </a:lvl2pPr>
            <a:lvl3pPr lvl="2" rtl="0">
              <a:buNone/>
              <a:defRPr sz="1400"/>
            </a:lvl3pPr>
            <a:lvl4pPr lvl="3" rtl="0">
              <a:buNone/>
              <a:defRPr sz="1400"/>
            </a:lvl4pPr>
            <a:lvl5pPr lvl="4" rtl="0">
              <a:buNone/>
              <a:defRPr sz="1400"/>
            </a:lvl5pPr>
            <a:lvl6pPr lvl="5" rtl="0">
              <a:buNone/>
              <a:defRPr sz="1400"/>
            </a:lvl6pPr>
            <a:lvl7pPr lvl="6" rtl="0">
              <a:buNone/>
              <a:defRPr sz="1400"/>
            </a:lvl7pPr>
            <a:lvl8pPr lvl="7" rtl="0">
              <a:buNone/>
              <a:defRPr sz="1400"/>
            </a:lvl8pPr>
            <a:lvl9pPr lvl="8" rtl="0">
              <a:buNone/>
              <a:defRPr sz="1400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4"/>
          <p:cNvSpPr txBox="1">
            <a:spLocks noGrp="1"/>
          </p:cNvSpPr>
          <p:nvPr>
            <p:ph type="title"/>
          </p:nvPr>
        </p:nvSpPr>
        <p:spPr>
          <a:xfrm>
            <a:off x="710275" y="536650"/>
            <a:ext cx="7723500" cy="48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4"/>
          <p:cNvSpPr txBox="1">
            <a:spLocks noGrp="1"/>
          </p:cNvSpPr>
          <p:nvPr>
            <p:ph type="body" idx="1"/>
          </p:nvPr>
        </p:nvSpPr>
        <p:spPr>
          <a:xfrm>
            <a:off x="710275" y="1152475"/>
            <a:ext cx="7723500" cy="3454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7" name="Google Shape;17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400"/>
            </a:lvl1pPr>
            <a:lvl2pPr lvl="1" rtl="0">
              <a:buNone/>
              <a:defRPr sz="1400"/>
            </a:lvl2pPr>
            <a:lvl3pPr lvl="2" rtl="0">
              <a:buNone/>
              <a:defRPr sz="1400"/>
            </a:lvl3pPr>
            <a:lvl4pPr lvl="3" rtl="0">
              <a:buNone/>
              <a:defRPr sz="1400"/>
            </a:lvl4pPr>
            <a:lvl5pPr lvl="4" rtl="0">
              <a:buNone/>
              <a:defRPr sz="1400"/>
            </a:lvl5pPr>
            <a:lvl6pPr lvl="5" rtl="0">
              <a:buNone/>
              <a:defRPr sz="1400"/>
            </a:lvl6pPr>
            <a:lvl7pPr lvl="6" rtl="0">
              <a:buNone/>
              <a:defRPr sz="1400"/>
            </a:lvl7pPr>
            <a:lvl8pPr lvl="7" rtl="0">
              <a:buNone/>
              <a:defRPr sz="1400"/>
            </a:lvl8pPr>
            <a:lvl9pPr lvl="8" rtl="0">
              <a:buNone/>
              <a:defRPr sz="1400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5"/>
          <p:cNvSpPr txBox="1">
            <a:spLocks noGrp="1"/>
          </p:cNvSpPr>
          <p:nvPr>
            <p:ph type="title"/>
          </p:nvPr>
        </p:nvSpPr>
        <p:spPr>
          <a:xfrm>
            <a:off x="710275" y="536650"/>
            <a:ext cx="7723500" cy="48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1" name="Google Shape;21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400"/>
            </a:lvl1pPr>
            <a:lvl2pPr lvl="1" rtl="0">
              <a:buNone/>
              <a:defRPr sz="1400"/>
            </a:lvl2pPr>
            <a:lvl3pPr lvl="2" rtl="0">
              <a:buNone/>
              <a:defRPr sz="1400"/>
            </a:lvl3pPr>
            <a:lvl4pPr lvl="3" rtl="0">
              <a:buNone/>
              <a:defRPr sz="1400"/>
            </a:lvl4pPr>
            <a:lvl5pPr lvl="4" rtl="0">
              <a:buNone/>
              <a:defRPr sz="1400"/>
            </a:lvl5pPr>
            <a:lvl6pPr lvl="5" rtl="0">
              <a:buNone/>
              <a:defRPr sz="1400"/>
            </a:lvl6pPr>
            <a:lvl7pPr lvl="6" rtl="0">
              <a:buNone/>
              <a:defRPr sz="1400"/>
            </a:lvl7pPr>
            <a:lvl8pPr lvl="7" rtl="0">
              <a:buNone/>
              <a:defRPr sz="1400"/>
            </a:lvl8pPr>
            <a:lvl9pPr lvl="8" rtl="0">
              <a:buNone/>
              <a:defRPr sz="1400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6"/>
          <p:cNvSpPr txBox="1">
            <a:spLocks noGrp="1"/>
          </p:cNvSpPr>
          <p:nvPr>
            <p:ph type="title"/>
          </p:nvPr>
        </p:nvSpPr>
        <p:spPr>
          <a:xfrm>
            <a:off x="2857489" y="536650"/>
            <a:ext cx="3429000" cy="4812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solidFill>
                  <a:schemeClr val="dk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27" name="Google Shape;27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8" name="Google Shape;28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400"/>
            </a:lvl1pPr>
            <a:lvl2pPr lvl="1" rtl="0">
              <a:buNone/>
              <a:defRPr sz="1400"/>
            </a:lvl2pPr>
            <a:lvl3pPr lvl="2" rtl="0">
              <a:buNone/>
              <a:defRPr sz="1400"/>
            </a:lvl3pPr>
            <a:lvl4pPr lvl="3" rtl="0">
              <a:buNone/>
              <a:defRPr sz="1400"/>
            </a:lvl4pPr>
            <a:lvl5pPr lvl="4" rtl="0">
              <a:buNone/>
              <a:defRPr sz="1400"/>
            </a:lvl5pPr>
            <a:lvl6pPr lvl="5" rtl="0">
              <a:buNone/>
              <a:defRPr sz="1400"/>
            </a:lvl6pPr>
            <a:lvl7pPr lvl="6" rtl="0">
              <a:buNone/>
              <a:defRPr sz="1400"/>
            </a:lvl7pPr>
            <a:lvl8pPr lvl="7" rtl="0">
              <a:buNone/>
              <a:defRPr sz="1400"/>
            </a:lvl8pPr>
            <a:lvl9pPr lvl="8" rtl="0">
              <a:buNone/>
              <a:defRPr sz="1400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1" name="Google Shape;31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400"/>
            </a:lvl1pPr>
            <a:lvl2pPr lvl="1" rtl="0">
              <a:buNone/>
              <a:defRPr sz="1400"/>
            </a:lvl2pPr>
            <a:lvl3pPr lvl="2" rtl="0">
              <a:buNone/>
              <a:defRPr sz="1400"/>
            </a:lvl3pPr>
            <a:lvl4pPr lvl="3" rtl="0">
              <a:buNone/>
              <a:defRPr sz="1400"/>
            </a:lvl4pPr>
            <a:lvl5pPr lvl="4" rtl="0">
              <a:buNone/>
              <a:defRPr sz="1400"/>
            </a:lvl5pPr>
            <a:lvl6pPr lvl="5" rtl="0">
              <a:buNone/>
              <a:defRPr sz="1400"/>
            </a:lvl6pPr>
            <a:lvl7pPr lvl="6" rtl="0">
              <a:buNone/>
              <a:defRPr sz="1400"/>
            </a:lvl7pPr>
            <a:lvl8pPr lvl="7" rtl="0">
              <a:buNone/>
              <a:defRPr sz="1400"/>
            </a:lvl8pPr>
            <a:lvl9pPr lvl="8" rtl="0">
              <a:buNone/>
              <a:defRPr sz="1400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" name="Google Shape;34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5" name="Google Shape;35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6" name="Google Shape;36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400"/>
            </a:lvl1pPr>
            <a:lvl2pPr lvl="1" rtl="0">
              <a:buNone/>
              <a:defRPr sz="1400"/>
            </a:lvl2pPr>
            <a:lvl3pPr lvl="2" rtl="0">
              <a:buNone/>
              <a:defRPr sz="1400"/>
            </a:lvl3pPr>
            <a:lvl4pPr lvl="3" rtl="0">
              <a:buNone/>
              <a:defRPr sz="1400"/>
            </a:lvl4pPr>
            <a:lvl5pPr lvl="4" rtl="0">
              <a:buNone/>
              <a:defRPr sz="1400"/>
            </a:lvl5pPr>
            <a:lvl6pPr lvl="5" rtl="0">
              <a:buNone/>
              <a:defRPr sz="1400"/>
            </a:lvl6pPr>
            <a:lvl7pPr lvl="6" rtl="0">
              <a:buNone/>
              <a:defRPr sz="1400"/>
            </a:lvl7pPr>
            <a:lvl8pPr lvl="7" rtl="0">
              <a:buNone/>
              <a:defRPr sz="1400"/>
            </a:lvl8pPr>
            <a:lvl9pPr lvl="8" rtl="0">
              <a:buNone/>
              <a:defRPr sz="1400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0" name="Google Shape;40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400"/>
            </a:lvl1pPr>
            <a:lvl2pPr lvl="1" rtl="0">
              <a:buNone/>
              <a:defRPr sz="1400"/>
            </a:lvl2pPr>
            <a:lvl3pPr lvl="2" rtl="0">
              <a:buNone/>
              <a:defRPr sz="1400"/>
            </a:lvl3pPr>
            <a:lvl4pPr lvl="3" rtl="0">
              <a:buNone/>
              <a:defRPr sz="1400"/>
            </a:lvl4pPr>
            <a:lvl5pPr lvl="4" rtl="0">
              <a:buNone/>
              <a:defRPr sz="1400"/>
            </a:lvl5pPr>
            <a:lvl6pPr lvl="5" rtl="0">
              <a:buNone/>
              <a:defRPr sz="1400"/>
            </a:lvl6pPr>
            <a:lvl7pPr lvl="6" rtl="0">
              <a:buNone/>
              <a:defRPr sz="1400"/>
            </a:lvl7pPr>
            <a:lvl8pPr lvl="7" rtl="0">
              <a:buNone/>
              <a:defRPr sz="1400"/>
            </a:lvl8pPr>
            <a:lvl9pPr lvl="8" rtl="0">
              <a:buNone/>
              <a:defRPr sz="1400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3" name="Google Shape;43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4" name="Google Shape;44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400"/>
            </a:lvl1pPr>
            <a:lvl2pPr lvl="1" rtl="0">
              <a:buNone/>
              <a:defRPr sz="1400"/>
            </a:lvl2pPr>
            <a:lvl3pPr lvl="2" rtl="0">
              <a:buNone/>
              <a:defRPr sz="1400"/>
            </a:lvl3pPr>
            <a:lvl4pPr lvl="3" rtl="0">
              <a:buNone/>
              <a:defRPr sz="1400"/>
            </a:lvl4pPr>
            <a:lvl5pPr lvl="4" rtl="0">
              <a:buNone/>
              <a:defRPr sz="1400"/>
            </a:lvl5pPr>
            <a:lvl6pPr lvl="5" rtl="0">
              <a:buNone/>
              <a:defRPr sz="1400"/>
            </a:lvl6pPr>
            <a:lvl7pPr lvl="6" rtl="0">
              <a:buNone/>
              <a:defRPr sz="1400"/>
            </a:lvl7pPr>
            <a:lvl8pPr lvl="7" rtl="0">
              <a:buNone/>
              <a:defRPr sz="1400"/>
            </a:lvl8pPr>
            <a:lvl9pPr lvl="8" rtl="0">
              <a:buNone/>
              <a:defRPr sz="1400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One Column 1">
  <p:cSld name="CUSTOM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13"/>
          <p:cNvSpPr txBox="1">
            <a:spLocks noGrp="1"/>
          </p:cNvSpPr>
          <p:nvPr>
            <p:ph type="title"/>
          </p:nvPr>
        </p:nvSpPr>
        <p:spPr>
          <a:xfrm flipH="1">
            <a:off x="674800" y="1555775"/>
            <a:ext cx="2070300" cy="8487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3"/>
          <p:cNvSpPr txBox="1">
            <a:spLocks noGrp="1"/>
          </p:cNvSpPr>
          <p:nvPr>
            <p:ph type="subTitle" idx="1"/>
          </p:nvPr>
        </p:nvSpPr>
        <p:spPr>
          <a:xfrm flipH="1">
            <a:off x="660325" y="2472925"/>
            <a:ext cx="2070300" cy="1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chemeClr val="dk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One Column 2">
  <p:cSld name="CUSTOM_1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4"/>
          <p:cNvSpPr txBox="1">
            <a:spLocks noGrp="1"/>
          </p:cNvSpPr>
          <p:nvPr>
            <p:ph type="title"/>
          </p:nvPr>
        </p:nvSpPr>
        <p:spPr>
          <a:xfrm>
            <a:off x="673375" y="1492063"/>
            <a:ext cx="2484300" cy="8487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4"/>
          <p:cNvSpPr txBox="1">
            <a:spLocks noGrp="1"/>
          </p:cNvSpPr>
          <p:nvPr>
            <p:ph type="subTitle" idx="1"/>
          </p:nvPr>
        </p:nvSpPr>
        <p:spPr>
          <a:xfrm>
            <a:off x="658800" y="2449313"/>
            <a:ext cx="2513400" cy="1202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iapositiva con título 1">
  <p:cSld name="TITLE_1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15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54" name="Google Shape;54;p15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55" name="Google Shape;55;p1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2/1/2023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844231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2/1/2023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600570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10275" y="536650"/>
            <a:ext cx="7723500" cy="48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Medium"/>
              <a:buNone/>
              <a:defRPr sz="28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710275" y="1152475"/>
            <a:ext cx="7723500" cy="34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Font typeface="Roboto"/>
              <a:buChar char="●"/>
              <a:defRPr sz="1800"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400" lvl="1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Roboto"/>
              <a:buChar char="○"/>
              <a:defRPr sz="1400"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600" lvl="2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Roboto"/>
              <a:buChar char="■"/>
              <a:defRPr sz="1400"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800" lvl="3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Roboto"/>
              <a:buChar char="●"/>
              <a:defRPr sz="1400"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6000" lvl="4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Roboto"/>
              <a:buChar char="○"/>
              <a:defRPr sz="1400"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200" lvl="5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Roboto"/>
              <a:buChar char="■"/>
              <a:defRPr sz="1400"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400" lvl="6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Roboto"/>
              <a:buChar char="●"/>
              <a:defRPr sz="1400"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600" lvl="7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Roboto"/>
              <a:buChar char="○"/>
              <a:defRPr sz="1400"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800" lvl="8" indent="-317500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rgbClr val="434343"/>
              </a:buClr>
              <a:buSzPts val="1400"/>
              <a:buFont typeface="Roboto"/>
              <a:buChar char="■"/>
              <a:defRPr sz="1400"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5" r:id="rId14"/>
    <p:sldLayoutId id="2147483666" r:id="rId15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pos="288">
          <p15:clr>
            <a:srgbClr val="EA4335"/>
          </p15:clr>
        </p15:guide>
        <p15:guide id="2" orient="horz" pos="258">
          <p15:clr>
            <a:srgbClr val="EA4335"/>
          </p15:clr>
        </p15:guide>
        <p15:guide id="3" pos="5472">
          <p15:clr>
            <a:srgbClr val="EA4335"/>
          </p15:clr>
        </p15:guide>
        <p15:guide id="4" orient="horz" pos="2982">
          <p15:clr>
            <a:srgbClr val="EA4335"/>
          </p15:clr>
        </p15:guide>
        <p15:guide id="5" pos="2880">
          <p15:clr>
            <a:srgbClr val="EA4335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4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4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15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6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object 66"/>
          <p:cNvSpPr/>
          <p:nvPr/>
        </p:nvSpPr>
        <p:spPr>
          <a:xfrm>
            <a:off x="7966473" y="4569619"/>
            <a:ext cx="1177528" cy="573881"/>
          </a:xfrm>
          <a:custGeom>
            <a:avLst/>
            <a:gdLst/>
            <a:ahLst/>
            <a:cxnLst/>
            <a:rect l="l" t="t" r="r" b="b"/>
            <a:pathLst>
              <a:path w="1809115" h="1369695">
                <a:moveTo>
                  <a:pt x="0" y="1369295"/>
                </a:moveTo>
                <a:lnTo>
                  <a:pt x="1121" y="1360804"/>
                </a:lnTo>
                <a:lnTo>
                  <a:pt x="8800" y="1302662"/>
                </a:lnTo>
                <a:lnTo>
                  <a:pt x="16479" y="1244520"/>
                </a:lnTo>
                <a:lnTo>
                  <a:pt x="24158" y="1186377"/>
                </a:lnTo>
                <a:lnTo>
                  <a:pt x="31837" y="1128235"/>
                </a:lnTo>
                <a:lnTo>
                  <a:pt x="39516" y="1070093"/>
                </a:lnTo>
                <a:lnTo>
                  <a:pt x="47195" y="1011950"/>
                </a:lnTo>
                <a:lnTo>
                  <a:pt x="54874" y="953808"/>
                </a:lnTo>
                <a:lnTo>
                  <a:pt x="62554" y="895666"/>
                </a:lnTo>
                <a:lnTo>
                  <a:pt x="70233" y="837524"/>
                </a:lnTo>
                <a:lnTo>
                  <a:pt x="77912" y="779381"/>
                </a:lnTo>
                <a:lnTo>
                  <a:pt x="85591" y="721239"/>
                </a:lnTo>
                <a:lnTo>
                  <a:pt x="93270" y="663097"/>
                </a:lnTo>
                <a:lnTo>
                  <a:pt x="100950" y="604954"/>
                </a:lnTo>
                <a:lnTo>
                  <a:pt x="168090" y="581173"/>
                </a:lnTo>
                <a:lnTo>
                  <a:pt x="235231" y="557392"/>
                </a:lnTo>
                <a:lnTo>
                  <a:pt x="302371" y="533611"/>
                </a:lnTo>
                <a:lnTo>
                  <a:pt x="369511" y="509830"/>
                </a:lnTo>
                <a:lnTo>
                  <a:pt x="436651" y="486049"/>
                </a:lnTo>
                <a:lnTo>
                  <a:pt x="503791" y="462268"/>
                </a:lnTo>
                <a:lnTo>
                  <a:pt x="570932" y="438487"/>
                </a:lnTo>
                <a:lnTo>
                  <a:pt x="638072" y="414706"/>
                </a:lnTo>
                <a:lnTo>
                  <a:pt x="705212" y="390925"/>
                </a:lnTo>
                <a:lnTo>
                  <a:pt x="772352" y="367144"/>
                </a:lnTo>
                <a:lnTo>
                  <a:pt x="839492" y="343363"/>
                </a:lnTo>
                <a:lnTo>
                  <a:pt x="906632" y="319581"/>
                </a:lnTo>
                <a:lnTo>
                  <a:pt x="973772" y="295800"/>
                </a:lnTo>
                <a:lnTo>
                  <a:pt x="1040912" y="272019"/>
                </a:lnTo>
                <a:lnTo>
                  <a:pt x="1108053" y="248238"/>
                </a:lnTo>
                <a:lnTo>
                  <a:pt x="1175193" y="224457"/>
                </a:lnTo>
                <a:lnTo>
                  <a:pt x="1242333" y="200676"/>
                </a:lnTo>
                <a:lnTo>
                  <a:pt x="1309473" y="176895"/>
                </a:lnTo>
                <a:lnTo>
                  <a:pt x="1376614" y="153114"/>
                </a:lnTo>
                <a:lnTo>
                  <a:pt x="1443754" y="129333"/>
                </a:lnTo>
                <a:lnTo>
                  <a:pt x="1510894" y="105551"/>
                </a:lnTo>
                <a:lnTo>
                  <a:pt x="1578034" y="81770"/>
                </a:lnTo>
                <a:lnTo>
                  <a:pt x="1645175" y="57988"/>
                </a:lnTo>
                <a:lnTo>
                  <a:pt x="1712315" y="34207"/>
                </a:lnTo>
                <a:lnTo>
                  <a:pt x="1779455" y="10425"/>
                </a:lnTo>
                <a:lnTo>
                  <a:pt x="1808890" y="0"/>
                </a:lnTo>
              </a:path>
            </a:pathLst>
          </a:custGeom>
          <a:ln w="7199">
            <a:solidFill>
              <a:schemeClr val="tx2">
                <a:lumMod val="40000"/>
                <a:lumOff val="60000"/>
              </a:schemeClr>
            </a:solidFill>
          </a:ln>
        </p:spPr>
        <p:txBody>
          <a:bodyPr lIns="0" tIns="0" rIns="0" bIns="0"/>
          <a:lstStyle/>
          <a:p>
            <a:pPr>
              <a:defRPr/>
            </a:pPr>
            <a:endParaRPr sz="865">
              <a:latin typeface="+mn-lt"/>
              <a:ea typeface="+mn-ea"/>
              <a:cs typeface="+mn-cs"/>
            </a:endParaRPr>
          </a:p>
        </p:txBody>
      </p:sp>
      <p:sp>
        <p:nvSpPr>
          <p:cNvPr id="68" name="object 67"/>
          <p:cNvSpPr/>
          <p:nvPr/>
        </p:nvSpPr>
        <p:spPr>
          <a:xfrm>
            <a:off x="8066485" y="4624387"/>
            <a:ext cx="1077515" cy="519113"/>
          </a:xfrm>
          <a:custGeom>
            <a:avLst/>
            <a:gdLst/>
            <a:ahLst/>
            <a:cxnLst/>
            <a:rect l="l" t="t" r="r" b="b"/>
            <a:pathLst>
              <a:path w="1655444" h="1238250">
                <a:moveTo>
                  <a:pt x="0" y="1237956"/>
                </a:moveTo>
                <a:lnTo>
                  <a:pt x="7135" y="1189295"/>
                </a:lnTo>
                <a:lnTo>
                  <a:pt x="15158" y="1134584"/>
                </a:lnTo>
                <a:lnTo>
                  <a:pt x="23182" y="1079872"/>
                </a:lnTo>
                <a:lnTo>
                  <a:pt x="31205" y="1025160"/>
                </a:lnTo>
                <a:lnTo>
                  <a:pt x="39228" y="970449"/>
                </a:lnTo>
                <a:lnTo>
                  <a:pt x="47251" y="915737"/>
                </a:lnTo>
                <a:lnTo>
                  <a:pt x="55274" y="861026"/>
                </a:lnTo>
                <a:lnTo>
                  <a:pt x="63298" y="806314"/>
                </a:lnTo>
                <a:lnTo>
                  <a:pt x="71321" y="751603"/>
                </a:lnTo>
                <a:lnTo>
                  <a:pt x="79344" y="696891"/>
                </a:lnTo>
                <a:lnTo>
                  <a:pt x="87367" y="642179"/>
                </a:lnTo>
                <a:lnTo>
                  <a:pt x="95391" y="587467"/>
                </a:lnTo>
                <a:lnTo>
                  <a:pt x="103414" y="532756"/>
                </a:lnTo>
                <a:lnTo>
                  <a:pt x="166991" y="510927"/>
                </a:lnTo>
                <a:lnTo>
                  <a:pt x="230568" y="489098"/>
                </a:lnTo>
                <a:lnTo>
                  <a:pt x="294145" y="467269"/>
                </a:lnTo>
                <a:lnTo>
                  <a:pt x="357722" y="445440"/>
                </a:lnTo>
                <a:lnTo>
                  <a:pt x="421299" y="423611"/>
                </a:lnTo>
                <a:lnTo>
                  <a:pt x="484876" y="401782"/>
                </a:lnTo>
                <a:lnTo>
                  <a:pt x="548453" y="379953"/>
                </a:lnTo>
                <a:lnTo>
                  <a:pt x="612030" y="358124"/>
                </a:lnTo>
                <a:lnTo>
                  <a:pt x="675607" y="336295"/>
                </a:lnTo>
                <a:lnTo>
                  <a:pt x="739184" y="314466"/>
                </a:lnTo>
                <a:lnTo>
                  <a:pt x="802761" y="292637"/>
                </a:lnTo>
                <a:lnTo>
                  <a:pt x="866338" y="270808"/>
                </a:lnTo>
                <a:lnTo>
                  <a:pt x="929915" y="248979"/>
                </a:lnTo>
                <a:lnTo>
                  <a:pt x="993492" y="227151"/>
                </a:lnTo>
                <a:lnTo>
                  <a:pt x="1057069" y="205322"/>
                </a:lnTo>
                <a:lnTo>
                  <a:pt x="1120646" y="183493"/>
                </a:lnTo>
                <a:lnTo>
                  <a:pt x="1184222" y="161664"/>
                </a:lnTo>
                <a:lnTo>
                  <a:pt x="1247799" y="139835"/>
                </a:lnTo>
                <a:lnTo>
                  <a:pt x="1311376" y="118006"/>
                </a:lnTo>
                <a:lnTo>
                  <a:pt x="1374953" y="96177"/>
                </a:lnTo>
                <a:lnTo>
                  <a:pt x="1438530" y="74348"/>
                </a:lnTo>
                <a:lnTo>
                  <a:pt x="1502108" y="52519"/>
                </a:lnTo>
                <a:lnTo>
                  <a:pt x="1565685" y="30690"/>
                </a:lnTo>
                <a:lnTo>
                  <a:pt x="1629262" y="8861"/>
                </a:lnTo>
                <a:lnTo>
                  <a:pt x="1655072" y="0"/>
                </a:lnTo>
              </a:path>
            </a:pathLst>
          </a:custGeom>
          <a:ln w="7199">
            <a:solidFill>
              <a:schemeClr val="tx2">
                <a:lumMod val="40000"/>
                <a:lumOff val="60000"/>
              </a:schemeClr>
            </a:solidFill>
          </a:ln>
        </p:spPr>
        <p:txBody>
          <a:bodyPr lIns="0" tIns="0" rIns="0" bIns="0"/>
          <a:lstStyle/>
          <a:p>
            <a:pPr>
              <a:defRPr/>
            </a:pPr>
            <a:endParaRPr sz="865">
              <a:latin typeface="+mn-lt"/>
              <a:ea typeface="+mn-ea"/>
              <a:cs typeface="+mn-cs"/>
            </a:endParaRPr>
          </a:p>
        </p:txBody>
      </p:sp>
      <p:sp>
        <p:nvSpPr>
          <p:cNvPr id="69" name="object 68"/>
          <p:cNvSpPr/>
          <p:nvPr/>
        </p:nvSpPr>
        <p:spPr>
          <a:xfrm>
            <a:off x="8166498" y="4679157"/>
            <a:ext cx="977503" cy="464344"/>
          </a:xfrm>
          <a:custGeom>
            <a:avLst/>
            <a:gdLst/>
            <a:ahLst/>
            <a:cxnLst/>
            <a:rect l="l" t="t" r="r" b="b"/>
            <a:pathLst>
              <a:path w="1501140" h="1108709">
                <a:moveTo>
                  <a:pt x="0" y="1108210"/>
                </a:moveTo>
                <a:lnTo>
                  <a:pt x="13374" y="1026238"/>
                </a:lnTo>
                <a:lnTo>
                  <a:pt x="21741" y="974957"/>
                </a:lnTo>
                <a:lnTo>
                  <a:pt x="30108" y="923677"/>
                </a:lnTo>
                <a:lnTo>
                  <a:pt x="38475" y="872396"/>
                </a:lnTo>
                <a:lnTo>
                  <a:pt x="46842" y="821115"/>
                </a:lnTo>
                <a:lnTo>
                  <a:pt x="55209" y="769835"/>
                </a:lnTo>
                <a:lnTo>
                  <a:pt x="63576" y="718554"/>
                </a:lnTo>
                <a:lnTo>
                  <a:pt x="71943" y="667273"/>
                </a:lnTo>
                <a:lnTo>
                  <a:pt x="80310" y="615993"/>
                </a:lnTo>
                <a:lnTo>
                  <a:pt x="88677" y="564712"/>
                </a:lnTo>
                <a:lnTo>
                  <a:pt x="97044" y="513432"/>
                </a:lnTo>
                <a:lnTo>
                  <a:pt x="105411" y="462151"/>
                </a:lnTo>
                <a:lnTo>
                  <a:pt x="165425" y="442274"/>
                </a:lnTo>
                <a:lnTo>
                  <a:pt x="225439" y="422397"/>
                </a:lnTo>
                <a:lnTo>
                  <a:pt x="285453" y="402521"/>
                </a:lnTo>
                <a:lnTo>
                  <a:pt x="345467" y="382644"/>
                </a:lnTo>
                <a:lnTo>
                  <a:pt x="405481" y="362767"/>
                </a:lnTo>
                <a:lnTo>
                  <a:pt x="465495" y="342890"/>
                </a:lnTo>
                <a:lnTo>
                  <a:pt x="525508" y="323013"/>
                </a:lnTo>
                <a:lnTo>
                  <a:pt x="585522" y="303136"/>
                </a:lnTo>
                <a:lnTo>
                  <a:pt x="645536" y="283260"/>
                </a:lnTo>
                <a:lnTo>
                  <a:pt x="705550" y="263383"/>
                </a:lnTo>
                <a:lnTo>
                  <a:pt x="765564" y="243506"/>
                </a:lnTo>
                <a:lnTo>
                  <a:pt x="825578" y="223629"/>
                </a:lnTo>
                <a:lnTo>
                  <a:pt x="885592" y="203753"/>
                </a:lnTo>
                <a:lnTo>
                  <a:pt x="945606" y="183876"/>
                </a:lnTo>
                <a:lnTo>
                  <a:pt x="1005619" y="164000"/>
                </a:lnTo>
                <a:lnTo>
                  <a:pt x="1065633" y="144123"/>
                </a:lnTo>
                <a:lnTo>
                  <a:pt x="1125647" y="124246"/>
                </a:lnTo>
                <a:lnTo>
                  <a:pt x="1185660" y="104370"/>
                </a:lnTo>
                <a:lnTo>
                  <a:pt x="1245674" y="84494"/>
                </a:lnTo>
                <a:lnTo>
                  <a:pt x="1305688" y="64617"/>
                </a:lnTo>
                <a:lnTo>
                  <a:pt x="1365702" y="44740"/>
                </a:lnTo>
                <a:lnTo>
                  <a:pt x="1425716" y="24864"/>
                </a:lnTo>
                <a:lnTo>
                  <a:pt x="1485730" y="4987"/>
                </a:lnTo>
                <a:lnTo>
                  <a:pt x="1500789" y="0"/>
                </a:lnTo>
              </a:path>
            </a:pathLst>
          </a:custGeom>
          <a:ln w="7199">
            <a:solidFill>
              <a:schemeClr val="tx2">
                <a:lumMod val="40000"/>
                <a:lumOff val="60000"/>
              </a:schemeClr>
            </a:solidFill>
          </a:ln>
        </p:spPr>
        <p:txBody>
          <a:bodyPr lIns="0" tIns="0" rIns="0" bIns="0"/>
          <a:lstStyle/>
          <a:p>
            <a:pPr>
              <a:defRPr/>
            </a:pPr>
            <a:endParaRPr sz="865">
              <a:latin typeface="+mn-lt"/>
              <a:ea typeface="+mn-ea"/>
              <a:cs typeface="+mn-cs"/>
            </a:endParaRPr>
          </a:p>
        </p:txBody>
      </p:sp>
      <p:sp>
        <p:nvSpPr>
          <p:cNvPr id="70" name="object 69"/>
          <p:cNvSpPr/>
          <p:nvPr/>
        </p:nvSpPr>
        <p:spPr>
          <a:xfrm>
            <a:off x="8267700" y="4732735"/>
            <a:ext cx="876300" cy="410765"/>
          </a:xfrm>
          <a:custGeom>
            <a:avLst/>
            <a:gdLst/>
            <a:ahLst/>
            <a:cxnLst/>
            <a:rect l="l" t="t" r="r" b="b"/>
            <a:pathLst>
              <a:path w="1346200" h="980440">
                <a:moveTo>
                  <a:pt x="0" y="980364"/>
                </a:moveTo>
                <a:lnTo>
                  <a:pt x="2315" y="967645"/>
                </a:lnTo>
                <a:lnTo>
                  <a:pt x="11026" y="919795"/>
                </a:lnTo>
                <a:lnTo>
                  <a:pt x="19737" y="871945"/>
                </a:lnTo>
                <a:lnTo>
                  <a:pt x="28448" y="824095"/>
                </a:lnTo>
                <a:lnTo>
                  <a:pt x="37159" y="776245"/>
                </a:lnTo>
                <a:lnTo>
                  <a:pt x="45870" y="728395"/>
                </a:lnTo>
                <a:lnTo>
                  <a:pt x="54581" y="680545"/>
                </a:lnTo>
                <a:lnTo>
                  <a:pt x="63292" y="632695"/>
                </a:lnTo>
                <a:lnTo>
                  <a:pt x="72003" y="584845"/>
                </a:lnTo>
                <a:lnTo>
                  <a:pt x="80714" y="536995"/>
                </a:lnTo>
                <a:lnTo>
                  <a:pt x="89425" y="489145"/>
                </a:lnTo>
                <a:lnTo>
                  <a:pt x="98135" y="441295"/>
                </a:lnTo>
                <a:lnTo>
                  <a:pt x="106846" y="393445"/>
                </a:lnTo>
                <a:lnTo>
                  <a:pt x="163297" y="375520"/>
                </a:lnTo>
                <a:lnTo>
                  <a:pt x="219747" y="357595"/>
                </a:lnTo>
                <a:lnTo>
                  <a:pt x="276198" y="339671"/>
                </a:lnTo>
                <a:lnTo>
                  <a:pt x="332648" y="321746"/>
                </a:lnTo>
                <a:lnTo>
                  <a:pt x="389099" y="303822"/>
                </a:lnTo>
                <a:lnTo>
                  <a:pt x="445549" y="285897"/>
                </a:lnTo>
                <a:lnTo>
                  <a:pt x="502000" y="267973"/>
                </a:lnTo>
                <a:lnTo>
                  <a:pt x="558450" y="250048"/>
                </a:lnTo>
                <a:lnTo>
                  <a:pt x="614901" y="232124"/>
                </a:lnTo>
                <a:lnTo>
                  <a:pt x="671351" y="214199"/>
                </a:lnTo>
                <a:lnTo>
                  <a:pt x="727802" y="196275"/>
                </a:lnTo>
                <a:lnTo>
                  <a:pt x="784252" y="178350"/>
                </a:lnTo>
                <a:lnTo>
                  <a:pt x="840703" y="160426"/>
                </a:lnTo>
                <a:lnTo>
                  <a:pt x="897153" y="142501"/>
                </a:lnTo>
                <a:lnTo>
                  <a:pt x="953604" y="124577"/>
                </a:lnTo>
                <a:lnTo>
                  <a:pt x="1010055" y="106652"/>
                </a:lnTo>
                <a:lnTo>
                  <a:pt x="1066505" y="88727"/>
                </a:lnTo>
                <a:lnTo>
                  <a:pt x="1122956" y="70802"/>
                </a:lnTo>
                <a:lnTo>
                  <a:pt x="1179406" y="52878"/>
                </a:lnTo>
                <a:lnTo>
                  <a:pt x="1235857" y="34953"/>
                </a:lnTo>
                <a:lnTo>
                  <a:pt x="1292308" y="17029"/>
                </a:lnTo>
                <a:lnTo>
                  <a:pt x="1345940" y="0"/>
                </a:lnTo>
              </a:path>
            </a:pathLst>
          </a:custGeom>
          <a:ln w="7199">
            <a:solidFill>
              <a:schemeClr val="tx2">
                <a:lumMod val="40000"/>
                <a:lumOff val="60000"/>
              </a:schemeClr>
            </a:solidFill>
          </a:ln>
        </p:spPr>
        <p:txBody>
          <a:bodyPr lIns="0" tIns="0" rIns="0" bIns="0"/>
          <a:lstStyle/>
          <a:p>
            <a:pPr>
              <a:defRPr/>
            </a:pPr>
            <a:endParaRPr sz="865">
              <a:latin typeface="+mn-lt"/>
              <a:ea typeface="+mn-ea"/>
              <a:cs typeface="+mn-cs"/>
            </a:endParaRPr>
          </a:p>
        </p:txBody>
      </p:sp>
      <p:sp>
        <p:nvSpPr>
          <p:cNvPr id="71" name="object 70"/>
          <p:cNvSpPr/>
          <p:nvPr/>
        </p:nvSpPr>
        <p:spPr>
          <a:xfrm>
            <a:off x="8368903" y="4785123"/>
            <a:ext cx="775097" cy="358378"/>
          </a:xfrm>
          <a:custGeom>
            <a:avLst/>
            <a:gdLst/>
            <a:ahLst/>
            <a:cxnLst/>
            <a:rect l="l" t="t" r="r" b="b"/>
            <a:pathLst>
              <a:path w="1190625" h="855345">
                <a:moveTo>
                  <a:pt x="0" y="854794"/>
                </a:moveTo>
                <a:lnTo>
                  <a:pt x="7984" y="815626"/>
                </a:lnTo>
                <a:lnTo>
                  <a:pt x="17038" y="771207"/>
                </a:lnTo>
                <a:lnTo>
                  <a:pt x="26093" y="726787"/>
                </a:lnTo>
                <a:lnTo>
                  <a:pt x="35147" y="682368"/>
                </a:lnTo>
                <a:lnTo>
                  <a:pt x="44202" y="637948"/>
                </a:lnTo>
                <a:lnTo>
                  <a:pt x="53257" y="593529"/>
                </a:lnTo>
                <a:lnTo>
                  <a:pt x="62311" y="549109"/>
                </a:lnTo>
                <a:lnTo>
                  <a:pt x="71366" y="504690"/>
                </a:lnTo>
                <a:lnTo>
                  <a:pt x="80421" y="460271"/>
                </a:lnTo>
                <a:lnTo>
                  <a:pt x="89476" y="415851"/>
                </a:lnTo>
                <a:lnTo>
                  <a:pt x="98530" y="371432"/>
                </a:lnTo>
                <a:lnTo>
                  <a:pt x="107585" y="327013"/>
                </a:lnTo>
                <a:lnTo>
                  <a:pt x="160473" y="311041"/>
                </a:lnTo>
                <a:lnTo>
                  <a:pt x="213360" y="295069"/>
                </a:lnTo>
                <a:lnTo>
                  <a:pt x="266248" y="279097"/>
                </a:lnTo>
                <a:lnTo>
                  <a:pt x="319136" y="263124"/>
                </a:lnTo>
                <a:lnTo>
                  <a:pt x="372023" y="247152"/>
                </a:lnTo>
                <a:lnTo>
                  <a:pt x="424911" y="231180"/>
                </a:lnTo>
                <a:lnTo>
                  <a:pt x="477798" y="215208"/>
                </a:lnTo>
                <a:lnTo>
                  <a:pt x="530686" y="199236"/>
                </a:lnTo>
                <a:lnTo>
                  <a:pt x="583573" y="183264"/>
                </a:lnTo>
                <a:lnTo>
                  <a:pt x="636460" y="167292"/>
                </a:lnTo>
                <a:lnTo>
                  <a:pt x="689348" y="151320"/>
                </a:lnTo>
                <a:lnTo>
                  <a:pt x="742235" y="135347"/>
                </a:lnTo>
                <a:lnTo>
                  <a:pt x="795123" y="119375"/>
                </a:lnTo>
                <a:lnTo>
                  <a:pt x="848010" y="103403"/>
                </a:lnTo>
                <a:lnTo>
                  <a:pt x="900897" y="87431"/>
                </a:lnTo>
                <a:lnTo>
                  <a:pt x="953784" y="71459"/>
                </a:lnTo>
                <a:lnTo>
                  <a:pt x="1006672" y="55486"/>
                </a:lnTo>
                <a:lnTo>
                  <a:pt x="1059559" y="39514"/>
                </a:lnTo>
                <a:lnTo>
                  <a:pt x="1112446" y="23542"/>
                </a:lnTo>
                <a:lnTo>
                  <a:pt x="1165333" y="7570"/>
                </a:lnTo>
                <a:lnTo>
                  <a:pt x="1190400" y="0"/>
                </a:lnTo>
              </a:path>
            </a:pathLst>
          </a:custGeom>
          <a:ln w="7199">
            <a:solidFill>
              <a:schemeClr val="tx2">
                <a:lumMod val="40000"/>
                <a:lumOff val="60000"/>
              </a:schemeClr>
            </a:solidFill>
          </a:ln>
        </p:spPr>
        <p:txBody>
          <a:bodyPr lIns="0" tIns="0" rIns="0" bIns="0"/>
          <a:lstStyle/>
          <a:p>
            <a:pPr>
              <a:defRPr/>
            </a:pPr>
            <a:endParaRPr sz="865">
              <a:latin typeface="+mn-lt"/>
              <a:ea typeface="+mn-ea"/>
              <a:cs typeface="+mn-cs"/>
            </a:endParaRPr>
          </a:p>
        </p:txBody>
      </p:sp>
      <p:sp>
        <p:nvSpPr>
          <p:cNvPr id="72" name="object 71"/>
          <p:cNvSpPr/>
          <p:nvPr/>
        </p:nvSpPr>
        <p:spPr>
          <a:xfrm>
            <a:off x="8470107" y="4836319"/>
            <a:ext cx="673894" cy="307181"/>
          </a:xfrm>
          <a:custGeom>
            <a:avLst/>
            <a:gdLst/>
            <a:ahLst/>
            <a:cxnLst/>
            <a:rect l="l" t="t" r="r" b="b"/>
            <a:pathLst>
              <a:path w="1034415" h="732154">
                <a:moveTo>
                  <a:pt x="0" y="731999"/>
                </a:moveTo>
                <a:lnTo>
                  <a:pt x="13472" y="673243"/>
                </a:lnTo>
                <a:lnTo>
                  <a:pt x="22870" y="632255"/>
                </a:lnTo>
                <a:lnTo>
                  <a:pt x="32269" y="591266"/>
                </a:lnTo>
                <a:lnTo>
                  <a:pt x="41668" y="550278"/>
                </a:lnTo>
                <a:lnTo>
                  <a:pt x="51066" y="509289"/>
                </a:lnTo>
                <a:lnTo>
                  <a:pt x="60465" y="468301"/>
                </a:lnTo>
                <a:lnTo>
                  <a:pt x="69864" y="427312"/>
                </a:lnTo>
                <a:lnTo>
                  <a:pt x="79262" y="386324"/>
                </a:lnTo>
                <a:lnTo>
                  <a:pt x="88661" y="345335"/>
                </a:lnTo>
                <a:lnTo>
                  <a:pt x="98060" y="304346"/>
                </a:lnTo>
                <a:lnTo>
                  <a:pt x="107458" y="263358"/>
                </a:lnTo>
                <a:lnTo>
                  <a:pt x="156783" y="249338"/>
                </a:lnTo>
                <a:lnTo>
                  <a:pt x="206107" y="235318"/>
                </a:lnTo>
                <a:lnTo>
                  <a:pt x="255431" y="221298"/>
                </a:lnTo>
                <a:lnTo>
                  <a:pt x="304755" y="207278"/>
                </a:lnTo>
                <a:lnTo>
                  <a:pt x="354080" y="193258"/>
                </a:lnTo>
                <a:lnTo>
                  <a:pt x="403404" y="179238"/>
                </a:lnTo>
                <a:lnTo>
                  <a:pt x="452728" y="165218"/>
                </a:lnTo>
                <a:lnTo>
                  <a:pt x="502052" y="151198"/>
                </a:lnTo>
                <a:lnTo>
                  <a:pt x="551376" y="137178"/>
                </a:lnTo>
                <a:lnTo>
                  <a:pt x="600701" y="123158"/>
                </a:lnTo>
                <a:lnTo>
                  <a:pt x="650025" y="109138"/>
                </a:lnTo>
                <a:lnTo>
                  <a:pt x="699349" y="95118"/>
                </a:lnTo>
                <a:lnTo>
                  <a:pt x="748674" y="81098"/>
                </a:lnTo>
                <a:lnTo>
                  <a:pt x="797998" y="67078"/>
                </a:lnTo>
                <a:lnTo>
                  <a:pt x="847322" y="53058"/>
                </a:lnTo>
                <a:lnTo>
                  <a:pt x="896647" y="39038"/>
                </a:lnTo>
                <a:lnTo>
                  <a:pt x="945971" y="25018"/>
                </a:lnTo>
                <a:lnTo>
                  <a:pt x="995296" y="10998"/>
                </a:lnTo>
                <a:lnTo>
                  <a:pt x="1033990" y="0"/>
                </a:lnTo>
              </a:path>
            </a:pathLst>
          </a:custGeom>
          <a:ln w="7199">
            <a:solidFill>
              <a:schemeClr val="tx2">
                <a:lumMod val="40000"/>
                <a:lumOff val="60000"/>
              </a:schemeClr>
            </a:solidFill>
          </a:ln>
        </p:spPr>
        <p:txBody>
          <a:bodyPr lIns="0" tIns="0" rIns="0" bIns="0"/>
          <a:lstStyle/>
          <a:p>
            <a:pPr>
              <a:defRPr/>
            </a:pPr>
            <a:endParaRPr sz="865">
              <a:latin typeface="+mn-lt"/>
              <a:ea typeface="+mn-ea"/>
              <a:cs typeface="+mn-cs"/>
            </a:endParaRPr>
          </a:p>
        </p:txBody>
      </p:sp>
      <p:sp>
        <p:nvSpPr>
          <p:cNvPr id="73" name="object 72"/>
          <p:cNvSpPr/>
          <p:nvPr/>
        </p:nvSpPr>
        <p:spPr>
          <a:xfrm>
            <a:off x="8572500" y="4886325"/>
            <a:ext cx="571500" cy="257175"/>
          </a:xfrm>
          <a:custGeom>
            <a:avLst/>
            <a:gdLst/>
            <a:ahLst/>
            <a:cxnLst/>
            <a:rect l="l" t="t" r="r" b="b"/>
            <a:pathLst>
              <a:path w="876934" h="612775">
                <a:moveTo>
                  <a:pt x="0" y="612624"/>
                </a:moveTo>
                <a:lnTo>
                  <a:pt x="18542" y="541142"/>
                </a:lnTo>
                <a:lnTo>
                  <a:pt x="28284" y="503585"/>
                </a:lnTo>
                <a:lnTo>
                  <a:pt x="38026" y="466027"/>
                </a:lnTo>
                <a:lnTo>
                  <a:pt x="47769" y="428469"/>
                </a:lnTo>
                <a:lnTo>
                  <a:pt x="57511" y="390912"/>
                </a:lnTo>
                <a:lnTo>
                  <a:pt x="67253" y="353354"/>
                </a:lnTo>
                <a:lnTo>
                  <a:pt x="76996" y="315797"/>
                </a:lnTo>
                <a:lnTo>
                  <a:pt x="86738" y="278239"/>
                </a:lnTo>
                <a:lnTo>
                  <a:pt x="96480" y="240682"/>
                </a:lnTo>
                <a:lnTo>
                  <a:pt x="106222" y="203124"/>
                </a:lnTo>
                <a:lnTo>
                  <a:pt x="151984" y="191056"/>
                </a:lnTo>
                <a:lnTo>
                  <a:pt x="197745" y="178988"/>
                </a:lnTo>
                <a:lnTo>
                  <a:pt x="243506" y="166920"/>
                </a:lnTo>
                <a:lnTo>
                  <a:pt x="289267" y="154852"/>
                </a:lnTo>
                <a:lnTo>
                  <a:pt x="335029" y="142784"/>
                </a:lnTo>
                <a:lnTo>
                  <a:pt x="380790" y="130717"/>
                </a:lnTo>
                <a:lnTo>
                  <a:pt x="426551" y="118649"/>
                </a:lnTo>
                <a:lnTo>
                  <a:pt x="472312" y="106581"/>
                </a:lnTo>
                <a:lnTo>
                  <a:pt x="518074" y="94513"/>
                </a:lnTo>
                <a:lnTo>
                  <a:pt x="563835" y="82445"/>
                </a:lnTo>
                <a:lnTo>
                  <a:pt x="609596" y="70378"/>
                </a:lnTo>
                <a:lnTo>
                  <a:pt x="655357" y="58310"/>
                </a:lnTo>
                <a:lnTo>
                  <a:pt x="701118" y="46242"/>
                </a:lnTo>
                <a:lnTo>
                  <a:pt x="746880" y="34175"/>
                </a:lnTo>
                <a:lnTo>
                  <a:pt x="792641" y="22107"/>
                </a:lnTo>
                <a:lnTo>
                  <a:pt x="838402" y="10039"/>
                </a:lnTo>
                <a:lnTo>
                  <a:pt x="876474" y="0"/>
                </a:lnTo>
              </a:path>
            </a:pathLst>
          </a:custGeom>
          <a:ln w="7199">
            <a:solidFill>
              <a:schemeClr val="tx2">
                <a:lumMod val="40000"/>
                <a:lumOff val="60000"/>
              </a:schemeClr>
            </a:solidFill>
          </a:ln>
        </p:spPr>
        <p:txBody>
          <a:bodyPr lIns="0" tIns="0" rIns="0" bIns="0"/>
          <a:lstStyle/>
          <a:p>
            <a:pPr>
              <a:defRPr/>
            </a:pPr>
            <a:endParaRPr sz="865">
              <a:latin typeface="+mn-lt"/>
              <a:ea typeface="+mn-ea"/>
              <a:cs typeface="+mn-cs"/>
            </a:endParaRPr>
          </a:p>
        </p:txBody>
      </p:sp>
      <p:sp>
        <p:nvSpPr>
          <p:cNvPr id="74" name="object 73"/>
          <p:cNvSpPr/>
          <p:nvPr/>
        </p:nvSpPr>
        <p:spPr>
          <a:xfrm>
            <a:off x="8676085" y="4935141"/>
            <a:ext cx="467915" cy="208359"/>
          </a:xfrm>
          <a:custGeom>
            <a:avLst/>
            <a:gdLst/>
            <a:ahLst/>
            <a:cxnLst/>
            <a:rect l="l" t="t" r="r" b="b"/>
            <a:pathLst>
              <a:path w="717550" h="497840">
                <a:moveTo>
                  <a:pt x="0" y="497539"/>
                </a:moveTo>
                <a:lnTo>
                  <a:pt x="12772" y="454321"/>
                </a:lnTo>
                <a:lnTo>
                  <a:pt x="32945" y="386067"/>
                </a:lnTo>
                <a:lnTo>
                  <a:pt x="53118" y="317813"/>
                </a:lnTo>
                <a:lnTo>
                  <a:pt x="73291" y="249558"/>
                </a:lnTo>
                <a:lnTo>
                  <a:pt x="93464" y="181303"/>
                </a:lnTo>
                <a:lnTo>
                  <a:pt x="145749" y="137061"/>
                </a:lnTo>
                <a:lnTo>
                  <a:pt x="187946" y="126945"/>
                </a:lnTo>
                <a:lnTo>
                  <a:pt x="230144" y="116830"/>
                </a:lnTo>
                <a:lnTo>
                  <a:pt x="272342" y="106715"/>
                </a:lnTo>
                <a:lnTo>
                  <a:pt x="314539" y="96599"/>
                </a:lnTo>
                <a:lnTo>
                  <a:pt x="356737" y="86484"/>
                </a:lnTo>
                <a:lnTo>
                  <a:pt x="398935" y="76369"/>
                </a:lnTo>
                <a:lnTo>
                  <a:pt x="441133" y="66253"/>
                </a:lnTo>
                <a:lnTo>
                  <a:pt x="483331" y="56138"/>
                </a:lnTo>
                <a:lnTo>
                  <a:pt x="525529" y="46023"/>
                </a:lnTo>
                <a:lnTo>
                  <a:pt x="567726" y="35907"/>
                </a:lnTo>
                <a:lnTo>
                  <a:pt x="609924" y="25792"/>
                </a:lnTo>
                <a:lnTo>
                  <a:pt x="652122" y="15676"/>
                </a:lnTo>
                <a:lnTo>
                  <a:pt x="694320" y="5561"/>
                </a:lnTo>
                <a:lnTo>
                  <a:pt x="717519" y="0"/>
                </a:lnTo>
              </a:path>
            </a:pathLst>
          </a:custGeom>
          <a:ln w="7199">
            <a:solidFill>
              <a:schemeClr val="tx2">
                <a:lumMod val="40000"/>
                <a:lumOff val="60000"/>
              </a:schemeClr>
            </a:solidFill>
          </a:ln>
        </p:spPr>
        <p:txBody>
          <a:bodyPr lIns="0" tIns="0" rIns="0" bIns="0"/>
          <a:lstStyle/>
          <a:p>
            <a:pPr>
              <a:defRPr/>
            </a:pPr>
            <a:endParaRPr sz="865">
              <a:latin typeface="+mn-lt"/>
              <a:ea typeface="+mn-ea"/>
              <a:cs typeface="+mn-cs"/>
            </a:endParaRPr>
          </a:p>
        </p:txBody>
      </p:sp>
      <p:sp>
        <p:nvSpPr>
          <p:cNvPr id="75" name="object 74"/>
          <p:cNvSpPr/>
          <p:nvPr/>
        </p:nvSpPr>
        <p:spPr>
          <a:xfrm>
            <a:off x="8780860" y="4980385"/>
            <a:ext cx="363140" cy="163115"/>
          </a:xfrm>
          <a:custGeom>
            <a:avLst/>
            <a:gdLst/>
            <a:ahLst/>
            <a:cxnLst/>
            <a:rect l="l" t="t" r="r" b="b"/>
            <a:pathLst>
              <a:path w="556894" h="387984">
                <a:moveTo>
                  <a:pt x="0" y="387927"/>
                </a:moveTo>
                <a:lnTo>
                  <a:pt x="15511" y="342275"/>
                </a:lnTo>
                <a:lnTo>
                  <a:pt x="36371" y="280883"/>
                </a:lnTo>
                <a:lnTo>
                  <a:pt x="57232" y="219490"/>
                </a:lnTo>
                <a:lnTo>
                  <a:pt x="78092" y="158097"/>
                </a:lnTo>
                <a:lnTo>
                  <a:pt x="98953" y="96704"/>
                </a:lnTo>
                <a:lnTo>
                  <a:pt x="137587" y="88541"/>
                </a:lnTo>
                <a:lnTo>
                  <a:pt x="176222" y="80378"/>
                </a:lnTo>
                <a:lnTo>
                  <a:pt x="214857" y="72215"/>
                </a:lnTo>
                <a:lnTo>
                  <a:pt x="253492" y="64052"/>
                </a:lnTo>
                <a:lnTo>
                  <a:pt x="292126" y="55889"/>
                </a:lnTo>
                <a:lnTo>
                  <a:pt x="330761" y="47726"/>
                </a:lnTo>
                <a:lnTo>
                  <a:pt x="369396" y="39563"/>
                </a:lnTo>
                <a:lnTo>
                  <a:pt x="408031" y="31399"/>
                </a:lnTo>
                <a:lnTo>
                  <a:pt x="446666" y="23236"/>
                </a:lnTo>
                <a:lnTo>
                  <a:pt x="485301" y="15073"/>
                </a:lnTo>
                <a:lnTo>
                  <a:pt x="523935" y="6910"/>
                </a:lnTo>
                <a:lnTo>
                  <a:pt x="556641" y="0"/>
                </a:lnTo>
              </a:path>
            </a:pathLst>
          </a:custGeom>
          <a:ln w="7199">
            <a:solidFill>
              <a:schemeClr val="tx2">
                <a:lumMod val="40000"/>
                <a:lumOff val="60000"/>
              </a:schemeClr>
            </a:solidFill>
          </a:ln>
        </p:spPr>
        <p:txBody>
          <a:bodyPr lIns="0" tIns="0" rIns="0" bIns="0"/>
          <a:lstStyle/>
          <a:p>
            <a:pPr>
              <a:defRPr/>
            </a:pPr>
            <a:endParaRPr sz="865">
              <a:latin typeface="+mn-lt"/>
              <a:ea typeface="+mn-ea"/>
              <a:cs typeface="+mn-cs"/>
            </a:endParaRPr>
          </a:p>
        </p:txBody>
      </p:sp>
      <p:sp>
        <p:nvSpPr>
          <p:cNvPr id="76" name="object 75"/>
          <p:cNvSpPr/>
          <p:nvPr/>
        </p:nvSpPr>
        <p:spPr>
          <a:xfrm>
            <a:off x="8888016" y="5023248"/>
            <a:ext cx="255984" cy="120253"/>
          </a:xfrm>
          <a:custGeom>
            <a:avLst/>
            <a:gdLst/>
            <a:ahLst/>
            <a:cxnLst/>
            <a:rect l="l" t="t" r="r" b="b"/>
            <a:pathLst>
              <a:path w="393700" h="285750">
                <a:moveTo>
                  <a:pt x="0" y="285459"/>
                </a:moveTo>
                <a:lnTo>
                  <a:pt x="16289" y="244237"/>
                </a:lnTo>
                <a:lnTo>
                  <a:pt x="37837" y="189706"/>
                </a:lnTo>
                <a:lnTo>
                  <a:pt x="59385" y="135175"/>
                </a:lnTo>
                <a:lnTo>
                  <a:pt x="70159" y="107909"/>
                </a:lnTo>
                <a:lnTo>
                  <a:pt x="80933" y="80643"/>
                </a:lnTo>
                <a:lnTo>
                  <a:pt x="126778" y="47167"/>
                </a:lnTo>
                <a:lnTo>
                  <a:pt x="196921" y="34745"/>
                </a:lnTo>
                <a:lnTo>
                  <a:pt x="267064" y="22322"/>
                </a:lnTo>
                <a:lnTo>
                  <a:pt x="337207" y="9900"/>
                </a:lnTo>
                <a:lnTo>
                  <a:pt x="372279" y="3689"/>
                </a:lnTo>
                <a:lnTo>
                  <a:pt x="393113" y="0"/>
                </a:lnTo>
              </a:path>
            </a:pathLst>
          </a:custGeom>
          <a:ln w="7199">
            <a:solidFill>
              <a:schemeClr val="tx2">
                <a:lumMod val="40000"/>
                <a:lumOff val="60000"/>
              </a:schemeClr>
            </a:solidFill>
          </a:ln>
        </p:spPr>
        <p:txBody>
          <a:bodyPr lIns="0" tIns="0" rIns="0" bIns="0"/>
          <a:lstStyle/>
          <a:p>
            <a:pPr>
              <a:defRPr/>
            </a:pPr>
            <a:endParaRPr sz="865">
              <a:latin typeface="+mn-lt"/>
              <a:ea typeface="+mn-ea"/>
              <a:cs typeface="+mn-cs"/>
            </a:endParaRPr>
          </a:p>
        </p:txBody>
      </p:sp>
      <p:sp>
        <p:nvSpPr>
          <p:cNvPr id="77" name="object 76"/>
          <p:cNvSpPr/>
          <p:nvPr/>
        </p:nvSpPr>
        <p:spPr>
          <a:xfrm>
            <a:off x="8996362" y="5062537"/>
            <a:ext cx="147638" cy="80963"/>
          </a:xfrm>
          <a:custGeom>
            <a:avLst/>
            <a:gdLst/>
            <a:ahLst/>
            <a:cxnLst/>
            <a:rect l="l" t="t" r="r" b="b"/>
            <a:pathLst>
              <a:path w="226059" h="193040">
                <a:moveTo>
                  <a:pt x="0" y="192556"/>
                </a:moveTo>
                <a:lnTo>
                  <a:pt x="2844" y="186458"/>
                </a:lnTo>
                <a:lnTo>
                  <a:pt x="13962" y="162623"/>
                </a:lnTo>
                <a:lnTo>
                  <a:pt x="25080" y="138789"/>
                </a:lnTo>
                <a:lnTo>
                  <a:pt x="47315" y="91119"/>
                </a:lnTo>
                <a:lnTo>
                  <a:pt x="69550" y="43450"/>
                </a:lnTo>
                <a:lnTo>
                  <a:pt x="80668" y="19616"/>
                </a:lnTo>
                <a:lnTo>
                  <a:pt x="112176" y="15357"/>
                </a:lnTo>
                <a:lnTo>
                  <a:pt x="143685" y="11098"/>
                </a:lnTo>
                <a:lnTo>
                  <a:pt x="175193" y="6839"/>
                </a:lnTo>
                <a:lnTo>
                  <a:pt x="206702" y="2580"/>
                </a:lnTo>
                <a:lnTo>
                  <a:pt x="225794" y="0"/>
                </a:lnTo>
              </a:path>
            </a:pathLst>
          </a:custGeom>
          <a:ln w="7199">
            <a:solidFill>
              <a:schemeClr val="tx2">
                <a:lumMod val="40000"/>
                <a:lumOff val="60000"/>
              </a:schemeClr>
            </a:solidFill>
          </a:ln>
        </p:spPr>
        <p:txBody>
          <a:bodyPr lIns="0" tIns="0" rIns="0" bIns="0"/>
          <a:lstStyle/>
          <a:p>
            <a:pPr>
              <a:defRPr/>
            </a:pPr>
            <a:endParaRPr sz="865">
              <a:latin typeface="+mn-lt"/>
              <a:ea typeface="+mn-ea"/>
              <a:cs typeface="+mn-cs"/>
            </a:endParaRPr>
          </a:p>
        </p:txBody>
      </p:sp>
      <p:sp>
        <p:nvSpPr>
          <p:cNvPr id="78" name="object 77"/>
          <p:cNvSpPr/>
          <p:nvPr/>
        </p:nvSpPr>
        <p:spPr>
          <a:xfrm>
            <a:off x="9091612" y="5078016"/>
            <a:ext cx="52388" cy="65484"/>
          </a:xfrm>
          <a:custGeom>
            <a:avLst/>
            <a:gdLst/>
            <a:ahLst/>
            <a:cxnLst/>
            <a:rect l="l" t="t" r="r" b="b"/>
            <a:pathLst>
              <a:path w="53340" h="93979">
                <a:moveTo>
                  <a:pt x="0" y="93941"/>
                </a:moveTo>
                <a:lnTo>
                  <a:pt x="29541" y="41351"/>
                </a:lnTo>
                <a:lnTo>
                  <a:pt x="52465" y="542"/>
                </a:lnTo>
                <a:lnTo>
                  <a:pt x="52770" y="0"/>
                </a:lnTo>
              </a:path>
            </a:pathLst>
          </a:custGeom>
          <a:ln w="7199">
            <a:solidFill>
              <a:schemeClr val="tx2">
                <a:lumMod val="40000"/>
                <a:lumOff val="60000"/>
              </a:schemeClr>
            </a:solidFill>
          </a:ln>
        </p:spPr>
        <p:txBody>
          <a:bodyPr lIns="0" tIns="0" rIns="0" bIns="0"/>
          <a:lstStyle/>
          <a:p>
            <a:pPr>
              <a:defRPr/>
            </a:pPr>
            <a:endParaRPr sz="865">
              <a:latin typeface="+mn-lt"/>
              <a:ea typeface="+mn-ea"/>
              <a:cs typeface="+mn-cs"/>
            </a:endParaRPr>
          </a:p>
        </p:txBody>
      </p:sp>
      <p:sp>
        <p:nvSpPr>
          <p:cNvPr id="23574" name="TextBox 82"/>
          <p:cNvSpPr txBox="1">
            <a:spLocks noChangeArrowheads="1"/>
          </p:cNvSpPr>
          <p:nvPr/>
        </p:nvSpPr>
        <p:spPr bwMode="auto">
          <a:xfrm>
            <a:off x="3891714" y="4412336"/>
            <a:ext cx="52360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en-US" sz="1800" b="1" dirty="0" err="1">
                <a:solidFill>
                  <a:srgbClr val="002060"/>
                </a:solidFill>
                <a:latin typeface="+mj-lt"/>
                <a:cs typeface="Calibri" panose="020F0502020204030204" pitchFamily="34" charset="0"/>
              </a:rPr>
              <a:t>O‘qituvchi</a:t>
            </a:r>
            <a:r>
              <a:rPr lang="en-US" sz="1800" b="1" dirty="0">
                <a:solidFill>
                  <a:srgbClr val="002060"/>
                </a:solidFill>
                <a:latin typeface="+mj-lt"/>
                <a:cs typeface="Calibri" panose="020F0502020204030204" pitchFamily="34" charset="0"/>
              </a:rPr>
              <a:t>: </a:t>
            </a:r>
            <a:r>
              <a:rPr lang="en-US" sz="1800" b="1" dirty="0" err="1">
                <a:solidFill>
                  <a:srgbClr val="002060"/>
                </a:solidFill>
                <a:latin typeface="+mj-lt"/>
                <a:cs typeface="Calibri" panose="020F0502020204030204" pitchFamily="34" charset="0"/>
              </a:rPr>
              <a:t>Axmedova</a:t>
            </a:r>
            <a:r>
              <a:rPr lang="en-US" sz="1800" b="1" dirty="0">
                <a:solidFill>
                  <a:srgbClr val="002060"/>
                </a:solidFill>
                <a:latin typeface="+mj-lt"/>
                <a:cs typeface="Calibri" panose="020F0502020204030204" pitchFamily="34" charset="0"/>
              </a:rPr>
              <a:t>  </a:t>
            </a:r>
            <a:r>
              <a:rPr lang="en-US" sz="1800" b="1" dirty="0" err="1">
                <a:solidFill>
                  <a:srgbClr val="002060"/>
                </a:solidFill>
                <a:latin typeface="+mj-lt"/>
                <a:cs typeface="Calibri" panose="020F0502020204030204" pitchFamily="34" charset="0"/>
              </a:rPr>
              <a:t>Zulnuraxon</a:t>
            </a:r>
            <a:endParaRPr lang="ru-RU" sz="1800" b="1" dirty="0">
              <a:solidFill>
                <a:srgbClr val="002060"/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23576" name="Rectangle 83"/>
          <p:cNvSpPr>
            <a:spLocks noChangeArrowheads="1"/>
          </p:cNvSpPr>
          <p:nvPr/>
        </p:nvSpPr>
        <p:spPr bwMode="auto">
          <a:xfrm>
            <a:off x="3532241" y="1845534"/>
            <a:ext cx="5441248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18387">
              <a:spcBef>
                <a:spcPts val="110"/>
              </a:spcBef>
            </a:pPr>
            <a:r>
              <a:rPr lang="en-US" sz="3200" b="1" dirty="0">
                <a:solidFill>
                  <a:srgbClr val="002060"/>
                </a:solidFill>
                <a:latin typeface="Arial Black" pitchFamily="34" charset="0"/>
                <a:cs typeface="Calibri" panose="020F0502020204030204" pitchFamily="34" charset="0"/>
              </a:rPr>
              <a:t>KOMBINATORIKANING ASOSIY QOIDALARI</a:t>
            </a:r>
            <a:endParaRPr lang="uz-Latn-UZ" sz="3200" b="1" dirty="0">
              <a:solidFill>
                <a:srgbClr val="002060"/>
              </a:solidFill>
              <a:latin typeface="Arial Black" pitchFamily="34" charset="0"/>
              <a:cs typeface="Calibri" panose="020F0502020204030204" pitchFamily="34" charset="0"/>
            </a:endParaRPr>
          </a:p>
        </p:txBody>
      </p:sp>
      <p:cxnSp>
        <p:nvCxnSpPr>
          <p:cNvPr id="33" name="Прямая соединительная линия 32">
            <a:extLst>
              <a:ext uri="{FF2B5EF4-FFF2-40B4-BE49-F238E27FC236}">
                <a16:creationId xmlns:a16="http://schemas.microsoft.com/office/drawing/2014/main" id="{E7BBCE4A-0ACD-4260-8DC8-E25CA143838B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>
            <a:extLst>
              <a:ext uri="{FF2B5EF4-FFF2-40B4-BE49-F238E27FC236}">
                <a16:creationId xmlns:a16="http://schemas.microsoft.com/office/drawing/2014/main" id="{89937EC8-30C7-48AE-A829-10197C48B83E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D9D2EA2-8AFC-47FB-85DA-70855C557B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065" y="1366860"/>
            <a:ext cx="3045476" cy="3045476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46;p25">
            <a:extLst>
              <a:ext uri="{FF2B5EF4-FFF2-40B4-BE49-F238E27FC236}">
                <a16:creationId xmlns:a16="http://schemas.microsoft.com/office/drawing/2014/main" id="{4E83AC76-50B7-45E8-ADB0-BD6DFC4C294E}"/>
              </a:ext>
            </a:extLst>
          </p:cNvPr>
          <p:cNvSpPr/>
          <p:nvPr/>
        </p:nvSpPr>
        <p:spPr>
          <a:xfrm rot="10800000" flipH="1">
            <a:off x="196849" y="1095489"/>
            <a:ext cx="1043115" cy="3938939"/>
          </a:xfrm>
          <a:prstGeom prst="round2DiagRect">
            <a:avLst>
              <a:gd name="adj1" fmla="val 48326"/>
              <a:gd name="adj2" fmla="val 47178"/>
            </a:avLst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" name="Google Shape;347;p25">
            <a:extLst>
              <a:ext uri="{FF2B5EF4-FFF2-40B4-BE49-F238E27FC236}">
                <a16:creationId xmlns:a16="http://schemas.microsoft.com/office/drawing/2014/main" id="{3C673845-9053-48C6-8672-459BF640F4D8}"/>
              </a:ext>
            </a:extLst>
          </p:cNvPr>
          <p:cNvSpPr/>
          <p:nvPr/>
        </p:nvSpPr>
        <p:spPr>
          <a:xfrm>
            <a:off x="212575" y="1224836"/>
            <a:ext cx="8779026" cy="844090"/>
          </a:xfrm>
          <a:prstGeom prst="roundRect">
            <a:avLst>
              <a:gd name="adj" fmla="val 50000"/>
            </a:avLst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776099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2000" dirty="0">
              <a:latin typeface="+mn-lt"/>
              <a:ea typeface="Roboto"/>
              <a:cs typeface="Roboto"/>
              <a:sym typeface="Roboto"/>
            </a:endParaRPr>
          </a:p>
        </p:txBody>
      </p:sp>
      <p:sp>
        <p:nvSpPr>
          <p:cNvPr id="5" name="Google Shape;348;p25">
            <a:extLst>
              <a:ext uri="{FF2B5EF4-FFF2-40B4-BE49-F238E27FC236}">
                <a16:creationId xmlns:a16="http://schemas.microsoft.com/office/drawing/2014/main" id="{E54DDA3C-DABD-4941-8855-EB16B20F9DB6}"/>
              </a:ext>
            </a:extLst>
          </p:cNvPr>
          <p:cNvSpPr/>
          <p:nvPr/>
        </p:nvSpPr>
        <p:spPr>
          <a:xfrm>
            <a:off x="212575" y="2547090"/>
            <a:ext cx="8779026" cy="844090"/>
          </a:xfrm>
          <a:prstGeom prst="roundRect">
            <a:avLst>
              <a:gd name="adj" fmla="val 50000"/>
            </a:avLst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776099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200" dirty="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" name="Google Shape;349;p25">
            <a:extLst>
              <a:ext uri="{FF2B5EF4-FFF2-40B4-BE49-F238E27FC236}">
                <a16:creationId xmlns:a16="http://schemas.microsoft.com/office/drawing/2014/main" id="{99DC3596-DED3-48C6-B3E8-A0B6918C077A}"/>
              </a:ext>
            </a:extLst>
          </p:cNvPr>
          <p:cNvSpPr/>
          <p:nvPr/>
        </p:nvSpPr>
        <p:spPr>
          <a:xfrm>
            <a:off x="215454" y="4013660"/>
            <a:ext cx="8779026" cy="844090"/>
          </a:xfrm>
          <a:prstGeom prst="roundRect">
            <a:avLst>
              <a:gd name="adj" fmla="val 50000"/>
            </a:avLst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776099" lvl="0" indent="0" algn="r" rtl="0">
              <a:lnSpc>
                <a:spcPct val="100000"/>
              </a:lnSpc>
              <a:spcBef>
                <a:spcPts val="0"/>
              </a:spcBef>
              <a:spcAft>
                <a:spcPts val="1600"/>
              </a:spcAft>
              <a:buNone/>
            </a:pPr>
            <a:br>
              <a:rPr lang="es" sz="1200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</a:br>
            <a:br>
              <a:rPr lang="es" sz="1200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</a:br>
            <a:br>
              <a:rPr lang="es" sz="1200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</a:br>
            <a:endParaRPr sz="1200" dirty="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7" name="Google Shape;352;p25">
            <a:extLst>
              <a:ext uri="{FF2B5EF4-FFF2-40B4-BE49-F238E27FC236}">
                <a16:creationId xmlns:a16="http://schemas.microsoft.com/office/drawing/2014/main" id="{0A841386-B270-4ABC-AC25-39012D6A2725}"/>
              </a:ext>
            </a:extLst>
          </p:cNvPr>
          <p:cNvSpPr/>
          <p:nvPr/>
        </p:nvSpPr>
        <p:spPr>
          <a:xfrm>
            <a:off x="8395582" y="1389371"/>
            <a:ext cx="285122" cy="284732"/>
          </a:xfrm>
          <a:custGeom>
            <a:avLst/>
            <a:gdLst/>
            <a:ahLst/>
            <a:cxnLst/>
            <a:rect l="l" t="t" r="r" b="b"/>
            <a:pathLst>
              <a:path w="2235" h="2236" extrusionOk="0">
                <a:moveTo>
                  <a:pt x="1118" y="1"/>
                </a:moveTo>
                <a:cubicBezTo>
                  <a:pt x="501" y="1"/>
                  <a:pt x="0" y="502"/>
                  <a:pt x="0" y="1118"/>
                </a:cubicBezTo>
                <a:cubicBezTo>
                  <a:pt x="0" y="1735"/>
                  <a:pt x="501" y="2235"/>
                  <a:pt x="1118" y="2235"/>
                </a:cubicBezTo>
                <a:cubicBezTo>
                  <a:pt x="1734" y="2235"/>
                  <a:pt x="2235" y="1735"/>
                  <a:pt x="2235" y="1118"/>
                </a:cubicBezTo>
                <a:cubicBezTo>
                  <a:pt x="2235" y="502"/>
                  <a:pt x="1734" y="1"/>
                  <a:pt x="1118" y="1"/>
                </a:cubicBezTo>
                <a:close/>
              </a:path>
            </a:pathLst>
          </a:custGeom>
          <a:solidFill>
            <a:srgbClr val="00206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" name="Google Shape;353;p25">
            <a:extLst>
              <a:ext uri="{FF2B5EF4-FFF2-40B4-BE49-F238E27FC236}">
                <a16:creationId xmlns:a16="http://schemas.microsoft.com/office/drawing/2014/main" id="{2B448011-B02B-4C91-9440-589B38F9D80B}"/>
              </a:ext>
            </a:extLst>
          </p:cNvPr>
          <p:cNvSpPr/>
          <p:nvPr/>
        </p:nvSpPr>
        <p:spPr>
          <a:xfrm>
            <a:off x="8395582" y="2786902"/>
            <a:ext cx="285122" cy="285367"/>
          </a:xfrm>
          <a:custGeom>
            <a:avLst/>
            <a:gdLst/>
            <a:ahLst/>
            <a:cxnLst/>
            <a:rect l="l" t="t" r="r" b="b"/>
            <a:pathLst>
              <a:path w="2235" h="2241" extrusionOk="0">
                <a:moveTo>
                  <a:pt x="1118" y="1"/>
                </a:moveTo>
                <a:cubicBezTo>
                  <a:pt x="501" y="1"/>
                  <a:pt x="0" y="502"/>
                  <a:pt x="0" y="1118"/>
                </a:cubicBezTo>
                <a:cubicBezTo>
                  <a:pt x="0" y="1740"/>
                  <a:pt x="501" y="2241"/>
                  <a:pt x="1118" y="2241"/>
                </a:cubicBezTo>
                <a:cubicBezTo>
                  <a:pt x="1734" y="2241"/>
                  <a:pt x="2235" y="1740"/>
                  <a:pt x="2235" y="1118"/>
                </a:cubicBezTo>
                <a:cubicBezTo>
                  <a:pt x="2235" y="502"/>
                  <a:pt x="1734" y="1"/>
                  <a:pt x="1118" y="1"/>
                </a:cubicBezTo>
                <a:close/>
              </a:path>
            </a:pathLst>
          </a:custGeom>
          <a:solidFill>
            <a:srgbClr val="00206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" name="Google Shape;354;p25">
            <a:extLst>
              <a:ext uri="{FF2B5EF4-FFF2-40B4-BE49-F238E27FC236}">
                <a16:creationId xmlns:a16="http://schemas.microsoft.com/office/drawing/2014/main" id="{A288E0BF-2F78-4B11-B47F-E4C420431D48}"/>
              </a:ext>
            </a:extLst>
          </p:cNvPr>
          <p:cNvSpPr/>
          <p:nvPr/>
        </p:nvSpPr>
        <p:spPr>
          <a:xfrm>
            <a:off x="8442659" y="4253694"/>
            <a:ext cx="285122" cy="284604"/>
          </a:xfrm>
          <a:custGeom>
            <a:avLst/>
            <a:gdLst/>
            <a:ahLst/>
            <a:cxnLst/>
            <a:rect l="l" t="t" r="r" b="b"/>
            <a:pathLst>
              <a:path w="2235" h="2235" extrusionOk="0">
                <a:moveTo>
                  <a:pt x="1118" y="1"/>
                </a:moveTo>
                <a:cubicBezTo>
                  <a:pt x="501" y="1"/>
                  <a:pt x="0" y="501"/>
                  <a:pt x="0" y="1118"/>
                </a:cubicBezTo>
                <a:cubicBezTo>
                  <a:pt x="0" y="1734"/>
                  <a:pt x="501" y="2235"/>
                  <a:pt x="1118" y="2235"/>
                </a:cubicBezTo>
                <a:cubicBezTo>
                  <a:pt x="1734" y="2235"/>
                  <a:pt x="2235" y="1734"/>
                  <a:pt x="2235" y="1118"/>
                </a:cubicBezTo>
                <a:cubicBezTo>
                  <a:pt x="2235" y="501"/>
                  <a:pt x="1734" y="1"/>
                  <a:pt x="1118" y="1"/>
                </a:cubicBezTo>
                <a:close/>
              </a:path>
            </a:pathLst>
          </a:custGeom>
          <a:solidFill>
            <a:srgbClr val="00206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grpSp>
        <p:nvGrpSpPr>
          <p:cNvPr id="10" name="Google Shape;356;p25">
            <a:extLst>
              <a:ext uri="{FF2B5EF4-FFF2-40B4-BE49-F238E27FC236}">
                <a16:creationId xmlns:a16="http://schemas.microsoft.com/office/drawing/2014/main" id="{0772A757-234C-4C5E-B4AE-E1A3C1A2071D}"/>
              </a:ext>
            </a:extLst>
          </p:cNvPr>
          <p:cNvGrpSpPr/>
          <p:nvPr/>
        </p:nvGrpSpPr>
        <p:grpSpPr>
          <a:xfrm>
            <a:off x="118374" y="1020702"/>
            <a:ext cx="1292522" cy="1163373"/>
            <a:chOff x="819150" y="1103575"/>
            <a:chExt cx="717528" cy="653979"/>
          </a:xfrm>
        </p:grpSpPr>
        <p:sp>
          <p:nvSpPr>
            <p:cNvPr id="11" name="Google Shape;357;p25">
              <a:extLst>
                <a:ext uri="{FF2B5EF4-FFF2-40B4-BE49-F238E27FC236}">
                  <a16:creationId xmlns:a16="http://schemas.microsoft.com/office/drawing/2014/main" id="{D1D47C15-F39D-49C6-92D4-C86D19E49AC3}"/>
                </a:ext>
              </a:extLst>
            </p:cNvPr>
            <p:cNvSpPr/>
            <p:nvPr/>
          </p:nvSpPr>
          <p:spPr>
            <a:xfrm>
              <a:off x="819150" y="1103575"/>
              <a:ext cx="717528" cy="653979"/>
            </a:xfrm>
            <a:custGeom>
              <a:avLst/>
              <a:gdLst/>
              <a:ahLst/>
              <a:cxnLst/>
              <a:rect l="l" t="t" r="r" b="b"/>
              <a:pathLst>
                <a:path w="9044" h="8243" extrusionOk="0">
                  <a:moveTo>
                    <a:pt x="4520" y="1"/>
                  </a:moveTo>
                  <a:cubicBezTo>
                    <a:pt x="3465" y="1"/>
                    <a:pt x="2411" y="404"/>
                    <a:pt x="1608" y="1210"/>
                  </a:cubicBezTo>
                  <a:cubicBezTo>
                    <a:pt x="1" y="2817"/>
                    <a:pt x="1" y="5426"/>
                    <a:pt x="1608" y="7033"/>
                  </a:cubicBezTo>
                  <a:cubicBezTo>
                    <a:pt x="2411" y="7839"/>
                    <a:pt x="3465" y="8242"/>
                    <a:pt x="4520" y="8242"/>
                  </a:cubicBezTo>
                  <a:cubicBezTo>
                    <a:pt x="5575" y="8242"/>
                    <a:pt x="6630" y="7839"/>
                    <a:pt x="7436" y="7033"/>
                  </a:cubicBezTo>
                  <a:cubicBezTo>
                    <a:pt x="9043" y="5426"/>
                    <a:pt x="9043" y="2817"/>
                    <a:pt x="7436" y="1210"/>
                  </a:cubicBezTo>
                  <a:cubicBezTo>
                    <a:pt x="6630" y="404"/>
                    <a:pt x="5575" y="1"/>
                    <a:pt x="4520" y="1"/>
                  </a:cubicBezTo>
                  <a:close/>
                </a:path>
              </a:pathLst>
            </a:custGeom>
            <a:solidFill>
              <a:srgbClr val="002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12" name="Google Shape;358;p25">
              <a:extLst>
                <a:ext uri="{FF2B5EF4-FFF2-40B4-BE49-F238E27FC236}">
                  <a16:creationId xmlns:a16="http://schemas.microsoft.com/office/drawing/2014/main" id="{F4F9D341-D3B4-4408-A120-10DF2DB6BA9F}"/>
                </a:ext>
              </a:extLst>
            </p:cNvPr>
            <p:cNvSpPr/>
            <p:nvPr/>
          </p:nvSpPr>
          <p:spPr>
            <a:xfrm>
              <a:off x="1109125" y="1303503"/>
              <a:ext cx="133208" cy="133208"/>
            </a:xfrm>
            <a:custGeom>
              <a:avLst/>
              <a:gdLst/>
              <a:ahLst/>
              <a:cxnLst/>
              <a:rect l="l" t="t" r="r" b="b"/>
              <a:pathLst>
                <a:path w="1679" h="1679" extrusionOk="0">
                  <a:moveTo>
                    <a:pt x="837" y="138"/>
                  </a:moveTo>
                  <a:cubicBezTo>
                    <a:pt x="1222" y="138"/>
                    <a:pt x="1541" y="457"/>
                    <a:pt x="1541" y="842"/>
                  </a:cubicBezTo>
                  <a:cubicBezTo>
                    <a:pt x="1541" y="1227"/>
                    <a:pt x="1222" y="1541"/>
                    <a:pt x="837" y="1541"/>
                  </a:cubicBezTo>
                  <a:cubicBezTo>
                    <a:pt x="452" y="1541"/>
                    <a:pt x="138" y="1227"/>
                    <a:pt x="138" y="842"/>
                  </a:cubicBezTo>
                  <a:cubicBezTo>
                    <a:pt x="138" y="457"/>
                    <a:pt x="452" y="138"/>
                    <a:pt x="837" y="138"/>
                  </a:cubicBezTo>
                  <a:close/>
                  <a:moveTo>
                    <a:pt x="837" y="0"/>
                  </a:moveTo>
                  <a:cubicBezTo>
                    <a:pt x="374" y="0"/>
                    <a:pt x="0" y="380"/>
                    <a:pt x="0" y="842"/>
                  </a:cubicBezTo>
                  <a:cubicBezTo>
                    <a:pt x="0" y="1304"/>
                    <a:pt x="374" y="1679"/>
                    <a:pt x="837" y="1679"/>
                  </a:cubicBezTo>
                  <a:cubicBezTo>
                    <a:pt x="1299" y="1679"/>
                    <a:pt x="1679" y="1304"/>
                    <a:pt x="1679" y="842"/>
                  </a:cubicBezTo>
                  <a:cubicBezTo>
                    <a:pt x="1679" y="380"/>
                    <a:pt x="1299" y="0"/>
                    <a:pt x="83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359;p25">
              <a:extLst>
                <a:ext uri="{FF2B5EF4-FFF2-40B4-BE49-F238E27FC236}">
                  <a16:creationId xmlns:a16="http://schemas.microsoft.com/office/drawing/2014/main" id="{6D454F75-5B9E-40DA-B1A7-1CD8C1772933}"/>
                </a:ext>
              </a:extLst>
            </p:cNvPr>
            <p:cNvSpPr/>
            <p:nvPr/>
          </p:nvSpPr>
          <p:spPr>
            <a:xfrm>
              <a:off x="1070250" y="1453211"/>
              <a:ext cx="206198" cy="73863"/>
            </a:xfrm>
            <a:custGeom>
              <a:avLst/>
              <a:gdLst/>
              <a:ahLst/>
              <a:cxnLst/>
              <a:rect l="l" t="t" r="r" b="b"/>
              <a:pathLst>
                <a:path w="2599" h="931" extrusionOk="0">
                  <a:moveTo>
                    <a:pt x="1305" y="1"/>
                  </a:moveTo>
                  <a:cubicBezTo>
                    <a:pt x="754" y="1"/>
                    <a:pt x="248" y="326"/>
                    <a:pt x="17" y="832"/>
                  </a:cubicBezTo>
                  <a:cubicBezTo>
                    <a:pt x="0" y="865"/>
                    <a:pt x="17" y="909"/>
                    <a:pt x="50" y="920"/>
                  </a:cubicBezTo>
                  <a:cubicBezTo>
                    <a:pt x="61" y="925"/>
                    <a:pt x="72" y="931"/>
                    <a:pt x="77" y="931"/>
                  </a:cubicBezTo>
                  <a:cubicBezTo>
                    <a:pt x="105" y="931"/>
                    <a:pt x="133" y="914"/>
                    <a:pt x="144" y="887"/>
                  </a:cubicBezTo>
                  <a:cubicBezTo>
                    <a:pt x="353" y="436"/>
                    <a:pt x="809" y="138"/>
                    <a:pt x="1305" y="138"/>
                  </a:cubicBezTo>
                  <a:cubicBezTo>
                    <a:pt x="1795" y="138"/>
                    <a:pt x="2246" y="425"/>
                    <a:pt x="2460" y="865"/>
                  </a:cubicBezTo>
                  <a:cubicBezTo>
                    <a:pt x="2473" y="889"/>
                    <a:pt x="2496" y="904"/>
                    <a:pt x="2523" y="904"/>
                  </a:cubicBezTo>
                  <a:cubicBezTo>
                    <a:pt x="2533" y="904"/>
                    <a:pt x="2544" y="902"/>
                    <a:pt x="2554" y="898"/>
                  </a:cubicBezTo>
                  <a:cubicBezTo>
                    <a:pt x="2587" y="881"/>
                    <a:pt x="2598" y="843"/>
                    <a:pt x="2582" y="804"/>
                  </a:cubicBezTo>
                  <a:cubicBezTo>
                    <a:pt x="2350" y="320"/>
                    <a:pt x="1850" y="1"/>
                    <a:pt x="130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360;p25">
              <a:extLst>
                <a:ext uri="{FF2B5EF4-FFF2-40B4-BE49-F238E27FC236}">
                  <a16:creationId xmlns:a16="http://schemas.microsoft.com/office/drawing/2014/main" id="{7E532315-CB49-478F-A09F-74D9B0ED7E2D}"/>
                </a:ext>
              </a:extLst>
            </p:cNvPr>
            <p:cNvSpPr/>
            <p:nvPr/>
          </p:nvSpPr>
          <p:spPr>
            <a:xfrm>
              <a:off x="989486" y="1243683"/>
              <a:ext cx="368126" cy="368126"/>
            </a:xfrm>
            <a:custGeom>
              <a:avLst/>
              <a:gdLst/>
              <a:ahLst/>
              <a:cxnLst/>
              <a:rect l="l" t="t" r="r" b="b"/>
              <a:pathLst>
                <a:path w="4640" h="4640" extrusionOk="0">
                  <a:moveTo>
                    <a:pt x="2317" y="138"/>
                  </a:moveTo>
                  <a:cubicBezTo>
                    <a:pt x="3522" y="138"/>
                    <a:pt x="4502" y="1117"/>
                    <a:pt x="4502" y="2317"/>
                  </a:cubicBezTo>
                  <a:cubicBezTo>
                    <a:pt x="4502" y="3522"/>
                    <a:pt x="3522" y="4502"/>
                    <a:pt x="2317" y="4502"/>
                  </a:cubicBezTo>
                  <a:cubicBezTo>
                    <a:pt x="1117" y="4502"/>
                    <a:pt x="138" y="3522"/>
                    <a:pt x="138" y="2317"/>
                  </a:cubicBezTo>
                  <a:cubicBezTo>
                    <a:pt x="138" y="1117"/>
                    <a:pt x="1117" y="138"/>
                    <a:pt x="2317" y="138"/>
                  </a:cubicBezTo>
                  <a:close/>
                  <a:moveTo>
                    <a:pt x="2317" y="0"/>
                  </a:moveTo>
                  <a:cubicBezTo>
                    <a:pt x="1040" y="0"/>
                    <a:pt x="0" y="1040"/>
                    <a:pt x="0" y="2317"/>
                  </a:cubicBezTo>
                  <a:cubicBezTo>
                    <a:pt x="0" y="3599"/>
                    <a:pt x="1040" y="4640"/>
                    <a:pt x="2317" y="4640"/>
                  </a:cubicBezTo>
                  <a:cubicBezTo>
                    <a:pt x="3600" y="4640"/>
                    <a:pt x="4640" y="3599"/>
                    <a:pt x="4640" y="2317"/>
                  </a:cubicBezTo>
                  <a:cubicBezTo>
                    <a:pt x="4640" y="1040"/>
                    <a:pt x="3600" y="0"/>
                    <a:pt x="231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361;p25">
              <a:extLst>
                <a:ext uri="{FF2B5EF4-FFF2-40B4-BE49-F238E27FC236}">
                  <a16:creationId xmlns:a16="http://schemas.microsoft.com/office/drawing/2014/main" id="{78E569EF-2804-4AD4-85CD-119B890C1106}"/>
                </a:ext>
              </a:extLst>
            </p:cNvPr>
            <p:cNvSpPr/>
            <p:nvPr/>
          </p:nvSpPr>
          <p:spPr>
            <a:xfrm>
              <a:off x="1140542" y="1462493"/>
              <a:ext cx="69024" cy="35385"/>
            </a:xfrm>
            <a:custGeom>
              <a:avLst/>
              <a:gdLst/>
              <a:ahLst/>
              <a:cxnLst/>
              <a:rect l="l" t="t" r="r" b="b"/>
              <a:pathLst>
                <a:path w="870" h="446" extrusionOk="0">
                  <a:moveTo>
                    <a:pt x="77" y="1"/>
                  </a:moveTo>
                  <a:cubicBezTo>
                    <a:pt x="60" y="1"/>
                    <a:pt x="42" y="8"/>
                    <a:pt x="28" y="21"/>
                  </a:cubicBezTo>
                  <a:cubicBezTo>
                    <a:pt x="0" y="49"/>
                    <a:pt x="0" y="93"/>
                    <a:pt x="28" y="115"/>
                  </a:cubicBezTo>
                  <a:lnTo>
                    <a:pt x="303" y="390"/>
                  </a:lnTo>
                  <a:cubicBezTo>
                    <a:pt x="342" y="429"/>
                    <a:pt x="386" y="445"/>
                    <a:pt x="435" y="445"/>
                  </a:cubicBezTo>
                  <a:cubicBezTo>
                    <a:pt x="485" y="445"/>
                    <a:pt x="529" y="429"/>
                    <a:pt x="562" y="390"/>
                  </a:cubicBezTo>
                  <a:lnTo>
                    <a:pt x="843" y="120"/>
                  </a:lnTo>
                  <a:cubicBezTo>
                    <a:pt x="870" y="93"/>
                    <a:pt x="870" y="49"/>
                    <a:pt x="843" y="21"/>
                  </a:cubicBezTo>
                  <a:cubicBezTo>
                    <a:pt x="832" y="8"/>
                    <a:pt x="815" y="1"/>
                    <a:pt x="798" y="1"/>
                  </a:cubicBezTo>
                  <a:cubicBezTo>
                    <a:pt x="781" y="1"/>
                    <a:pt x="763" y="8"/>
                    <a:pt x="749" y="21"/>
                  </a:cubicBezTo>
                  <a:lnTo>
                    <a:pt x="468" y="291"/>
                  </a:lnTo>
                  <a:cubicBezTo>
                    <a:pt x="460" y="302"/>
                    <a:pt x="448" y="308"/>
                    <a:pt x="435" y="308"/>
                  </a:cubicBezTo>
                  <a:cubicBezTo>
                    <a:pt x="423" y="308"/>
                    <a:pt x="410" y="302"/>
                    <a:pt x="402" y="291"/>
                  </a:cubicBezTo>
                  <a:lnTo>
                    <a:pt x="122" y="21"/>
                  </a:lnTo>
                  <a:cubicBezTo>
                    <a:pt x="111" y="8"/>
                    <a:pt x="94" y="1"/>
                    <a:pt x="7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362;p25">
              <a:extLst>
                <a:ext uri="{FF2B5EF4-FFF2-40B4-BE49-F238E27FC236}">
                  <a16:creationId xmlns:a16="http://schemas.microsoft.com/office/drawing/2014/main" id="{7737DE55-9D1D-4006-97C1-B8048487919A}"/>
                </a:ext>
              </a:extLst>
            </p:cNvPr>
            <p:cNvSpPr/>
            <p:nvPr/>
          </p:nvSpPr>
          <p:spPr>
            <a:xfrm>
              <a:off x="1168945" y="1489071"/>
              <a:ext cx="10949" cy="87827"/>
            </a:xfrm>
            <a:custGeom>
              <a:avLst/>
              <a:gdLst/>
              <a:ahLst/>
              <a:cxnLst/>
              <a:rect l="l" t="t" r="r" b="b"/>
              <a:pathLst>
                <a:path w="138" h="1107" extrusionOk="0">
                  <a:moveTo>
                    <a:pt x="66" y="0"/>
                  </a:moveTo>
                  <a:cubicBezTo>
                    <a:pt x="28" y="0"/>
                    <a:pt x="0" y="33"/>
                    <a:pt x="0" y="66"/>
                  </a:cubicBezTo>
                  <a:lnTo>
                    <a:pt x="0" y="1035"/>
                  </a:lnTo>
                  <a:cubicBezTo>
                    <a:pt x="0" y="1073"/>
                    <a:pt x="28" y="1106"/>
                    <a:pt x="66" y="1106"/>
                  </a:cubicBezTo>
                  <a:cubicBezTo>
                    <a:pt x="105" y="1106"/>
                    <a:pt x="138" y="1073"/>
                    <a:pt x="138" y="1035"/>
                  </a:cubicBezTo>
                  <a:lnTo>
                    <a:pt x="138" y="66"/>
                  </a:lnTo>
                  <a:cubicBezTo>
                    <a:pt x="138" y="33"/>
                    <a:pt x="105" y="0"/>
                    <a:pt x="6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7" name="Google Shape;363;p25">
            <a:extLst>
              <a:ext uri="{FF2B5EF4-FFF2-40B4-BE49-F238E27FC236}">
                <a16:creationId xmlns:a16="http://schemas.microsoft.com/office/drawing/2014/main" id="{F286003B-7FD4-49E9-B124-24EBB2AF3C71}"/>
              </a:ext>
            </a:extLst>
          </p:cNvPr>
          <p:cNvGrpSpPr/>
          <p:nvPr/>
        </p:nvGrpSpPr>
        <p:grpSpPr>
          <a:xfrm>
            <a:off x="136767" y="2371815"/>
            <a:ext cx="1292522" cy="1162950"/>
            <a:chOff x="827529" y="2066774"/>
            <a:chExt cx="717528" cy="653741"/>
          </a:xfrm>
        </p:grpSpPr>
        <p:sp>
          <p:nvSpPr>
            <p:cNvPr id="18" name="Google Shape;364;p25">
              <a:extLst>
                <a:ext uri="{FF2B5EF4-FFF2-40B4-BE49-F238E27FC236}">
                  <a16:creationId xmlns:a16="http://schemas.microsoft.com/office/drawing/2014/main" id="{BDE00B96-447B-468B-B813-6BF712F20638}"/>
                </a:ext>
              </a:extLst>
            </p:cNvPr>
            <p:cNvSpPr/>
            <p:nvPr/>
          </p:nvSpPr>
          <p:spPr>
            <a:xfrm>
              <a:off x="827529" y="2066774"/>
              <a:ext cx="717528" cy="653741"/>
            </a:xfrm>
            <a:custGeom>
              <a:avLst/>
              <a:gdLst/>
              <a:ahLst/>
              <a:cxnLst/>
              <a:rect l="l" t="t" r="r" b="b"/>
              <a:pathLst>
                <a:path w="9044" h="8240" extrusionOk="0">
                  <a:moveTo>
                    <a:pt x="4520" y="1"/>
                  </a:moveTo>
                  <a:cubicBezTo>
                    <a:pt x="3465" y="1"/>
                    <a:pt x="2411" y="402"/>
                    <a:pt x="1608" y="1206"/>
                  </a:cubicBezTo>
                  <a:cubicBezTo>
                    <a:pt x="1" y="2813"/>
                    <a:pt x="1" y="5422"/>
                    <a:pt x="1608" y="7034"/>
                  </a:cubicBezTo>
                  <a:cubicBezTo>
                    <a:pt x="2411" y="7838"/>
                    <a:pt x="3465" y="8239"/>
                    <a:pt x="4520" y="8239"/>
                  </a:cubicBezTo>
                  <a:cubicBezTo>
                    <a:pt x="5575" y="8239"/>
                    <a:pt x="6630" y="7838"/>
                    <a:pt x="7436" y="7034"/>
                  </a:cubicBezTo>
                  <a:cubicBezTo>
                    <a:pt x="9043" y="5422"/>
                    <a:pt x="9043" y="2813"/>
                    <a:pt x="7436" y="1206"/>
                  </a:cubicBezTo>
                  <a:cubicBezTo>
                    <a:pt x="6630" y="402"/>
                    <a:pt x="5575" y="1"/>
                    <a:pt x="4520" y="1"/>
                  </a:cubicBezTo>
                  <a:close/>
                </a:path>
              </a:pathLst>
            </a:custGeom>
            <a:solidFill>
              <a:srgbClr val="002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365;p25">
              <a:extLst>
                <a:ext uri="{FF2B5EF4-FFF2-40B4-BE49-F238E27FC236}">
                  <a16:creationId xmlns:a16="http://schemas.microsoft.com/office/drawing/2014/main" id="{7ED9B6CC-77E2-4A51-9709-2704FA7CDF6F}"/>
                </a:ext>
              </a:extLst>
            </p:cNvPr>
            <p:cNvSpPr/>
            <p:nvPr/>
          </p:nvSpPr>
          <p:spPr>
            <a:xfrm>
              <a:off x="1065014" y="2249193"/>
              <a:ext cx="235394" cy="229761"/>
            </a:xfrm>
            <a:custGeom>
              <a:avLst/>
              <a:gdLst/>
              <a:ahLst/>
              <a:cxnLst/>
              <a:rect l="l" t="t" r="r" b="b"/>
              <a:pathLst>
                <a:path w="2967" h="2896" extrusionOk="0">
                  <a:moveTo>
                    <a:pt x="1481" y="1"/>
                  </a:moveTo>
                  <a:cubicBezTo>
                    <a:pt x="666" y="1"/>
                    <a:pt x="0" y="667"/>
                    <a:pt x="0" y="1481"/>
                  </a:cubicBezTo>
                  <a:cubicBezTo>
                    <a:pt x="0" y="2125"/>
                    <a:pt x="408" y="2686"/>
                    <a:pt x="1019" y="2890"/>
                  </a:cubicBezTo>
                  <a:cubicBezTo>
                    <a:pt x="1024" y="2890"/>
                    <a:pt x="1030" y="2895"/>
                    <a:pt x="1035" y="2895"/>
                  </a:cubicBezTo>
                  <a:cubicBezTo>
                    <a:pt x="1068" y="2895"/>
                    <a:pt x="1096" y="2873"/>
                    <a:pt x="1101" y="2846"/>
                  </a:cubicBezTo>
                  <a:cubicBezTo>
                    <a:pt x="1112" y="2813"/>
                    <a:pt x="1096" y="2774"/>
                    <a:pt x="1057" y="2758"/>
                  </a:cubicBezTo>
                  <a:cubicBezTo>
                    <a:pt x="507" y="2576"/>
                    <a:pt x="138" y="2064"/>
                    <a:pt x="138" y="1481"/>
                  </a:cubicBezTo>
                  <a:cubicBezTo>
                    <a:pt x="138" y="738"/>
                    <a:pt x="743" y="138"/>
                    <a:pt x="1481" y="138"/>
                  </a:cubicBezTo>
                  <a:cubicBezTo>
                    <a:pt x="2224" y="138"/>
                    <a:pt x="2829" y="738"/>
                    <a:pt x="2829" y="1481"/>
                  </a:cubicBezTo>
                  <a:cubicBezTo>
                    <a:pt x="2829" y="2059"/>
                    <a:pt x="2466" y="2565"/>
                    <a:pt x="1921" y="2752"/>
                  </a:cubicBezTo>
                  <a:cubicBezTo>
                    <a:pt x="1883" y="2769"/>
                    <a:pt x="1866" y="2807"/>
                    <a:pt x="1877" y="2840"/>
                  </a:cubicBezTo>
                  <a:cubicBezTo>
                    <a:pt x="1886" y="2871"/>
                    <a:pt x="1915" y="2888"/>
                    <a:pt x="1944" y="2888"/>
                  </a:cubicBezTo>
                  <a:cubicBezTo>
                    <a:pt x="1951" y="2888"/>
                    <a:pt x="1958" y="2887"/>
                    <a:pt x="1965" y="2884"/>
                  </a:cubicBezTo>
                  <a:cubicBezTo>
                    <a:pt x="2565" y="2681"/>
                    <a:pt x="2967" y="2114"/>
                    <a:pt x="2967" y="1481"/>
                  </a:cubicBezTo>
                  <a:cubicBezTo>
                    <a:pt x="2967" y="667"/>
                    <a:pt x="2301" y="1"/>
                    <a:pt x="148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366;p25">
              <a:extLst>
                <a:ext uri="{FF2B5EF4-FFF2-40B4-BE49-F238E27FC236}">
                  <a16:creationId xmlns:a16="http://schemas.microsoft.com/office/drawing/2014/main" id="{6885F303-E9BC-46E8-90F7-598B20C2789C}"/>
                </a:ext>
              </a:extLst>
            </p:cNvPr>
            <p:cNvSpPr/>
            <p:nvPr/>
          </p:nvSpPr>
          <p:spPr>
            <a:xfrm>
              <a:off x="1178545" y="2385017"/>
              <a:ext cx="10949" cy="169465"/>
            </a:xfrm>
            <a:custGeom>
              <a:avLst/>
              <a:gdLst/>
              <a:ahLst/>
              <a:cxnLst/>
              <a:rect l="l" t="t" r="r" b="b"/>
              <a:pathLst>
                <a:path w="138" h="2136" extrusionOk="0">
                  <a:moveTo>
                    <a:pt x="66" y="0"/>
                  </a:moveTo>
                  <a:cubicBezTo>
                    <a:pt x="33" y="0"/>
                    <a:pt x="0" y="28"/>
                    <a:pt x="0" y="66"/>
                  </a:cubicBezTo>
                  <a:lnTo>
                    <a:pt x="0" y="2064"/>
                  </a:lnTo>
                  <a:cubicBezTo>
                    <a:pt x="0" y="2102"/>
                    <a:pt x="33" y="2136"/>
                    <a:pt x="66" y="2136"/>
                  </a:cubicBezTo>
                  <a:cubicBezTo>
                    <a:pt x="105" y="2136"/>
                    <a:pt x="138" y="2102"/>
                    <a:pt x="138" y="2064"/>
                  </a:cubicBezTo>
                  <a:lnTo>
                    <a:pt x="138" y="66"/>
                  </a:lnTo>
                  <a:cubicBezTo>
                    <a:pt x="138" y="28"/>
                    <a:pt x="105" y="0"/>
                    <a:pt x="6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367;p25">
              <a:extLst>
                <a:ext uri="{FF2B5EF4-FFF2-40B4-BE49-F238E27FC236}">
                  <a16:creationId xmlns:a16="http://schemas.microsoft.com/office/drawing/2014/main" id="{408E2DB5-ECF2-4ABC-8A5C-B38400C8FAFD}"/>
                </a:ext>
              </a:extLst>
            </p:cNvPr>
            <p:cNvSpPr/>
            <p:nvPr/>
          </p:nvSpPr>
          <p:spPr>
            <a:xfrm>
              <a:off x="1141415" y="2467527"/>
              <a:ext cx="83939" cy="88699"/>
            </a:xfrm>
            <a:custGeom>
              <a:avLst/>
              <a:gdLst/>
              <a:ahLst/>
              <a:cxnLst/>
              <a:rect l="l" t="t" r="r" b="b"/>
              <a:pathLst>
                <a:path w="1058" h="1118" extrusionOk="0">
                  <a:moveTo>
                    <a:pt x="72" y="0"/>
                  </a:moveTo>
                  <a:cubicBezTo>
                    <a:pt x="34" y="0"/>
                    <a:pt x="0" y="33"/>
                    <a:pt x="0" y="72"/>
                  </a:cubicBezTo>
                  <a:lnTo>
                    <a:pt x="0" y="589"/>
                  </a:lnTo>
                  <a:cubicBezTo>
                    <a:pt x="0" y="677"/>
                    <a:pt x="39" y="765"/>
                    <a:pt x="111" y="820"/>
                  </a:cubicBezTo>
                  <a:lnTo>
                    <a:pt x="408" y="1068"/>
                  </a:lnTo>
                  <a:cubicBezTo>
                    <a:pt x="441" y="1101"/>
                    <a:pt x="490" y="1118"/>
                    <a:pt x="534" y="1118"/>
                  </a:cubicBezTo>
                  <a:cubicBezTo>
                    <a:pt x="578" y="1118"/>
                    <a:pt x="622" y="1101"/>
                    <a:pt x="655" y="1073"/>
                  </a:cubicBezTo>
                  <a:lnTo>
                    <a:pt x="947" y="842"/>
                  </a:lnTo>
                  <a:cubicBezTo>
                    <a:pt x="1019" y="787"/>
                    <a:pt x="1057" y="705"/>
                    <a:pt x="1057" y="622"/>
                  </a:cubicBezTo>
                  <a:lnTo>
                    <a:pt x="1057" y="83"/>
                  </a:lnTo>
                  <a:cubicBezTo>
                    <a:pt x="1057" y="44"/>
                    <a:pt x="1024" y="17"/>
                    <a:pt x="986" y="17"/>
                  </a:cubicBezTo>
                  <a:cubicBezTo>
                    <a:pt x="947" y="17"/>
                    <a:pt x="920" y="44"/>
                    <a:pt x="920" y="83"/>
                  </a:cubicBezTo>
                  <a:lnTo>
                    <a:pt x="920" y="622"/>
                  </a:lnTo>
                  <a:cubicBezTo>
                    <a:pt x="920" y="666"/>
                    <a:pt x="898" y="705"/>
                    <a:pt x="865" y="732"/>
                  </a:cubicBezTo>
                  <a:lnTo>
                    <a:pt x="573" y="963"/>
                  </a:lnTo>
                  <a:cubicBezTo>
                    <a:pt x="562" y="974"/>
                    <a:pt x="548" y="980"/>
                    <a:pt x="534" y="980"/>
                  </a:cubicBezTo>
                  <a:cubicBezTo>
                    <a:pt x="521" y="980"/>
                    <a:pt x="507" y="974"/>
                    <a:pt x="496" y="963"/>
                  </a:cubicBezTo>
                  <a:lnTo>
                    <a:pt x="199" y="716"/>
                  </a:lnTo>
                  <a:cubicBezTo>
                    <a:pt x="160" y="683"/>
                    <a:pt x="138" y="639"/>
                    <a:pt x="138" y="589"/>
                  </a:cubicBezTo>
                  <a:lnTo>
                    <a:pt x="138" y="72"/>
                  </a:lnTo>
                  <a:cubicBezTo>
                    <a:pt x="138" y="33"/>
                    <a:pt x="111" y="0"/>
                    <a:pt x="7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368;p25">
              <a:extLst>
                <a:ext uri="{FF2B5EF4-FFF2-40B4-BE49-F238E27FC236}">
                  <a16:creationId xmlns:a16="http://schemas.microsoft.com/office/drawing/2014/main" id="{83677F57-6DF6-4A95-9D05-C1E122ECAB69}"/>
                </a:ext>
              </a:extLst>
            </p:cNvPr>
            <p:cNvSpPr/>
            <p:nvPr/>
          </p:nvSpPr>
          <p:spPr>
            <a:xfrm>
              <a:off x="1173705" y="2169698"/>
              <a:ext cx="11028" cy="54267"/>
            </a:xfrm>
            <a:custGeom>
              <a:avLst/>
              <a:gdLst/>
              <a:ahLst/>
              <a:cxnLst/>
              <a:rect l="l" t="t" r="r" b="b"/>
              <a:pathLst>
                <a:path w="139" h="684" extrusionOk="0">
                  <a:moveTo>
                    <a:pt x="72" y="1"/>
                  </a:moveTo>
                  <a:cubicBezTo>
                    <a:pt x="34" y="1"/>
                    <a:pt x="1" y="34"/>
                    <a:pt x="1" y="73"/>
                  </a:cubicBezTo>
                  <a:lnTo>
                    <a:pt x="1" y="617"/>
                  </a:lnTo>
                  <a:cubicBezTo>
                    <a:pt x="1" y="650"/>
                    <a:pt x="34" y="683"/>
                    <a:pt x="72" y="683"/>
                  </a:cubicBezTo>
                  <a:cubicBezTo>
                    <a:pt x="111" y="683"/>
                    <a:pt x="138" y="650"/>
                    <a:pt x="138" y="617"/>
                  </a:cubicBezTo>
                  <a:lnTo>
                    <a:pt x="138" y="73"/>
                  </a:lnTo>
                  <a:cubicBezTo>
                    <a:pt x="138" y="34"/>
                    <a:pt x="111" y="1"/>
                    <a:pt x="7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369;p25">
              <a:extLst>
                <a:ext uri="{FF2B5EF4-FFF2-40B4-BE49-F238E27FC236}">
                  <a16:creationId xmlns:a16="http://schemas.microsoft.com/office/drawing/2014/main" id="{21C775A4-86CB-431C-8A93-FC04413C349B}"/>
                </a:ext>
              </a:extLst>
            </p:cNvPr>
            <p:cNvSpPr/>
            <p:nvPr/>
          </p:nvSpPr>
          <p:spPr>
            <a:xfrm>
              <a:off x="1040578" y="2226583"/>
              <a:ext cx="42842" cy="41494"/>
            </a:xfrm>
            <a:custGeom>
              <a:avLst/>
              <a:gdLst/>
              <a:ahLst/>
              <a:cxnLst/>
              <a:rect l="l" t="t" r="r" b="b"/>
              <a:pathLst>
                <a:path w="540" h="523" extrusionOk="0">
                  <a:moveTo>
                    <a:pt x="77" y="1"/>
                  </a:moveTo>
                  <a:cubicBezTo>
                    <a:pt x="59" y="1"/>
                    <a:pt x="41" y="8"/>
                    <a:pt x="28" y="21"/>
                  </a:cubicBezTo>
                  <a:cubicBezTo>
                    <a:pt x="0" y="49"/>
                    <a:pt x="0" y="93"/>
                    <a:pt x="28" y="120"/>
                  </a:cubicBezTo>
                  <a:lnTo>
                    <a:pt x="413" y="506"/>
                  </a:lnTo>
                  <a:cubicBezTo>
                    <a:pt x="429" y="517"/>
                    <a:pt x="446" y="522"/>
                    <a:pt x="462" y="522"/>
                  </a:cubicBezTo>
                  <a:cubicBezTo>
                    <a:pt x="479" y="522"/>
                    <a:pt x="501" y="517"/>
                    <a:pt x="512" y="506"/>
                  </a:cubicBezTo>
                  <a:cubicBezTo>
                    <a:pt x="540" y="478"/>
                    <a:pt x="540" y="434"/>
                    <a:pt x="512" y="407"/>
                  </a:cubicBezTo>
                  <a:lnTo>
                    <a:pt x="127" y="21"/>
                  </a:lnTo>
                  <a:cubicBezTo>
                    <a:pt x="113" y="8"/>
                    <a:pt x="95" y="1"/>
                    <a:pt x="7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370;p25">
              <a:extLst>
                <a:ext uri="{FF2B5EF4-FFF2-40B4-BE49-F238E27FC236}">
                  <a16:creationId xmlns:a16="http://schemas.microsoft.com/office/drawing/2014/main" id="{0A4A3C44-773C-4053-AB68-172C3085E29D}"/>
                </a:ext>
              </a:extLst>
            </p:cNvPr>
            <p:cNvSpPr/>
            <p:nvPr/>
          </p:nvSpPr>
          <p:spPr>
            <a:xfrm>
              <a:off x="987740" y="2360503"/>
              <a:ext cx="54188" cy="11028"/>
            </a:xfrm>
            <a:custGeom>
              <a:avLst/>
              <a:gdLst/>
              <a:ahLst/>
              <a:cxnLst/>
              <a:rect l="l" t="t" r="r" b="b"/>
              <a:pathLst>
                <a:path w="683" h="139" extrusionOk="0">
                  <a:moveTo>
                    <a:pt x="66" y="1"/>
                  </a:moveTo>
                  <a:cubicBezTo>
                    <a:pt x="28" y="1"/>
                    <a:pt x="0" y="34"/>
                    <a:pt x="0" y="67"/>
                  </a:cubicBezTo>
                  <a:cubicBezTo>
                    <a:pt x="0" y="106"/>
                    <a:pt x="28" y="139"/>
                    <a:pt x="66" y="139"/>
                  </a:cubicBezTo>
                  <a:lnTo>
                    <a:pt x="611" y="139"/>
                  </a:lnTo>
                  <a:cubicBezTo>
                    <a:pt x="650" y="139"/>
                    <a:pt x="683" y="106"/>
                    <a:pt x="683" y="67"/>
                  </a:cubicBezTo>
                  <a:cubicBezTo>
                    <a:pt x="683" y="34"/>
                    <a:pt x="650" y="1"/>
                    <a:pt x="61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371;p25">
              <a:extLst>
                <a:ext uri="{FF2B5EF4-FFF2-40B4-BE49-F238E27FC236}">
                  <a16:creationId xmlns:a16="http://schemas.microsoft.com/office/drawing/2014/main" id="{DB32C64A-D352-401B-BCD7-32C9760FEA61}"/>
                </a:ext>
              </a:extLst>
            </p:cNvPr>
            <p:cNvSpPr/>
            <p:nvPr/>
          </p:nvSpPr>
          <p:spPr>
            <a:xfrm>
              <a:off x="1321271" y="2356139"/>
              <a:ext cx="54267" cy="11028"/>
            </a:xfrm>
            <a:custGeom>
              <a:avLst/>
              <a:gdLst/>
              <a:ahLst/>
              <a:cxnLst/>
              <a:rect l="l" t="t" r="r" b="b"/>
              <a:pathLst>
                <a:path w="684" h="139" extrusionOk="0">
                  <a:moveTo>
                    <a:pt x="72" y="1"/>
                  </a:moveTo>
                  <a:cubicBezTo>
                    <a:pt x="34" y="1"/>
                    <a:pt x="1" y="28"/>
                    <a:pt x="1" y="67"/>
                  </a:cubicBezTo>
                  <a:cubicBezTo>
                    <a:pt x="1" y="106"/>
                    <a:pt x="34" y="139"/>
                    <a:pt x="72" y="139"/>
                  </a:cubicBezTo>
                  <a:lnTo>
                    <a:pt x="617" y="139"/>
                  </a:lnTo>
                  <a:cubicBezTo>
                    <a:pt x="656" y="139"/>
                    <a:pt x="683" y="106"/>
                    <a:pt x="683" y="67"/>
                  </a:cubicBezTo>
                  <a:cubicBezTo>
                    <a:pt x="683" y="28"/>
                    <a:pt x="656" y="1"/>
                    <a:pt x="61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372;p25">
              <a:extLst>
                <a:ext uri="{FF2B5EF4-FFF2-40B4-BE49-F238E27FC236}">
                  <a16:creationId xmlns:a16="http://schemas.microsoft.com/office/drawing/2014/main" id="{84082239-736B-41E7-8693-89C88E0F407A}"/>
                </a:ext>
              </a:extLst>
            </p:cNvPr>
            <p:cNvSpPr/>
            <p:nvPr/>
          </p:nvSpPr>
          <p:spPr>
            <a:xfrm>
              <a:off x="1276763" y="2223568"/>
              <a:ext cx="42446" cy="41414"/>
            </a:xfrm>
            <a:custGeom>
              <a:avLst/>
              <a:gdLst/>
              <a:ahLst/>
              <a:cxnLst/>
              <a:rect l="l" t="t" r="r" b="b"/>
              <a:pathLst>
                <a:path w="535" h="522" extrusionOk="0">
                  <a:moveTo>
                    <a:pt x="462" y="0"/>
                  </a:moveTo>
                  <a:cubicBezTo>
                    <a:pt x="445" y="0"/>
                    <a:pt x="427" y="7"/>
                    <a:pt x="413" y="21"/>
                  </a:cubicBezTo>
                  <a:lnTo>
                    <a:pt x="28" y="406"/>
                  </a:lnTo>
                  <a:cubicBezTo>
                    <a:pt x="1" y="434"/>
                    <a:pt x="1" y="472"/>
                    <a:pt x="28" y="500"/>
                  </a:cubicBezTo>
                  <a:cubicBezTo>
                    <a:pt x="39" y="516"/>
                    <a:pt x="56" y="522"/>
                    <a:pt x="78" y="522"/>
                  </a:cubicBezTo>
                  <a:cubicBezTo>
                    <a:pt x="94" y="522"/>
                    <a:pt x="111" y="516"/>
                    <a:pt x="122" y="500"/>
                  </a:cubicBezTo>
                  <a:lnTo>
                    <a:pt x="507" y="114"/>
                  </a:lnTo>
                  <a:cubicBezTo>
                    <a:pt x="534" y="87"/>
                    <a:pt x="534" y="48"/>
                    <a:pt x="507" y="21"/>
                  </a:cubicBezTo>
                  <a:cubicBezTo>
                    <a:pt x="496" y="7"/>
                    <a:pt x="479" y="0"/>
                    <a:pt x="46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7" name="Google Shape;380;p25">
            <a:extLst>
              <a:ext uri="{FF2B5EF4-FFF2-40B4-BE49-F238E27FC236}">
                <a16:creationId xmlns:a16="http://schemas.microsoft.com/office/drawing/2014/main" id="{13D6642F-6552-4493-B5F8-E072DFA771DD}"/>
              </a:ext>
            </a:extLst>
          </p:cNvPr>
          <p:cNvGrpSpPr/>
          <p:nvPr/>
        </p:nvGrpSpPr>
        <p:grpSpPr>
          <a:xfrm>
            <a:off x="114091" y="3854300"/>
            <a:ext cx="1292522" cy="1162809"/>
            <a:chOff x="819150" y="3023359"/>
            <a:chExt cx="717528" cy="653662"/>
          </a:xfrm>
        </p:grpSpPr>
        <p:sp>
          <p:nvSpPr>
            <p:cNvPr id="28" name="Google Shape;381;p25">
              <a:extLst>
                <a:ext uri="{FF2B5EF4-FFF2-40B4-BE49-F238E27FC236}">
                  <a16:creationId xmlns:a16="http://schemas.microsoft.com/office/drawing/2014/main" id="{D55C79DB-1E92-4A3A-ADB9-69963EBEB463}"/>
                </a:ext>
              </a:extLst>
            </p:cNvPr>
            <p:cNvSpPr/>
            <p:nvPr/>
          </p:nvSpPr>
          <p:spPr>
            <a:xfrm>
              <a:off x="819150" y="3023359"/>
              <a:ext cx="717528" cy="653662"/>
            </a:xfrm>
            <a:custGeom>
              <a:avLst/>
              <a:gdLst/>
              <a:ahLst/>
              <a:cxnLst/>
              <a:rect l="l" t="t" r="r" b="b"/>
              <a:pathLst>
                <a:path w="9044" h="8239" extrusionOk="0">
                  <a:moveTo>
                    <a:pt x="4520" y="0"/>
                  </a:moveTo>
                  <a:cubicBezTo>
                    <a:pt x="3465" y="0"/>
                    <a:pt x="2411" y="402"/>
                    <a:pt x="1608" y="1205"/>
                  </a:cubicBezTo>
                  <a:cubicBezTo>
                    <a:pt x="1" y="2818"/>
                    <a:pt x="1" y="5427"/>
                    <a:pt x="1608" y="7034"/>
                  </a:cubicBezTo>
                  <a:cubicBezTo>
                    <a:pt x="2411" y="7837"/>
                    <a:pt x="3465" y="8239"/>
                    <a:pt x="4520" y="8239"/>
                  </a:cubicBezTo>
                  <a:cubicBezTo>
                    <a:pt x="5575" y="8239"/>
                    <a:pt x="6630" y="7837"/>
                    <a:pt x="7436" y="7034"/>
                  </a:cubicBezTo>
                  <a:cubicBezTo>
                    <a:pt x="9043" y="5427"/>
                    <a:pt x="9043" y="2818"/>
                    <a:pt x="7436" y="1205"/>
                  </a:cubicBezTo>
                  <a:cubicBezTo>
                    <a:pt x="6630" y="402"/>
                    <a:pt x="5575" y="0"/>
                    <a:pt x="4520" y="0"/>
                  </a:cubicBezTo>
                  <a:close/>
                </a:path>
              </a:pathLst>
            </a:custGeom>
            <a:solidFill>
              <a:srgbClr val="002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382;p25">
              <a:extLst>
                <a:ext uri="{FF2B5EF4-FFF2-40B4-BE49-F238E27FC236}">
                  <a16:creationId xmlns:a16="http://schemas.microsoft.com/office/drawing/2014/main" id="{C5F2B731-F74B-442B-86E1-6F8C28847ACD}"/>
                </a:ext>
              </a:extLst>
            </p:cNvPr>
            <p:cNvSpPr/>
            <p:nvPr/>
          </p:nvSpPr>
          <p:spPr>
            <a:xfrm>
              <a:off x="1009558" y="3223763"/>
              <a:ext cx="345039" cy="244121"/>
            </a:xfrm>
            <a:custGeom>
              <a:avLst/>
              <a:gdLst/>
              <a:ahLst/>
              <a:cxnLst/>
              <a:rect l="l" t="t" r="r" b="b"/>
              <a:pathLst>
                <a:path w="4349" h="3077" extrusionOk="0">
                  <a:moveTo>
                    <a:pt x="270" y="0"/>
                  </a:moveTo>
                  <a:cubicBezTo>
                    <a:pt x="122" y="0"/>
                    <a:pt x="0" y="116"/>
                    <a:pt x="0" y="264"/>
                  </a:cubicBezTo>
                  <a:lnTo>
                    <a:pt x="0" y="2807"/>
                  </a:lnTo>
                  <a:cubicBezTo>
                    <a:pt x="0" y="2956"/>
                    <a:pt x="122" y="3077"/>
                    <a:pt x="270" y="3077"/>
                  </a:cubicBezTo>
                  <a:lnTo>
                    <a:pt x="1316" y="3077"/>
                  </a:lnTo>
                  <a:cubicBezTo>
                    <a:pt x="1354" y="3077"/>
                    <a:pt x="1387" y="3044"/>
                    <a:pt x="1387" y="3005"/>
                  </a:cubicBezTo>
                  <a:cubicBezTo>
                    <a:pt x="1387" y="2967"/>
                    <a:pt x="1354" y="2939"/>
                    <a:pt x="1316" y="2939"/>
                  </a:cubicBezTo>
                  <a:lnTo>
                    <a:pt x="270" y="2939"/>
                  </a:lnTo>
                  <a:cubicBezTo>
                    <a:pt x="199" y="2939"/>
                    <a:pt x="138" y="2879"/>
                    <a:pt x="138" y="2807"/>
                  </a:cubicBezTo>
                  <a:lnTo>
                    <a:pt x="138" y="264"/>
                  </a:lnTo>
                  <a:cubicBezTo>
                    <a:pt x="138" y="193"/>
                    <a:pt x="199" y="138"/>
                    <a:pt x="270" y="138"/>
                  </a:cubicBezTo>
                  <a:lnTo>
                    <a:pt x="4084" y="138"/>
                  </a:lnTo>
                  <a:cubicBezTo>
                    <a:pt x="4156" y="138"/>
                    <a:pt x="4211" y="193"/>
                    <a:pt x="4211" y="264"/>
                  </a:cubicBezTo>
                  <a:lnTo>
                    <a:pt x="4211" y="2807"/>
                  </a:lnTo>
                  <a:cubicBezTo>
                    <a:pt x="4211" y="2879"/>
                    <a:pt x="4150" y="2939"/>
                    <a:pt x="4084" y="2939"/>
                  </a:cubicBezTo>
                  <a:lnTo>
                    <a:pt x="3132" y="2939"/>
                  </a:lnTo>
                  <a:cubicBezTo>
                    <a:pt x="3093" y="2939"/>
                    <a:pt x="3060" y="2967"/>
                    <a:pt x="3060" y="3005"/>
                  </a:cubicBezTo>
                  <a:cubicBezTo>
                    <a:pt x="3060" y="3044"/>
                    <a:pt x="3093" y="3077"/>
                    <a:pt x="3132" y="3077"/>
                  </a:cubicBezTo>
                  <a:lnTo>
                    <a:pt x="4084" y="3077"/>
                  </a:lnTo>
                  <a:cubicBezTo>
                    <a:pt x="4227" y="3077"/>
                    <a:pt x="4348" y="2956"/>
                    <a:pt x="4348" y="2807"/>
                  </a:cubicBezTo>
                  <a:lnTo>
                    <a:pt x="4348" y="264"/>
                  </a:lnTo>
                  <a:cubicBezTo>
                    <a:pt x="4348" y="116"/>
                    <a:pt x="4227" y="0"/>
                    <a:pt x="408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383;p25">
              <a:extLst>
                <a:ext uri="{FF2B5EF4-FFF2-40B4-BE49-F238E27FC236}">
                  <a16:creationId xmlns:a16="http://schemas.microsoft.com/office/drawing/2014/main" id="{AD46A0D9-8504-468E-B103-BF7ED91DA689}"/>
                </a:ext>
              </a:extLst>
            </p:cNvPr>
            <p:cNvSpPr/>
            <p:nvPr/>
          </p:nvSpPr>
          <p:spPr>
            <a:xfrm>
              <a:off x="1108649" y="3459550"/>
              <a:ext cx="11028" cy="59900"/>
            </a:xfrm>
            <a:custGeom>
              <a:avLst/>
              <a:gdLst/>
              <a:ahLst/>
              <a:cxnLst/>
              <a:rect l="l" t="t" r="r" b="b"/>
              <a:pathLst>
                <a:path w="139" h="755" extrusionOk="0">
                  <a:moveTo>
                    <a:pt x="67" y="0"/>
                  </a:moveTo>
                  <a:cubicBezTo>
                    <a:pt x="28" y="0"/>
                    <a:pt x="1" y="33"/>
                    <a:pt x="1" y="72"/>
                  </a:cubicBezTo>
                  <a:lnTo>
                    <a:pt x="1" y="688"/>
                  </a:lnTo>
                  <a:cubicBezTo>
                    <a:pt x="1" y="721"/>
                    <a:pt x="28" y="754"/>
                    <a:pt x="67" y="754"/>
                  </a:cubicBezTo>
                  <a:cubicBezTo>
                    <a:pt x="105" y="754"/>
                    <a:pt x="138" y="721"/>
                    <a:pt x="138" y="688"/>
                  </a:cubicBezTo>
                  <a:lnTo>
                    <a:pt x="138" y="72"/>
                  </a:lnTo>
                  <a:cubicBezTo>
                    <a:pt x="138" y="33"/>
                    <a:pt x="105" y="0"/>
                    <a:pt x="6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384;p25">
              <a:extLst>
                <a:ext uri="{FF2B5EF4-FFF2-40B4-BE49-F238E27FC236}">
                  <a16:creationId xmlns:a16="http://schemas.microsoft.com/office/drawing/2014/main" id="{926AEA54-C4D4-4DB5-8473-B56A098A3481}"/>
                </a:ext>
              </a:extLst>
            </p:cNvPr>
            <p:cNvSpPr/>
            <p:nvPr/>
          </p:nvSpPr>
          <p:spPr>
            <a:xfrm>
              <a:off x="1107380" y="3457805"/>
              <a:ext cx="153756" cy="61645"/>
            </a:xfrm>
            <a:custGeom>
              <a:avLst/>
              <a:gdLst/>
              <a:ahLst/>
              <a:cxnLst/>
              <a:rect l="l" t="t" r="r" b="b"/>
              <a:pathLst>
                <a:path w="1938" h="777" extrusionOk="0">
                  <a:moveTo>
                    <a:pt x="1863" y="0"/>
                  </a:moveTo>
                  <a:cubicBezTo>
                    <a:pt x="1854" y="0"/>
                    <a:pt x="1846" y="2"/>
                    <a:pt x="1838" y="6"/>
                  </a:cubicBezTo>
                  <a:lnTo>
                    <a:pt x="55" y="644"/>
                  </a:lnTo>
                  <a:cubicBezTo>
                    <a:pt x="22" y="655"/>
                    <a:pt x="0" y="694"/>
                    <a:pt x="17" y="732"/>
                  </a:cubicBezTo>
                  <a:cubicBezTo>
                    <a:pt x="28" y="760"/>
                    <a:pt x="50" y="776"/>
                    <a:pt x="77" y="776"/>
                  </a:cubicBezTo>
                  <a:cubicBezTo>
                    <a:pt x="88" y="776"/>
                    <a:pt x="94" y="776"/>
                    <a:pt x="105" y="771"/>
                  </a:cubicBezTo>
                  <a:lnTo>
                    <a:pt x="1888" y="132"/>
                  </a:lnTo>
                  <a:cubicBezTo>
                    <a:pt x="1921" y="121"/>
                    <a:pt x="1937" y="83"/>
                    <a:pt x="1926" y="44"/>
                  </a:cubicBezTo>
                  <a:cubicBezTo>
                    <a:pt x="1918" y="19"/>
                    <a:pt x="1890" y="0"/>
                    <a:pt x="186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385;p25">
              <a:extLst>
                <a:ext uri="{FF2B5EF4-FFF2-40B4-BE49-F238E27FC236}">
                  <a16:creationId xmlns:a16="http://schemas.microsoft.com/office/drawing/2014/main" id="{152F7F5D-EE60-48CD-8E69-2F623C2964CB}"/>
                </a:ext>
              </a:extLst>
            </p:cNvPr>
            <p:cNvSpPr/>
            <p:nvPr/>
          </p:nvSpPr>
          <p:spPr>
            <a:xfrm>
              <a:off x="1076756" y="3304924"/>
              <a:ext cx="207071" cy="11028"/>
            </a:xfrm>
            <a:custGeom>
              <a:avLst/>
              <a:gdLst/>
              <a:ahLst/>
              <a:cxnLst/>
              <a:rect l="l" t="t" r="r" b="b"/>
              <a:pathLst>
                <a:path w="2610" h="139" extrusionOk="0">
                  <a:moveTo>
                    <a:pt x="67" y="1"/>
                  </a:moveTo>
                  <a:cubicBezTo>
                    <a:pt x="28" y="1"/>
                    <a:pt x="1" y="28"/>
                    <a:pt x="1" y="67"/>
                  </a:cubicBezTo>
                  <a:cubicBezTo>
                    <a:pt x="1" y="105"/>
                    <a:pt x="28" y="139"/>
                    <a:pt x="67" y="139"/>
                  </a:cubicBezTo>
                  <a:lnTo>
                    <a:pt x="2544" y="139"/>
                  </a:lnTo>
                  <a:cubicBezTo>
                    <a:pt x="2582" y="139"/>
                    <a:pt x="2610" y="105"/>
                    <a:pt x="2610" y="67"/>
                  </a:cubicBezTo>
                  <a:cubicBezTo>
                    <a:pt x="2610" y="28"/>
                    <a:pt x="2582" y="1"/>
                    <a:pt x="254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386;p25">
              <a:extLst>
                <a:ext uri="{FF2B5EF4-FFF2-40B4-BE49-F238E27FC236}">
                  <a16:creationId xmlns:a16="http://schemas.microsoft.com/office/drawing/2014/main" id="{17702B72-2651-4377-BA30-E748735D985E}"/>
                </a:ext>
              </a:extLst>
            </p:cNvPr>
            <p:cNvSpPr/>
            <p:nvPr/>
          </p:nvSpPr>
          <p:spPr>
            <a:xfrm>
              <a:off x="1076756" y="3384419"/>
              <a:ext cx="207071" cy="11028"/>
            </a:xfrm>
            <a:custGeom>
              <a:avLst/>
              <a:gdLst/>
              <a:ahLst/>
              <a:cxnLst/>
              <a:rect l="l" t="t" r="r" b="b"/>
              <a:pathLst>
                <a:path w="2610" h="139" extrusionOk="0">
                  <a:moveTo>
                    <a:pt x="67" y="1"/>
                  </a:moveTo>
                  <a:cubicBezTo>
                    <a:pt x="28" y="1"/>
                    <a:pt x="1" y="34"/>
                    <a:pt x="1" y="72"/>
                  </a:cubicBezTo>
                  <a:cubicBezTo>
                    <a:pt x="1" y="111"/>
                    <a:pt x="28" y="138"/>
                    <a:pt x="67" y="138"/>
                  </a:cubicBezTo>
                  <a:lnTo>
                    <a:pt x="2544" y="138"/>
                  </a:lnTo>
                  <a:cubicBezTo>
                    <a:pt x="2582" y="138"/>
                    <a:pt x="2610" y="111"/>
                    <a:pt x="2610" y="72"/>
                  </a:cubicBezTo>
                  <a:cubicBezTo>
                    <a:pt x="2610" y="34"/>
                    <a:pt x="2582" y="1"/>
                    <a:pt x="254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4" name="Прямоугольник 33">
            <a:extLst>
              <a:ext uri="{FF2B5EF4-FFF2-40B4-BE49-F238E27FC236}">
                <a16:creationId xmlns:a16="http://schemas.microsoft.com/office/drawing/2014/main" id="{D5481C23-80B4-49B0-9CEA-07711DCCD1CB}"/>
              </a:ext>
            </a:extLst>
          </p:cNvPr>
          <p:cNvSpPr/>
          <p:nvPr/>
        </p:nvSpPr>
        <p:spPr>
          <a:xfrm>
            <a:off x="1417750" y="1384475"/>
            <a:ext cx="6956639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776099" lvl="0">
              <a:buSzPts val="1100"/>
            </a:pPr>
            <a:r>
              <a:rPr lang="en-US" sz="2000" b="1" dirty="0" err="1">
                <a:solidFill>
                  <a:srgbClr val="002060"/>
                </a:solidFill>
                <a:latin typeface="+mn-lt"/>
                <a:cs typeface="Calibri" panose="020F0502020204030204" pitchFamily="34" charset="0"/>
              </a:rPr>
              <a:t>Kombinatorika</a:t>
            </a:r>
            <a:r>
              <a:rPr lang="uz-Latn-UZ" sz="2000" b="1" dirty="0">
                <a:solidFill>
                  <a:srgbClr val="002060"/>
                </a:solidFill>
                <a:latin typeface="+mn-lt"/>
                <a:cs typeface="Calibri" panose="020F0502020204030204" pitchFamily="34" charset="0"/>
              </a:rPr>
              <a:t>ga oid </a:t>
            </a:r>
            <a:r>
              <a:rPr lang="en-US" sz="2000" b="1" dirty="0" err="1">
                <a:solidFill>
                  <a:srgbClr val="002060"/>
                </a:solidFill>
                <a:latin typeface="+mn-lt"/>
                <a:cs typeface="Calibri" panose="020F0502020204030204" pitchFamily="34" charset="0"/>
              </a:rPr>
              <a:t>masalalarni</a:t>
            </a:r>
            <a:r>
              <a:rPr lang="en-US" sz="2000" b="1" dirty="0">
                <a:solidFill>
                  <a:srgbClr val="002060"/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+mn-lt"/>
                <a:cs typeface="Calibri" panose="020F0502020204030204" pitchFamily="34" charset="0"/>
              </a:rPr>
              <a:t>tavsiflash</a:t>
            </a:r>
            <a:endParaRPr lang="en-US" sz="2000" dirty="0">
              <a:latin typeface="+mn-lt"/>
              <a:ea typeface="Roboto"/>
              <a:cs typeface="Calibri" panose="020F0502020204030204" pitchFamily="34" charset="0"/>
              <a:sym typeface="Roboto"/>
            </a:endParaRPr>
          </a:p>
        </p:txBody>
      </p:sp>
      <p:sp>
        <p:nvSpPr>
          <p:cNvPr id="35" name="Прямоугольник 34">
            <a:extLst>
              <a:ext uri="{FF2B5EF4-FFF2-40B4-BE49-F238E27FC236}">
                <a16:creationId xmlns:a16="http://schemas.microsoft.com/office/drawing/2014/main" id="{D5109773-8C87-4AEC-A543-4A1CF37C2888}"/>
              </a:ext>
            </a:extLst>
          </p:cNvPr>
          <p:cNvSpPr/>
          <p:nvPr/>
        </p:nvSpPr>
        <p:spPr>
          <a:xfrm>
            <a:off x="1452754" y="2631814"/>
            <a:ext cx="680877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776099" lvl="0">
              <a:buSzPts val="1100"/>
            </a:pPr>
            <a:r>
              <a:rPr lang="en-US" sz="2000" b="1" dirty="0" err="1">
                <a:solidFill>
                  <a:srgbClr val="002060"/>
                </a:solidFill>
                <a:latin typeface="+mn-lt"/>
                <a:cs typeface="Calibri" panose="020F0502020204030204" pitchFamily="34" charset="0"/>
              </a:rPr>
              <a:t>Kombinatorika</a:t>
            </a:r>
            <a:r>
              <a:rPr lang="en-US" sz="2000" b="1" dirty="0">
                <a:solidFill>
                  <a:srgbClr val="002060"/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+mn-lt"/>
                <a:cs typeface="Calibri" panose="020F0502020204030204" pitchFamily="34" charset="0"/>
              </a:rPr>
              <a:t>masalalarini</a:t>
            </a:r>
            <a:r>
              <a:rPr lang="en-US" sz="2000" b="1" dirty="0">
                <a:solidFill>
                  <a:srgbClr val="002060"/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+mn-lt"/>
                <a:cs typeface="Calibri" panose="020F0502020204030204" pitchFamily="34" charset="0"/>
              </a:rPr>
              <a:t>yechishda</a:t>
            </a:r>
            <a:r>
              <a:rPr lang="en-US" sz="2000" b="1" dirty="0">
                <a:solidFill>
                  <a:srgbClr val="002060"/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+mn-lt"/>
                <a:cs typeface="Calibri" panose="020F0502020204030204" pitchFamily="34" charset="0"/>
              </a:rPr>
              <a:t>qoʻshish</a:t>
            </a:r>
            <a:r>
              <a:rPr lang="en-US" sz="2000" b="1" dirty="0">
                <a:solidFill>
                  <a:srgbClr val="002060"/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+mn-lt"/>
                <a:cs typeface="Calibri" panose="020F0502020204030204" pitchFamily="34" charset="0"/>
              </a:rPr>
              <a:t>qoidasidan</a:t>
            </a:r>
            <a:r>
              <a:rPr lang="en-US" sz="2000" b="1" dirty="0">
                <a:solidFill>
                  <a:srgbClr val="002060"/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+mn-lt"/>
                <a:cs typeface="Calibri" panose="020F0502020204030204" pitchFamily="34" charset="0"/>
              </a:rPr>
              <a:t>foydalanish</a:t>
            </a:r>
            <a:endParaRPr lang="en-US" sz="2000" dirty="0">
              <a:solidFill>
                <a:srgbClr val="000000"/>
              </a:solidFill>
              <a:latin typeface="+mn-lt"/>
              <a:ea typeface="Roboto"/>
              <a:cs typeface="Calibri" panose="020F0502020204030204" pitchFamily="34" charset="0"/>
              <a:sym typeface="Roboto"/>
            </a:endParaRPr>
          </a:p>
        </p:txBody>
      </p:sp>
      <p:sp>
        <p:nvSpPr>
          <p:cNvPr id="36" name="Прямоугольник 35">
            <a:extLst>
              <a:ext uri="{FF2B5EF4-FFF2-40B4-BE49-F238E27FC236}">
                <a16:creationId xmlns:a16="http://schemas.microsoft.com/office/drawing/2014/main" id="{2804349C-F6B9-4725-BDB4-C251C67CEB97}"/>
              </a:ext>
            </a:extLst>
          </p:cNvPr>
          <p:cNvSpPr/>
          <p:nvPr/>
        </p:nvSpPr>
        <p:spPr>
          <a:xfrm>
            <a:off x="1417750" y="4081761"/>
            <a:ext cx="695663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err="1">
                <a:solidFill>
                  <a:srgbClr val="002060"/>
                </a:solidFill>
                <a:latin typeface="+mn-lt"/>
                <a:cs typeface="Calibri" panose="020F0502020204030204" pitchFamily="34" charset="0"/>
              </a:rPr>
              <a:t>Kombinatorika</a:t>
            </a:r>
            <a:r>
              <a:rPr lang="en-US" sz="2000" b="1" dirty="0">
                <a:solidFill>
                  <a:srgbClr val="002060"/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+mn-lt"/>
                <a:cs typeface="Calibri" panose="020F0502020204030204" pitchFamily="34" charset="0"/>
              </a:rPr>
              <a:t>masalalarini</a:t>
            </a:r>
            <a:r>
              <a:rPr lang="en-US" sz="2000" b="1" dirty="0">
                <a:solidFill>
                  <a:srgbClr val="002060"/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+mn-lt"/>
                <a:cs typeface="Calibri" panose="020F0502020204030204" pitchFamily="34" charset="0"/>
              </a:rPr>
              <a:t>yechishda</a:t>
            </a:r>
            <a:r>
              <a:rPr lang="en-US" sz="2000" b="1" dirty="0">
                <a:solidFill>
                  <a:srgbClr val="002060"/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+mn-lt"/>
                <a:cs typeface="Calibri" panose="020F0502020204030204" pitchFamily="34" charset="0"/>
              </a:rPr>
              <a:t>koʻpaytirish</a:t>
            </a:r>
            <a:r>
              <a:rPr lang="en-US" sz="2000" b="1" dirty="0">
                <a:solidFill>
                  <a:srgbClr val="002060"/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+mn-lt"/>
                <a:cs typeface="Calibri" panose="020F0502020204030204" pitchFamily="34" charset="0"/>
              </a:rPr>
              <a:t>qoidasidan</a:t>
            </a:r>
            <a:r>
              <a:rPr lang="en-US" sz="2000" b="1" dirty="0">
                <a:solidFill>
                  <a:srgbClr val="002060"/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+mn-lt"/>
                <a:cs typeface="Calibri" panose="020F0502020204030204" pitchFamily="34" charset="0"/>
              </a:rPr>
              <a:t>foydalanish</a:t>
            </a:r>
            <a:endParaRPr lang="en-US" sz="2000" dirty="0">
              <a:latin typeface="+mn-lt"/>
              <a:ea typeface="Roboto"/>
              <a:cs typeface="Calibri" panose="020F0502020204030204" pitchFamily="34" charset="0"/>
              <a:sym typeface="Roboto"/>
            </a:endParaRPr>
          </a:p>
          <a:p>
            <a:endParaRPr lang="ru-RU" sz="2000" dirty="0">
              <a:latin typeface="+mn-lt"/>
              <a:cs typeface="Calibri" panose="020F0502020204030204" pitchFamily="34" charset="0"/>
            </a:endParaRPr>
          </a:p>
        </p:txBody>
      </p:sp>
      <p:cxnSp>
        <p:nvCxnSpPr>
          <p:cNvPr id="48" name="Прямая соединительная линия 47">
            <a:extLst>
              <a:ext uri="{FF2B5EF4-FFF2-40B4-BE49-F238E27FC236}">
                <a16:creationId xmlns:a16="http://schemas.microsoft.com/office/drawing/2014/main" id="{2CC4534F-BCE4-4A60-A7AE-6A0762F480C6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Box 49">
            <a:extLst>
              <a:ext uri="{FF2B5EF4-FFF2-40B4-BE49-F238E27FC236}">
                <a16:creationId xmlns:a16="http://schemas.microsoft.com/office/drawing/2014/main" id="{A58296CD-1B16-4BEE-9069-3A0D3C283A48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  <p:extLst>
      <p:ext uri="{BB962C8B-B14F-4D97-AF65-F5344CB8AC3E}">
        <p14:creationId xmlns:p14="http://schemas.microsoft.com/office/powerpoint/2010/main" val="30181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7" name="Google Shape;1377;p47"/>
          <p:cNvSpPr/>
          <p:nvPr/>
        </p:nvSpPr>
        <p:spPr>
          <a:xfrm>
            <a:off x="7030359" y="2985846"/>
            <a:ext cx="1988041" cy="7760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r"/>
            <a:r>
              <a:rPr lang="uz-Latn-UZ" dirty="0">
                <a:solidFill>
                  <a:srgbClr val="002060"/>
                </a:solidFill>
                <a:latin typeface="Arial Black" panose="020B0A04020102020204" pitchFamily="34" charset="0"/>
              </a:rPr>
              <a:t>Qism to‘plamlarni tuzish</a:t>
            </a:r>
            <a:endParaRPr dirty="0">
              <a:solidFill>
                <a:srgbClr val="002060"/>
              </a:solidFill>
              <a:latin typeface="Arial Black" panose="020B0A04020102020204" pitchFamily="34" charset="0"/>
              <a:ea typeface="Roboto"/>
              <a:cs typeface="Roboto"/>
              <a:sym typeface="Roboto"/>
            </a:endParaRPr>
          </a:p>
        </p:txBody>
      </p:sp>
      <p:sp>
        <p:nvSpPr>
          <p:cNvPr id="1378" name="Google Shape;1378;p47"/>
          <p:cNvSpPr/>
          <p:nvPr/>
        </p:nvSpPr>
        <p:spPr>
          <a:xfrm>
            <a:off x="396330" y="2956107"/>
            <a:ext cx="2204398" cy="7035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12700" lvl="0"/>
            <a:r>
              <a:rPr lang="uz-Latn-UZ" b="1" dirty="0">
                <a:solidFill>
                  <a:srgbClr val="002060"/>
                </a:solidFill>
                <a:latin typeface="Arial Black" panose="020B0A04020102020204" pitchFamily="34" charset="0"/>
              </a:rPr>
              <a:t>T</a:t>
            </a:r>
            <a:r>
              <a:rPr lang="en-US" b="1" dirty="0" err="1">
                <a:solidFill>
                  <a:srgbClr val="002060"/>
                </a:solidFill>
                <a:latin typeface="Arial Black" panose="020B0A04020102020204" pitchFamily="34" charset="0"/>
              </a:rPr>
              <a:t>urli</a:t>
            </a:r>
            <a:r>
              <a:rPr lang="en-US" b="1" dirty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 Black" panose="020B0A04020102020204" pitchFamily="34" charset="0"/>
              </a:rPr>
              <a:t>kombinatsiyalarni</a:t>
            </a:r>
            <a:r>
              <a:rPr lang="en-US" b="1" dirty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 Black" panose="020B0A04020102020204" pitchFamily="34" charset="0"/>
              </a:rPr>
              <a:t>tuzish</a:t>
            </a:r>
            <a:endParaRPr dirty="0">
              <a:solidFill>
                <a:srgbClr val="002060"/>
              </a:solidFill>
              <a:latin typeface="Arial Black" panose="020B0A04020102020204" pitchFamily="34" charset="0"/>
              <a:ea typeface="Roboto"/>
              <a:cs typeface="Roboto"/>
              <a:sym typeface="Roboto"/>
            </a:endParaRPr>
          </a:p>
        </p:txBody>
      </p:sp>
      <p:sp>
        <p:nvSpPr>
          <p:cNvPr id="1379" name="Google Shape;1379;p47"/>
          <p:cNvSpPr/>
          <p:nvPr/>
        </p:nvSpPr>
        <p:spPr>
          <a:xfrm>
            <a:off x="3638315" y="2790736"/>
            <a:ext cx="1988041" cy="7035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ctr"/>
            <a:r>
              <a:rPr lang="uz-Latn-UZ" dirty="0">
                <a:solidFill>
                  <a:srgbClr val="002060"/>
                </a:solidFill>
                <a:latin typeface="Arial Black" panose="020B0A04020102020204" pitchFamily="34" charset="0"/>
              </a:rPr>
              <a:t>Muayyan ketma-ketlikda  tartiblash </a:t>
            </a:r>
            <a:endParaRPr dirty="0">
              <a:solidFill>
                <a:srgbClr val="002060"/>
              </a:solidFill>
              <a:latin typeface="Arial Black" panose="020B0A04020102020204" pitchFamily="34" charset="0"/>
              <a:ea typeface="Roboto"/>
              <a:cs typeface="Roboto"/>
              <a:sym typeface="Roboto"/>
            </a:endParaRPr>
          </a:p>
        </p:txBody>
      </p:sp>
      <p:sp>
        <p:nvSpPr>
          <p:cNvPr id="1380" name="Google Shape;1380;p47"/>
          <p:cNvSpPr/>
          <p:nvPr/>
        </p:nvSpPr>
        <p:spPr>
          <a:xfrm>
            <a:off x="227382" y="4209805"/>
            <a:ext cx="1988041" cy="7760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uz-Latn-UZ" b="1" dirty="0">
                <a:solidFill>
                  <a:srgbClr val="002060"/>
                </a:solidFill>
                <a:latin typeface="Arial Black" panose="020B0A04020102020204" pitchFamily="34" charset="0"/>
              </a:rPr>
              <a:t>To‘plam e</a:t>
            </a:r>
            <a:r>
              <a:rPr lang="en-US" b="1" dirty="0" err="1">
                <a:solidFill>
                  <a:srgbClr val="002060"/>
                </a:solidFill>
                <a:latin typeface="Arial Black" panose="020B0A04020102020204" pitchFamily="34" charset="0"/>
              </a:rPr>
              <a:t>lementlarini</a:t>
            </a:r>
            <a:r>
              <a:rPr lang="en-US" b="1" dirty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 Black" panose="020B0A04020102020204" pitchFamily="34" charset="0"/>
              </a:rPr>
              <a:t>xususiyatlariga</a:t>
            </a:r>
            <a:r>
              <a:rPr lang="en-US" b="1" dirty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 Black" panose="020B0A04020102020204" pitchFamily="34" charset="0"/>
              </a:rPr>
              <a:t>koʻra</a:t>
            </a:r>
            <a:r>
              <a:rPr lang="en-US" b="1" dirty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 Black" panose="020B0A04020102020204" pitchFamily="34" charset="0"/>
              </a:rPr>
              <a:t>guruhlash</a:t>
            </a:r>
            <a:endParaRPr dirty="0">
              <a:solidFill>
                <a:srgbClr val="002060"/>
              </a:solidFill>
              <a:latin typeface="Arial Black" panose="020B0A04020102020204" pitchFamily="34" charset="0"/>
              <a:ea typeface="Roboto"/>
              <a:cs typeface="Roboto"/>
              <a:sym typeface="Roboto"/>
            </a:endParaRPr>
          </a:p>
        </p:txBody>
      </p:sp>
      <p:sp>
        <p:nvSpPr>
          <p:cNvPr id="1381" name="Google Shape;1381;p47"/>
          <p:cNvSpPr/>
          <p:nvPr/>
        </p:nvSpPr>
        <p:spPr>
          <a:xfrm>
            <a:off x="6985448" y="4278948"/>
            <a:ext cx="1988041" cy="7035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r"/>
            <a:r>
              <a:rPr lang="uz-Latn-UZ" dirty="0">
                <a:solidFill>
                  <a:srgbClr val="002060"/>
                </a:solidFill>
                <a:latin typeface="Arial Black" panose="020B0A04020102020204" pitchFamily="34" charset="0"/>
              </a:rPr>
              <a:t>Qism to‘plamlar sonini topish</a:t>
            </a:r>
            <a:endParaRPr dirty="0">
              <a:solidFill>
                <a:srgbClr val="002060"/>
              </a:solidFill>
              <a:latin typeface="Arial Black" panose="020B0A04020102020204" pitchFamily="34" charset="0"/>
              <a:ea typeface="Roboto"/>
              <a:cs typeface="Roboto"/>
              <a:sym typeface="Roboto"/>
            </a:endParaRPr>
          </a:p>
        </p:txBody>
      </p:sp>
      <p:grpSp>
        <p:nvGrpSpPr>
          <p:cNvPr id="1382" name="Google Shape;1382;p47"/>
          <p:cNvGrpSpPr/>
          <p:nvPr/>
        </p:nvGrpSpPr>
        <p:grpSpPr>
          <a:xfrm>
            <a:off x="2192929" y="3535500"/>
            <a:ext cx="4690120" cy="1453853"/>
            <a:chOff x="1066850" y="1827600"/>
            <a:chExt cx="7010334" cy="2234085"/>
          </a:xfrm>
        </p:grpSpPr>
        <p:sp>
          <p:nvSpPr>
            <p:cNvPr id="1383" name="Google Shape;1383;p47"/>
            <p:cNvSpPr/>
            <p:nvPr/>
          </p:nvSpPr>
          <p:spPr>
            <a:xfrm>
              <a:off x="6904593" y="2504362"/>
              <a:ext cx="1172591" cy="880746"/>
            </a:xfrm>
            <a:custGeom>
              <a:avLst/>
              <a:gdLst/>
              <a:ahLst/>
              <a:cxnLst/>
              <a:rect l="l" t="t" r="r" b="b"/>
              <a:pathLst>
                <a:path w="18912" h="14205" extrusionOk="0">
                  <a:moveTo>
                    <a:pt x="18901" y="1"/>
                  </a:moveTo>
                  <a:lnTo>
                    <a:pt x="1" y="10913"/>
                  </a:lnTo>
                  <a:lnTo>
                    <a:pt x="8" y="14205"/>
                  </a:lnTo>
                  <a:lnTo>
                    <a:pt x="18911" y="3292"/>
                  </a:lnTo>
                  <a:lnTo>
                    <a:pt x="18901" y="1"/>
                  </a:lnTo>
                  <a:close/>
                </a:path>
              </a:pathLst>
            </a:custGeom>
            <a:solidFill>
              <a:schemeClr val="tx2">
                <a:lumMod val="1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4" name="Google Shape;1384;p47"/>
            <p:cNvSpPr/>
            <p:nvPr/>
          </p:nvSpPr>
          <p:spPr>
            <a:xfrm>
              <a:off x="5740244" y="1827786"/>
              <a:ext cx="2336316" cy="1353205"/>
            </a:xfrm>
            <a:custGeom>
              <a:avLst/>
              <a:gdLst/>
              <a:ahLst/>
              <a:cxnLst/>
              <a:rect l="l" t="t" r="r" b="b"/>
              <a:pathLst>
                <a:path w="37681" h="21825" extrusionOk="0">
                  <a:moveTo>
                    <a:pt x="18901" y="0"/>
                  </a:moveTo>
                  <a:lnTo>
                    <a:pt x="1" y="10913"/>
                  </a:lnTo>
                  <a:lnTo>
                    <a:pt x="18780" y="21825"/>
                  </a:lnTo>
                  <a:lnTo>
                    <a:pt x="37680" y="10913"/>
                  </a:lnTo>
                  <a:lnTo>
                    <a:pt x="18901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5" name="Google Shape;1385;p47"/>
            <p:cNvSpPr/>
            <p:nvPr/>
          </p:nvSpPr>
          <p:spPr>
            <a:xfrm>
              <a:off x="5775924" y="1851804"/>
              <a:ext cx="2241763" cy="1298518"/>
            </a:xfrm>
            <a:custGeom>
              <a:avLst/>
              <a:gdLst/>
              <a:ahLst/>
              <a:cxnLst/>
              <a:rect l="l" t="t" r="r" b="b"/>
              <a:pathLst>
                <a:path w="36156" h="20943" extrusionOk="0">
                  <a:moveTo>
                    <a:pt x="18140" y="1"/>
                  </a:moveTo>
                  <a:lnTo>
                    <a:pt x="1" y="10474"/>
                  </a:lnTo>
                  <a:lnTo>
                    <a:pt x="18019" y="20943"/>
                  </a:lnTo>
                  <a:lnTo>
                    <a:pt x="36156" y="10472"/>
                  </a:lnTo>
                  <a:lnTo>
                    <a:pt x="18140" y="1"/>
                  </a:lnTo>
                  <a:close/>
                </a:path>
              </a:pathLst>
            </a:custGeom>
            <a:solidFill>
              <a:schemeClr val="tx2">
                <a:lumMod val="1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6" name="Google Shape;1386;p47"/>
            <p:cNvSpPr/>
            <p:nvPr/>
          </p:nvSpPr>
          <p:spPr>
            <a:xfrm>
              <a:off x="5732060" y="2504362"/>
              <a:ext cx="1173087" cy="880746"/>
            </a:xfrm>
            <a:custGeom>
              <a:avLst/>
              <a:gdLst/>
              <a:ahLst/>
              <a:cxnLst/>
              <a:rect l="l" t="t" r="r" b="b"/>
              <a:pathLst>
                <a:path w="18920" h="14205" extrusionOk="0">
                  <a:moveTo>
                    <a:pt x="133" y="1"/>
                  </a:moveTo>
                  <a:lnTo>
                    <a:pt x="1" y="3292"/>
                  </a:lnTo>
                  <a:lnTo>
                    <a:pt x="18919" y="14205"/>
                  </a:lnTo>
                  <a:lnTo>
                    <a:pt x="18912" y="10913"/>
                  </a:lnTo>
                  <a:lnTo>
                    <a:pt x="133" y="1"/>
                  </a:lnTo>
                  <a:close/>
                </a:path>
              </a:pathLst>
            </a:custGeom>
            <a:solidFill>
              <a:srgbClr val="20948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7" name="Google Shape;1387;p47"/>
            <p:cNvSpPr/>
            <p:nvPr/>
          </p:nvSpPr>
          <p:spPr>
            <a:xfrm>
              <a:off x="3050751" y="2504362"/>
              <a:ext cx="353042" cy="424903"/>
            </a:xfrm>
            <a:custGeom>
              <a:avLst/>
              <a:gdLst/>
              <a:ahLst/>
              <a:cxnLst/>
              <a:rect l="l" t="t" r="r" b="b"/>
              <a:pathLst>
                <a:path w="5694" h="6853" extrusionOk="0">
                  <a:moveTo>
                    <a:pt x="5693" y="1"/>
                  </a:moveTo>
                  <a:lnTo>
                    <a:pt x="327" y="3117"/>
                  </a:lnTo>
                  <a:cubicBezTo>
                    <a:pt x="325" y="3120"/>
                    <a:pt x="320" y="3122"/>
                    <a:pt x="315" y="3125"/>
                  </a:cubicBezTo>
                  <a:cubicBezTo>
                    <a:pt x="304" y="3133"/>
                    <a:pt x="294" y="3138"/>
                    <a:pt x="287" y="3145"/>
                  </a:cubicBezTo>
                  <a:cubicBezTo>
                    <a:pt x="271" y="3153"/>
                    <a:pt x="259" y="3163"/>
                    <a:pt x="246" y="3171"/>
                  </a:cubicBezTo>
                  <a:cubicBezTo>
                    <a:pt x="236" y="3178"/>
                    <a:pt x="226" y="3188"/>
                    <a:pt x="216" y="3196"/>
                  </a:cubicBezTo>
                  <a:cubicBezTo>
                    <a:pt x="203" y="3206"/>
                    <a:pt x="193" y="3214"/>
                    <a:pt x="180" y="3224"/>
                  </a:cubicBezTo>
                  <a:cubicBezTo>
                    <a:pt x="180" y="3226"/>
                    <a:pt x="178" y="3226"/>
                    <a:pt x="175" y="3229"/>
                  </a:cubicBezTo>
                  <a:cubicBezTo>
                    <a:pt x="170" y="3231"/>
                    <a:pt x="167" y="3237"/>
                    <a:pt x="162" y="3242"/>
                  </a:cubicBezTo>
                  <a:cubicBezTo>
                    <a:pt x="147" y="3257"/>
                    <a:pt x="132" y="3275"/>
                    <a:pt x="117" y="3290"/>
                  </a:cubicBezTo>
                  <a:cubicBezTo>
                    <a:pt x="114" y="3295"/>
                    <a:pt x="109" y="3297"/>
                    <a:pt x="107" y="3302"/>
                  </a:cubicBezTo>
                  <a:cubicBezTo>
                    <a:pt x="104" y="3305"/>
                    <a:pt x="101" y="3310"/>
                    <a:pt x="99" y="3313"/>
                  </a:cubicBezTo>
                  <a:cubicBezTo>
                    <a:pt x="91" y="3325"/>
                    <a:pt x="81" y="3338"/>
                    <a:pt x="74" y="3351"/>
                  </a:cubicBezTo>
                  <a:cubicBezTo>
                    <a:pt x="71" y="3356"/>
                    <a:pt x="66" y="3361"/>
                    <a:pt x="63" y="3366"/>
                  </a:cubicBezTo>
                  <a:cubicBezTo>
                    <a:pt x="61" y="3368"/>
                    <a:pt x="61" y="3371"/>
                    <a:pt x="58" y="3376"/>
                  </a:cubicBezTo>
                  <a:cubicBezTo>
                    <a:pt x="53" y="3386"/>
                    <a:pt x="48" y="3399"/>
                    <a:pt x="43" y="3409"/>
                  </a:cubicBezTo>
                  <a:cubicBezTo>
                    <a:pt x="41" y="3414"/>
                    <a:pt x="38" y="3422"/>
                    <a:pt x="36" y="3427"/>
                  </a:cubicBezTo>
                  <a:cubicBezTo>
                    <a:pt x="33" y="3429"/>
                    <a:pt x="33" y="3432"/>
                    <a:pt x="33" y="3434"/>
                  </a:cubicBezTo>
                  <a:cubicBezTo>
                    <a:pt x="28" y="3447"/>
                    <a:pt x="25" y="3457"/>
                    <a:pt x="23" y="3467"/>
                  </a:cubicBezTo>
                  <a:cubicBezTo>
                    <a:pt x="20" y="3475"/>
                    <a:pt x="18" y="3483"/>
                    <a:pt x="18" y="3490"/>
                  </a:cubicBezTo>
                  <a:cubicBezTo>
                    <a:pt x="18" y="3493"/>
                    <a:pt x="18" y="3493"/>
                    <a:pt x="15" y="3495"/>
                  </a:cubicBezTo>
                  <a:cubicBezTo>
                    <a:pt x="15" y="3508"/>
                    <a:pt x="13" y="3521"/>
                    <a:pt x="13" y="3531"/>
                  </a:cubicBezTo>
                  <a:cubicBezTo>
                    <a:pt x="13" y="3538"/>
                    <a:pt x="10" y="3546"/>
                    <a:pt x="10" y="3554"/>
                  </a:cubicBezTo>
                  <a:cubicBezTo>
                    <a:pt x="10" y="3556"/>
                    <a:pt x="10" y="3559"/>
                    <a:pt x="10" y="3561"/>
                  </a:cubicBezTo>
                  <a:lnTo>
                    <a:pt x="0" y="6852"/>
                  </a:lnTo>
                  <a:lnTo>
                    <a:pt x="0" y="6852"/>
                  </a:lnTo>
                  <a:cubicBezTo>
                    <a:pt x="0" y="6842"/>
                    <a:pt x="3" y="6832"/>
                    <a:pt x="3" y="6822"/>
                  </a:cubicBezTo>
                  <a:cubicBezTo>
                    <a:pt x="5" y="6812"/>
                    <a:pt x="5" y="6800"/>
                    <a:pt x="8" y="6787"/>
                  </a:cubicBezTo>
                  <a:cubicBezTo>
                    <a:pt x="8" y="6779"/>
                    <a:pt x="10" y="6769"/>
                    <a:pt x="13" y="6761"/>
                  </a:cubicBezTo>
                  <a:cubicBezTo>
                    <a:pt x="15" y="6749"/>
                    <a:pt x="20" y="6739"/>
                    <a:pt x="23" y="6729"/>
                  </a:cubicBezTo>
                  <a:cubicBezTo>
                    <a:pt x="25" y="6718"/>
                    <a:pt x="30" y="6711"/>
                    <a:pt x="33" y="6701"/>
                  </a:cubicBezTo>
                  <a:cubicBezTo>
                    <a:pt x="38" y="6690"/>
                    <a:pt x="43" y="6678"/>
                    <a:pt x="51" y="6668"/>
                  </a:cubicBezTo>
                  <a:cubicBezTo>
                    <a:pt x="53" y="6660"/>
                    <a:pt x="61" y="6650"/>
                    <a:pt x="66" y="6642"/>
                  </a:cubicBezTo>
                  <a:cubicBezTo>
                    <a:pt x="74" y="6630"/>
                    <a:pt x="81" y="6617"/>
                    <a:pt x="89" y="6604"/>
                  </a:cubicBezTo>
                  <a:cubicBezTo>
                    <a:pt x="96" y="6597"/>
                    <a:pt x="101" y="6589"/>
                    <a:pt x="109" y="6584"/>
                  </a:cubicBezTo>
                  <a:cubicBezTo>
                    <a:pt x="122" y="6566"/>
                    <a:pt x="137" y="6548"/>
                    <a:pt x="155" y="6533"/>
                  </a:cubicBezTo>
                  <a:cubicBezTo>
                    <a:pt x="160" y="6528"/>
                    <a:pt x="165" y="6521"/>
                    <a:pt x="172" y="6516"/>
                  </a:cubicBezTo>
                  <a:cubicBezTo>
                    <a:pt x="183" y="6505"/>
                    <a:pt x="195" y="6498"/>
                    <a:pt x="205" y="6488"/>
                  </a:cubicBezTo>
                  <a:cubicBezTo>
                    <a:pt x="216" y="6480"/>
                    <a:pt x="226" y="6472"/>
                    <a:pt x="236" y="6462"/>
                  </a:cubicBezTo>
                  <a:cubicBezTo>
                    <a:pt x="249" y="6455"/>
                    <a:pt x="264" y="6444"/>
                    <a:pt x="276" y="6437"/>
                  </a:cubicBezTo>
                  <a:cubicBezTo>
                    <a:pt x="289" y="6427"/>
                    <a:pt x="304" y="6419"/>
                    <a:pt x="320" y="6409"/>
                  </a:cubicBezTo>
                  <a:lnTo>
                    <a:pt x="5683" y="3292"/>
                  </a:lnTo>
                  <a:lnTo>
                    <a:pt x="5693" y="1"/>
                  </a:lnTo>
                  <a:close/>
                  <a:moveTo>
                    <a:pt x="0" y="6852"/>
                  </a:moveTo>
                  <a:cubicBezTo>
                    <a:pt x="0" y="6853"/>
                    <a:pt x="0" y="6853"/>
                    <a:pt x="0" y="6853"/>
                  </a:cubicBezTo>
                  <a:lnTo>
                    <a:pt x="0" y="6852"/>
                  </a:lnTo>
                  <a:close/>
                </a:path>
              </a:pathLst>
            </a:custGeom>
            <a:solidFill>
              <a:srgbClr val="BC60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8" name="Google Shape;1388;p47"/>
            <p:cNvSpPr/>
            <p:nvPr/>
          </p:nvSpPr>
          <p:spPr>
            <a:xfrm>
              <a:off x="1067470" y="1827600"/>
              <a:ext cx="2336316" cy="1353391"/>
            </a:xfrm>
            <a:custGeom>
              <a:avLst/>
              <a:gdLst/>
              <a:ahLst/>
              <a:cxnLst/>
              <a:rect l="l" t="t" r="r" b="b"/>
              <a:pathLst>
                <a:path w="37681" h="21828" extrusionOk="0">
                  <a:moveTo>
                    <a:pt x="18780" y="1"/>
                  </a:moveTo>
                  <a:lnTo>
                    <a:pt x="1" y="10913"/>
                  </a:lnTo>
                  <a:lnTo>
                    <a:pt x="18901" y="21828"/>
                  </a:lnTo>
                  <a:lnTo>
                    <a:pt x="24268" y="18709"/>
                  </a:lnTo>
                  <a:cubicBezTo>
                    <a:pt x="24485" y="18583"/>
                    <a:pt x="24762" y="18524"/>
                    <a:pt x="25036" y="18524"/>
                  </a:cubicBezTo>
                  <a:cubicBezTo>
                    <a:pt x="25321" y="18524"/>
                    <a:pt x="25604" y="18588"/>
                    <a:pt x="25812" y="18709"/>
                  </a:cubicBezTo>
                  <a:cubicBezTo>
                    <a:pt x="25916" y="18767"/>
                    <a:pt x="26002" y="18840"/>
                    <a:pt x="26058" y="18929"/>
                  </a:cubicBezTo>
                  <a:cubicBezTo>
                    <a:pt x="26312" y="19307"/>
                    <a:pt x="26705" y="19665"/>
                    <a:pt x="27235" y="19972"/>
                  </a:cubicBezTo>
                  <a:cubicBezTo>
                    <a:pt x="28246" y="20555"/>
                    <a:pt x="29567" y="20847"/>
                    <a:pt x="30887" y="20847"/>
                  </a:cubicBezTo>
                  <a:cubicBezTo>
                    <a:pt x="32269" y="20847"/>
                    <a:pt x="33648" y="20527"/>
                    <a:pt x="34668" y="19888"/>
                  </a:cubicBezTo>
                  <a:cubicBezTo>
                    <a:pt x="36460" y="18764"/>
                    <a:pt x="36473" y="17002"/>
                    <a:pt x="34695" y="15863"/>
                  </a:cubicBezTo>
                  <a:cubicBezTo>
                    <a:pt x="34635" y="15823"/>
                    <a:pt x="34569" y="15785"/>
                    <a:pt x="34505" y="15747"/>
                  </a:cubicBezTo>
                  <a:cubicBezTo>
                    <a:pt x="33973" y="15440"/>
                    <a:pt x="33351" y="15214"/>
                    <a:pt x="32692" y="15067"/>
                  </a:cubicBezTo>
                  <a:cubicBezTo>
                    <a:pt x="32545" y="15037"/>
                    <a:pt x="32418" y="14986"/>
                    <a:pt x="32314" y="14928"/>
                  </a:cubicBezTo>
                  <a:cubicBezTo>
                    <a:pt x="31908" y="14692"/>
                    <a:pt x="31873" y="14288"/>
                    <a:pt x="32314" y="14032"/>
                  </a:cubicBezTo>
                  <a:lnTo>
                    <a:pt x="37680" y="10916"/>
                  </a:lnTo>
                  <a:lnTo>
                    <a:pt x="18780" y="1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rgbClr val="7030A0"/>
              </a:solidFill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9" name="Google Shape;1389;p47"/>
            <p:cNvSpPr/>
            <p:nvPr/>
          </p:nvSpPr>
          <p:spPr>
            <a:xfrm>
              <a:off x="1115726" y="1849421"/>
              <a:ext cx="2241763" cy="1298642"/>
            </a:xfrm>
            <a:custGeom>
              <a:avLst/>
              <a:gdLst/>
              <a:ahLst/>
              <a:cxnLst/>
              <a:rect l="l" t="t" r="r" b="b"/>
              <a:pathLst>
                <a:path w="36156" h="20945" extrusionOk="0">
                  <a:moveTo>
                    <a:pt x="18019" y="0"/>
                  </a:moveTo>
                  <a:lnTo>
                    <a:pt x="1" y="10471"/>
                  </a:lnTo>
                  <a:lnTo>
                    <a:pt x="18140" y="20945"/>
                  </a:lnTo>
                  <a:lnTo>
                    <a:pt x="23314" y="17937"/>
                  </a:lnTo>
                  <a:cubicBezTo>
                    <a:pt x="23578" y="17785"/>
                    <a:pt x="23920" y="17699"/>
                    <a:pt x="24275" y="17699"/>
                  </a:cubicBezTo>
                  <a:cubicBezTo>
                    <a:pt x="24635" y="17699"/>
                    <a:pt x="24980" y="17782"/>
                    <a:pt x="25241" y="17934"/>
                  </a:cubicBezTo>
                  <a:cubicBezTo>
                    <a:pt x="25401" y="18026"/>
                    <a:pt x="25528" y="18142"/>
                    <a:pt x="25616" y="18274"/>
                  </a:cubicBezTo>
                  <a:cubicBezTo>
                    <a:pt x="25842" y="18617"/>
                    <a:pt x="26197" y="18929"/>
                    <a:pt x="26666" y="19200"/>
                  </a:cubicBezTo>
                  <a:cubicBezTo>
                    <a:pt x="27584" y="19730"/>
                    <a:pt x="28814" y="20022"/>
                    <a:pt x="30125" y="20022"/>
                  </a:cubicBezTo>
                  <a:cubicBezTo>
                    <a:pt x="31487" y="20022"/>
                    <a:pt x="32791" y="19694"/>
                    <a:pt x="33704" y="19124"/>
                  </a:cubicBezTo>
                  <a:cubicBezTo>
                    <a:pt x="34457" y="18650"/>
                    <a:pt x="34875" y="18049"/>
                    <a:pt x="34878" y="17432"/>
                  </a:cubicBezTo>
                  <a:cubicBezTo>
                    <a:pt x="34880" y="16819"/>
                    <a:pt x="34472" y="16220"/>
                    <a:pt x="33729" y="15743"/>
                  </a:cubicBezTo>
                  <a:cubicBezTo>
                    <a:pt x="33671" y="15705"/>
                    <a:pt x="33612" y="15670"/>
                    <a:pt x="33552" y="15637"/>
                  </a:cubicBezTo>
                  <a:cubicBezTo>
                    <a:pt x="33065" y="15355"/>
                    <a:pt x="32491" y="15140"/>
                    <a:pt x="31850" y="15000"/>
                  </a:cubicBezTo>
                  <a:cubicBezTo>
                    <a:pt x="31667" y="14960"/>
                    <a:pt x="31505" y="14896"/>
                    <a:pt x="31363" y="14815"/>
                  </a:cubicBezTo>
                  <a:cubicBezTo>
                    <a:pt x="31041" y="14630"/>
                    <a:pt x="30853" y="14346"/>
                    <a:pt x="30853" y="14037"/>
                  </a:cubicBezTo>
                  <a:cubicBezTo>
                    <a:pt x="30853" y="13732"/>
                    <a:pt x="31038" y="13448"/>
                    <a:pt x="31363" y="13261"/>
                  </a:cubicBezTo>
                  <a:lnTo>
                    <a:pt x="36156" y="10474"/>
                  </a:lnTo>
                  <a:lnTo>
                    <a:pt x="18019" y="0"/>
                  </a:lnTo>
                  <a:close/>
                </a:path>
              </a:pathLst>
            </a:custGeom>
            <a:solidFill>
              <a:srgbClr val="7030A0"/>
            </a:solidFill>
            <a:ln>
              <a:solidFill>
                <a:srgbClr val="7030A0"/>
              </a:solidFill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1390" name="Google Shape;1390;p47"/>
            <p:cNvSpPr/>
            <p:nvPr/>
          </p:nvSpPr>
          <p:spPr>
            <a:xfrm>
              <a:off x="2238887" y="2935841"/>
              <a:ext cx="1062041" cy="449270"/>
            </a:xfrm>
            <a:custGeom>
              <a:avLst/>
              <a:gdLst/>
              <a:ahLst/>
              <a:cxnLst/>
              <a:rect l="l" t="t" r="r" b="b"/>
              <a:pathLst>
                <a:path w="17129" h="7246" extrusionOk="0">
                  <a:moveTo>
                    <a:pt x="17129" y="0"/>
                  </a:moveTo>
                  <a:lnTo>
                    <a:pt x="17129" y="0"/>
                  </a:lnTo>
                  <a:cubicBezTo>
                    <a:pt x="17126" y="28"/>
                    <a:pt x="17126" y="56"/>
                    <a:pt x="17124" y="84"/>
                  </a:cubicBezTo>
                  <a:cubicBezTo>
                    <a:pt x="17124" y="112"/>
                    <a:pt x="17121" y="140"/>
                    <a:pt x="17119" y="168"/>
                  </a:cubicBezTo>
                  <a:cubicBezTo>
                    <a:pt x="17116" y="188"/>
                    <a:pt x="17114" y="208"/>
                    <a:pt x="17111" y="229"/>
                  </a:cubicBezTo>
                  <a:cubicBezTo>
                    <a:pt x="17106" y="256"/>
                    <a:pt x="17103" y="284"/>
                    <a:pt x="17098" y="312"/>
                  </a:cubicBezTo>
                  <a:cubicBezTo>
                    <a:pt x="17093" y="333"/>
                    <a:pt x="17091" y="353"/>
                    <a:pt x="17086" y="373"/>
                  </a:cubicBezTo>
                  <a:cubicBezTo>
                    <a:pt x="17081" y="398"/>
                    <a:pt x="17073" y="426"/>
                    <a:pt x="17065" y="454"/>
                  </a:cubicBezTo>
                  <a:cubicBezTo>
                    <a:pt x="17060" y="475"/>
                    <a:pt x="17055" y="495"/>
                    <a:pt x="17050" y="515"/>
                  </a:cubicBezTo>
                  <a:cubicBezTo>
                    <a:pt x="17040" y="540"/>
                    <a:pt x="17032" y="568"/>
                    <a:pt x="17022" y="596"/>
                  </a:cubicBezTo>
                  <a:cubicBezTo>
                    <a:pt x="17015" y="614"/>
                    <a:pt x="17010" y="634"/>
                    <a:pt x="17002" y="655"/>
                  </a:cubicBezTo>
                  <a:cubicBezTo>
                    <a:pt x="16989" y="685"/>
                    <a:pt x="16977" y="715"/>
                    <a:pt x="16964" y="743"/>
                  </a:cubicBezTo>
                  <a:cubicBezTo>
                    <a:pt x="16956" y="761"/>
                    <a:pt x="16949" y="779"/>
                    <a:pt x="16941" y="797"/>
                  </a:cubicBezTo>
                  <a:cubicBezTo>
                    <a:pt x="16923" y="832"/>
                    <a:pt x="16903" y="868"/>
                    <a:pt x="16885" y="906"/>
                  </a:cubicBezTo>
                  <a:cubicBezTo>
                    <a:pt x="16878" y="916"/>
                    <a:pt x="16875" y="926"/>
                    <a:pt x="16868" y="936"/>
                  </a:cubicBezTo>
                  <a:cubicBezTo>
                    <a:pt x="16842" y="984"/>
                    <a:pt x="16812" y="1030"/>
                    <a:pt x="16779" y="1078"/>
                  </a:cubicBezTo>
                  <a:cubicBezTo>
                    <a:pt x="16771" y="1093"/>
                    <a:pt x="16761" y="1106"/>
                    <a:pt x="16751" y="1119"/>
                  </a:cubicBezTo>
                  <a:cubicBezTo>
                    <a:pt x="16728" y="1154"/>
                    <a:pt x="16703" y="1187"/>
                    <a:pt x="16677" y="1220"/>
                  </a:cubicBezTo>
                  <a:cubicBezTo>
                    <a:pt x="16667" y="1235"/>
                    <a:pt x="16655" y="1251"/>
                    <a:pt x="16642" y="1266"/>
                  </a:cubicBezTo>
                  <a:cubicBezTo>
                    <a:pt x="16609" y="1306"/>
                    <a:pt x="16573" y="1347"/>
                    <a:pt x="16535" y="1387"/>
                  </a:cubicBezTo>
                  <a:cubicBezTo>
                    <a:pt x="16525" y="1400"/>
                    <a:pt x="16515" y="1413"/>
                    <a:pt x="16502" y="1426"/>
                  </a:cubicBezTo>
                  <a:cubicBezTo>
                    <a:pt x="16454" y="1476"/>
                    <a:pt x="16406" y="1527"/>
                    <a:pt x="16353" y="1575"/>
                  </a:cubicBezTo>
                  <a:cubicBezTo>
                    <a:pt x="16330" y="1598"/>
                    <a:pt x="16305" y="1618"/>
                    <a:pt x="16279" y="1639"/>
                  </a:cubicBezTo>
                  <a:cubicBezTo>
                    <a:pt x="16261" y="1656"/>
                    <a:pt x="16244" y="1671"/>
                    <a:pt x="16223" y="1687"/>
                  </a:cubicBezTo>
                  <a:cubicBezTo>
                    <a:pt x="16198" y="1710"/>
                    <a:pt x="16168" y="1732"/>
                    <a:pt x="16140" y="1755"/>
                  </a:cubicBezTo>
                  <a:cubicBezTo>
                    <a:pt x="16122" y="1770"/>
                    <a:pt x="16104" y="1786"/>
                    <a:pt x="16084" y="1801"/>
                  </a:cubicBezTo>
                  <a:cubicBezTo>
                    <a:pt x="16054" y="1824"/>
                    <a:pt x="16018" y="1849"/>
                    <a:pt x="15985" y="1872"/>
                  </a:cubicBezTo>
                  <a:cubicBezTo>
                    <a:pt x="15967" y="1885"/>
                    <a:pt x="15952" y="1897"/>
                    <a:pt x="15934" y="1910"/>
                  </a:cubicBezTo>
                  <a:cubicBezTo>
                    <a:pt x="15884" y="1945"/>
                    <a:pt x="15830" y="1978"/>
                    <a:pt x="15775" y="2014"/>
                  </a:cubicBezTo>
                  <a:cubicBezTo>
                    <a:pt x="15737" y="2039"/>
                    <a:pt x="15696" y="2062"/>
                    <a:pt x="15658" y="2085"/>
                  </a:cubicBezTo>
                  <a:cubicBezTo>
                    <a:pt x="15589" y="2123"/>
                    <a:pt x="15521" y="2161"/>
                    <a:pt x="15450" y="2199"/>
                  </a:cubicBezTo>
                  <a:cubicBezTo>
                    <a:pt x="15435" y="2207"/>
                    <a:pt x="15420" y="2217"/>
                    <a:pt x="15404" y="2224"/>
                  </a:cubicBezTo>
                  <a:cubicBezTo>
                    <a:pt x="15318" y="2267"/>
                    <a:pt x="15232" y="2308"/>
                    <a:pt x="15146" y="2349"/>
                  </a:cubicBezTo>
                  <a:cubicBezTo>
                    <a:pt x="15123" y="2359"/>
                    <a:pt x="15100" y="2369"/>
                    <a:pt x="15077" y="2376"/>
                  </a:cubicBezTo>
                  <a:cubicBezTo>
                    <a:pt x="15006" y="2409"/>
                    <a:pt x="14933" y="2440"/>
                    <a:pt x="14859" y="2468"/>
                  </a:cubicBezTo>
                  <a:cubicBezTo>
                    <a:pt x="14836" y="2475"/>
                    <a:pt x="14813" y="2486"/>
                    <a:pt x="14791" y="2496"/>
                  </a:cubicBezTo>
                  <a:cubicBezTo>
                    <a:pt x="14697" y="2529"/>
                    <a:pt x="14603" y="2562"/>
                    <a:pt x="14509" y="2595"/>
                  </a:cubicBezTo>
                  <a:cubicBezTo>
                    <a:pt x="14474" y="2605"/>
                    <a:pt x="14438" y="2615"/>
                    <a:pt x="14403" y="2625"/>
                  </a:cubicBezTo>
                  <a:cubicBezTo>
                    <a:pt x="14362" y="2638"/>
                    <a:pt x="14321" y="2650"/>
                    <a:pt x="14281" y="2663"/>
                  </a:cubicBezTo>
                  <a:cubicBezTo>
                    <a:pt x="14243" y="2673"/>
                    <a:pt x="14205" y="2683"/>
                    <a:pt x="14169" y="2693"/>
                  </a:cubicBezTo>
                  <a:cubicBezTo>
                    <a:pt x="14126" y="2704"/>
                    <a:pt x="14086" y="2716"/>
                    <a:pt x="14045" y="2726"/>
                  </a:cubicBezTo>
                  <a:cubicBezTo>
                    <a:pt x="14007" y="2737"/>
                    <a:pt x="13969" y="2744"/>
                    <a:pt x="13931" y="2754"/>
                  </a:cubicBezTo>
                  <a:cubicBezTo>
                    <a:pt x="13888" y="2764"/>
                    <a:pt x="13847" y="2775"/>
                    <a:pt x="13804" y="2782"/>
                  </a:cubicBezTo>
                  <a:cubicBezTo>
                    <a:pt x="13766" y="2792"/>
                    <a:pt x="13726" y="2800"/>
                    <a:pt x="13687" y="2808"/>
                  </a:cubicBezTo>
                  <a:cubicBezTo>
                    <a:pt x="13644" y="2815"/>
                    <a:pt x="13601" y="2823"/>
                    <a:pt x="13558" y="2833"/>
                  </a:cubicBezTo>
                  <a:cubicBezTo>
                    <a:pt x="13533" y="2835"/>
                    <a:pt x="13507" y="2841"/>
                    <a:pt x="13482" y="2846"/>
                  </a:cubicBezTo>
                  <a:cubicBezTo>
                    <a:pt x="13406" y="2858"/>
                    <a:pt x="13330" y="2871"/>
                    <a:pt x="13254" y="2881"/>
                  </a:cubicBezTo>
                  <a:cubicBezTo>
                    <a:pt x="13223" y="2886"/>
                    <a:pt x="13193" y="2891"/>
                    <a:pt x="13163" y="2894"/>
                  </a:cubicBezTo>
                  <a:cubicBezTo>
                    <a:pt x="13079" y="2907"/>
                    <a:pt x="12995" y="2917"/>
                    <a:pt x="12911" y="2924"/>
                  </a:cubicBezTo>
                  <a:cubicBezTo>
                    <a:pt x="12894" y="2927"/>
                    <a:pt x="12876" y="2929"/>
                    <a:pt x="12858" y="2929"/>
                  </a:cubicBezTo>
                  <a:cubicBezTo>
                    <a:pt x="12767" y="2939"/>
                    <a:pt x="12678" y="2947"/>
                    <a:pt x="12589" y="2952"/>
                  </a:cubicBezTo>
                  <a:cubicBezTo>
                    <a:pt x="12577" y="2955"/>
                    <a:pt x="12564" y="2955"/>
                    <a:pt x="12551" y="2955"/>
                  </a:cubicBezTo>
                  <a:cubicBezTo>
                    <a:pt x="12473" y="2960"/>
                    <a:pt x="12397" y="2965"/>
                    <a:pt x="12318" y="2967"/>
                  </a:cubicBezTo>
                  <a:cubicBezTo>
                    <a:pt x="12283" y="2967"/>
                    <a:pt x="12244" y="2967"/>
                    <a:pt x="12206" y="2970"/>
                  </a:cubicBezTo>
                  <a:cubicBezTo>
                    <a:pt x="12158" y="2970"/>
                    <a:pt x="12110" y="2972"/>
                    <a:pt x="12059" y="2972"/>
                  </a:cubicBezTo>
                  <a:lnTo>
                    <a:pt x="11945" y="2972"/>
                  </a:lnTo>
                  <a:cubicBezTo>
                    <a:pt x="11897" y="2972"/>
                    <a:pt x="11849" y="2972"/>
                    <a:pt x="11801" y="2970"/>
                  </a:cubicBezTo>
                  <a:cubicBezTo>
                    <a:pt x="11760" y="2970"/>
                    <a:pt x="11720" y="2967"/>
                    <a:pt x="11676" y="2967"/>
                  </a:cubicBezTo>
                  <a:cubicBezTo>
                    <a:pt x="11633" y="2965"/>
                    <a:pt x="11590" y="2962"/>
                    <a:pt x="11547" y="2962"/>
                  </a:cubicBezTo>
                  <a:cubicBezTo>
                    <a:pt x="11507" y="2960"/>
                    <a:pt x="11466" y="2957"/>
                    <a:pt x="11423" y="2955"/>
                  </a:cubicBezTo>
                  <a:cubicBezTo>
                    <a:pt x="11382" y="2950"/>
                    <a:pt x="11339" y="2947"/>
                    <a:pt x="11296" y="2945"/>
                  </a:cubicBezTo>
                  <a:cubicBezTo>
                    <a:pt x="11253" y="2942"/>
                    <a:pt x="11212" y="2937"/>
                    <a:pt x="11172" y="2934"/>
                  </a:cubicBezTo>
                  <a:cubicBezTo>
                    <a:pt x="11129" y="2929"/>
                    <a:pt x="11086" y="2927"/>
                    <a:pt x="11045" y="2922"/>
                  </a:cubicBezTo>
                  <a:cubicBezTo>
                    <a:pt x="11002" y="2917"/>
                    <a:pt x="10961" y="2912"/>
                    <a:pt x="10921" y="2907"/>
                  </a:cubicBezTo>
                  <a:cubicBezTo>
                    <a:pt x="10878" y="2901"/>
                    <a:pt x="10837" y="2896"/>
                    <a:pt x="10794" y="2891"/>
                  </a:cubicBezTo>
                  <a:cubicBezTo>
                    <a:pt x="10756" y="2886"/>
                    <a:pt x="10718" y="2879"/>
                    <a:pt x="10677" y="2874"/>
                  </a:cubicBezTo>
                  <a:cubicBezTo>
                    <a:pt x="10632" y="2866"/>
                    <a:pt x="10586" y="2858"/>
                    <a:pt x="10543" y="2851"/>
                  </a:cubicBezTo>
                  <a:cubicBezTo>
                    <a:pt x="10502" y="2846"/>
                    <a:pt x="10464" y="2838"/>
                    <a:pt x="10426" y="2830"/>
                  </a:cubicBezTo>
                  <a:cubicBezTo>
                    <a:pt x="10381" y="2823"/>
                    <a:pt x="10337" y="2815"/>
                    <a:pt x="10292" y="2805"/>
                  </a:cubicBezTo>
                  <a:cubicBezTo>
                    <a:pt x="10256" y="2797"/>
                    <a:pt x="10221" y="2790"/>
                    <a:pt x="10185" y="2782"/>
                  </a:cubicBezTo>
                  <a:cubicBezTo>
                    <a:pt x="10135" y="2772"/>
                    <a:pt x="10084" y="2759"/>
                    <a:pt x="10031" y="2749"/>
                  </a:cubicBezTo>
                  <a:cubicBezTo>
                    <a:pt x="9998" y="2739"/>
                    <a:pt x="9962" y="2732"/>
                    <a:pt x="9927" y="2721"/>
                  </a:cubicBezTo>
                  <a:cubicBezTo>
                    <a:pt x="9876" y="2709"/>
                    <a:pt x="9825" y="2696"/>
                    <a:pt x="9777" y="2683"/>
                  </a:cubicBezTo>
                  <a:cubicBezTo>
                    <a:pt x="9744" y="2673"/>
                    <a:pt x="9714" y="2666"/>
                    <a:pt x="9681" y="2655"/>
                  </a:cubicBezTo>
                  <a:cubicBezTo>
                    <a:pt x="9584" y="2628"/>
                    <a:pt x="9490" y="2600"/>
                    <a:pt x="9397" y="2567"/>
                  </a:cubicBezTo>
                  <a:lnTo>
                    <a:pt x="9392" y="2567"/>
                  </a:lnTo>
                  <a:cubicBezTo>
                    <a:pt x="9300" y="2536"/>
                    <a:pt x="9209" y="2501"/>
                    <a:pt x="9120" y="2468"/>
                  </a:cubicBezTo>
                  <a:cubicBezTo>
                    <a:pt x="9085" y="2453"/>
                    <a:pt x="9049" y="2437"/>
                    <a:pt x="9014" y="2425"/>
                  </a:cubicBezTo>
                  <a:cubicBezTo>
                    <a:pt x="8983" y="2412"/>
                    <a:pt x="8955" y="2399"/>
                    <a:pt x="8927" y="2389"/>
                  </a:cubicBezTo>
                  <a:cubicBezTo>
                    <a:pt x="8887" y="2371"/>
                    <a:pt x="8846" y="2351"/>
                    <a:pt x="8806" y="2333"/>
                  </a:cubicBezTo>
                  <a:cubicBezTo>
                    <a:pt x="8778" y="2321"/>
                    <a:pt x="8752" y="2311"/>
                    <a:pt x="8725" y="2298"/>
                  </a:cubicBezTo>
                  <a:cubicBezTo>
                    <a:pt x="8681" y="2278"/>
                    <a:pt x="8638" y="2255"/>
                    <a:pt x="8595" y="2234"/>
                  </a:cubicBezTo>
                  <a:cubicBezTo>
                    <a:pt x="8575" y="2222"/>
                    <a:pt x="8552" y="2212"/>
                    <a:pt x="8532" y="2202"/>
                  </a:cubicBezTo>
                  <a:cubicBezTo>
                    <a:pt x="8466" y="2169"/>
                    <a:pt x="8405" y="2133"/>
                    <a:pt x="8342" y="2098"/>
                  </a:cubicBezTo>
                  <a:cubicBezTo>
                    <a:pt x="7812" y="1791"/>
                    <a:pt x="7419" y="1433"/>
                    <a:pt x="7165" y="1055"/>
                  </a:cubicBezTo>
                  <a:cubicBezTo>
                    <a:pt x="7109" y="966"/>
                    <a:pt x="7023" y="893"/>
                    <a:pt x="6919" y="835"/>
                  </a:cubicBezTo>
                  <a:cubicBezTo>
                    <a:pt x="6894" y="819"/>
                    <a:pt x="6868" y="807"/>
                    <a:pt x="6843" y="794"/>
                  </a:cubicBezTo>
                  <a:cubicBezTo>
                    <a:pt x="6833" y="789"/>
                    <a:pt x="6823" y="786"/>
                    <a:pt x="6815" y="781"/>
                  </a:cubicBezTo>
                  <a:cubicBezTo>
                    <a:pt x="6800" y="774"/>
                    <a:pt x="6782" y="766"/>
                    <a:pt x="6767" y="761"/>
                  </a:cubicBezTo>
                  <a:cubicBezTo>
                    <a:pt x="6764" y="759"/>
                    <a:pt x="6762" y="759"/>
                    <a:pt x="6762" y="759"/>
                  </a:cubicBezTo>
                  <a:cubicBezTo>
                    <a:pt x="6724" y="743"/>
                    <a:pt x="6683" y="731"/>
                    <a:pt x="6645" y="718"/>
                  </a:cubicBezTo>
                  <a:cubicBezTo>
                    <a:pt x="6640" y="718"/>
                    <a:pt x="6637" y="715"/>
                    <a:pt x="6632" y="715"/>
                  </a:cubicBezTo>
                  <a:cubicBezTo>
                    <a:pt x="6625" y="713"/>
                    <a:pt x="6617" y="710"/>
                    <a:pt x="6607" y="710"/>
                  </a:cubicBezTo>
                  <a:cubicBezTo>
                    <a:pt x="6584" y="703"/>
                    <a:pt x="6561" y="698"/>
                    <a:pt x="6539" y="693"/>
                  </a:cubicBezTo>
                  <a:cubicBezTo>
                    <a:pt x="6531" y="690"/>
                    <a:pt x="6526" y="688"/>
                    <a:pt x="6518" y="688"/>
                  </a:cubicBezTo>
                  <a:cubicBezTo>
                    <a:pt x="6511" y="685"/>
                    <a:pt x="6503" y="685"/>
                    <a:pt x="6495" y="682"/>
                  </a:cubicBezTo>
                  <a:cubicBezTo>
                    <a:pt x="6475" y="680"/>
                    <a:pt x="6455" y="675"/>
                    <a:pt x="6435" y="672"/>
                  </a:cubicBezTo>
                  <a:cubicBezTo>
                    <a:pt x="6427" y="672"/>
                    <a:pt x="6417" y="670"/>
                    <a:pt x="6407" y="667"/>
                  </a:cubicBezTo>
                  <a:cubicBezTo>
                    <a:pt x="6402" y="667"/>
                    <a:pt x="6394" y="667"/>
                    <a:pt x="6389" y="665"/>
                  </a:cubicBezTo>
                  <a:cubicBezTo>
                    <a:pt x="6369" y="662"/>
                    <a:pt x="6351" y="662"/>
                    <a:pt x="6331" y="660"/>
                  </a:cubicBezTo>
                  <a:cubicBezTo>
                    <a:pt x="6320" y="657"/>
                    <a:pt x="6310" y="657"/>
                    <a:pt x="6300" y="657"/>
                  </a:cubicBezTo>
                  <a:cubicBezTo>
                    <a:pt x="6295" y="655"/>
                    <a:pt x="6288" y="655"/>
                    <a:pt x="6282" y="655"/>
                  </a:cubicBezTo>
                  <a:cubicBezTo>
                    <a:pt x="6265" y="655"/>
                    <a:pt x="6244" y="652"/>
                    <a:pt x="6227" y="652"/>
                  </a:cubicBezTo>
                  <a:cubicBezTo>
                    <a:pt x="6214" y="652"/>
                    <a:pt x="6204" y="650"/>
                    <a:pt x="6191" y="650"/>
                  </a:cubicBezTo>
                  <a:lnTo>
                    <a:pt x="6080" y="650"/>
                  </a:lnTo>
                  <a:cubicBezTo>
                    <a:pt x="6077" y="650"/>
                    <a:pt x="6072" y="652"/>
                    <a:pt x="6069" y="652"/>
                  </a:cubicBezTo>
                  <a:cubicBezTo>
                    <a:pt x="6039" y="652"/>
                    <a:pt x="6011" y="655"/>
                    <a:pt x="5983" y="657"/>
                  </a:cubicBezTo>
                  <a:cubicBezTo>
                    <a:pt x="5973" y="657"/>
                    <a:pt x="5965" y="657"/>
                    <a:pt x="5958" y="660"/>
                  </a:cubicBezTo>
                  <a:lnTo>
                    <a:pt x="5955" y="660"/>
                  </a:lnTo>
                  <a:cubicBezTo>
                    <a:pt x="5912" y="662"/>
                    <a:pt x="5872" y="670"/>
                    <a:pt x="5831" y="677"/>
                  </a:cubicBezTo>
                  <a:lnTo>
                    <a:pt x="5821" y="677"/>
                  </a:lnTo>
                  <a:cubicBezTo>
                    <a:pt x="5808" y="680"/>
                    <a:pt x="5798" y="682"/>
                    <a:pt x="5785" y="685"/>
                  </a:cubicBezTo>
                  <a:cubicBezTo>
                    <a:pt x="5768" y="690"/>
                    <a:pt x="5750" y="693"/>
                    <a:pt x="5732" y="698"/>
                  </a:cubicBezTo>
                  <a:cubicBezTo>
                    <a:pt x="5714" y="700"/>
                    <a:pt x="5699" y="705"/>
                    <a:pt x="5684" y="710"/>
                  </a:cubicBezTo>
                  <a:cubicBezTo>
                    <a:pt x="5666" y="715"/>
                    <a:pt x="5648" y="718"/>
                    <a:pt x="5631" y="726"/>
                  </a:cubicBezTo>
                  <a:cubicBezTo>
                    <a:pt x="5626" y="726"/>
                    <a:pt x="5621" y="728"/>
                    <a:pt x="5615" y="728"/>
                  </a:cubicBezTo>
                  <a:cubicBezTo>
                    <a:pt x="5608" y="731"/>
                    <a:pt x="5603" y="733"/>
                    <a:pt x="5595" y="736"/>
                  </a:cubicBezTo>
                  <a:cubicBezTo>
                    <a:pt x="5567" y="746"/>
                    <a:pt x="5539" y="756"/>
                    <a:pt x="5512" y="769"/>
                  </a:cubicBezTo>
                  <a:cubicBezTo>
                    <a:pt x="5501" y="774"/>
                    <a:pt x="5489" y="776"/>
                    <a:pt x="5479" y="781"/>
                  </a:cubicBezTo>
                  <a:cubicBezTo>
                    <a:pt x="5443" y="799"/>
                    <a:pt x="5408" y="817"/>
                    <a:pt x="5375" y="835"/>
                  </a:cubicBezTo>
                  <a:lnTo>
                    <a:pt x="8" y="3954"/>
                  </a:lnTo>
                  <a:lnTo>
                    <a:pt x="1" y="7246"/>
                  </a:lnTo>
                  <a:lnTo>
                    <a:pt x="1" y="7246"/>
                  </a:lnTo>
                  <a:lnTo>
                    <a:pt x="5364" y="4126"/>
                  </a:lnTo>
                  <a:cubicBezTo>
                    <a:pt x="5397" y="4109"/>
                    <a:pt x="5433" y="4091"/>
                    <a:pt x="5471" y="4073"/>
                  </a:cubicBezTo>
                  <a:cubicBezTo>
                    <a:pt x="5481" y="4071"/>
                    <a:pt x="5491" y="4065"/>
                    <a:pt x="5501" y="4060"/>
                  </a:cubicBezTo>
                  <a:cubicBezTo>
                    <a:pt x="5529" y="4050"/>
                    <a:pt x="5557" y="4038"/>
                    <a:pt x="5585" y="4030"/>
                  </a:cubicBezTo>
                  <a:cubicBezTo>
                    <a:pt x="5598" y="4025"/>
                    <a:pt x="5610" y="4020"/>
                    <a:pt x="5623" y="4017"/>
                  </a:cubicBezTo>
                  <a:cubicBezTo>
                    <a:pt x="5638" y="4012"/>
                    <a:pt x="5656" y="4007"/>
                    <a:pt x="5674" y="4002"/>
                  </a:cubicBezTo>
                  <a:cubicBezTo>
                    <a:pt x="5689" y="3997"/>
                    <a:pt x="5707" y="3992"/>
                    <a:pt x="5722" y="3989"/>
                  </a:cubicBezTo>
                  <a:cubicBezTo>
                    <a:pt x="5740" y="3984"/>
                    <a:pt x="5757" y="3982"/>
                    <a:pt x="5775" y="3977"/>
                  </a:cubicBezTo>
                  <a:cubicBezTo>
                    <a:pt x="5790" y="3974"/>
                    <a:pt x="5806" y="3972"/>
                    <a:pt x="5821" y="3969"/>
                  </a:cubicBezTo>
                  <a:cubicBezTo>
                    <a:pt x="5864" y="3961"/>
                    <a:pt x="5905" y="3956"/>
                    <a:pt x="5945" y="3951"/>
                  </a:cubicBezTo>
                  <a:cubicBezTo>
                    <a:pt x="5955" y="3951"/>
                    <a:pt x="5963" y="3949"/>
                    <a:pt x="5973" y="3949"/>
                  </a:cubicBezTo>
                  <a:cubicBezTo>
                    <a:pt x="6001" y="3946"/>
                    <a:pt x="6031" y="3944"/>
                    <a:pt x="6059" y="3944"/>
                  </a:cubicBezTo>
                  <a:lnTo>
                    <a:pt x="6105" y="3944"/>
                  </a:lnTo>
                  <a:cubicBezTo>
                    <a:pt x="6125" y="3941"/>
                    <a:pt x="6145" y="3941"/>
                    <a:pt x="6168" y="3941"/>
                  </a:cubicBezTo>
                  <a:cubicBezTo>
                    <a:pt x="6184" y="3944"/>
                    <a:pt x="6201" y="3944"/>
                    <a:pt x="6217" y="3944"/>
                  </a:cubicBezTo>
                  <a:cubicBezTo>
                    <a:pt x="6237" y="3944"/>
                    <a:pt x="6255" y="3946"/>
                    <a:pt x="6272" y="3946"/>
                  </a:cubicBezTo>
                  <a:cubicBezTo>
                    <a:pt x="6290" y="3949"/>
                    <a:pt x="6305" y="3949"/>
                    <a:pt x="6323" y="3951"/>
                  </a:cubicBezTo>
                  <a:cubicBezTo>
                    <a:pt x="6341" y="3954"/>
                    <a:pt x="6361" y="3956"/>
                    <a:pt x="6379" y="3959"/>
                  </a:cubicBezTo>
                  <a:cubicBezTo>
                    <a:pt x="6394" y="3959"/>
                    <a:pt x="6409" y="3961"/>
                    <a:pt x="6424" y="3964"/>
                  </a:cubicBezTo>
                  <a:cubicBezTo>
                    <a:pt x="6445" y="3969"/>
                    <a:pt x="6465" y="3972"/>
                    <a:pt x="6485" y="3974"/>
                  </a:cubicBezTo>
                  <a:cubicBezTo>
                    <a:pt x="6501" y="3979"/>
                    <a:pt x="6516" y="3982"/>
                    <a:pt x="6528" y="3984"/>
                  </a:cubicBezTo>
                  <a:cubicBezTo>
                    <a:pt x="6554" y="3989"/>
                    <a:pt x="6577" y="3994"/>
                    <a:pt x="6599" y="4002"/>
                  </a:cubicBezTo>
                  <a:cubicBezTo>
                    <a:pt x="6612" y="4005"/>
                    <a:pt x="6622" y="4007"/>
                    <a:pt x="6635" y="4012"/>
                  </a:cubicBezTo>
                  <a:cubicBezTo>
                    <a:pt x="6676" y="4022"/>
                    <a:pt x="6714" y="4035"/>
                    <a:pt x="6752" y="4050"/>
                  </a:cubicBezTo>
                  <a:cubicBezTo>
                    <a:pt x="6769" y="4058"/>
                    <a:pt x="6787" y="4065"/>
                    <a:pt x="6805" y="4073"/>
                  </a:cubicBezTo>
                  <a:cubicBezTo>
                    <a:pt x="6815" y="4078"/>
                    <a:pt x="6823" y="4081"/>
                    <a:pt x="6833" y="4086"/>
                  </a:cubicBezTo>
                  <a:cubicBezTo>
                    <a:pt x="6858" y="4098"/>
                    <a:pt x="6886" y="4111"/>
                    <a:pt x="6909" y="4126"/>
                  </a:cubicBezTo>
                  <a:cubicBezTo>
                    <a:pt x="7013" y="4185"/>
                    <a:pt x="7099" y="4258"/>
                    <a:pt x="7157" y="4347"/>
                  </a:cubicBezTo>
                  <a:cubicBezTo>
                    <a:pt x="7408" y="4727"/>
                    <a:pt x="7801" y="5082"/>
                    <a:pt x="8334" y="5389"/>
                  </a:cubicBezTo>
                  <a:cubicBezTo>
                    <a:pt x="8395" y="5425"/>
                    <a:pt x="8458" y="5460"/>
                    <a:pt x="8522" y="5493"/>
                  </a:cubicBezTo>
                  <a:cubicBezTo>
                    <a:pt x="8542" y="5503"/>
                    <a:pt x="8565" y="5513"/>
                    <a:pt x="8585" y="5526"/>
                  </a:cubicBezTo>
                  <a:cubicBezTo>
                    <a:pt x="8628" y="5546"/>
                    <a:pt x="8671" y="5569"/>
                    <a:pt x="8717" y="5590"/>
                  </a:cubicBezTo>
                  <a:cubicBezTo>
                    <a:pt x="8742" y="5602"/>
                    <a:pt x="8768" y="5615"/>
                    <a:pt x="8796" y="5625"/>
                  </a:cubicBezTo>
                  <a:cubicBezTo>
                    <a:pt x="8836" y="5645"/>
                    <a:pt x="8877" y="5663"/>
                    <a:pt x="8917" y="5681"/>
                  </a:cubicBezTo>
                  <a:cubicBezTo>
                    <a:pt x="8945" y="5694"/>
                    <a:pt x="8976" y="5704"/>
                    <a:pt x="9004" y="5716"/>
                  </a:cubicBezTo>
                  <a:cubicBezTo>
                    <a:pt x="9029" y="5726"/>
                    <a:pt x="9052" y="5737"/>
                    <a:pt x="9077" y="5747"/>
                  </a:cubicBezTo>
                  <a:cubicBezTo>
                    <a:pt x="9087" y="5752"/>
                    <a:pt x="9100" y="5754"/>
                    <a:pt x="9110" y="5759"/>
                  </a:cubicBezTo>
                  <a:cubicBezTo>
                    <a:pt x="9201" y="5792"/>
                    <a:pt x="9290" y="5828"/>
                    <a:pt x="9384" y="5858"/>
                  </a:cubicBezTo>
                  <a:lnTo>
                    <a:pt x="9386" y="5858"/>
                  </a:lnTo>
                  <a:cubicBezTo>
                    <a:pt x="9480" y="5891"/>
                    <a:pt x="9577" y="5919"/>
                    <a:pt x="9670" y="5947"/>
                  </a:cubicBezTo>
                  <a:cubicBezTo>
                    <a:pt x="9683" y="5952"/>
                    <a:pt x="9693" y="5955"/>
                    <a:pt x="9703" y="5957"/>
                  </a:cubicBezTo>
                  <a:cubicBezTo>
                    <a:pt x="9724" y="5965"/>
                    <a:pt x="9747" y="5970"/>
                    <a:pt x="9767" y="5975"/>
                  </a:cubicBezTo>
                  <a:cubicBezTo>
                    <a:pt x="9818" y="5988"/>
                    <a:pt x="9866" y="6003"/>
                    <a:pt x="9916" y="6016"/>
                  </a:cubicBezTo>
                  <a:cubicBezTo>
                    <a:pt x="9952" y="6023"/>
                    <a:pt x="9987" y="6031"/>
                    <a:pt x="10023" y="6041"/>
                  </a:cubicBezTo>
                  <a:cubicBezTo>
                    <a:pt x="10074" y="6054"/>
                    <a:pt x="10124" y="6064"/>
                    <a:pt x="10175" y="6074"/>
                  </a:cubicBezTo>
                  <a:cubicBezTo>
                    <a:pt x="10198" y="6079"/>
                    <a:pt x="10221" y="6087"/>
                    <a:pt x="10241" y="6089"/>
                  </a:cubicBezTo>
                  <a:cubicBezTo>
                    <a:pt x="10256" y="6092"/>
                    <a:pt x="10269" y="6094"/>
                    <a:pt x="10284" y="6097"/>
                  </a:cubicBezTo>
                  <a:cubicBezTo>
                    <a:pt x="10327" y="6107"/>
                    <a:pt x="10373" y="6114"/>
                    <a:pt x="10416" y="6122"/>
                  </a:cubicBezTo>
                  <a:cubicBezTo>
                    <a:pt x="10457" y="6130"/>
                    <a:pt x="10495" y="6137"/>
                    <a:pt x="10533" y="6145"/>
                  </a:cubicBezTo>
                  <a:cubicBezTo>
                    <a:pt x="10578" y="6153"/>
                    <a:pt x="10624" y="6158"/>
                    <a:pt x="10670" y="6165"/>
                  </a:cubicBezTo>
                  <a:cubicBezTo>
                    <a:pt x="10698" y="6170"/>
                    <a:pt x="10725" y="6175"/>
                    <a:pt x="10753" y="6178"/>
                  </a:cubicBezTo>
                  <a:cubicBezTo>
                    <a:pt x="10763" y="6180"/>
                    <a:pt x="10774" y="6180"/>
                    <a:pt x="10786" y="6183"/>
                  </a:cubicBezTo>
                  <a:cubicBezTo>
                    <a:pt x="10827" y="6188"/>
                    <a:pt x="10870" y="6193"/>
                    <a:pt x="10911" y="6198"/>
                  </a:cubicBezTo>
                  <a:cubicBezTo>
                    <a:pt x="10954" y="6203"/>
                    <a:pt x="10994" y="6208"/>
                    <a:pt x="11035" y="6213"/>
                  </a:cubicBezTo>
                  <a:cubicBezTo>
                    <a:pt x="11078" y="6218"/>
                    <a:pt x="11119" y="6221"/>
                    <a:pt x="11162" y="6226"/>
                  </a:cubicBezTo>
                  <a:cubicBezTo>
                    <a:pt x="11192" y="6229"/>
                    <a:pt x="11223" y="6231"/>
                    <a:pt x="11253" y="6234"/>
                  </a:cubicBezTo>
                  <a:cubicBezTo>
                    <a:pt x="11266" y="6236"/>
                    <a:pt x="11276" y="6236"/>
                    <a:pt x="11286" y="6236"/>
                  </a:cubicBezTo>
                  <a:cubicBezTo>
                    <a:pt x="11329" y="6241"/>
                    <a:pt x="11372" y="6244"/>
                    <a:pt x="11415" y="6246"/>
                  </a:cubicBezTo>
                  <a:cubicBezTo>
                    <a:pt x="11456" y="6249"/>
                    <a:pt x="11496" y="6251"/>
                    <a:pt x="11540" y="6254"/>
                  </a:cubicBezTo>
                  <a:cubicBezTo>
                    <a:pt x="11583" y="6256"/>
                    <a:pt x="11626" y="6256"/>
                    <a:pt x="11669" y="6259"/>
                  </a:cubicBezTo>
                  <a:cubicBezTo>
                    <a:pt x="11699" y="6259"/>
                    <a:pt x="11730" y="6262"/>
                    <a:pt x="11763" y="6262"/>
                  </a:cubicBezTo>
                  <a:lnTo>
                    <a:pt x="11793" y="6262"/>
                  </a:lnTo>
                  <a:cubicBezTo>
                    <a:pt x="11839" y="6264"/>
                    <a:pt x="11887" y="6264"/>
                    <a:pt x="11935" y="6264"/>
                  </a:cubicBezTo>
                  <a:lnTo>
                    <a:pt x="12052" y="6264"/>
                  </a:lnTo>
                  <a:cubicBezTo>
                    <a:pt x="12100" y="6264"/>
                    <a:pt x="12148" y="6262"/>
                    <a:pt x="12199" y="6262"/>
                  </a:cubicBezTo>
                  <a:cubicBezTo>
                    <a:pt x="12229" y="6262"/>
                    <a:pt x="12260" y="6262"/>
                    <a:pt x="12293" y="6259"/>
                  </a:cubicBezTo>
                  <a:lnTo>
                    <a:pt x="12310" y="6259"/>
                  </a:lnTo>
                  <a:cubicBezTo>
                    <a:pt x="12387" y="6256"/>
                    <a:pt x="12465" y="6251"/>
                    <a:pt x="12544" y="6246"/>
                  </a:cubicBezTo>
                  <a:cubicBezTo>
                    <a:pt x="12556" y="6246"/>
                    <a:pt x="12567" y="6246"/>
                    <a:pt x="12579" y="6244"/>
                  </a:cubicBezTo>
                  <a:cubicBezTo>
                    <a:pt x="12668" y="6239"/>
                    <a:pt x="12759" y="6231"/>
                    <a:pt x="12848" y="6224"/>
                  </a:cubicBezTo>
                  <a:cubicBezTo>
                    <a:pt x="12851" y="6224"/>
                    <a:pt x="12856" y="6221"/>
                    <a:pt x="12861" y="6221"/>
                  </a:cubicBezTo>
                  <a:cubicBezTo>
                    <a:pt x="12873" y="6221"/>
                    <a:pt x="12889" y="6218"/>
                    <a:pt x="12901" y="6216"/>
                  </a:cubicBezTo>
                  <a:cubicBezTo>
                    <a:pt x="12985" y="6208"/>
                    <a:pt x="13069" y="6198"/>
                    <a:pt x="13152" y="6188"/>
                  </a:cubicBezTo>
                  <a:cubicBezTo>
                    <a:pt x="13183" y="6183"/>
                    <a:pt x="13213" y="6178"/>
                    <a:pt x="13244" y="6173"/>
                  </a:cubicBezTo>
                  <a:cubicBezTo>
                    <a:pt x="13320" y="6163"/>
                    <a:pt x="13398" y="6150"/>
                    <a:pt x="13474" y="6137"/>
                  </a:cubicBezTo>
                  <a:cubicBezTo>
                    <a:pt x="13490" y="6135"/>
                    <a:pt x="13510" y="6132"/>
                    <a:pt x="13525" y="6130"/>
                  </a:cubicBezTo>
                  <a:cubicBezTo>
                    <a:pt x="13535" y="6127"/>
                    <a:pt x="13543" y="6125"/>
                    <a:pt x="13551" y="6125"/>
                  </a:cubicBezTo>
                  <a:cubicBezTo>
                    <a:pt x="13594" y="6117"/>
                    <a:pt x="13637" y="6107"/>
                    <a:pt x="13680" y="6099"/>
                  </a:cubicBezTo>
                  <a:cubicBezTo>
                    <a:pt x="13718" y="6092"/>
                    <a:pt x="13756" y="6084"/>
                    <a:pt x="13794" y="6074"/>
                  </a:cubicBezTo>
                  <a:cubicBezTo>
                    <a:pt x="13837" y="6066"/>
                    <a:pt x="13880" y="6056"/>
                    <a:pt x="13921" y="6046"/>
                  </a:cubicBezTo>
                  <a:cubicBezTo>
                    <a:pt x="13959" y="6036"/>
                    <a:pt x="13997" y="6028"/>
                    <a:pt x="14035" y="6018"/>
                  </a:cubicBezTo>
                  <a:cubicBezTo>
                    <a:pt x="14075" y="6008"/>
                    <a:pt x="14119" y="5998"/>
                    <a:pt x="14159" y="5985"/>
                  </a:cubicBezTo>
                  <a:cubicBezTo>
                    <a:pt x="14197" y="5975"/>
                    <a:pt x="14235" y="5965"/>
                    <a:pt x="14271" y="5955"/>
                  </a:cubicBezTo>
                  <a:cubicBezTo>
                    <a:pt x="14311" y="5945"/>
                    <a:pt x="14354" y="5929"/>
                    <a:pt x="14395" y="5917"/>
                  </a:cubicBezTo>
                  <a:cubicBezTo>
                    <a:pt x="14425" y="5909"/>
                    <a:pt x="14458" y="5899"/>
                    <a:pt x="14489" y="5889"/>
                  </a:cubicBezTo>
                  <a:cubicBezTo>
                    <a:pt x="14491" y="5889"/>
                    <a:pt x="14496" y="5886"/>
                    <a:pt x="14499" y="5886"/>
                  </a:cubicBezTo>
                  <a:cubicBezTo>
                    <a:pt x="14595" y="5856"/>
                    <a:pt x="14689" y="5820"/>
                    <a:pt x="14780" y="5787"/>
                  </a:cubicBezTo>
                  <a:cubicBezTo>
                    <a:pt x="14803" y="5777"/>
                    <a:pt x="14826" y="5770"/>
                    <a:pt x="14851" y="5759"/>
                  </a:cubicBezTo>
                  <a:cubicBezTo>
                    <a:pt x="14925" y="5732"/>
                    <a:pt x="14999" y="5701"/>
                    <a:pt x="15070" y="5671"/>
                  </a:cubicBezTo>
                  <a:cubicBezTo>
                    <a:pt x="15092" y="5661"/>
                    <a:pt x="15113" y="5650"/>
                    <a:pt x="15135" y="5640"/>
                  </a:cubicBezTo>
                  <a:cubicBezTo>
                    <a:pt x="15224" y="5602"/>
                    <a:pt x="15310" y="5559"/>
                    <a:pt x="15394" y="5516"/>
                  </a:cubicBezTo>
                  <a:cubicBezTo>
                    <a:pt x="15409" y="5508"/>
                    <a:pt x="15425" y="5501"/>
                    <a:pt x="15442" y="5491"/>
                  </a:cubicBezTo>
                  <a:cubicBezTo>
                    <a:pt x="15511" y="5455"/>
                    <a:pt x="15579" y="5417"/>
                    <a:pt x="15648" y="5377"/>
                  </a:cubicBezTo>
                  <a:cubicBezTo>
                    <a:pt x="15660" y="5369"/>
                    <a:pt x="15673" y="5361"/>
                    <a:pt x="15686" y="5354"/>
                  </a:cubicBezTo>
                  <a:cubicBezTo>
                    <a:pt x="15714" y="5338"/>
                    <a:pt x="15739" y="5323"/>
                    <a:pt x="15764" y="5306"/>
                  </a:cubicBezTo>
                  <a:cubicBezTo>
                    <a:pt x="15820" y="5273"/>
                    <a:pt x="15873" y="5237"/>
                    <a:pt x="15924" y="5202"/>
                  </a:cubicBezTo>
                  <a:cubicBezTo>
                    <a:pt x="15942" y="5189"/>
                    <a:pt x="15960" y="5176"/>
                    <a:pt x="15977" y="5163"/>
                  </a:cubicBezTo>
                  <a:cubicBezTo>
                    <a:pt x="16010" y="5141"/>
                    <a:pt x="16043" y="5115"/>
                    <a:pt x="16076" y="5092"/>
                  </a:cubicBezTo>
                  <a:cubicBezTo>
                    <a:pt x="16094" y="5077"/>
                    <a:pt x="16112" y="5062"/>
                    <a:pt x="16132" y="5047"/>
                  </a:cubicBezTo>
                  <a:cubicBezTo>
                    <a:pt x="16160" y="5024"/>
                    <a:pt x="16188" y="5004"/>
                    <a:pt x="16216" y="4981"/>
                  </a:cubicBezTo>
                  <a:cubicBezTo>
                    <a:pt x="16234" y="4963"/>
                    <a:pt x="16251" y="4948"/>
                    <a:pt x="16272" y="4930"/>
                  </a:cubicBezTo>
                  <a:cubicBezTo>
                    <a:pt x="16292" y="4912"/>
                    <a:pt x="16315" y="4895"/>
                    <a:pt x="16335" y="4874"/>
                  </a:cubicBezTo>
                  <a:cubicBezTo>
                    <a:pt x="16338" y="4872"/>
                    <a:pt x="16340" y="4869"/>
                    <a:pt x="16343" y="4867"/>
                  </a:cubicBezTo>
                  <a:cubicBezTo>
                    <a:pt x="16396" y="4819"/>
                    <a:pt x="16447" y="4768"/>
                    <a:pt x="16492" y="4717"/>
                  </a:cubicBezTo>
                  <a:cubicBezTo>
                    <a:pt x="16505" y="4704"/>
                    <a:pt x="16515" y="4692"/>
                    <a:pt x="16528" y="4679"/>
                  </a:cubicBezTo>
                  <a:cubicBezTo>
                    <a:pt x="16563" y="4639"/>
                    <a:pt x="16599" y="4598"/>
                    <a:pt x="16632" y="4557"/>
                  </a:cubicBezTo>
                  <a:cubicBezTo>
                    <a:pt x="16639" y="4547"/>
                    <a:pt x="16647" y="4540"/>
                    <a:pt x="16655" y="4532"/>
                  </a:cubicBezTo>
                  <a:cubicBezTo>
                    <a:pt x="16660" y="4524"/>
                    <a:pt x="16665" y="4519"/>
                    <a:pt x="16667" y="4512"/>
                  </a:cubicBezTo>
                  <a:cubicBezTo>
                    <a:pt x="16695" y="4479"/>
                    <a:pt x="16718" y="4446"/>
                    <a:pt x="16741" y="4410"/>
                  </a:cubicBezTo>
                  <a:cubicBezTo>
                    <a:pt x="16751" y="4398"/>
                    <a:pt x="16761" y="4385"/>
                    <a:pt x="16771" y="4370"/>
                  </a:cubicBezTo>
                  <a:cubicBezTo>
                    <a:pt x="16802" y="4324"/>
                    <a:pt x="16832" y="4276"/>
                    <a:pt x="16860" y="4228"/>
                  </a:cubicBezTo>
                  <a:cubicBezTo>
                    <a:pt x="16860" y="4225"/>
                    <a:pt x="16860" y="4225"/>
                    <a:pt x="16860" y="4225"/>
                  </a:cubicBezTo>
                  <a:cubicBezTo>
                    <a:pt x="16865" y="4215"/>
                    <a:pt x="16870" y="4205"/>
                    <a:pt x="16875" y="4197"/>
                  </a:cubicBezTo>
                  <a:cubicBezTo>
                    <a:pt x="16895" y="4162"/>
                    <a:pt x="16913" y="4124"/>
                    <a:pt x="16931" y="4088"/>
                  </a:cubicBezTo>
                  <a:cubicBezTo>
                    <a:pt x="16939" y="4071"/>
                    <a:pt x="16946" y="4053"/>
                    <a:pt x="16954" y="4038"/>
                  </a:cubicBezTo>
                  <a:cubicBezTo>
                    <a:pt x="16966" y="4007"/>
                    <a:pt x="16979" y="3977"/>
                    <a:pt x="16992" y="3946"/>
                  </a:cubicBezTo>
                  <a:cubicBezTo>
                    <a:pt x="16994" y="3941"/>
                    <a:pt x="16997" y="3934"/>
                    <a:pt x="16999" y="3928"/>
                  </a:cubicBezTo>
                  <a:cubicBezTo>
                    <a:pt x="17005" y="3916"/>
                    <a:pt x="17007" y="3901"/>
                    <a:pt x="17012" y="3888"/>
                  </a:cubicBezTo>
                  <a:cubicBezTo>
                    <a:pt x="17022" y="3860"/>
                    <a:pt x="17032" y="3835"/>
                    <a:pt x="17040" y="3807"/>
                  </a:cubicBezTo>
                  <a:cubicBezTo>
                    <a:pt x="17045" y="3786"/>
                    <a:pt x="17050" y="3766"/>
                    <a:pt x="17058" y="3746"/>
                  </a:cubicBezTo>
                  <a:cubicBezTo>
                    <a:pt x="17063" y="3718"/>
                    <a:pt x="17070" y="3693"/>
                    <a:pt x="17076" y="3665"/>
                  </a:cubicBezTo>
                  <a:cubicBezTo>
                    <a:pt x="17078" y="3655"/>
                    <a:pt x="17081" y="3647"/>
                    <a:pt x="17083" y="3637"/>
                  </a:cubicBezTo>
                  <a:cubicBezTo>
                    <a:pt x="17086" y="3624"/>
                    <a:pt x="17086" y="3614"/>
                    <a:pt x="17088" y="3604"/>
                  </a:cubicBezTo>
                  <a:cubicBezTo>
                    <a:pt x="17093" y="3576"/>
                    <a:pt x="17098" y="3548"/>
                    <a:pt x="17101" y="3520"/>
                  </a:cubicBezTo>
                  <a:cubicBezTo>
                    <a:pt x="17103" y="3500"/>
                    <a:pt x="17106" y="3480"/>
                    <a:pt x="17108" y="3459"/>
                  </a:cubicBezTo>
                  <a:cubicBezTo>
                    <a:pt x="17111" y="3431"/>
                    <a:pt x="17114" y="3404"/>
                    <a:pt x="17114" y="3376"/>
                  </a:cubicBezTo>
                  <a:cubicBezTo>
                    <a:pt x="17116" y="3363"/>
                    <a:pt x="17116" y="3350"/>
                    <a:pt x="17119" y="3338"/>
                  </a:cubicBezTo>
                  <a:cubicBezTo>
                    <a:pt x="17119" y="3322"/>
                    <a:pt x="17119" y="3307"/>
                    <a:pt x="17119" y="3292"/>
                  </a:cubicBezTo>
                  <a:lnTo>
                    <a:pt x="17129" y="0"/>
                  </a:lnTo>
                  <a:close/>
                </a:path>
              </a:pathLst>
            </a:custGeom>
            <a:solidFill>
              <a:srgbClr val="7030A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1" name="Google Shape;1391;p47"/>
            <p:cNvSpPr/>
            <p:nvPr/>
          </p:nvSpPr>
          <p:spPr>
            <a:xfrm>
              <a:off x="1066850" y="2504238"/>
              <a:ext cx="1172591" cy="880870"/>
            </a:xfrm>
            <a:custGeom>
              <a:avLst/>
              <a:gdLst/>
              <a:ahLst/>
              <a:cxnLst/>
              <a:rect l="l" t="t" r="r" b="b"/>
              <a:pathLst>
                <a:path w="18912" h="14207" extrusionOk="0">
                  <a:moveTo>
                    <a:pt x="11" y="0"/>
                  </a:moveTo>
                  <a:lnTo>
                    <a:pt x="1" y="3294"/>
                  </a:lnTo>
                  <a:lnTo>
                    <a:pt x="18904" y="14207"/>
                  </a:lnTo>
                  <a:lnTo>
                    <a:pt x="18911" y="10915"/>
                  </a:lnTo>
                  <a:lnTo>
                    <a:pt x="11" y="0"/>
                  </a:lnTo>
                  <a:close/>
                </a:path>
              </a:pathLst>
            </a:custGeom>
            <a:solidFill>
              <a:srgbClr val="7030A0"/>
            </a:solidFill>
            <a:ln>
              <a:solidFill>
                <a:srgbClr val="7030A0"/>
              </a:solidFill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2" name="Google Shape;1392;p47"/>
            <p:cNvSpPr/>
            <p:nvPr/>
          </p:nvSpPr>
          <p:spPr>
            <a:xfrm>
              <a:off x="4220247" y="2751258"/>
              <a:ext cx="248010" cy="412627"/>
            </a:xfrm>
            <a:custGeom>
              <a:avLst/>
              <a:gdLst/>
              <a:ahLst/>
              <a:cxnLst/>
              <a:rect l="l" t="t" r="r" b="b"/>
              <a:pathLst>
                <a:path w="4000" h="6655" extrusionOk="0">
                  <a:moveTo>
                    <a:pt x="4000" y="0"/>
                  </a:moveTo>
                  <a:lnTo>
                    <a:pt x="4000" y="26"/>
                  </a:lnTo>
                  <a:lnTo>
                    <a:pt x="4000" y="26"/>
                  </a:lnTo>
                  <a:cubicBezTo>
                    <a:pt x="4000" y="18"/>
                    <a:pt x="4000" y="9"/>
                    <a:pt x="4000" y="0"/>
                  </a:cubicBezTo>
                  <a:close/>
                  <a:moveTo>
                    <a:pt x="4000" y="26"/>
                  </a:moveTo>
                  <a:lnTo>
                    <a:pt x="4000" y="26"/>
                  </a:lnTo>
                  <a:cubicBezTo>
                    <a:pt x="4000" y="48"/>
                    <a:pt x="3999" y="70"/>
                    <a:pt x="3997" y="91"/>
                  </a:cubicBezTo>
                  <a:cubicBezTo>
                    <a:pt x="3995" y="117"/>
                    <a:pt x="3995" y="142"/>
                    <a:pt x="3992" y="167"/>
                  </a:cubicBezTo>
                  <a:cubicBezTo>
                    <a:pt x="3990" y="190"/>
                    <a:pt x="3987" y="213"/>
                    <a:pt x="3982" y="236"/>
                  </a:cubicBezTo>
                  <a:cubicBezTo>
                    <a:pt x="3979" y="261"/>
                    <a:pt x="3974" y="287"/>
                    <a:pt x="3972" y="315"/>
                  </a:cubicBezTo>
                  <a:cubicBezTo>
                    <a:pt x="3967" y="335"/>
                    <a:pt x="3962" y="358"/>
                    <a:pt x="3957" y="380"/>
                  </a:cubicBezTo>
                  <a:cubicBezTo>
                    <a:pt x="3952" y="406"/>
                    <a:pt x="3944" y="431"/>
                    <a:pt x="3939" y="457"/>
                  </a:cubicBezTo>
                  <a:cubicBezTo>
                    <a:pt x="3931" y="479"/>
                    <a:pt x="3926" y="502"/>
                    <a:pt x="3919" y="525"/>
                  </a:cubicBezTo>
                  <a:cubicBezTo>
                    <a:pt x="3911" y="550"/>
                    <a:pt x="3903" y="576"/>
                    <a:pt x="3893" y="599"/>
                  </a:cubicBezTo>
                  <a:cubicBezTo>
                    <a:pt x="3886" y="621"/>
                    <a:pt x="3878" y="644"/>
                    <a:pt x="3868" y="667"/>
                  </a:cubicBezTo>
                  <a:cubicBezTo>
                    <a:pt x="3858" y="692"/>
                    <a:pt x="3848" y="718"/>
                    <a:pt x="3835" y="743"/>
                  </a:cubicBezTo>
                  <a:cubicBezTo>
                    <a:pt x="3825" y="766"/>
                    <a:pt x="3815" y="789"/>
                    <a:pt x="3805" y="809"/>
                  </a:cubicBezTo>
                  <a:cubicBezTo>
                    <a:pt x="3792" y="834"/>
                    <a:pt x="3779" y="862"/>
                    <a:pt x="3764" y="888"/>
                  </a:cubicBezTo>
                  <a:cubicBezTo>
                    <a:pt x="3754" y="908"/>
                    <a:pt x="3741" y="928"/>
                    <a:pt x="3731" y="949"/>
                  </a:cubicBezTo>
                  <a:cubicBezTo>
                    <a:pt x="3713" y="979"/>
                    <a:pt x="3693" y="1009"/>
                    <a:pt x="3673" y="1040"/>
                  </a:cubicBezTo>
                  <a:cubicBezTo>
                    <a:pt x="3662" y="1060"/>
                    <a:pt x="3650" y="1078"/>
                    <a:pt x="3637" y="1096"/>
                  </a:cubicBezTo>
                  <a:cubicBezTo>
                    <a:pt x="3614" y="1129"/>
                    <a:pt x="3589" y="1164"/>
                    <a:pt x="3566" y="1197"/>
                  </a:cubicBezTo>
                  <a:cubicBezTo>
                    <a:pt x="3553" y="1210"/>
                    <a:pt x="3543" y="1225"/>
                    <a:pt x="3533" y="1240"/>
                  </a:cubicBezTo>
                  <a:cubicBezTo>
                    <a:pt x="3490" y="1291"/>
                    <a:pt x="3447" y="1344"/>
                    <a:pt x="3399" y="1395"/>
                  </a:cubicBezTo>
                  <a:cubicBezTo>
                    <a:pt x="3386" y="1408"/>
                    <a:pt x="3373" y="1423"/>
                    <a:pt x="3361" y="1435"/>
                  </a:cubicBezTo>
                  <a:cubicBezTo>
                    <a:pt x="3323" y="1473"/>
                    <a:pt x="3285" y="1512"/>
                    <a:pt x="3244" y="1552"/>
                  </a:cubicBezTo>
                  <a:cubicBezTo>
                    <a:pt x="3226" y="1567"/>
                    <a:pt x="3206" y="1585"/>
                    <a:pt x="3188" y="1603"/>
                  </a:cubicBezTo>
                  <a:cubicBezTo>
                    <a:pt x="3163" y="1626"/>
                    <a:pt x="3138" y="1646"/>
                    <a:pt x="3112" y="1669"/>
                  </a:cubicBezTo>
                  <a:cubicBezTo>
                    <a:pt x="3089" y="1689"/>
                    <a:pt x="3067" y="1707"/>
                    <a:pt x="3041" y="1727"/>
                  </a:cubicBezTo>
                  <a:cubicBezTo>
                    <a:pt x="3016" y="1750"/>
                    <a:pt x="2988" y="1770"/>
                    <a:pt x="2963" y="1790"/>
                  </a:cubicBezTo>
                  <a:cubicBezTo>
                    <a:pt x="2937" y="1811"/>
                    <a:pt x="2912" y="1829"/>
                    <a:pt x="2884" y="1849"/>
                  </a:cubicBezTo>
                  <a:cubicBezTo>
                    <a:pt x="2856" y="1869"/>
                    <a:pt x="2828" y="1889"/>
                    <a:pt x="2798" y="1910"/>
                  </a:cubicBezTo>
                  <a:cubicBezTo>
                    <a:pt x="2770" y="1927"/>
                    <a:pt x="2744" y="1948"/>
                    <a:pt x="2714" y="1965"/>
                  </a:cubicBezTo>
                  <a:cubicBezTo>
                    <a:pt x="2684" y="1986"/>
                    <a:pt x="2653" y="2003"/>
                    <a:pt x="2623" y="2024"/>
                  </a:cubicBezTo>
                  <a:cubicBezTo>
                    <a:pt x="2582" y="2049"/>
                    <a:pt x="2544" y="2074"/>
                    <a:pt x="2501" y="2097"/>
                  </a:cubicBezTo>
                  <a:cubicBezTo>
                    <a:pt x="2422" y="2143"/>
                    <a:pt x="2341" y="2186"/>
                    <a:pt x="2260" y="2229"/>
                  </a:cubicBezTo>
                  <a:cubicBezTo>
                    <a:pt x="2235" y="2242"/>
                    <a:pt x="2209" y="2255"/>
                    <a:pt x="2184" y="2265"/>
                  </a:cubicBezTo>
                  <a:cubicBezTo>
                    <a:pt x="2123" y="2295"/>
                    <a:pt x="2062" y="2326"/>
                    <a:pt x="1999" y="2353"/>
                  </a:cubicBezTo>
                  <a:cubicBezTo>
                    <a:pt x="1971" y="2366"/>
                    <a:pt x="1946" y="2376"/>
                    <a:pt x="1920" y="2389"/>
                  </a:cubicBezTo>
                  <a:cubicBezTo>
                    <a:pt x="1839" y="2422"/>
                    <a:pt x="1755" y="2457"/>
                    <a:pt x="1672" y="2488"/>
                  </a:cubicBezTo>
                  <a:cubicBezTo>
                    <a:pt x="1667" y="2490"/>
                    <a:pt x="1662" y="2493"/>
                    <a:pt x="1654" y="2495"/>
                  </a:cubicBezTo>
                  <a:cubicBezTo>
                    <a:pt x="1565" y="2528"/>
                    <a:pt x="1474" y="2561"/>
                    <a:pt x="1380" y="2592"/>
                  </a:cubicBezTo>
                  <a:cubicBezTo>
                    <a:pt x="1355" y="2599"/>
                    <a:pt x="1327" y="2607"/>
                    <a:pt x="1299" y="2615"/>
                  </a:cubicBezTo>
                  <a:cubicBezTo>
                    <a:pt x="1228" y="2637"/>
                    <a:pt x="1157" y="2660"/>
                    <a:pt x="1083" y="2681"/>
                  </a:cubicBezTo>
                  <a:cubicBezTo>
                    <a:pt x="1056" y="2688"/>
                    <a:pt x="1028" y="2696"/>
                    <a:pt x="997" y="2703"/>
                  </a:cubicBezTo>
                  <a:cubicBezTo>
                    <a:pt x="901" y="2729"/>
                    <a:pt x="802" y="2754"/>
                    <a:pt x="703" y="2774"/>
                  </a:cubicBezTo>
                  <a:cubicBezTo>
                    <a:pt x="655" y="2787"/>
                    <a:pt x="607" y="2800"/>
                    <a:pt x="564" y="2812"/>
                  </a:cubicBezTo>
                  <a:cubicBezTo>
                    <a:pt x="561" y="2815"/>
                    <a:pt x="558" y="2815"/>
                    <a:pt x="556" y="2815"/>
                  </a:cubicBezTo>
                  <a:cubicBezTo>
                    <a:pt x="553" y="2815"/>
                    <a:pt x="553" y="2818"/>
                    <a:pt x="551" y="2818"/>
                  </a:cubicBezTo>
                  <a:cubicBezTo>
                    <a:pt x="510" y="2830"/>
                    <a:pt x="472" y="2845"/>
                    <a:pt x="437" y="2861"/>
                  </a:cubicBezTo>
                  <a:cubicBezTo>
                    <a:pt x="432" y="2863"/>
                    <a:pt x="424" y="2866"/>
                    <a:pt x="419" y="2868"/>
                  </a:cubicBezTo>
                  <a:cubicBezTo>
                    <a:pt x="386" y="2883"/>
                    <a:pt x="353" y="2901"/>
                    <a:pt x="323" y="2919"/>
                  </a:cubicBezTo>
                  <a:cubicBezTo>
                    <a:pt x="320" y="2922"/>
                    <a:pt x="315" y="2922"/>
                    <a:pt x="312" y="2924"/>
                  </a:cubicBezTo>
                  <a:cubicBezTo>
                    <a:pt x="310" y="2927"/>
                    <a:pt x="307" y="2929"/>
                    <a:pt x="305" y="2929"/>
                  </a:cubicBezTo>
                  <a:cubicBezTo>
                    <a:pt x="285" y="2942"/>
                    <a:pt x="267" y="2954"/>
                    <a:pt x="249" y="2967"/>
                  </a:cubicBezTo>
                  <a:cubicBezTo>
                    <a:pt x="244" y="2970"/>
                    <a:pt x="241" y="2972"/>
                    <a:pt x="239" y="2975"/>
                  </a:cubicBezTo>
                  <a:cubicBezTo>
                    <a:pt x="219" y="2990"/>
                    <a:pt x="201" y="3005"/>
                    <a:pt x="183" y="3020"/>
                  </a:cubicBezTo>
                  <a:cubicBezTo>
                    <a:pt x="181" y="3023"/>
                    <a:pt x="178" y="3023"/>
                    <a:pt x="178" y="3025"/>
                  </a:cubicBezTo>
                  <a:cubicBezTo>
                    <a:pt x="176" y="3025"/>
                    <a:pt x="173" y="3028"/>
                    <a:pt x="170" y="3031"/>
                  </a:cubicBezTo>
                  <a:cubicBezTo>
                    <a:pt x="148" y="3051"/>
                    <a:pt x="127" y="3074"/>
                    <a:pt x="110" y="3096"/>
                  </a:cubicBezTo>
                  <a:cubicBezTo>
                    <a:pt x="107" y="3099"/>
                    <a:pt x="107" y="3102"/>
                    <a:pt x="105" y="3102"/>
                  </a:cubicBezTo>
                  <a:cubicBezTo>
                    <a:pt x="92" y="3119"/>
                    <a:pt x="79" y="3137"/>
                    <a:pt x="69" y="3157"/>
                  </a:cubicBezTo>
                  <a:cubicBezTo>
                    <a:pt x="69" y="3160"/>
                    <a:pt x="66" y="3162"/>
                    <a:pt x="64" y="3165"/>
                  </a:cubicBezTo>
                  <a:cubicBezTo>
                    <a:pt x="64" y="3165"/>
                    <a:pt x="61" y="3167"/>
                    <a:pt x="61" y="3170"/>
                  </a:cubicBezTo>
                  <a:cubicBezTo>
                    <a:pt x="51" y="3188"/>
                    <a:pt x="41" y="3208"/>
                    <a:pt x="36" y="3226"/>
                  </a:cubicBezTo>
                  <a:cubicBezTo>
                    <a:pt x="36" y="3226"/>
                    <a:pt x="34" y="3226"/>
                    <a:pt x="34" y="3228"/>
                  </a:cubicBezTo>
                  <a:cubicBezTo>
                    <a:pt x="34" y="3228"/>
                    <a:pt x="34" y="3231"/>
                    <a:pt x="34" y="3231"/>
                  </a:cubicBezTo>
                  <a:cubicBezTo>
                    <a:pt x="28" y="3249"/>
                    <a:pt x="23" y="3266"/>
                    <a:pt x="18" y="3282"/>
                  </a:cubicBezTo>
                  <a:cubicBezTo>
                    <a:pt x="18" y="3284"/>
                    <a:pt x="18" y="3287"/>
                    <a:pt x="16" y="3289"/>
                  </a:cubicBezTo>
                  <a:cubicBezTo>
                    <a:pt x="16" y="3292"/>
                    <a:pt x="16" y="3297"/>
                    <a:pt x="16" y="3299"/>
                  </a:cubicBezTo>
                  <a:cubicBezTo>
                    <a:pt x="13" y="3315"/>
                    <a:pt x="11" y="3327"/>
                    <a:pt x="11" y="3342"/>
                  </a:cubicBezTo>
                  <a:cubicBezTo>
                    <a:pt x="11" y="3348"/>
                    <a:pt x="11" y="3350"/>
                    <a:pt x="8" y="3353"/>
                  </a:cubicBezTo>
                  <a:cubicBezTo>
                    <a:pt x="8" y="3355"/>
                    <a:pt x="8" y="3360"/>
                    <a:pt x="8" y="3363"/>
                  </a:cubicBezTo>
                  <a:lnTo>
                    <a:pt x="1" y="6634"/>
                  </a:lnTo>
                  <a:lnTo>
                    <a:pt x="1" y="6634"/>
                  </a:lnTo>
                  <a:cubicBezTo>
                    <a:pt x="3" y="6621"/>
                    <a:pt x="3" y="6606"/>
                    <a:pt x="6" y="6591"/>
                  </a:cubicBezTo>
                  <a:cubicBezTo>
                    <a:pt x="8" y="6586"/>
                    <a:pt x="8" y="6581"/>
                    <a:pt x="8" y="6576"/>
                  </a:cubicBezTo>
                  <a:cubicBezTo>
                    <a:pt x="13" y="6558"/>
                    <a:pt x="18" y="6540"/>
                    <a:pt x="23" y="6523"/>
                  </a:cubicBezTo>
                  <a:cubicBezTo>
                    <a:pt x="23" y="6523"/>
                    <a:pt x="26" y="6520"/>
                    <a:pt x="26" y="6517"/>
                  </a:cubicBezTo>
                  <a:cubicBezTo>
                    <a:pt x="34" y="6500"/>
                    <a:pt x="41" y="6482"/>
                    <a:pt x="51" y="6462"/>
                  </a:cubicBezTo>
                  <a:cubicBezTo>
                    <a:pt x="54" y="6457"/>
                    <a:pt x="56" y="6454"/>
                    <a:pt x="59" y="6449"/>
                  </a:cubicBezTo>
                  <a:cubicBezTo>
                    <a:pt x="72" y="6431"/>
                    <a:pt x="82" y="6411"/>
                    <a:pt x="97" y="6393"/>
                  </a:cubicBezTo>
                  <a:cubicBezTo>
                    <a:pt x="97" y="6393"/>
                    <a:pt x="99" y="6391"/>
                    <a:pt x="99" y="6388"/>
                  </a:cubicBezTo>
                  <a:cubicBezTo>
                    <a:pt x="120" y="6365"/>
                    <a:pt x="140" y="6345"/>
                    <a:pt x="163" y="6322"/>
                  </a:cubicBezTo>
                  <a:cubicBezTo>
                    <a:pt x="165" y="6320"/>
                    <a:pt x="168" y="6315"/>
                    <a:pt x="173" y="6312"/>
                  </a:cubicBezTo>
                  <a:cubicBezTo>
                    <a:pt x="191" y="6297"/>
                    <a:pt x="209" y="6282"/>
                    <a:pt x="229" y="6266"/>
                  </a:cubicBezTo>
                  <a:cubicBezTo>
                    <a:pt x="231" y="6264"/>
                    <a:pt x="236" y="6261"/>
                    <a:pt x="239" y="6259"/>
                  </a:cubicBezTo>
                  <a:cubicBezTo>
                    <a:pt x="257" y="6246"/>
                    <a:pt x="274" y="6233"/>
                    <a:pt x="295" y="6221"/>
                  </a:cubicBezTo>
                  <a:cubicBezTo>
                    <a:pt x="300" y="6218"/>
                    <a:pt x="307" y="6216"/>
                    <a:pt x="312" y="6211"/>
                  </a:cubicBezTo>
                  <a:cubicBezTo>
                    <a:pt x="343" y="6193"/>
                    <a:pt x="376" y="6175"/>
                    <a:pt x="411" y="6160"/>
                  </a:cubicBezTo>
                  <a:cubicBezTo>
                    <a:pt x="416" y="6157"/>
                    <a:pt x="422" y="6155"/>
                    <a:pt x="427" y="6155"/>
                  </a:cubicBezTo>
                  <a:cubicBezTo>
                    <a:pt x="462" y="6137"/>
                    <a:pt x="503" y="6122"/>
                    <a:pt x="543" y="6109"/>
                  </a:cubicBezTo>
                  <a:cubicBezTo>
                    <a:pt x="546" y="6107"/>
                    <a:pt x="551" y="6107"/>
                    <a:pt x="553" y="6107"/>
                  </a:cubicBezTo>
                  <a:cubicBezTo>
                    <a:pt x="599" y="6091"/>
                    <a:pt x="645" y="6079"/>
                    <a:pt x="695" y="6066"/>
                  </a:cubicBezTo>
                  <a:cubicBezTo>
                    <a:pt x="794" y="6046"/>
                    <a:pt x="891" y="6020"/>
                    <a:pt x="990" y="5995"/>
                  </a:cubicBezTo>
                  <a:cubicBezTo>
                    <a:pt x="1017" y="5987"/>
                    <a:pt x="1045" y="5980"/>
                    <a:pt x="1073" y="5972"/>
                  </a:cubicBezTo>
                  <a:cubicBezTo>
                    <a:pt x="1147" y="5952"/>
                    <a:pt x="1218" y="5929"/>
                    <a:pt x="1291" y="5909"/>
                  </a:cubicBezTo>
                  <a:cubicBezTo>
                    <a:pt x="1309" y="5904"/>
                    <a:pt x="1327" y="5899"/>
                    <a:pt x="1342" y="5894"/>
                  </a:cubicBezTo>
                  <a:cubicBezTo>
                    <a:pt x="1352" y="5889"/>
                    <a:pt x="1362" y="5886"/>
                    <a:pt x="1370" y="5884"/>
                  </a:cubicBezTo>
                  <a:cubicBezTo>
                    <a:pt x="1464" y="5853"/>
                    <a:pt x="1555" y="5820"/>
                    <a:pt x="1644" y="5787"/>
                  </a:cubicBezTo>
                  <a:cubicBezTo>
                    <a:pt x="1651" y="5785"/>
                    <a:pt x="1657" y="5782"/>
                    <a:pt x="1664" y="5780"/>
                  </a:cubicBezTo>
                  <a:cubicBezTo>
                    <a:pt x="1748" y="5749"/>
                    <a:pt x="1829" y="5716"/>
                    <a:pt x="1910" y="5681"/>
                  </a:cubicBezTo>
                  <a:cubicBezTo>
                    <a:pt x="1935" y="5668"/>
                    <a:pt x="1963" y="5658"/>
                    <a:pt x="1989" y="5645"/>
                  </a:cubicBezTo>
                  <a:cubicBezTo>
                    <a:pt x="2052" y="5617"/>
                    <a:pt x="2113" y="5589"/>
                    <a:pt x="2176" y="5559"/>
                  </a:cubicBezTo>
                  <a:cubicBezTo>
                    <a:pt x="2199" y="5546"/>
                    <a:pt x="2225" y="5534"/>
                    <a:pt x="2250" y="5521"/>
                  </a:cubicBezTo>
                  <a:cubicBezTo>
                    <a:pt x="2334" y="5478"/>
                    <a:pt x="2415" y="5435"/>
                    <a:pt x="2493" y="5389"/>
                  </a:cubicBezTo>
                  <a:cubicBezTo>
                    <a:pt x="2514" y="5376"/>
                    <a:pt x="2534" y="5364"/>
                    <a:pt x="2557" y="5353"/>
                  </a:cubicBezTo>
                  <a:cubicBezTo>
                    <a:pt x="2575" y="5341"/>
                    <a:pt x="2592" y="5328"/>
                    <a:pt x="2613" y="5315"/>
                  </a:cubicBezTo>
                  <a:cubicBezTo>
                    <a:pt x="2643" y="5298"/>
                    <a:pt x="2676" y="5277"/>
                    <a:pt x="2706" y="5257"/>
                  </a:cubicBezTo>
                  <a:cubicBezTo>
                    <a:pt x="2734" y="5239"/>
                    <a:pt x="2762" y="5219"/>
                    <a:pt x="2788" y="5201"/>
                  </a:cubicBezTo>
                  <a:cubicBezTo>
                    <a:pt x="2818" y="5181"/>
                    <a:pt x="2846" y="5161"/>
                    <a:pt x="2876" y="5140"/>
                  </a:cubicBezTo>
                  <a:cubicBezTo>
                    <a:pt x="2902" y="5120"/>
                    <a:pt x="2927" y="5102"/>
                    <a:pt x="2952" y="5082"/>
                  </a:cubicBezTo>
                  <a:cubicBezTo>
                    <a:pt x="2980" y="5062"/>
                    <a:pt x="3006" y="5042"/>
                    <a:pt x="3034" y="5019"/>
                  </a:cubicBezTo>
                  <a:cubicBezTo>
                    <a:pt x="3056" y="5001"/>
                    <a:pt x="3082" y="4981"/>
                    <a:pt x="3105" y="4960"/>
                  </a:cubicBezTo>
                  <a:cubicBezTo>
                    <a:pt x="3130" y="4938"/>
                    <a:pt x="3155" y="4917"/>
                    <a:pt x="3178" y="4894"/>
                  </a:cubicBezTo>
                  <a:cubicBezTo>
                    <a:pt x="3188" y="4887"/>
                    <a:pt x="3198" y="4877"/>
                    <a:pt x="3209" y="4869"/>
                  </a:cubicBezTo>
                  <a:cubicBezTo>
                    <a:pt x="3219" y="4862"/>
                    <a:pt x="3226" y="4851"/>
                    <a:pt x="3234" y="4844"/>
                  </a:cubicBezTo>
                  <a:cubicBezTo>
                    <a:pt x="3274" y="4806"/>
                    <a:pt x="3315" y="4765"/>
                    <a:pt x="3351" y="4727"/>
                  </a:cubicBezTo>
                  <a:cubicBezTo>
                    <a:pt x="3363" y="4714"/>
                    <a:pt x="3376" y="4702"/>
                    <a:pt x="3389" y="4687"/>
                  </a:cubicBezTo>
                  <a:cubicBezTo>
                    <a:pt x="3437" y="4636"/>
                    <a:pt x="3482" y="4585"/>
                    <a:pt x="3523" y="4532"/>
                  </a:cubicBezTo>
                  <a:cubicBezTo>
                    <a:pt x="3526" y="4529"/>
                    <a:pt x="3528" y="4527"/>
                    <a:pt x="3528" y="4524"/>
                  </a:cubicBezTo>
                  <a:cubicBezTo>
                    <a:pt x="3538" y="4512"/>
                    <a:pt x="3546" y="4499"/>
                    <a:pt x="3556" y="4489"/>
                  </a:cubicBezTo>
                  <a:cubicBezTo>
                    <a:pt x="3581" y="4456"/>
                    <a:pt x="3604" y="4423"/>
                    <a:pt x="3630" y="4387"/>
                  </a:cubicBezTo>
                  <a:cubicBezTo>
                    <a:pt x="3642" y="4370"/>
                    <a:pt x="3652" y="4352"/>
                    <a:pt x="3665" y="4334"/>
                  </a:cubicBezTo>
                  <a:cubicBezTo>
                    <a:pt x="3683" y="4304"/>
                    <a:pt x="3703" y="4273"/>
                    <a:pt x="3721" y="4243"/>
                  </a:cubicBezTo>
                  <a:cubicBezTo>
                    <a:pt x="3726" y="4233"/>
                    <a:pt x="3731" y="4225"/>
                    <a:pt x="3736" y="4217"/>
                  </a:cubicBezTo>
                  <a:cubicBezTo>
                    <a:pt x="3744" y="4205"/>
                    <a:pt x="3749" y="4192"/>
                    <a:pt x="3756" y="4179"/>
                  </a:cubicBezTo>
                  <a:cubicBezTo>
                    <a:pt x="3769" y="4154"/>
                    <a:pt x="3784" y="4129"/>
                    <a:pt x="3794" y="4101"/>
                  </a:cubicBezTo>
                  <a:cubicBezTo>
                    <a:pt x="3807" y="4080"/>
                    <a:pt x="3817" y="4058"/>
                    <a:pt x="3827" y="4037"/>
                  </a:cubicBezTo>
                  <a:cubicBezTo>
                    <a:pt x="3837" y="4009"/>
                    <a:pt x="3848" y="3984"/>
                    <a:pt x="3858" y="3959"/>
                  </a:cubicBezTo>
                  <a:cubicBezTo>
                    <a:pt x="3863" y="3946"/>
                    <a:pt x="3870" y="3936"/>
                    <a:pt x="3873" y="3923"/>
                  </a:cubicBezTo>
                  <a:cubicBezTo>
                    <a:pt x="3878" y="3913"/>
                    <a:pt x="3881" y="3903"/>
                    <a:pt x="3883" y="3893"/>
                  </a:cubicBezTo>
                  <a:cubicBezTo>
                    <a:pt x="3893" y="3867"/>
                    <a:pt x="3901" y="3842"/>
                    <a:pt x="3908" y="3817"/>
                  </a:cubicBezTo>
                  <a:cubicBezTo>
                    <a:pt x="3916" y="3794"/>
                    <a:pt x="3924" y="3771"/>
                    <a:pt x="3929" y="3748"/>
                  </a:cubicBezTo>
                  <a:cubicBezTo>
                    <a:pt x="3936" y="3723"/>
                    <a:pt x="3941" y="3700"/>
                    <a:pt x="3947" y="3675"/>
                  </a:cubicBezTo>
                  <a:cubicBezTo>
                    <a:pt x="3949" y="3659"/>
                    <a:pt x="3954" y="3647"/>
                    <a:pt x="3957" y="3634"/>
                  </a:cubicBezTo>
                  <a:cubicBezTo>
                    <a:pt x="3959" y="3624"/>
                    <a:pt x="3959" y="3614"/>
                    <a:pt x="3962" y="3606"/>
                  </a:cubicBezTo>
                  <a:cubicBezTo>
                    <a:pt x="3967" y="3581"/>
                    <a:pt x="3969" y="3553"/>
                    <a:pt x="3974" y="3528"/>
                  </a:cubicBezTo>
                  <a:cubicBezTo>
                    <a:pt x="3977" y="3505"/>
                    <a:pt x="3979" y="3482"/>
                    <a:pt x="3982" y="3462"/>
                  </a:cubicBezTo>
                  <a:cubicBezTo>
                    <a:pt x="3985" y="3434"/>
                    <a:pt x="3987" y="3408"/>
                    <a:pt x="3987" y="3383"/>
                  </a:cubicBezTo>
                  <a:cubicBezTo>
                    <a:pt x="3990" y="3368"/>
                    <a:pt x="3990" y="3353"/>
                    <a:pt x="3990" y="3337"/>
                  </a:cubicBezTo>
                  <a:cubicBezTo>
                    <a:pt x="3992" y="3322"/>
                    <a:pt x="3992" y="3307"/>
                    <a:pt x="3992" y="3292"/>
                  </a:cubicBezTo>
                  <a:lnTo>
                    <a:pt x="4000" y="26"/>
                  </a:lnTo>
                  <a:close/>
                  <a:moveTo>
                    <a:pt x="1" y="6634"/>
                  </a:moveTo>
                  <a:cubicBezTo>
                    <a:pt x="1" y="6634"/>
                    <a:pt x="1" y="6634"/>
                    <a:pt x="1" y="6634"/>
                  </a:cubicBezTo>
                  <a:cubicBezTo>
                    <a:pt x="1" y="6642"/>
                    <a:pt x="1" y="6649"/>
                    <a:pt x="1" y="6654"/>
                  </a:cubicBezTo>
                  <a:lnTo>
                    <a:pt x="1" y="6634"/>
                  </a:lnTo>
                  <a:close/>
                </a:path>
              </a:pathLst>
            </a:custGeom>
            <a:solidFill>
              <a:srgbClr val="3E3E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3" name="Google Shape;1393;p47"/>
            <p:cNvSpPr/>
            <p:nvPr/>
          </p:nvSpPr>
          <p:spPr>
            <a:xfrm>
              <a:off x="2239383" y="2504362"/>
              <a:ext cx="2336254" cy="1353267"/>
            </a:xfrm>
            <a:custGeom>
              <a:avLst/>
              <a:gdLst/>
              <a:ahLst/>
              <a:cxnLst/>
              <a:rect l="l" t="t" r="r" b="b"/>
              <a:pathLst>
                <a:path w="37680" h="21826" extrusionOk="0">
                  <a:moveTo>
                    <a:pt x="18779" y="1"/>
                  </a:moveTo>
                  <a:lnTo>
                    <a:pt x="13357" y="3150"/>
                  </a:lnTo>
                  <a:cubicBezTo>
                    <a:pt x="12974" y="3409"/>
                    <a:pt x="13023" y="3787"/>
                    <a:pt x="13411" y="4010"/>
                  </a:cubicBezTo>
                  <a:cubicBezTo>
                    <a:pt x="13515" y="4071"/>
                    <a:pt x="13639" y="4119"/>
                    <a:pt x="13789" y="4152"/>
                  </a:cubicBezTo>
                  <a:cubicBezTo>
                    <a:pt x="14448" y="4297"/>
                    <a:pt x="15067" y="4522"/>
                    <a:pt x="15599" y="4829"/>
                  </a:cubicBezTo>
                  <a:cubicBezTo>
                    <a:pt x="15665" y="4867"/>
                    <a:pt x="15729" y="4908"/>
                    <a:pt x="15792" y="4946"/>
                  </a:cubicBezTo>
                  <a:cubicBezTo>
                    <a:pt x="17570" y="6084"/>
                    <a:pt x="17554" y="7847"/>
                    <a:pt x="15764" y="8970"/>
                  </a:cubicBezTo>
                  <a:cubicBezTo>
                    <a:pt x="14745" y="9610"/>
                    <a:pt x="13364" y="9929"/>
                    <a:pt x="11983" y="9929"/>
                  </a:cubicBezTo>
                  <a:cubicBezTo>
                    <a:pt x="10663" y="9929"/>
                    <a:pt x="9341" y="9638"/>
                    <a:pt x="8331" y="9054"/>
                  </a:cubicBezTo>
                  <a:cubicBezTo>
                    <a:pt x="7799" y="8747"/>
                    <a:pt x="7405" y="8392"/>
                    <a:pt x="7154" y="8012"/>
                  </a:cubicBezTo>
                  <a:cubicBezTo>
                    <a:pt x="7096" y="7923"/>
                    <a:pt x="7012" y="7849"/>
                    <a:pt x="6908" y="7791"/>
                  </a:cubicBezTo>
                  <a:cubicBezTo>
                    <a:pt x="6701" y="7671"/>
                    <a:pt x="6419" y="7607"/>
                    <a:pt x="6133" y="7607"/>
                  </a:cubicBezTo>
                  <a:cubicBezTo>
                    <a:pt x="5883" y="7607"/>
                    <a:pt x="5630" y="7656"/>
                    <a:pt x="5422" y="7761"/>
                  </a:cubicBezTo>
                  <a:lnTo>
                    <a:pt x="0" y="10913"/>
                  </a:lnTo>
                  <a:lnTo>
                    <a:pt x="18904" y="21825"/>
                  </a:lnTo>
                  <a:lnTo>
                    <a:pt x="37680" y="10913"/>
                  </a:lnTo>
                  <a:lnTo>
                    <a:pt x="32281" y="7794"/>
                  </a:lnTo>
                  <a:cubicBezTo>
                    <a:pt x="31720" y="7472"/>
                    <a:pt x="31916" y="6921"/>
                    <a:pt x="32651" y="6756"/>
                  </a:cubicBezTo>
                  <a:cubicBezTo>
                    <a:pt x="33308" y="6612"/>
                    <a:pt x="33922" y="6386"/>
                    <a:pt x="34449" y="6079"/>
                  </a:cubicBezTo>
                  <a:cubicBezTo>
                    <a:pt x="36458" y="4913"/>
                    <a:pt x="36447" y="3021"/>
                    <a:pt x="34426" y="1854"/>
                  </a:cubicBezTo>
                  <a:cubicBezTo>
                    <a:pt x="34378" y="1827"/>
                    <a:pt x="34332" y="1801"/>
                    <a:pt x="34282" y="1773"/>
                  </a:cubicBezTo>
                  <a:cubicBezTo>
                    <a:pt x="33298" y="1247"/>
                    <a:pt x="32036" y="983"/>
                    <a:pt x="30775" y="983"/>
                  </a:cubicBezTo>
                  <a:cubicBezTo>
                    <a:pt x="29539" y="983"/>
                    <a:pt x="28304" y="1237"/>
                    <a:pt x="27333" y="1745"/>
                  </a:cubicBezTo>
                  <a:cubicBezTo>
                    <a:pt x="26702" y="2075"/>
                    <a:pt x="26245" y="2473"/>
                    <a:pt x="25966" y="2902"/>
                  </a:cubicBezTo>
                  <a:cubicBezTo>
                    <a:pt x="25798" y="3161"/>
                    <a:pt x="25380" y="3303"/>
                    <a:pt x="24953" y="3303"/>
                  </a:cubicBezTo>
                  <a:cubicBezTo>
                    <a:pt x="24677" y="3303"/>
                    <a:pt x="24397" y="3244"/>
                    <a:pt x="24178" y="3117"/>
                  </a:cubicBezTo>
                  <a:lnTo>
                    <a:pt x="18779" y="1"/>
                  </a:ln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4" name="Google Shape;1394;p47"/>
            <p:cNvSpPr/>
            <p:nvPr/>
          </p:nvSpPr>
          <p:spPr>
            <a:xfrm>
              <a:off x="2285661" y="2524613"/>
              <a:ext cx="2241824" cy="1298518"/>
            </a:xfrm>
            <a:custGeom>
              <a:avLst/>
              <a:gdLst/>
              <a:ahLst/>
              <a:cxnLst/>
              <a:rect l="l" t="t" r="r" b="b"/>
              <a:pathLst>
                <a:path w="36157" h="20943" extrusionOk="0">
                  <a:moveTo>
                    <a:pt x="18016" y="1"/>
                  </a:moveTo>
                  <a:lnTo>
                    <a:pt x="12797" y="3031"/>
                  </a:lnTo>
                  <a:cubicBezTo>
                    <a:pt x="12734" y="3077"/>
                    <a:pt x="12714" y="3113"/>
                    <a:pt x="12714" y="3120"/>
                  </a:cubicBezTo>
                  <a:cubicBezTo>
                    <a:pt x="12714" y="3130"/>
                    <a:pt x="12741" y="3181"/>
                    <a:pt x="12838" y="3239"/>
                  </a:cubicBezTo>
                  <a:cubicBezTo>
                    <a:pt x="12909" y="3280"/>
                    <a:pt x="13003" y="3313"/>
                    <a:pt x="13107" y="3336"/>
                  </a:cubicBezTo>
                  <a:cubicBezTo>
                    <a:pt x="13827" y="3495"/>
                    <a:pt x="14474" y="3739"/>
                    <a:pt x="15029" y="4058"/>
                  </a:cubicBezTo>
                  <a:cubicBezTo>
                    <a:pt x="15097" y="4099"/>
                    <a:pt x="15166" y="4142"/>
                    <a:pt x="15234" y="4183"/>
                  </a:cubicBezTo>
                  <a:cubicBezTo>
                    <a:pt x="16206" y="4807"/>
                    <a:pt x="16738" y="5636"/>
                    <a:pt x="16736" y="6521"/>
                  </a:cubicBezTo>
                  <a:cubicBezTo>
                    <a:pt x="16731" y="7408"/>
                    <a:pt x="16185" y="8235"/>
                    <a:pt x="15204" y="8854"/>
                  </a:cubicBezTo>
                  <a:cubicBezTo>
                    <a:pt x="14157" y="9508"/>
                    <a:pt x="12741" y="9871"/>
                    <a:pt x="11220" y="9871"/>
                  </a:cubicBezTo>
                  <a:cubicBezTo>
                    <a:pt x="9777" y="9871"/>
                    <a:pt x="8410" y="9541"/>
                    <a:pt x="7375" y="8945"/>
                  </a:cubicBezTo>
                  <a:cubicBezTo>
                    <a:pt x="6805" y="8613"/>
                    <a:pt x="6366" y="8222"/>
                    <a:pt x="6072" y="7781"/>
                  </a:cubicBezTo>
                  <a:cubicBezTo>
                    <a:pt x="6052" y="7748"/>
                    <a:pt x="6008" y="7713"/>
                    <a:pt x="5953" y="7680"/>
                  </a:cubicBezTo>
                  <a:cubicBezTo>
                    <a:pt x="5811" y="7599"/>
                    <a:pt x="5593" y="7548"/>
                    <a:pt x="5372" y="7548"/>
                  </a:cubicBezTo>
                  <a:cubicBezTo>
                    <a:pt x="5172" y="7548"/>
                    <a:pt x="4984" y="7586"/>
                    <a:pt x="4842" y="7657"/>
                  </a:cubicBezTo>
                  <a:lnTo>
                    <a:pt x="1" y="10469"/>
                  </a:lnTo>
                  <a:lnTo>
                    <a:pt x="18138" y="20943"/>
                  </a:lnTo>
                  <a:lnTo>
                    <a:pt x="36156" y="10472"/>
                  </a:lnTo>
                  <a:lnTo>
                    <a:pt x="31328" y="7685"/>
                  </a:lnTo>
                  <a:cubicBezTo>
                    <a:pt x="30957" y="7472"/>
                    <a:pt x="30767" y="7137"/>
                    <a:pt x="30820" y="6790"/>
                  </a:cubicBezTo>
                  <a:cubicBezTo>
                    <a:pt x="30884" y="6384"/>
                    <a:pt x="31251" y="6067"/>
                    <a:pt x="31807" y="5943"/>
                  </a:cubicBezTo>
                  <a:cubicBezTo>
                    <a:pt x="32446" y="5801"/>
                    <a:pt x="33014" y="5588"/>
                    <a:pt x="33496" y="5309"/>
                  </a:cubicBezTo>
                  <a:cubicBezTo>
                    <a:pt x="34340" y="4817"/>
                    <a:pt x="34804" y="4188"/>
                    <a:pt x="34804" y="3533"/>
                  </a:cubicBezTo>
                  <a:cubicBezTo>
                    <a:pt x="34804" y="2874"/>
                    <a:pt x="34330" y="2240"/>
                    <a:pt x="33470" y="1743"/>
                  </a:cubicBezTo>
                  <a:cubicBezTo>
                    <a:pt x="33427" y="1718"/>
                    <a:pt x="33384" y="1695"/>
                    <a:pt x="33339" y="1670"/>
                  </a:cubicBezTo>
                  <a:cubicBezTo>
                    <a:pt x="32441" y="1190"/>
                    <a:pt x="31259" y="924"/>
                    <a:pt x="30011" y="924"/>
                  </a:cubicBezTo>
                  <a:cubicBezTo>
                    <a:pt x="28789" y="924"/>
                    <a:pt x="27630" y="1180"/>
                    <a:pt x="26748" y="1642"/>
                  </a:cubicBezTo>
                  <a:cubicBezTo>
                    <a:pt x="26197" y="1928"/>
                    <a:pt x="25774" y="2286"/>
                    <a:pt x="25523" y="2669"/>
                  </a:cubicBezTo>
                  <a:cubicBezTo>
                    <a:pt x="25246" y="3092"/>
                    <a:pt x="24655" y="3244"/>
                    <a:pt x="24191" y="3244"/>
                  </a:cubicBezTo>
                  <a:cubicBezTo>
                    <a:pt x="23834" y="3244"/>
                    <a:pt x="23491" y="3161"/>
                    <a:pt x="23225" y="3006"/>
                  </a:cubicBezTo>
                  <a:lnTo>
                    <a:pt x="18016" y="1"/>
                  </a:ln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5" name="Google Shape;1395;p47"/>
            <p:cNvSpPr/>
            <p:nvPr/>
          </p:nvSpPr>
          <p:spPr>
            <a:xfrm>
              <a:off x="3410801" y="3180939"/>
              <a:ext cx="1164841" cy="880746"/>
            </a:xfrm>
            <a:custGeom>
              <a:avLst/>
              <a:gdLst/>
              <a:ahLst/>
              <a:cxnLst/>
              <a:rect l="l" t="t" r="r" b="b"/>
              <a:pathLst>
                <a:path w="18787" h="14205" extrusionOk="0">
                  <a:moveTo>
                    <a:pt x="18787" y="1"/>
                  </a:moveTo>
                  <a:lnTo>
                    <a:pt x="11" y="10913"/>
                  </a:lnTo>
                  <a:lnTo>
                    <a:pt x="0" y="14205"/>
                  </a:lnTo>
                  <a:lnTo>
                    <a:pt x="18779" y="3293"/>
                  </a:lnTo>
                  <a:lnTo>
                    <a:pt x="18787" y="1"/>
                  </a:ln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6" name="Google Shape;1396;p47"/>
            <p:cNvSpPr/>
            <p:nvPr/>
          </p:nvSpPr>
          <p:spPr>
            <a:xfrm>
              <a:off x="2239383" y="3176588"/>
              <a:ext cx="1172591" cy="880746"/>
            </a:xfrm>
            <a:custGeom>
              <a:avLst/>
              <a:gdLst/>
              <a:ahLst/>
              <a:cxnLst/>
              <a:rect l="l" t="t" r="r" b="b"/>
              <a:pathLst>
                <a:path w="18912" h="14205" extrusionOk="0">
                  <a:moveTo>
                    <a:pt x="8" y="1"/>
                  </a:moveTo>
                  <a:lnTo>
                    <a:pt x="1" y="3293"/>
                  </a:lnTo>
                  <a:lnTo>
                    <a:pt x="18901" y="14205"/>
                  </a:lnTo>
                  <a:lnTo>
                    <a:pt x="18912" y="10913"/>
                  </a:lnTo>
                  <a:lnTo>
                    <a:pt x="8" y="1"/>
                  </a:ln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7" name="Google Shape;1397;p47"/>
            <p:cNvSpPr/>
            <p:nvPr/>
          </p:nvSpPr>
          <p:spPr>
            <a:xfrm>
              <a:off x="5386952" y="2504238"/>
              <a:ext cx="353042" cy="425027"/>
            </a:xfrm>
            <a:custGeom>
              <a:avLst/>
              <a:gdLst/>
              <a:ahLst/>
              <a:cxnLst/>
              <a:rect l="l" t="t" r="r" b="b"/>
              <a:pathLst>
                <a:path w="5694" h="6855" extrusionOk="0">
                  <a:moveTo>
                    <a:pt x="5694" y="0"/>
                  </a:moveTo>
                  <a:lnTo>
                    <a:pt x="330" y="3119"/>
                  </a:lnTo>
                  <a:cubicBezTo>
                    <a:pt x="325" y="3122"/>
                    <a:pt x="320" y="3124"/>
                    <a:pt x="315" y="3127"/>
                  </a:cubicBezTo>
                  <a:cubicBezTo>
                    <a:pt x="305" y="3135"/>
                    <a:pt x="297" y="3140"/>
                    <a:pt x="287" y="3147"/>
                  </a:cubicBezTo>
                  <a:cubicBezTo>
                    <a:pt x="272" y="3155"/>
                    <a:pt x="259" y="3165"/>
                    <a:pt x="246" y="3173"/>
                  </a:cubicBezTo>
                  <a:cubicBezTo>
                    <a:pt x="236" y="3180"/>
                    <a:pt x="226" y="3190"/>
                    <a:pt x="216" y="3198"/>
                  </a:cubicBezTo>
                  <a:cubicBezTo>
                    <a:pt x="203" y="3206"/>
                    <a:pt x="193" y="3216"/>
                    <a:pt x="183" y="3226"/>
                  </a:cubicBezTo>
                  <a:cubicBezTo>
                    <a:pt x="180" y="3226"/>
                    <a:pt x="178" y="3228"/>
                    <a:pt x="175" y="3231"/>
                  </a:cubicBezTo>
                  <a:cubicBezTo>
                    <a:pt x="170" y="3233"/>
                    <a:pt x="168" y="3239"/>
                    <a:pt x="165" y="3244"/>
                  </a:cubicBezTo>
                  <a:cubicBezTo>
                    <a:pt x="148" y="3259"/>
                    <a:pt x="132" y="3277"/>
                    <a:pt x="117" y="3292"/>
                  </a:cubicBezTo>
                  <a:cubicBezTo>
                    <a:pt x="115" y="3297"/>
                    <a:pt x="112" y="3299"/>
                    <a:pt x="107" y="3302"/>
                  </a:cubicBezTo>
                  <a:cubicBezTo>
                    <a:pt x="104" y="3307"/>
                    <a:pt x="102" y="3312"/>
                    <a:pt x="99" y="3315"/>
                  </a:cubicBezTo>
                  <a:cubicBezTo>
                    <a:pt x="92" y="3327"/>
                    <a:pt x="84" y="3340"/>
                    <a:pt x="74" y="3353"/>
                  </a:cubicBezTo>
                  <a:cubicBezTo>
                    <a:pt x="71" y="3358"/>
                    <a:pt x="66" y="3363"/>
                    <a:pt x="64" y="3368"/>
                  </a:cubicBezTo>
                  <a:cubicBezTo>
                    <a:pt x="64" y="3370"/>
                    <a:pt x="61" y="3373"/>
                    <a:pt x="61" y="3375"/>
                  </a:cubicBezTo>
                  <a:cubicBezTo>
                    <a:pt x="54" y="3388"/>
                    <a:pt x="49" y="3398"/>
                    <a:pt x="44" y="3411"/>
                  </a:cubicBezTo>
                  <a:cubicBezTo>
                    <a:pt x="41" y="3416"/>
                    <a:pt x="38" y="3424"/>
                    <a:pt x="36" y="3429"/>
                  </a:cubicBezTo>
                  <a:cubicBezTo>
                    <a:pt x="36" y="3431"/>
                    <a:pt x="33" y="3434"/>
                    <a:pt x="33" y="3436"/>
                  </a:cubicBezTo>
                  <a:cubicBezTo>
                    <a:pt x="31" y="3446"/>
                    <a:pt x="26" y="3459"/>
                    <a:pt x="23" y="3469"/>
                  </a:cubicBezTo>
                  <a:cubicBezTo>
                    <a:pt x="23" y="3477"/>
                    <a:pt x="21" y="3482"/>
                    <a:pt x="18" y="3490"/>
                  </a:cubicBezTo>
                  <a:cubicBezTo>
                    <a:pt x="18" y="3492"/>
                    <a:pt x="18" y="3495"/>
                    <a:pt x="18" y="3497"/>
                  </a:cubicBezTo>
                  <a:cubicBezTo>
                    <a:pt x="16" y="3507"/>
                    <a:pt x="16" y="3520"/>
                    <a:pt x="13" y="3533"/>
                  </a:cubicBezTo>
                  <a:cubicBezTo>
                    <a:pt x="13" y="3540"/>
                    <a:pt x="11" y="3545"/>
                    <a:pt x="11" y="3553"/>
                  </a:cubicBezTo>
                  <a:cubicBezTo>
                    <a:pt x="11" y="3556"/>
                    <a:pt x="11" y="3561"/>
                    <a:pt x="11" y="3563"/>
                  </a:cubicBezTo>
                  <a:lnTo>
                    <a:pt x="0" y="6854"/>
                  </a:lnTo>
                  <a:lnTo>
                    <a:pt x="0" y="6854"/>
                  </a:lnTo>
                  <a:cubicBezTo>
                    <a:pt x="0" y="6844"/>
                    <a:pt x="3" y="6834"/>
                    <a:pt x="3" y="6824"/>
                  </a:cubicBezTo>
                  <a:cubicBezTo>
                    <a:pt x="5" y="6812"/>
                    <a:pt x="5" y="6802"/>
                    <a:pt x="8" y="6789"/>
                  </a:cubicBezTo>
                  <a:cubicBezTo>
                    <a:pt x="11" y="6779"/>
                    <a:pt x="13" y="6771"/>
                    <a:pt x="16" y="6761"/>
                  </a:cubicBezTo>
                  <a:cubicBezTo>
                    <a:pt x="18" y="6751"/>
                    <a:pt x="21" y="6741"/>
                    <a:pt x="23" y="6728"/>
                  </a:cubicBezTo>
                  <a:cubicBezTo>
                    <a:pt x="28" y="6720"/>
                    <a:pt x="31" y="6710"/>
                    <a:pt x="36" y="6703"/>
                  </a:cubicBezTo>
                  <a:cubicBezTo>
                    <a:pt x="41" y="6690"/>
                    <a:pt x="46" y="6680"/>
                    <a:pt x="51" y="6670"/>
                  </a:cubicBezTo>
                  <a:cubicBezTo>
                    <a:pt x="56" y="6660"/>
                    <a:pt x="61" y="6652"/>
                    <a:pt x="66" y="6644"/>
                  </a:cubicBezTo>
                  <a:cubicBezTo>
                    <a:pt x="74" y="6632"/>
                    <a:pt x="82" y="6619"/>
                    <a:pt x="92" y="6606"/>
                  </a:cubicBezTo>
                  <a:cubicBezTo>
                    <a:pt x="97" y="6599"/>
                    <a:pt x="102" y="6591"/>
                    <a:pt x="109" y="6583"/>
                  </a:cubicBezTo>
                  <a:cubicBezTo>
                    <a:pt x="122" y="6568"/>
                    <a:pt x="137" y="6550"/>
                    <a:pt x="155" y="6535"/>
                  </a:cubicBezTo>
                  <a:cubicBezTo>
                    <a:pt x="160" y="6530"/>
                    <a:pt x="165" y="6523"/>
                    <a:pt x="173" y="6518"/>
                  </a:cubicBezTo>
                  <a:cubicBezTo>
                    <a:pt x="183" y="6507"/>
                    <a:pt x="196" y="6500"/>
                    <a:pt x="206" y="6490"/>
                  </a:cubicBezTo>
                  <a:cubicBezTo>
                    <a:pt x="216" y="6482"/>
                    <a:pt x="226" y="6472"/>
                    <a:pt x="236" y="6464"/>
                  </a:cubicBezTo>
                  <a:cubicBezTo>
                    <a:pt x="249" y="6457"/>
                    <a:pt x="264" y="6446"/>
                    <a:pt x="277" y="6439"/>
                  </a:cubicBezTo>
                  <a:cubicBezTo>
                    <a:pt x="292" y="6429"/>
                    <a:pt x="305" y="6421"/>
                    <a:pt x="320" y="6411"/>
                  </a:cubicBezTo>
                  <a:lnTo>
                    <a:pt x="5684" y="3294"/>
                  </a:lnTo>
                  <a:lnTo>
                    <a:pt x="5694" y="0"/>
                  </a:lnTo>
                  <a:close/>
                  <a:moveTo>
                    <a:pt x="0" y="6854"/>
                  </a:moveTo>
                  <a:cubicBezTo>
                    <a:pt x="0" y="6855"/>
                    <a:pt x="0" y="6855"/>
                    <a:pt x="0" y="6855"/>
                  </a:cubicBezTo>
                  <a:lnTo>
                    <a:pt x="0" y="6854"/>
                  </a:lnTo>
                  <a:close/>
                </a:path>
              </a:pathLst>
            </a:custGeom>
            <a:solidFill>
              <a:srgbClr val="0D4D8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8" name="Google Shape;1398;p47"/>
            <p:cNvSpPr/>
            <p:nvPr/>
          </p:nvSpPr>
          <p:spPr>
            <a:xfrm>
              <a:off x="4575151" y="2935841"/>
              <a:ext cx="1062351" cy="449270"/>
            </a:xfrm>
            <a:custGeom>
              <a:avLst/>
              <a:gdLst/>
              <a:ahLst/>
              <a:cxnLst/>
              <a:rect l="l" t="t" r="r" b="b"/>
              <a:pathLst>
                <a:path w="17134" h="7246" extrusionOk="0">
                  <a:moveTo>
                    <a:pt x="17133" y="0"/>
                  </a:moveTo>
                  <a:lnTo>
                    <a:pt x="17133" y="4"/>
                  </a:lnTo>
                  <a:lnTo>
                    <a:pt x="17133" y="4"/>
                  </a:lnTo>
                  <a:cubicBezTo>
                    <a:pt x="17133" y="3"/>
                    <a:pt x="17133" y="2"/>
                    <a:pt x="17133" y="0"/>
                  </a:cubicBezTo>
                  <a:close/>
                  <a:moveTo>
                    <a:pt x="17133" y="4"/>
                  </a:moveTo>
                  <a:cubicBezTo>
                    <a:pt x="17133" y="36"/>
                    <a:pt x="17131" y="68"/>
                    <a:pt x="17128" y="99"/>
                  </a:cubicBezTo>
                  <a:cubicBezTo>
                    <a:pt x="17128" y="122"/>
                    <a:pt x="17126" y="147"/>
                    <a:pt x="17123" y="170"/>
                  </a:cubicBezTo>
                  <a:cubicBezTo>
                    <a:pt x="17121" y="196"/>
                    <a:pt x="17118" y="221"/>
                    <a:pt x="17113" y="246"/>
                  </a:cubicBezTo>
                  <a:cubicBezTo>
                    <a:pt x="17110" y="272"/>
                    <a:pt x="17108" y="294"/>
                    <a:pt x="17103" y="320"/>
                  </a:cubicBezTo>
                  <a:cubicBezTo>
                    <a:pt x="17098" y="345"/>
                    <a:pt x="17093" y="371"/>
                    <a:pt x="17085" y="396"/>
                  </a:cubicBezTo>
                  <a:cubicBezTo>
                    <a:pt x="17080" y="419"/>
                    <a:pt x="17075" y="442"/>
                    <a:pt x="17070" y="467"/>
                  </a:cubicBezTo>
                  <a:cubicBezTo>
                    <a:pt x="17062" y="492"/>
                    <a:pt x="17055" y="518"/>
                    <a:pt x="17044" y="540"/>
                  </a:cubicBezTo>
                  <a:cubicBezTo>
                    <a:pt x="17037" y="566"/>
                    <a:pt x="17032" y="589"/>
                    <a:pt x="17022" y="611"/>
                  </a:cubicBezTo>
                  <a:cubicBezTo>
                    <a:pt x="17014" y="637"/>
                    <a:pt x="17004" y="660"/>
                    <a:pt x="16994" y="685"/>
                  </a:cubicBezTo>
                  <a:cubicBezTo>
                    <a:pt x="16984" y="710"/>
                    <a:pt x="16973" y="733"/>
                    <a:pt x="16961" y="759"/>
                  </a:cubicBezTo>
                  <a:cubicBezTo>
                    <a:pt x="16951" y="784"/>
                    <a:pt x="16938" y="807"/>
                    <a:pt x="16928" y="830"/>
                  </a:cubicBezTo>
                  <a:cubicBezTo>
                    <a:pt x="16915" y="855"/>
                    <a:pt x="16902" y="880"/>
                    <a:pt x="16890" y="903"/>
                  </a:cubicBezTo>
                  <a:cubicBezTo>
                    <a:pt x="16877" y="926"/>
                    <a:pt x="16864" y="946"/>
                    <a:pt x="16852" y="969"/>
                  </a:cubicBezTo>
                  <a:cubicBezTo>
                    <a:pt x="16834" y="997"/>
                    <a:pt x="16816" y="1025"/>
                    <a:pt x="16798" y="1055"/>
                  </a:cubicBezTo>
                  <a:cubicBezTo>
                    <a:pt x="16783" y="1076"/>
                    <a:pt x="16771" y="1096"/>
                    <a:pt x="16755" y="1119"/>
                  </a:cubicBezTo>
                  <a:cubicBezTo>
                    <a:pt x="16735" y="1147"/>
                    <a:pt x="16715" y="1174"/>
                    <a:pt x="16694" y="1202"/>
                  </a:cubicBezTo>
                  <a:cubicBezTo>
                    <a:pt x="16679" y="1220"/>
                    <a:pt x="16664" y="1240"/>
                    <a:pt x="16649" y="1261"/>
                  </a:cubicBezTo>
                  <a:cubicBezTo>
                    <a:pt x="16616" y="1299"/>
                    <a:pt x="16585" y="1337"/>
                    <a:pt x="16550" y="1372"/>
                  </a:cubicBezTo>
                  <a:cubicBezTo>
                    <a:pt x="16537" y="1390"/>
                    <a:pt x="16522" y="1405"/>
                    <a:pt x="16509" y="1420"/>
                  </a:cubicBezTo>
                  <a:cubicBezTo>
                    <a:pt x="16459" y="1471"/>
                    <a:pt x="16408" y="1524"/>
                    <a:pt x="16355" y="1575"/>
                  </a:cubicBezTo>
                  <a:cubicBezTo>
                    <a:pt x="16324" y="1603"/>
                    <a:pt x="16291" y="1628"/>
                    <a:pt x="16261" y="1656"/>
                  </a:cubicBezTo>
                  <a:cubicBezTo>
                    <a:pt x="16243" y="1671"/>
                    <a:pt x="16225" y="1687"/>
                    <a:pt x="16208" y="1702"/>
                  </a:cubicBezTo>
                  <a:cubicBezTo>
                    <a:pt x="16170" y="1735"/>
                    <a:pt x="16126" y="1765"/>
                    <a:pt x="16086" y="1796"/>
                  </a:cubicBezTo>
                  <a:cubicBezTo>
                    <a:pt x="16073" y="1806"/>
                    <a:pt x="16060" y="1816"/>
                    <a:pt x="16048" y="1826"/>
                  </a:cubicBezTo>
                  <a:cubicBezTo>
                    <a:pt x="15992" y="1867"/>
                    <a:pt x="15934" y="1907"/>
                    <a:pt x="15875" y="1948"/>
                  </a:cubicBezTo>
                  <a:cubicBezTo>
                    <a:pt x="15865" y="1956"/>
                    <a:pt x="15853" y="1963"/>
                    <a:pt x="15842" y="1968"/>
                  </a:cubicBezTo>
                  <a:cubicBezTo>
                    <a:pt x="15792" y="2001"/>
                    <a:pt x="15743" y="2034"/>
                    <a:pt x="15690" y="2065"/>
                  </a:cubicBezTo>
                  <a:cubicBezTo>
                    <a:pt x="15627" y="2103"/>
                    <a:pt x="15558" y="2141"/>
                    <a:pt x="15490" y="2179"/>
                  </a:cubicBezTo>
                  <a:cubicBezTo>
                    <a:pt x="15421" y="2217"/>
                    <a:pt x="15350" y="2252"/>
                    <a:pt x="15277" y="2285"/>
                  </a:cubicBezTo>
                  <a:cubicBezTo>
                    <a:pt x="15254" y="2298"/>
                    <a:pt x="15231" y="2308"/>
                    <a:pt x="15208" y="2318"/>
                  </a:cubicBezTo>
                  <a:cubicBezTo>
                    <a:pt x="15158" y="2341"/>
                    <a:pt x="15107" y="2364"/>
                    <a:pt x="15054" y="2387"/>
                  </a:cubicBezTo>
                  <a:cubicBezTo>
                    <a:pt x="15028" y="2399"/>
                    <a:pt x="15000" y="2409"/>
                    <a:pt x="14975" y="2420"/>
                  </a:cubicBezTo>
                  <a:cubicBezTo>
                    <a:pt x="14922" y="2442"/>
                    <a:pt x="14866" y="2465"/>
                    <a:pt x="14813" y="2486"/>
                  </a:cubicBezTo>
                  <a:cubicBezTo>
                    <a:pt x="14790" y="2493"/>
                    <a:pt x="14767" y="2503"/>
                    <a:pt x="14742" y="2511"/>
                  </a:cubicBezTo>
                  <a:cubicBezTo>
                    <a:pt x="14666" y="2539"/>
                    <a:pt x="14587" y="2567"/>
                    <a:pt x="14506" y="2592"/>
                  </a:cubicBezTo>
                  <a:cubicBezTo>
                    <a:pt x="14491" y="2597"/>
                    <a:pt x="14476" y="2602"/>
                    <a:pt x="14460" y="2607"/>
                  </a:cubicBezTo>
                  <a:cubicBezTo>
                    <a:pt x="14402" y="2625"/>
                    <a:pt x="14344" y="2643"/>
                    <a:pt x="14283" y="2661"/>
                  </a:cubicBezTo>
                  <a:cubicBezTo>
                    <a:pt x="14257" y="2668"/>
                    <a:pt x="14230" y="2676"/>
                    <a:pt x="14202" y="2683"/>
                  </a:cubicBezTo>
                  <a:cubicBezTo>
                    <a:pt x="14153" y="2696"/>
                    <a:pt x="14105" y="2709"/>
                    <a:pt x="14055" y="2721"/>
                  </a:cubicBezTo>
                  <a:cubicBezTo>
                    <a:pt x="14024" y="2729"/>
                    <a:pt x="13994" y="2737"/>
                    <a:pt x="13963" y="2744"/>
                  </a:cubicBezTo>
                  <a:cubicBezTo>
                    <a:pt x="13915" y="2754"/>
                    <a:pt x="13869" y="2764"/>
                    <a:pt x="13824" y="2775"/>
                  </a:cubicBezTo>
                  <a:cubicBezTo>
                    <a:pt x="13791" y="2782"/>
                    <a:pt x="13758" y="2790"/>
                    <a:pt x="13725" y="2797"/>
                  </a:cubicBezTo>
                  <a:cubicBezTo>
                    <a:pt x="13679" y="2805"/>
                    <a:pt x="13634" y="2815"/>
                    <a:pt x="13585" y="2823"/>
                  </a:cubicBezTo>
                  <a:cubicBezTo>
                    <a:pt x="13557" y="2828"/>
                    <a:pt x="13527" y="2833"/>
                    <a:pt x="13499" y="2838"/>
                  </a:cubicBezTo>
                  <a:cubicBezTo>
                    <a:pt x="13413" y="2853"/>
                    <a:pt x="13327" y="2868"/>
                    <a:pt x="13238" y="2881"/>
                  </a:cubicBezTo>
                  <a:cubicBezTo>
                    <a:pt x="13225" y="2884"/>
                    <a:pt x="13215" y="2884"/>
                    <a:pt x="13202" y="2886"/>
                  </a:cubicBezTo>
                  <a:cubicBezTo>
                    <a:pt x="13106" y="2899"/>
                    <a:pt x="13007" y="2912"/>
                    <a:pt x="12908" y="2922"/>
                  </a:cubicBezTo>
                  <a:cubicBezTo>
                    <a:pt x="12880" y="2924"/>
                    <a:pt x="12850" y="2927"/>
                    <a:pt x="12822" y="2929"/>
                  </a:cubicBezTo>
                  <a:cubicBezTo>
                    <a:pt x="12761" y="2934"/>
                    <a:pt x="12703" y="2939"/>
                    <a:pt x="12642" y="2945"/>
                  </a:cubicBezTo>
                  <a:cubicBezTo>
                    <a:pt x="12612" y="2947"/>
                    <a:pt x="12581" y="2950"/>
                    <a:pt x="12551" y="2950"/>
                  </a:cubicBezTo>
                  <a:cubicBezTo>
                    <a:pt x="12485" y="2955"/>
                    <a:pt x="12421" y="2957"/>
                    <a:pt x="12355" y="2960"/>
                  </a:cubicBezTo>
                  <a:cubicBezTo>
                    <a:pt x="12330" y="2962"/>
                    <a:pt x="12307" y="2962"/>
                    <a:pt x="12284" y="2965"/>
                  </a:cubicBezTo>
                  <a:cubicBezTo>
                    <a:pt x="12206" y="2967"/>
                    <a:pt x="12125" y="2967"/>
                    <a:pt x="12046" y="2967"/>
                  </a:cubicBezTo>
                  <a:lnTo>
                    <a:pt x="12033" y="2967"/>
                  </a:lnTo>
                  <a:cubicBezTo>
                    <a:pt x="12008" y="2968"/>
                    <a:pt x="11983" y="2968"/>
                    <a:pt x="11958" y="2968"/>
                  </a:cubicBezTo>
                  <a:cubicBezTo>
                    <a:pt x="11898" y="2968"/>
                    <a:pt x="11839" y="2967"/>
                    <a:pt x="11780" y="2965"/>
                  </a:cubicBezTo>
                  <a:cubicBezTo>
                    <a:pt x="11752" y="2965"/>
                    <a:pt x="11721" y="2965"/>
                    <a:pt x="11694" y="2962"/>
                  </a:cubicBezTo>
                  <a:cubicBezTo>
                    <a:pt x="11640" y="2962"/>
                    <a:pt x="11587" y="2960"/>
                    <a:pt x="11534" y="2957"/>
                  </a:cubicBezTo>
                  <a:cubicBezTo>
                    <a:pt x="11501" y="2955"/>
                    <a:pt x="11468" y="2952"/>
                    <a:pt x="11435" y="2950"/>
                  </a:cubicBezTo>
                  <a:cubicBezTo>
                    <a:pt x="11387" y="2947"/>
                    <a:pt x="11339" y="2945"/>
                    <a:pt x="11290" y="2942"/>
                  </a:cubicBezTo>
                  <a:cubicBezTo>
                    <a:pt x="11255" y="2937"/>
                    <a:pt x="11219" y="2934"/>
                    <a:pt x="11186" y="2932"/>
                  </a:cubicBezTo>
                  <a:cubicBezTo>
                    <a:pt x="11138" y="2927"/>
                    <a:pt x="11093" y="2924"/>
                    <a:pt x="11044" y="2919"/>
                  </a:cubicBezTo>
                  <a:cubicBezTo>
                    <a:pt x="11011" y="2914"/>
                    <a:pt x="10976" y="2912"/>
                    <a:pt x="10940" y="2907"/>
                  </a:cubicBezTo>
                  <a:cubicBezTo>
                    <a:pt x="10895" y="2901"/>
                    <a:pt x="10849" y="2896"/>
                    <a:pt x="10803" y="2889"/>
                  </a:cubicBezTo>
                  <a:cubicBezTo>
                    <a:pt x="10768" y="2884"/>
                    <a:pt x="10735" y="2879"/>
                    <a:pt x="10699" y="2874"/>
                  </a:cubicBezTo>
                  <a:cubicBezTo>
                    <a:pt x="10651" y="2866"/>
                    <a:pt x="10603" y="2858"/>
                    <a:pt x="10555" y="2851"/>
                  </a:cubicBezTo>
                  <a:cubicBezTo>
                    <a:pt x="10522" y="2846"/>
                    <a:pt x="10489" y="2841"/>
                    <a:pt x="10456" y="2835"/>
                  </a:cubicBezTo>
                  <a:cubicBezTo>
                    <a:pt x="10405" y="2825"/>
                    <a:pt x="10357" y="2815"/>
                    <a:pt x="10306" y="2805"/>
                  </a:cubicBezTo>
                  <a:cubicBezTo>
                    <a:pt x="10276" y="2800"/>
                    <a:pt x="10248" y="2795"/>
                    <a:pt x="10218" y="2787"/>
                  </a:cubicBezTo>
                  <a:cubicBezTo>
                    <a:pt x="10134" y="2770"/>
                    <a:pt x="10050" y="2752"/>
                    <a:pt x="9967" y="2732"/>
                  </a:cubicBezTo>
                  <a:cubicBezTo>
                    <a:pt x="9964" y="2732"/>
                    <a:pt x="9959" y="2729"/>
                    <a:pt x="9956" y="2729"/>
                  </a:cubicBezTo>
                  <a:cubicBezTo>
                    <a:pt x="9878" y="2709"/>
                    <a:pt x="9799" y="2688"/>
                    <a:pt x="9721" y="2666"/>
                  </a:cubicBezTo>
                  <a:cubicBezTo>
                    <a:pt x="9700" y="2661"/>
                    <a:pt x="9677" y="2655"/>
                    <a:pt x="9657" y="2648"/>
                  </a:cubicBezTo>
                  <a:cubicBezTo>
                    <a:pt x="9579" y="2625"/>
                    <a:pt x="9502" y="2602"/>
                    <a:pt x="9424" y="2577"/>
                  </a:cubicBezTo>
                  <a:cubicBezTo>
                    <a:pt x="9404" y="2569"/>
                    <a:pt x="9383" y="2562"/>
                    <a:pt x="9363" y="2557"/>
                  </a:cubicBezTo>
                  <a:cubicBezTo>
                    <a:pt x="9274" y="2526"/>
                    <a:pt x="9185" y="2493"/>
                    <a:pt x="9097" y="2458"/>
                  </a:cubicBezTo>
                  <a:cubicBezTo>
                    <a:pt x="9079" y="2450"/>
                    <a:pt x="9059" y="2442"/>
                    <a:pt x="9041" y="2435"/>
                  </a:cubicBezTo>
                  <a:cubicBezTo>
                    <a:pt x="8975" y="2409"/>
                    <a:pt x="8909" y="2382"/>
                    <a:pt x="8846" y="2354"/>
                  </a:cubicBezTo>
                  <a:cubicBezTo>
                    <a:pt x="8823" y="2344"/>
                    <a:pt x="8800" y="2333"/>
                    <a:pt x="8777" y="2323"/>
                  </a:cubicBezTo>
                  <a:cubicBezTo>
                    <a:pt x="8699" y="2285"/>
                    <a:pt x="8620" y="2247"/>
                    <a:pt x="8541" y="2209"/>
                  </a:cubicBezTo>
                  <a:cubicBezTo>
                    <a:pt x="8473" y="2171"/>
                    <a:pt x="8407" y="2136"/>
                    <a:pt x="8341" y="2098"/>
                  </a:cubicBezTo>
                  <a:cubicBezTo>
                    <a:pt x="7808" y="1791"/>
                    <a:pt x="7415" y="1433"/>
                    <a:pt x="7164" y="1050"/>
                  </a:cubicBezTo>
                  <a:cubicBezTo>
                    <a:pt x="7106" y="964"/>
                    <a:pt x="7022" y="890"/>
                    <a:pt x="6918" y="832"/>
                  </a:cubicBezTo>
                  <a:cubicBezTo>
                    <a:pt x="6896" y="817"/>
                    <a:pt x="6870" y="804"/>
                    <a:pt x="6842" y="792"/>
                  </a:cubicBezTo>
                  <a:cubicBezTo>
                    <a:pt x="6835" y="789"/>
                    <a:pt x="6825" y="784"/>
                    <a:pt x="6814" y="781"/>
                  </a:cubicBezTo>
                  <a:cubicBezTo>
                    <a:pt x="6799" y="774"/>
                    <a:pt x="6784" y="766"/>
                    <a:pt x="6766" y="759"/>
                  </a:cubicBezTo>
                  <a:lnTo>
                    <a:pt x="6761" y="759"/>
                  </a:lnTo>
                  <a:cubicBezTo>
                    <a:pt x="6726" y="743"/>
                    <a:pt x="6685" y="731"/>
                    <a:pt x="6647" y="718"/>
                  </a:cubicBezTo>
                  <a:cubicBezTo>
                    <a:pt x="6642" y="718"/>
                    <a:pt x="6639" y="715"/>
                    <a:pt x="6637" y="715"/>
                  </a:cubicBezTo>
                  <a:cubicBezTo>
                    <a:pt x="6627" y="713"/>
                    <a:pt x="6619" y="710"/>
                    <a:pt x="6609" y="708"/>
                  </a:cubicBezTo>
                  <a:cubicBezTo>
                    <a:pt x="6586" y="703"/>
                    <a:pt x="6563" y="698"/>
                    <a:pt x="6540" y="693"/>
                  </a:cubicBezTo>
                  <a:cubicBezTo>
                    <a:pt x="6533" y="690"/>
                    <a:pt x="6528" y="688"/>
                    <a:pt x="6520" y="688"/>
                  </a:cubicBezTo>
                  <a:cubicBezTo>
                    <a:pt x="6513" y="685"/>
                    <a:pt x="6505" y="685"/>
                    <a:pt x="6497" y="682"/>
                  </a:cubicBezTo>
                  <a:cubicBezTo>
                    <a:pt x="6477" y="680"/>
                    <a:pt x="6457" y="675"/>
                    <a:pt x="6437" y="672"/>
                  </a:cubicBezTo>
                  <a:cubicBezTo>
                    <a:pt x="6429" y="670"/>
                    <a:pt x="6419" y="670"/>
                    <a:pt x="6411" y="667"/>
                  </a:cubicBezTo>
                  <a:cubicBezTo>
                    <a:pt x="6404" y="667"/>
                    <a:pt x="6396" y="667"/>
                    <a:pt x="6391" y="665"/>
                  </a:cubicBezTo>
                  <a:cubicBezTo>
                    <a:pt x="6371" y="662"/>
                    <a:pt x="6353" y="660"/>
                    <a:pt x="6333" y="660"/>
                  </a:cubicBezTo>
                  <a:cubicBezTo>
                    <a:pt x="6322" y="657"/>
                    <a:pt x="6312" y="657"/>
                    <a:pt x="6302" y="655"/>
                  </a:cubicBezTo>
                  <a:lnTo>
                    <a:pt x="6284" y="655"/>
                  </a:lnTo>
                  <a:cubicBezTo>
                    <a:pt x="6264" y="652"/>
                    <a:pt x="6246" y="652"/>
                    <a:pt x="6226" y="652"/>
                  </a:cubicBezTo>
                  <a:cubicBezTo>
                    <a:pt x="6216" y="652"/>
                    <a:pt x="6206" y="650"/>
                    <a:pt x="6193" y="650"/>
                  </a:cubicBezTo>
                  <a:lnTo>
                    <a:pt x="6081" y="650"/>
                  </a:lnTo>
                  <a:cubicBezTo>
                    <a:pt x="6076" y="650"/>
                    <a:pt x="6074" y="650"/>
                    <a:pt x="6069" y="652"/>
                  </a:cubicBezTo>
                  <a:cubicBezTo>
                    <a:pt x="6041" y="652"/>
                    <a:pt x="6013" y="655"/>
                    <a:pt x="5985" y="657"/>
                  </a:cubicBezTo>
                  <a:lnTo>
                    <a:pt x="5960" y="657"/>
                  </a:lnTo>
                  <a:cubicBezTo>
                    <a:pt x="5957" y="660"/>
                    <a:pt x="5957" y="660"/>
                    <a:pt x="5955" y="660"/>
                  </a:cubicBezTo>
                  <a:cubicBezTo>
                    <a:pt x="5914" y="662"/>
                    <a:pt x="5874" y="670"/>
                    <a:pt x="5830" y="675"/>
                  </a:cubicBezTo>
                  <a:cubicBezTo>
                    <a:pt x="5828" y="677"/>
                    <a:pt x="5825" y="677"/>
                    <a:pt x="5820" y="677"/>
                  </a:cubicBezTo>
                  <a:cubicBezTo>
                    <a:pt x="5810" y="680"/>
                    <a:pt x="5797" y="682"/>
                    <a:pt x="5785" y="685"/>
                  </a:cubicBezTo>
                  <a:cubicBezTo>
                    <a:pt x="5767" y="688"/>
                    <a:pt x="5749" y="693"/>
                    <a:pt x="5732" y="698"/>
                  </a:cubicBezTo>
                  <a:cubicBezTo>
                    <a:pt x="5714" y="700"/>
                    <a:pt x="5699" y="705"/>
                    <a:pt x="5683" y="710"/>
                  </a:cubicBezTo>
                  <a:cubicBezTo>
                    <a:pt x="5666" y="713"/>
                    <a:pt x="5648" y="718"/>
                    <a:pt x="5630" y="726"/>
                  </a:cubicBezTo>
                  <a:cubicBezTo>
                    <a:pt x="5625" y="726"/>
                    <a:pt x="5620" y="728"/>
                    <a:pt x="5615" y="728"/>
                  </a:cubicBezTo>
                  <a:cubicBezTo>
                    <a:pt x="5607" y="731"/>
                    <a:pt x="5602" y="733"/>
                    <a:pt x="5595" y="736"/>
                  </a:cubicBezTo>
                  <a:cubicBezTo>
                    <a:pt x="5567" y="746"/>
                    <a:pt x="5539" y="756"/>
                    <a:pt x="5511" y="769"/>
                  </a:cubicBezTo>
                  <a:cubicBezTo>
                    <a:pt x="5501" y="774"/>
                    <a:pt x="5491" y="776"/>
                    <a:pt x="5478" y="781"/>
                  </a:cubicBezTo>
                  <a:cubicBezTo>
                    <a:pt x="5442" y="799"/>
                    <a:pt x="5407" y="814"/>
                    <a:pt x="5374" y="835"/>
                  </a:cubicBezTo>
                  <a:lnTo>
                    <a:pt x="8" y="3954"/>
                  </a:lnTo>
                  <a:lnTo>
                    <a:pt x="0" y="7246"/>
                  </a:lnTo>
                  <a:lnTo>
                    <a:pt x="0" y="7246"/>
                  </a:lnTo>
                  <a:lnTo>
                    <a:pt x="5364" y="4126"/>
                  </a:lnTo>
                  <a:cubicBezTo>
                    <a:pt x="5399" y="4109"/>
                    <a:pt x="5432" y="4091"/>
                    <a:pt x="5470" y="4073"/>
                  </a:cubicBezTo>
                  <a:cubicBezTo>
                    <a:pt x="5480" y="4071"/>
                    <a:pt x="5491" y="4065"/>
                    <a:pt x="5501" y="4060"/>
                  </a:cubicBezTo>
                  <a:cubicBezTo>
                    <a:pt x="5529" y="4048"/>
                    <a:pt x="5557" y="4038"/>
                    <a:pt x="5587" y="4027"/>
                  </a:cubicBezTo>
                  <a:cubicBezTo>
                    <a:pt x="5597" y="4025"/>
                    <a:pt x="5610" y="4020"/>
                    <a:pt x="5622" y="4017"/>
                  </a:cubicBezTo>
                  <a:cubicBezTo>
                    <a:pt x="5638" y="4012"/>
                    <a:pt x="5655" y="4007"/>
                    <a:pt x="5673" y="4002"/>
                  </a:cubicBezTo>
                  <a:cubicBezTo>
                    <a:pt x="5691" y="3997"/>
                    <a:pt x="5706" y="3992"/>
                    <a:pt x="5721" y="3989"/>
                  </a:cubicBezTo>
                  <a:cubicBezTo>
                    <a:pt x="5739" y="3984"/>
                    <a:pt x="5757" y="3982"/>
                    <a:pt x="5777" y="3977"/>
                  </a:cubicBezTo>
                  <a:cubicBezTo>
                    <a:pt x="5792" y="3974"/>
                    <a:pt x="5808" y="3972"/>
                    <a:pt x="5823" y="3969"/>
                  </a:cubicBezTo>
                  <a:cubicBezTo>
                    <a:pt x="5863" y="3961"/>
                    <a:pt x="5904" y="3956"/>
                    <a:pt x="5947" y="3951"/>
                  </a:cubicBezTo>
                  <a:cubicBezTo>
                    <a:pt x="5955" y="3949"/>
                    <a:pt x="5965" y="3949"/>
                    <a:pt x="5975" y="3949"/>
                  </a:cubicBezTo>
                  <a:cubicBezTo>
                    <a:pt x="6003" y="3946"/>
                    <a:pt x="6031" y="3944"/>
                    <a:pt x="6061" y="3944"/>
                  </a:cubicBezTo>
                  <a:cubicBezTo>
                    <a:pt x="6076" y="3941"/>
                    <a:pt x="6092" y="3941"/>
                    <a:pt x="6107" y="3941"/>
                  </a:cubicBezTo>
                  <a:lnTo>
                    <a:pt x="6168" y="3941"/>
                  </a:lnTo>
                  <a:cubicBezTo>
                    <a:pt x="6185" y="3941"/>
                    <a:pt x="6201" y="3944"/>
                    <a:pt x="6218" y="3944"/>
                  </a:cubicBezTo>
                  <a:cubicBezTo>
                    <a:pt x="6236" y="3944"/>
                    <a:pt x="6256" y="3946"/>
                    <a:pt x="6274" y="3946"/>
                  </a:cubicBezTo>
                  <a:cubicBezTo>
                    <a:pt x="6292" y="3949"/>
                    <a:pt x="6307" y="3949"/>
                    <a:pt x="6325" y="3951"/>
                  </a:cubicBezTo>
                  <a:cubicBezTo>
                    <a:pt x="6343" y="3954"/>
                    <a:pt x="6363" y="3954"/>
                    <a:pt x="6381" y="3956"/>
                  </a:cubicBezTo>
                  <a:cubicBezTo>
                    <a:pt x="6396" y="3959"/>
                    <a:pt x="6411" y="3961"/>
                    <a:pt x="6426" y="3964"/>
                  </a:cubicBezTo>
                  <a:cubicBezTo>
                    <a:pt x="6447" y="3967"/>
                    <a:pt x="6467" y="3972"/>
                    <a:pt x="6487" y="3974"/>
                  </a:cubicBezTo>
                  <a:cubicBezTo>
                    <a:pt x="6502" y="3977"/>
                    <a:pt x="6518" y="3982"/>
                    <a:pt x="6530" y="3984"/>
                  </a:cubicBezTo>
                  <a:cubicBezTo>
                    <a:pt x="6556" y="3989"/>
                    <a:pt x="6579" y="3994"/>
                    <a:pt x="6601" y="3999"/>
                  </a:cubicBezTo>
                  <a:cubicBezTo>
                    <a:pt x="6611" y="4005"/>
                    <a:pt x="6624" y="4007"/>
                    <a:pt x="6637" y="4010"/>
                  </a:cubicBezTo>
                  <a:cubicBezTo>
                    <a:pt x="6677" y="4022"/>
                    <a:pt x="6715" y="4035"/>
                    <a:pt x="6754" y="4050"/>
                  </a:cubicBezTo>
                  <a:cubicBezTo>
                    <a:pt x="6771" y="4058"/>
                    <a:pt x="6789" y="4065"/>
                    <a:pt x="6807" y="4073"/>
                  </a:cubicBezTo>
                  <a:cubicBezTo>
                    <a:pt x="6814" y="4076"/>
                    <a:pt x="6825" y="4081"/>
                    <a:pt x="6832" y="4083"/>
                  </a:cubicBezTo>
                  <a:cubicBezTo>
                    <a:pt x="6860" y="4096"/>
                    <a:pt x="6885" y="4111"/>
                    <a:pt x="6911" y="4124"/>
                  </a:cubicBezTo>
                  <a:cubicBezTo>
                    <a:pt x="7012" y="4185"/>
                    <a:pt x="7096" y="4256"/>
                    <a:pt x="7154" y="4342"/>
                  </a:cubicBezTo>
                  <a:cubicBezTo>
                    <a:pt x="7408" y="4725"/>
                    <a:pt x="7798" y="5082"/>
                    <a:pt x="8331" y="5389"/>
                  </a:cubicBezTo>
                  <a:cubicBezTo>
                    <a:pt x="8397" y="5427"/>
                    <a:pt x="8463" y="5465"/>
                    <a:pt x="8534" y="5501"/>
                  </a:cubicBezTo>
                  <a:cubicBezTo>
                    <a:pt x="8610" y="5539"/>
                    <a:pt x="8688" y="5577"/>
                    <a:pt x="8770" y="5615"/>
                  </a:cubicBezTo>
                  <a:cubicBezTo>
                    <a:pt x="8792" y="5625"/>
                    <a:pt x="8815" y="5635"/>
                    <a:pt x="8836" y="5645"/>
                  </a:cubicBezTo>
                  <a:cubicBezTo>
                    <a:pt x="8901" y="5673"/>
                    <a:pt x="8965" y="5701"/>
                    <a:pt x="9031" y="5726"/>
                  </a:cubicBezTo>
                  <a:cubicBezTo>
                    <a:pt x="9043" y="5732"/>
                    <a:pt x="9056" y="5739"/>
                    <a:pt x="9071" y="5744"/>
                  </a:cubicBezTo>
                  <a:cubicBezTo>
                    <a:pt x="9076" y="5747"/>
                    <a:pt x="9082" y="5749"/>
                    <a:pt x="9089" y="5749"/>
                  </a:cubicBezTo>
                  <a:cubicBezTo>
                    <a:pt x="9175" y="5785"/>
                    <a:pt x="9264" y="5818"/>
                    <a:pt x="9353" y="5848"/>
                  </a:cubicBezTo>
                  <a:cubicBezTo>
                    <a:pt x="9373" y="5856"/>
                    <a:pt x="9396" y="5861"/>
                    <a:pt x="9416" y="5868"/>
                  </a:cubicBezTo>
                  <a:cubicBezTo>
                    <a:pt x="9492" y="5894"/>
                    <a:pt x="9568" y="5917"/>
                    <a:pt x="9647" y="5940"/>
                  </a:cubicBezTo>
                  <a:cubicBezTo>
                    <a:pt x="9662" y="5945"/>
                    <a:pt x="9675" y="5950"/>
                    <a:pt x="9688" y="5952"/>
                  </a:cubicBezTo>
                  <a:cubicBezTo>
                    <a:pt x="9695" y="5955"/>
                    <a:pt x="9703" y="5957"/>
                    <a:pt x="9710" y="5960"/>
                  </a:cubicBezTo>
                  <a:cubicBezTo>
                    <a:pt x="9789" y="5980"/>
                    <a:pt x="9868" y="6003"/>
                    <a:pt x="9946" y="6021"/>
                  </a:cubicBezTo>
                  <a:cubicBezTo>
                    <a:pt x="9951" y="6023"/>
                    <a:pt x="9954" y="6023"/>
                    <a:pt x="9956" y="6023"/>
                  </a:cubicBezTo>
                  <a:cubicBezTo>
                    <a:pt x="10040" y="6043"/>
                    <a:pt x="10124" y="6064"/>
                    <a:pt x="10207" y="6082"/>
                  </a:cubicBezTo>
                  <a:cubicBezTo>
                    <a:pt x="10215" y="6082"/>
                    <a:pt x="10223" y="6084"/>
                    <a:pt x="10230" y="6087"/>
                  </a:cubicBezTo>
                  <a:cubicBezTo>
                    <a:pt x="10253" y="6089"/>
                    <a:pt x="10273" y="6094"/>
                    <a:pt x="10296" y="6099"/>
                  </a:cubicBezTo>
                  <a:cubicBezTo>
                    <a:pt x="10347" y="6109"/>
                    <a:pt x="10398" y="6117"/>
                    <a:pt x="10446" y="6127"/>
                  </a:cubicBezTo>
                  <a:cubicBezTo>
                    <a:pt x="10479" y="6132"/>
                    <a:pt x="10512" y="6137"/>
                    <a:pt x="10545" y="6142"/>
                  </a:cubicBezTo>
                  <a:cubicBezTo>
                    <a:pt x="10593" y="6153"/>
                    <a:pt x="10641" y="6160"/>
                    <a:pt x="10692" y="6168"/>
                  </a:cubicBezTo>
                  <a:cubicBezTo>
                    <a:pt x="10707" y="6168"/>
                    <a:pt x="10725" y="6173"/>
                    <a:pt x="10740" y="6175"/>
                  </a:cubicBezTo>
                  <a:cubicBezTo>
                    <a:pt x="10758" y="6178"/>
                    <a:pt x="10776" y="6178"/>
                    <a:pt x="10793" y="6180"/>
                  </a:cubicBezTo>
                  <a:cubicBezTo>
                    <a:pt x="10839" y="6188"/>
                    <a:pt x="10885" y="6193"/>
                    <a:pt x="10930" y="6198"/>
                  </a:cubicBezTo>
                  <a:cubicBezTo>
                    <a:pt x="10966" y="6203"/>
                    <a:pt x="11001" y="6206"/>
                    <a:pt x="11037" y="6211"/>
                  </a:cubicBezTo>
                  <a:cubicBezTo>
                    <a:pt x="11082" y="6216"/>
                    <a:pt x="11131" y="6221"/>
                    <a:pt x="11176" y="6224"/>
                  </a:cubicBezTo>
                  <a:cubicBezTo>
                    <a:pt x="11199" y="6226"/>
                    <a:pt x="11222" y="6229"/>
                    <a:pt x="11245" y="6231"/>
                  </a:cubicBezTo>
                  <a:cubicBezTo>
                    <a:pt x="11257" y="6231"/>
                    <a:pt x="11268" y="6231"/>
                    <a:pt x="11280" y="6234"/>
                  </a:cubicBezTo>
                  <a:cubicBezTo>
                    <a:pt x="11328" y="6236"/>
                    <a:pt x="11377" y="6239"/>
                    <a:pt x="11427" y="6244"/>
                  </a:cubicBezTo>
                  <a:cubicBezTo>
                    <a:pt x="11460" y="6244"/>
                    <a:pt x="11493" y="6246"/>
                    <a:pt x="11526" y="6249"/>
                  </a:cubicBezTo>
                  <a:cubicBezTo>
                    <a:pt x="11577" y="6251"/>
                    <a:pt x="11630" y="6254"/>
                    <a:pt x="11683" y="6254"/>
                  </a:cubicBezTo>
                  <a:cubicBezTo>
                    <a:pt x="11709" y="6256"/>
                    <a:pt x="11732" y="6256"/>
                    <a:pt x="11757" y="6259"/>
                  </a:cubicBezTo>
                  <a:lnTo>
                    <a:pt x="11772" y="6259"/>
                  </a:lnTo>
                  <a:cubicBezTo>
                    <a:pt x="11856" y="6259"/>
                    <a:pt x="11940" y="6262"/>
                    <a:pt x="12023" y="6262"/>
                  </a:cubicBezTo>
                  <a:lnTo>
                    <a:pt x="12038" y="6262"/>
                  </a:lnTo>
                  <a:cubicBezTo>
                    <a:pt x="12117" y="6259"/>
                    <a:pt x="12196" y="6259"/>
                    <a:pt x="12274" y="6256"/>
                  </a:cubicBezTo>
                  <a:lnTo>
                    <a:pt x="12290" y="6256"/>
                  </a:lnTo>
                  <a:cubicBezTo>
                    <a:pt x="12310" y="6254"/>
                    <a:pt x="12328" y="6254"/>
                    <a:pt x="12345" y="6254"/>
                  </a:cubicBezTo>
                  <a:cubicBezTo>
                    <a:pt x="12411" y="6249"/>
                    <a:pt x="12477" y="6246"/>
                    <a:pt x="12541" y="6244"/>
                  </a:cubicBezTo>
                  <a:cubicBezTo>
                    <a:pt x="12574" y="6241"/>
                    <a:pt x="12604" y="6239"/>
                    <a:pt x="12634" y="6236"/>
                  </a:cubicBezTo>
                  <a:cubicBezTo>
                    <a:pt x="12693" y="6231"/>
                    <a:pt x="12754" y="6226"/>
                    <a:pt x="12812" y="6221"/>
                  </a:cubicBezTo>
                  <a:cubicBezTo>
                    <a:pt x="12830" y="6221"/>
                    <a:pt x="12850" y="6218"/>
                    <a:pt x="12868" y="6216"/>
                  </a:cubicBezTo>
                  <a:cubicBezTo>
                    <a:pt x="12878" y="6216"/>
                    <a:pt x="12888" y="6213"/>
                    <a:pt x="12898" y="6213"/>
                  </a:cubicBezTo>
                  <a:cubicBezTo>
                    <a:pt x="12997" y="6203"/>
                    <a:pt x="13096" y="6191"/>
                    <a:pt x="13192" y="6178"/>
                  </a:cubicBezTo>
                  <a:cubicBezTo>
                    <a:pt x="13205" y="6175"/>
                    <a:pt x="13218" y="6175"/>
                    <a:pt x="13230" y="6173"/>
                  </a:cubicBezTo>
                  <a:cubicBezTo>
                    <a:pt x="13317" y="6160"/>
                    <a:pt x="13403" y="6147"/>
                    <a:pt x="13489" y="6132"/>
                  </a:cubicBezTo>
                  <a:cubicBezTo>
                    <a:pt x="13502" y="6130"/>
                    <a:pt x="13517" y="6127"/>
                    <a:pt x="13530" y="6125"/>
                  </a:cubicBezTo>
                  <a:cubicBezTo>
                    <a:pt x="13545" y="6122"/>
                    <a:pt x="13563" y="6120"/>
                    <a:pt x="13578" y="6114"/>
                  </a:cubicBezTo>
                  <a:cubicBezTo>
                    <a:pt x="13623" y="6107"/>
                    <a:pt x="13669" y="6097"/>
                    <a:pt x="13715" y="6089"/>
                  </a:cubicBezTo>
                  <a:cubicBezTo>
                    <a:pt x="13748" y="6082"/>
                    <a:pt x="13781" y="6074"/>
                    <a:pt x="13814" y="6069"/>
                  </a:cubicBezTo>
                  <a:cubicBezTo>
                    <a:pt x="13859" y="6059"/>
                    <a:pt x="13907" y="6046"/>
                    <a:pt x="13953" y="6036"/>
                  </a:cubicBezTo>
                  <a:cubicBezTo>
                    <a:pt x="13984" y="6028"/>
                    <a:pt x="14017" y="6021"/>
                    <a:pt x="14047" y="6013"/>
                  </a:cubicBezTo>
                  <a:cubicBezTo>
                    <a:pt x="14095" y="6000"/>
                    <a:pt x="14143" y="5988"/>
                    <a:pt x="14191" y="5975"/>
                  </a:cubicBezTo>
                  <a:cubicBezTo>
                    <a:pt x="14219" y="5967"/>
                    <a:pt x="14247" y="5960"/>
                    <a:pt x="14275" y="5952"/>
                  </a:cubicBezTo>
                  <a:cubicBezTo>
                    <a:pt x="14334" y="5934"/>
                    <a:pt x="14392" y="5917"/>
                    <a:pt x="14453" y="5899"/>
                  </a:cubicBezTo>
                  <a:cubicBezTo>
                    <a:pt x="14465" y="5894"/>
                    <a:pt x="14481" y="5891"/>
                    <a:pt x="14493" y="5886"/>
                  </a:cubicBezTo>
                  <a:cubicBezTo>
                    <a:pt x="14496" y="5886"/>
                    <a:pt x="14496" y="5886"/>
                    <a:pt x="14498" y="5884"/>
                  </a:cubicBezTo>
                  <a:cubicBezTo>
                    <a:pt x="14577" y="5858"/>
                    <a:pt x="14656" y="5830"/>
                    <a:pt x="14734" y="5803"/>
                  </a:cubicBezTo>
                  <a:cubicBezTo>
                    <a:pt x="14757" y="5795"/>
                    <a:pt x="14780" y="5785"/>
                    <a:pt x="14803" y="5777"/>
                  </a:cubicBezTo>
                  <a:cubicBezTo>
                    <a:pt x="14858" y="5757"/>
                    <a:pt x="14912" y="5734"/>
                    <a:pt x="14967" y="5711"/>
                  </a:cubicBezTo>
                  <a:cubicBezTo>
                    <a:pt x="14993" y="5701"/>
                    <a:pt x="15018" y="5691"/>
                    <a:pt x="15044" y="5681"/>
                  </a:cubicBezTo>
                  <a:cubicBezTo>
                    <a:pt x="15097" y="5658"/>
                    <a:pt x="15148" y="5633"/>
                    <a:pt x="15201" y="5610"/>
                  </a:cubicBezTo>
                  <a:cubicBezTo>
                    <a:pt x="15224" y="5600"/>
                    <a:pt x="15246" y="5590"/>
                    <a:pt x="15269" y="5579"/>
                  </a:cubicBezTo>
                  <a:cubicBezTo>
                    <a:pt x="15340" y="5544"/>
                    <a:pt x="15411" y="5508"/>
                    <a:pt x="15482" y="5470"/>
                  </a:cubicBezTo>
                  <a:cubicBezTo>
                    <a:pt x="15551" y="5432"/>
                    <a:pt x="15617" y="5394"/>
                    <a:pt x="15680" y="5356"/>
                  </a:cubicBezTo>
                  <a:lnTo>
                    <a:pt x="15683" y="5356"/>
                  </a:lnTo>
                  <a:cubicBezTo>
                    <a:pt x="15731" y="5328"/>
                    <a:pt x="15776" y="5298"/>
                    <a:pt x="15822" y="5267"/>
                  </a:cubicBezTo>
                  <a:cubicBezTo>
                    <a:pt x="15835" y="5260"/>
                    <a:pt x="15853" y="5250"/>
                    <a:pt x="15865" y="5240"/>
                  </a:cubicBezTo>
                  <a:cubicBezTo>
                    <a:pt x="15926" y="5202"/>
                    <a:pt x="15982" y="5161"/>
                    <a:pt x="16038" y="5120"/>
                  </a:cubicBezTo>
                  <a:cubicBezTo>
                    <a:pt x="16055" y="5108"/>
                    <a:pt x="16068" y="5095"/>
                    <a:pt x="16083" y="5082"/>
                  </a:cubicBezTo>
                  <a:cubicBezTo>
                    <a:pt x="16124" y="5054"/>
                    <a:pt x="16162" y="5024"/>
                    <a:pt x="16197" y="4994"/>
                  </a:cubicBezTo>
                  <a:cubicBezTo>
                    <a:pt x="16218" y="4978"/>
                    <a:pt x="16235" y="4961"/>
                    <a:pt x="16253" y="4945"/>
                  </a:cubicBezTo>
                  <a:cubicBezTo>
                    <a:pt x="16284" y="4920"/>
                    <a:pt x="16314" y="4895"/>
                    <a:pt x="16342" y="4867"/>
                  </a:cubicBezTo>
                  <a:lnTo>
                    <a:pt x="16345" y="4867"/>
                  </a:lnTo>
                  <a:cubicBezTo>
                    <a:pt x="16398" y="4816"/>
                    <a:pt x="16451" y="4765"/>
                    <a:pt x="16499" y="4712"/>
                  </a:cubicBezTo>
                  <a:cubicBezTo>
                    <a:pt x="16514" y="4697"/>
                    <a:pt x="16527" y="4682"/>
                    <a:pt x="16542" y="4666"/>
                  </a:cubicBezTo>
                  <a:cubicBezTo>
                    <a:pt x="16575" y="4628"/>
                    <a:pt x="16608" y="4590"/>
                    <a:pt x="16639" y="4552"/>
                  </a:cubicBezTo>
                  <a:cubicBezTo>
                    <a:pt x="16646" y="4542"/>
                    <a:pt x="16654" y="4535"/>
                    <a:pt x="16662" y="4524"/>
                  </a:cubicBezTo>
                  <a:cubicBezTo>
                    <a:pt x="16669" y="4514"/>
                    <a:pt x="16677" y="4504"/>
                    <a:pt x="16684" y="4494"/>
                  </a:cubicBezTo>
                  <a:cubicBezTo>
                    <a:pt x="16705" y="4466"/>
                    <a:pt x="16725" y="4438"/>
                    <a:pt x="16745" y="4410"/>
                  </a:cubicBezTo>
                  <a:cubicBezTo>
                    <a:pt x="16760" y="4390"/>
                    <a:pt x="16776" y="4367"/>
                    <a:pt x="16788" y="4347"/>
                  </a:cubicBezTo>
                  <a:cubicBezTo>
                    <a:pt x="16809" y="4319"/>
                    <a:pt x="16826" y="4289"/>
                    <a:pt x="16842" y="4261"/>
                  </a:cubicBezTo>
                  <a:cubicBezTo>
                    <a:pt x="16852" y="4245"/>
                    <a:pt x="16862" y="4230"/>
                    <a:pt x="16869" y="4218"/>
                  </a:cubicBezTo>
                  <a:cubicBezTo>
                    <a:pt x="16872" y="4210"/>
                    <a:pt x="16877" y="4202"/>
                    <a:pt x="16880" y="4197"/>
                  </a:cubicBezTo>
                  <a:cubicBezTo>
                    <a:pt x="16892" y="4172"/>
                    <a:pt x="16905" y="4147"/>
                    <a:pt x="16918" y="4121"/>
                  </a:cubicBezTo>
                  <a:cubicBezTo>
                    <a:pt x="16930" y="4098"/>
                    <a:pt x="16943" y="4076"/>
                    <a:pt x="16953" y="4050"/>
                  </a:cubicBezTo>
                  <a:cubicBezTo>
                    <a:pt x="16963" y="4027"/>
                    <a:pt x="16973" y="4002"/>
                    <a:pt x="16984" y="3977"/>
                  </a:cubicBezTo>
                  <a:cubicBezTo>
                    <a:pt x="16991" y="3959"/>
                    <a:pt x="16999" y="3941"/>
                    <a:pt x="17006" y="3923"/>
                  </a:cubicBezTo>
                  <a:cubicBezTo>
                    <a:pt x="17009" y="3918"/>
                    <a:pt x="17011" y="3911"/>
                    <a:pt x="17014" y="3906"/>
                  </a:cubicBezTo>
                  <a:cubicBezTo>
                    <a:pt x="17022" y="3880"/>
                    <a:pt x="17029" y="3857"/>
                    <a:pt x="17037" y="3832"/>
                  </a:cubicBezTo>
                  <a:cubicBezTo>
                    <a:pt x="17044" y="3809"/>
                    <a:pt x="17052" y="3784"/>
                    <a:pt x="17060" y="3759"/>
                  </a:cubicBezTo>
                  <a:cubicBezTo>
                    <a:pt x="17065" y="3736"/>
                    <a:pt x="17072" y="3710"/>
                    <a:pt x="17077" y="3688"/>
                  </a:cubicBezTo>
                  <a:cubicBezTo>
                    <a:pt x="17080" y="3670"/>
                    <a:pt x="17085" y="3652"/>
                    <a:pt x="17090" y="3634"/>
                  </a:cubicBezTo>
                  <a:cubicBezTo>
                    <a:pt x="17090" y="3627"/>
                    <a:pt x="17093" y="3619"/>
                    <a:pt x="17093" y="3611"/>
                  </a:cubicBezTo>
                  <a:cubicBezTo>
                    <a:pt x="17098" y="3586"/>
                    <a:pt x="17100" y="3563"/>
                    <a:pt x="17105" y="3538"/>
                  </a:cubicBezTo>
                  <a:cubicBezTo>
                    <a:pt x="17108" y="3513"/>
                    <a:pt x="17113" y="3490"/>
                    <a:pt x="17115" y="3464"/>
                  </a:cubicBezTo>
                  <a:cubicBezTo>
                    <a:pt x="17118" y="3439"/>
                    <a:pt x="17118" y="3414"/>
                    <a:pt x="17121" y="3391"/>
                  </a:cubicBezTo>
                  <a:cubicBezTo>
                    <a:pt x="17121" y="3373"/>
                    <a:pt x="17123" y="3355"/>
                    <a:pt x="17123" y="3338"/>
                  </a:cubicBezTo>
                  <a:cubicBezTo>
                    <a:pt x="17123" y="3322"/>
                    <a:pt x="17123" y="3307"/>
                    <a:pt x="17123" y="3292"/>
                  </a:cubicBezTo>
                  <a:lnTo>
                    <a:pt x="17133" y="4"/>
                  </a:lnTo>
                  <a:close/>
                </a:path>
              </a:pathLst>
            </a:custGeom>
            <a:solidFill>
              <a:srgbClr val="0D4D8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9" name="Google Shape;1399;p47"/>
            <p:cNvSpPr/>
            <p:nvPr/>
          </p:nvSpPr>
          <p:spPr>
            <a:xfrm>
              <a:off x="3403733" y="1827600"/>
              <a:ext cx="2336254" cy="1353391"/>
            </a:xfrm>
            <a:custGeom>
              <a:avLst/>
              <a:gdLst/>
              <a:ahLst/>
              <a:cxnLst/>
              <a:rect l="l" t="t" r="r" b="b"/>
              <a:pathLst>
                <a:path w="37680" h="21828" extrusionOk="0">
                  <a:moveTo>
                    <a:pt x="18779" y="1"/>
                  </a:moveTo>
                  <a:lnTo>
                    <a:pt x="0" y="10916"/>
                  </a:lnTo>
                  <a:lnTo>
                    <a:pt x="5458" y="14065"/>
                  </a:lnTo>
                  <a:cubicBezTo>
                    <a:pt x="5667" y="14169"/>
                    <a:pt x="5921" y="14219"/>
                    <a:pt x="6171" y="14219"/>
                  </a:cubicBezTo>
                  <a:cubicBezTo>
                    <a:pt x="6598" y="14219"/>
                    <a:pt x="7015" y="14076"/>
                    <a:pt x="7185" y="13817"/>
                  </a:cubicBezTo>
                  <a:cubicBezTo>
                    <a:pt x="7436" y="13436"/>
                    <a:pt x="7824" y="13079"/>
                    <a:pt x="8351" y="12772"/>
                  </a:cubicBezTo>
                  <a:cubicBezTo>
                    <a:pt x="9354" y="12189"/>
                    <a:pt x="10672" y="11897"/>
                    <a:pt x="11992" y="11897"/>
                  </a:cubicBezTo>
                  <a:cubicBezTo>
                    <a:pt x="13312" y="11897"/>
                    <a:pt x="14634" y="12189"/>
                    <a:pt x="15645" y="12772"/>
                  </a:cubicBezTo>
                  <a:cubicBezTo>
                    <a:pt x="15690" y="12800"/>
                    <a:pt x="15738" y="12828"/>
                    <a:pt x="15784" y="12856"/>
                  </a:cubicBezTo>
                  <a:cubicBezTo>
                    <a:pt x="17590" y="13979"/>
                    <a:pt x="17623" y="15742"/>
                    <a:pt x="15858" y="16880"/>
                  </a:cubicBezTo>
                  <a:cubicBezTo>
                    <a:pt x="15290" y="17248"/>
                    <a:pt x="14602" y="17512"/>
                    <a:pt x="13864" y="17676"/>
                  </a:cubicBezTo>
                  <a:cubicBezTo>
                    <a:pt x="13154" y="17831"/>
                    <a:pt x="12957" y="18351"/>
                    <a:pt x="13443" y="18676"/>
                  </a:cubicBezTo>
                  <a:lnTo>
                    <a:pt x="18901" y="21828"/>
                  </a:lnTo>
                  <a:lnTo>
                    <a:pt x="24267" y="18709"/>
                  </a:lnTo>
                  <a:cubicBezTo>
                    <a:pt x="24484" y="18583"/>
                    <a:pt x="24763" y="18523"/>
                    <a:pt x="25039" y="18523"/>
                  </a:cubicBezTo>
                  <a:cubicBezTo>
                    <a:pt x="25324" y="18523"/>
                    <a:pt x="25605" y="18586"/>
                    <a:pt x="25811" y="18706"/>
                  </a:cubicBezTo>
                  <a:cubicBezTo>
                    <a:pt x="25915" y="18764"/>
                    <a:pt x="25999" y="18838"/>
                    <a:pt x="26057" y="18924"/>
                  </a:cubicBezTo>
                  <a:cubicBezTo>
                    <a:pt x="26308" y="19307"/>
                    <a:pt x="26701" y="19665"/>
                    <a:pt x="27234" y="19972"/>
                  </a:cubicBezTo>
                  <a:cubicBezTo>
                    <a:pt x="27300" y="20010"/>
                    <a:pt x="27366" y="20045"/>
                    <a:pt x="27434" y="20083"/>
                  </a:cubicBezTo>
                  <a:cubicBezTo>
                    <a:pt x="28411" y="20590"/>
                    <a:pt x="29648" y="20843"/>
                    <a:pt x="30884" y="20843"/>
                  </a:cubicBezTo>
                  <a:cubicBezTo>
                    <a:pt x="32146" y="20843"/>
                    <a:pt x="33405" y="20579"/>
                    <a:pt x="34383" y="20053"/>
                  </a:cubicBezTo>
                  <a:cubicBezTo>
                    <a:pt x="36536" y="18894"/>
                    <a:pt x="36571" y="16941"/>
                    <a:pt x="34505" y="15747"/>
                  </a:cubicBezTo>
                  <a:cubicBezTo>
                    <a:pt x="33972" y="15440"/>
                    <a:pt x="33356" y="15214"/>
                    <a:pt x="32699" y="15070"/>
                  </a:cubicBezTo>
                  <a:cubicBezTo>
                    <a:pt x="32547" y="15037"/>
                    <a:pt x="32420" y="14986"/>
                    <a:pt x="32316" y="14928"/>
                  </a:cubicBezTo>
                  <a:cubicBezTo>
                    <a:pt x="31910" y="14692"/>
                    <a:pt x="31872" y="14288"/>
                    <a:pt x="32316" y="14032"/>
                  </a:cubicBezTo>
                  <a:lnTo>
                    <a:pt x="37680" y="10913"/>
                  </a:lnTo>
                  <a:lnTo>
                    <a:pt x="18779" y="1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0" name="Google Shape;1400;p47"/>
            <p:cNvSpPr/>
            <p:nvPr/>
          </p:nvSpPr>
          <p:spPr>
            <a:xfrm>
              <a:off x="3457928" y="1854692"/>
              <a:ext cx="2241886" cy="1298642"/>
            </a:xfrm>
            <a:custGeom>
              <a:avLst/>
              <a:gdLst/>
              <a:ahLst/>
              <a:cxnLst/>
              <a:rect l="l" t="t" r="r" b="b"/>
              <a:pathLst>
                <a:path w="36158" h="20945" extrusionOk="0">
                  <a:moveTo>
                    <a:pt x="18018" y="0"/>
                  </a:moveTo>
                  <a:lnTo>
                    <a:pt x="0" y="10471"/>
                  </a:lnTo>
                  <a:lnTo>
                    <a:pt x="4877" y="13286"/>
                  </a:lnTo>
                  <a:cubicBezTo>
                    <a:pt x="5021" y="13357"/>
                    <a:pt x="5211" y="13395"/>
                    <a:pt x="5409" y="13395"/>
                  </a:cubicBezTo>
                  <a:cubicBezTo>
                    <a:pt x="5764" y="13395"/>
                    <a:pt x="6033" y="13276"/>
                    <a:pt x="6104" y="13164"/>
                  </a:cubicBezTo>
                  <a:cubicBezTo>
                    <a:pt x="6396" y="12720"/>
                    <a:pt x="6829" y="12330"/>
                    <a:pt x="7397" y="12000"/>
                  </a:cubicBezTo>
                  <a:cubicBezTo>
                    <a:pt x="8427" y="11402"/>
                    <a:pt x="9789" y="11072"/>
                    <a:pt x="11232" y="11072"/>
                  </a:cubicBezTo>
                  <a:cubicBezTo>
                    <a:pt x="12675" y="11072"/>
                    <a:pt x="14039" y="11402"/>
                    <a:pt x="15074" y="11998"/>
                  </a:cubicBezTo>
                  <a:cubicBezTo>
                    <a:pt x="15125" y="12028"/>
                    <a:pt x="15175" y="12059"/>
                    <a:pt x="15223" y="12089"/>
                  </a:cubicBezTo>
                  <a:cubicBezTo>
                    <a:pt x="16220" y="12710"/>
                    <a:pt x="16773" y="13542"/>
                    <a:pt x="16781" y="14435"/>
                  </a:cubicBezTo>
                  <a:cubicBezTo>
                    <a:pt x="16788" y="15315"/>
                    <a:pt x="16263" y="16139"/>
                    <a:pt x="15305" y="16760"/>
                  </a:cubicBezTo>
                  <a:cubicBezTo>
                    <a:pt x="14711" y="17141"/>
                    <a:pt x="13999" y="17427"/>
                    <a:pt x="13185" y="17607"/>
                  </a:cubicBezTo>
                  <a:cubicBezTo>
                    <a:pt x="12908" y="17668"/>
                    <a:pt x="12802" y="17785"/>
                    <a:pt x="12797" y="17818"/>
                  </a:cubicBezTo>
                  <a:cubicBezTo>
                    <a:pt x="12799" y="17825"/>
                    <a:pt x="12819" y="17863"/>
                    <a:pt x="12885" y="17912"/>
                  </a:cubicBezTo>
                  <a:lnTo>
                    <a:pt x="18140" y="20945"/>
                  </a:lnTo>
                  <a:lnTo>
                    <a:pt x="23313" y="17937"/>
                  </a:lnTo>
                  <a:cubicBezTo>
                    <a:pt x="23577" y="17782"/>
                    <a:pt x="23919" y="17699"/>
                    <a:pt x="24277" y="17699"/>
                  </a:cubicBezTo>
                  <a:cubicBezTo>
                    <a:pt x="24640" y="17699"/>
                    <a:pt x="24982" y="17782"/>
                    <a:pt x="25243" y="17934"/>
                  </a:cubicBezTo>
                  <a:cubicBezTo>
                    <a:pt x="25400" y="18026"/>
                    <a:pt x="25525" y="18137"/>
                    <a:pt x="25613" y="18272"/>
                  </a:cubicBezTo>
                  <a:cubicBezTo>
                    <a:pt x="25842" y="18617"/>
                    <a:pt x="26194" y="18929"/>
                    <a:pt x="26663" y="19200"/>
                  </a:cubicBezTo>
                  <a:cubicBezTo>
                    <a:pt x="26724" y="19233"/>
                    <a:pt x="26787" y="19268"/>
                    <a:pt x="26851" y="19301"/>
                  </a:cubicBezTo>
                  <a:cubicBezTo>
                    <a:pt x="27741" y="19763"/>
                    <a:pt x="28902" y="20019"/>
                    <a:pt x="30122" y="20019"/>
                  </a:cubicBezTo>
                  <a:cubicBezTo>
                    <a:pt x="31373" y="20019"/>
                    <a:pt x="32549" y="19755"/>
                    <a:pt x="33442" y="19273"/>
                  </a:cubicBezTo>
                  <a:cubicBezTo>
                    <a:pt x="34362" y="18779"/>
                    <a:pt x="34875" y="18130"/>
                    <a:pt x="34885" y="17448"/>
                  </a:cubicBezTo>
                  <a:cubicBezTo>
                    <a:pt x="34892" y="16781"/>
                    <a:pt x="34421" y="16136"/>
                    <a:pt x="33551" y="15637"/>
                  </a:cubicBezTo>
                  <a:cubicBezTo>
                    <a:pt x="33067" y="15355"/>
                    <a:pt x="32496" y="15142"/>
                    <a:pt x="31854" y="15000"/>
                  </a:cubicBezTo>
                  <a:cubicBezTo>
                    <a:pt x="31669" y="14960"/>
                    <a:pt x="31504" y="14896"/>
                    <a:pt x="31365" y="14815"/>
                  </a:cubicBezTo>
                  <a:cubicBezTo>
                    <a:pt x="31040" y="14628"/>
                    <a:pt x="30855" y="14344"/>
                    <a:pt x="30855" y="14037"/>
                  </a:cubicBezTo>
                  <a:cubicBezTo>
                    <a:pt x="30853" y="13730"/>
                    <a:pt x="31038" y="13448"/>
                    <a:pt x="31362" y="13261"/>
                  </a:cubicBezTo>
                  <a:lnTo>
                    <a:pt x="36158" y="10474"/>
                  </a:lnTo>
                  <a:lnTo>
                    <a:pt x="18018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1" name="Google Shape;1401;p47"/>
            <p:cNvSpPr/>
            <p:nvPr/>
          </p:nvSpPr>
          <p:spPr>
            <a:xfrm>
              <a:off x="5574511" y="3086633"/>
              <a:ext cx="631557" cy="365443"/>
            </a:xfrm>
            <a:custGeom>
              <a:avLst/>
              <a:gdLst/>
              <a:ahLst/>
              <a:cxnLst/>
              <a:rect l="l" t="t" r="r" b="b"/>
              <a:pathLst>
                <a:path w="10186" h="5894" extrusionOk="0">
                  <a:moveTo>
                    <a:pt x="5889" y="332"/>
                  </a:moveTo>
                  <a:cubicBezTo>
                    <a:pt x="5993" y="332"/>
                    <a:pt x="6087" y="355"/>
                    <a:pt x="6156" y="396"/>
                  </a:cubicBezTo>
                  <a:cubicBezTo>
                    <a:pt x="6224" y="434"/>
                    <a:pt x="6265" y="490"/>
                    <a:pt x="6267" y="548"/>
                  </a:cubicBezTo>
                  <a:cubicBezTo>
                    <a:pt x="6267" y="632"/>
                    <a:pt x="6323" y="708"/>
                    <a:pt x="6422" y="764"/>
                  </a:cubicBezTo>
                  <a:cubicBezTo>
                    <a:pt x="6470" y="791"/>
                    <a:pt x="6528" y="814"/>
                    <a:pt x="6594" y="832"/>
                  </a:cubicBezTo>
                  <a:cubicBezTo>
                    <a:pt x="6659" y="848"/>
                    <a:pt x="6728" y="856"/>
                    <a:pt x="6795" y="856"/>
                  </a:cubicBezTo>
                  <a:cubicBezTo>
                    <a:pt x="6933" y="856"/>
                    <a:pt x="7068" y="824"/>
                    <a:pt x="7170" y="766"/>
                  </a:cubicBezTo>
                  <a:cubicBezTo>
                    <a:pt x="7242" y="723"/>
                    <a:pt x="7338" y="701"/>
                    <a:pt x="7434" y="701"/>
                  </a:cubicBezTo>
                  <a:cubicBezTo>
                    <a:pt x="7530" y="701"/>
                    <a:pt x="7626" y="723"/>
                    <a:pt x="7700" y="766"/>
                  </a:cubicBezTo>
                  <a:lnTo>
                    <a:pt x="8851" y="1431"/>
                  </a:lnTo>
                  <a:cubicBezTo>
                    <a:pt x="8998" y="1514"/>
                    <a:pt x="8998" y="1654"/>
                    <a:pt x="8854" y="1737"/>
                  </a:cubicBezTo>
                  <a:cubicBezTo>
                    <a:pt x="8702" y="1826"/>
                    <a:pt x="8656" y="1955"/>
                    <a:pt x="8740" y="2070"/>
                  </a:cubicBezTo>
                  <a:cubicBezTo>
                    <a:pt x="8768" y="2108"/>
                    <a:pt x="8808" y="2143"/>
                    <a:pt x="8856" y="2171"/>
                  </a:cubicBezTo>
                  <a:cubicBezTo>
                    <a:pt x="8953" y="2227"/>
                    <a:pt x="9087" y="2260"/>
                    <a:pt x="9229" y="2260"/>
                  </a:cubicBezTo>
                  <a:cubicBezTo>
                    <a:pt x="9331" y="2260"/>
                    <a:pt x="9427" y="2283"/>
                    <a:pt x="9495" y="2323"/>
                  </a:cubicBezTo>
                  <a:cubicBezTo>
                    <a:pt x="9561" y="2364"/>
                    <a:pt x="9605" y="2417"/>
                    <a:pt x="9605" y="2478"/>
                  </a:cubicBezTo>
                  <a:lnTo>
                    <a:pt x="9610" y="3416"/>
                  </a:lnTo>
                  <a:cubicBezTo>
                    <a:pt x="9612" y="3538"/>
                    <a:pt x="9445" y="3634"/>
                    <a:pt x="9237" y="3634"/>
                  </a:cubicBezTo>
                  <a:cubicBezTo>
                    <a:pt x="9024" y="3634"/>
                    <a:pt x="8831" y="3708"/>
                    <a:pt x="8750" y="3822"/>
                  </a:cubicBezTo>
                  <a:cubicBezTo>
                    <a:pt x="8669" y="3939"/>
                    <a:pt x="8714" y="4068"/>
                    <a:pt x="8867" y="4157"/>
                  </a:cubicBezTo>
                  <a:cubicBezTo>
                    <a:pt x="9014" y="4240"/>
                    <a:pt x="9014" y="4380"/>
                    <a:pt x="8869" y="4464"/>
                  </a:cubicBezTo>
                  <a:lnTo>
                    <a:pt x="7725" y="5128"/>
                  </a:lnTo>
                  <a:cubicBezTo>
                    <a:pt x="7652" y="5171"/>
                    <a:pt x="7555" y="5193"/>
                    <a:pt x="7459" y="5193"/>
                  </a:cubicBezTo>
                  <a:cubicBezTo>
                    <a:pt x="7363" y="5193"/>
                    <a:pt x="7266" y="5171"/>
                    <a:pt x="7193" y="5128"/>
                  </a:cubicBezTo>
                  <a:cubicBezTo>
                    <a:pt x="7092" y="5070"/>
                    <a:pt x="6957" y="5039"/>
                    <a:pt x="6819" y="5039"/>
                  </a:cubicBezTo>
                  <a:cubicBezTo>
                    <a:pt x="6751" y="5039"/>
                    <a:pt x="6682" y="5046"/>
                    <a:pt x="6617" y="5062"/>
                  </a:cubicBezTo>
                  <a:cubicBezTo>
                    <a:pt x="6419" y="5110"/>
                    <a:pt x="6293" y="5222"/>
                    <a:pt x="6295" y="5344"/>
                  </a:cubicBezTo>
                  <a:cubicBezTo>
                    <a:pt x="6293" y="5465"/>
                    <a:pt x="6128" y="5562"/>
                    <a:pt x="5920" y="5562"/>
                  </a:cubicBezTo>
                  <a:lnTo>
                    <a:pt x="4297" y="5562"/>
                  </a:lnTo>
                  <a:cubicBezTo>
                    <a:pt x="4193" y="5562"/>
                    <a:pt x="4099" y="5539"/>
                    <a:pt x="4030" y="5498"/>
                  </a:cubicBezTo>
                  <a:cubicBezTo>
                    <a:pt x="3962" y="5458"/>
                    <a:pt x="3919" y="5404"/>
                    <a:pt x="3919" y="5344"/>
                  </a:cubicBezTo>
                  <a:cubicBezTo>
                    <a:pt x="3919" y="5262"/>
                    <a:pt x="3863" y="5186"/>
                    <a:pt x="3764" y="5131"/>
                  </a:cubicBezTo>
                  <a:cubicBezTo>
                    <a:pt x="3716" y="5100"/>
                    <a:pt x="3658" y="5077"/>
                    <a:pt x="3592" y="5062"/>
                  </a:cubicBezTo>
                  <a:cubicBezTo>
                    <a:pt x="3527" y="5046"/>
                    <a:pt x="3458" y="5039"/>
                    <a:pt x="3391" y="5039"/>
                  </a:cubicBezTo>
                  <a:cubicBezTo>
                    <a:pt x="3254" y="5039"/>
                    <a:pt x="3119" y="5070"/>
                    <a:pt x="3019" y="5128"/>
                  </a:cubicBezTo>
                  <a:cubicBezTo>
                    <a:pt x="2945" y="5171"/>
                    <a:pt x="2849" y="5193"/>
                    <a:pt x="2752" y="5193"/>
                  </a:cubicBezTo>
                  <a:cubicBezTo>
                    <a:pt x="2656" y="5193"/>
                    <a:pt x="2560" y="5171"/>
                    <a:pt x="2486" y="5128"/>
                  </a:cubicBezTo>
                  <a:lnTo>
                    <a:pt x="1335" y="4464"/>
                  </a:lnTo>
                  <a:cubicBezTo>
                    <a:pt x="1188" y="4380"/>
                    <a:pt x="1188" y="4240"/>
                    <a:pt x="1335" y="4157"/>
                  </a:cubicBezTo>
                  <a:cubicBezTo>
                    <a:pt x="1484" y="4068"/>
                    <a:pt x="1527" y="3939"/>
                    <a:pt x="1446" y="3824"/>
                  </a:cubicBezTo>
                  <a:cubicBezTo>
                    <a:pt x="1418" y="3786"/>
                    <a:pt x="1380" y="3751"/>
                    <a:pt x="1330" y="3723"/>
                  </a:cubicBezTo>
                  <a:cubicBezTo>
                    <a:pt x="1233" y="3667"/>
                    <a:pt x="1101" y="3634"/>
                    <a:pt x="957" y="3634"/>
                  </a:cubicBezTo>
                  <a:cubicBezTo>
                    <a:pt x="853" y="3634"/>
                    <a:pt x="759" y="3609"/>
                    <a:pt x="693" y="3571"/>
                  </a:cubicBezTo>
                  <a:cubicBezTo>
                    <a:pt x="625" y="3530"/>
                    <a:pt x="582" y="3477"/>
                    <a:pt x="582" y="3416"/>
                  </a:cubicBezTo>
                  <a:lnTo>
                    <a:pt x="574" y="2475"/>
                  </a:lnTo>
                  <a:cubicBezTo>
                    <a:pt x="574" y="2356"/>
                    <a:pt x="741" y="2260"/>
                    <a:pt x="949" y="2260"/>
                  </a:cubicBezTo>
                  <a:cubicBezTo>
                    <a:pt x="1165" y="2260"/>
                    <a:pt x="1355" y="2186"/>
                    <a:pt x="1436" y="2070"/>
                  </a:cubicBezTo>
                  <a:cubicBezTo>
                    <a:pt x="1517" y="1955"/>
                    <a:pt x="1472" y="1826"/>
                    <a:pt x="1320" y="1737"/>
                  </a:cubicBezTo>
                  <a:cubicBezTo>
                    <a:pt x="1172" y="1654"/>
                    <a:pt x="1172" y="1514"/>
                    <a:pt x="1317" y="1431"/>
                  </a:cubicBezTo>
                  <a:lnTo>
                    <a:pt x="2463" y="766"/>
                  </a:lnTo>
                  <a:cubicBezTo>
                    <a:pt x="2536" y="723"/>
                    <a:pt x="2631" y="701"/>
                    <a:pt x="2727" y="701"/>
                  </a:cubicBezTo>
                  <a:cubicBezTo>
                    <a:pt x="2823" y="701"/>
                    <a:pt x="2920" y="723"/>
                    <a:pt x="2993" y="766"/>
                  </a:cubicBezTo>
                  <a:cubicBezTo>
                    <a:pt x="3095" y="824"/>
                    <a:pt x="3231" y="854"/>
                    <a:pt x="3368" y="854"/>
                  </a:cubicBezTo>
                  <a:cubicBezTo>
                    <a:pt x="3436" y="854"/>
                    <a:pt x="3504" y="847"/>
                    <a:pt x="3569" y="832"/>
                  </a:cubicBezTo>
                  <a:cubicBezTo>
                    <a:pt x="3767" y="784"/>
                    <a:pt x="3894" y="672"/>
                    <a:pt x="3894" y="548"/>
                  </a:cubicBezTo>
                  <a:cubicBezTo>
                    <a:pt x="3894" y="490"/>
                    <a:pt x="3932" y="436"/>
                    <a:pt x="4000" y="396"/>
                  </a:cubicBezTo>
                  <a:cubicBezTo>
                    <a:pt x="4071" y="353"/>
                    <a:pt x="4165" y="332"/>
                    <a:pt x="4266" y="332"/>
                  </a:cubicBezTo>
                  <a:close/>
                  <a:moveTo>
                    <a:pt x="4266" y="0"/>
                  </a:moveTo>
                  <a:cubicBezTo>
                    <a:pt x="4013" y="0"/>
                    <a:pt x="3774" y="56"/>
                    <a:pt x="3594" y="160"/>
                  </a:cubicBezTo>
                  <a:cubicBezTo>
                    <a:pt x="3440" y="251"/>
                    <a:pt x="3346" y="368"/>
                    <a:pt x="3325" y="492"/>
                  </a:cubicBezTo>
                  <a:cubicBezTo>
                    <a:pt x="3152" y="411"/>
                    <a:pt x="2939" y="370"/>
                    <a:pt x="2727" y="370"/>
                  </a:cubicBezTo>
                  <a:cubicBezTo>
                    <a:pt x="2484" y="370"/>
                    <a:pt x="2242" y="423"/>
                    <a:pt x="2057" y="530"/>
                  </a:cubicBezTo>
                  <a:lnTo>
                    <a:pt x="911" y="1195"/>
                  </a:lnTo>
                  <a:cubicBezTo>
                    <a:pt x="566" y="1398"/>
                    <a:pt x="546" y="1715"/>
                    <a:pt x="850" y="1930"/>
                  </a:cubicBezTo>
                  <a:cubicBezTo>
                    <a:pt x="635" y="1943"/>
                    <a:pt x="434" y="1999"/>
                    <a:pt x="277" y="2087"/>
                  </a:cubicBezTo>
                  <a:cubicBezTo>
                    <a:pt x="100" y="2191"/>
                    <a:pt x="1" y="2331"/>
                    <a:pt x="3" y="2478"/>
                  </a:cubicBezTo>
                  <a:lnTo>
                    <a:pt x="8" y="3416"/>
                  </a:lnTo>
                  <a:cubicBezTo>
                    <a:pt x="8" y="3568"/>
                    <a:pt x="115" y="3705"/>
                    <a:pt x="287" y="3804"/>
                  </a:cubicBezTo>
                  <a:cubicBezTo>
                    <a:pt x="440" y="3893"/>
                    <a:pt x="640" y="3951"/>
                    <a:pt x="863" y="3964"/>
                  </a:cubicBezTo>
                  <a:cubicBezTo>
                    <a:pt x="561" y="4180"/>
                    <a:pt x="584" y="4499"/>
                    <a:pt x="932" y="4699"/>
                  </a:cubicBezTo>
                  <a:lnTo>
                    <a:pt x="2083" y="5364"/>
                  </a:lnTo>
                  <a:cubicBezTo>
                    <a:pt x="2268" y="5470"/>
                    <a:pt x="2510" y="5524"/>
                    <a:pt x="2752" y="5524"/>
                  </a:cubicBezTo>
                  <a:cubicBezTo>
                    <a:pt x="2965" y="5524"/>
                    <a:pt x="3179" y="5482"/>
                    <a:pt x="3353" y="5399"/>
                  </a:cubicBezTo>
                  <a:cubicBezTo>
                    <a:pt x="3376" y="5529"/>
                    <a:pt x="3478" y="5645"/>
                    <a:pt x="3627" y="5734"/>
                  </a:cubicBezTo>
                  <a:cubicBezTo>
                    <a:pt x="3800" y="5833"/>
                    <a:pt x="4038" y="5894"/>
                    <a:pt x="4299" y="5894"/>
                  </a:cubicBezTo>
                  <a:lnTo>
                    <a:pt x="5922" y="5894"/>
                  </a:lnTo>
                  <a:cubicBezTo>
                    <a:pt x="6173" y="5894"/>
                    <a:pt x="6412" y="5836"/>
                    <a:pt x="6589" y="5734"/>
                  </a:cubicBezTo>
                  <a:cubicBezTo>
                    <a:pt x="6746" y="5643"/>
                    <a:pt x="6840" y="5526"/>
                    <a:pt x="6863" y="5399"/>
                  </a:cubicBezTo>
                  <a:cubicBezTo>
                    <a:pt x="7038" y="5482"/>
                    <a:pt x="7251" y="5524"/>
                    <a:pt x="7464" y="5524"/>
                  </a:cubicBezTo>
                  <a:cubicBezTo>
                    <a:pt x="7706" y="5524"/>
                    <a:pt x="7948" y="5470"/>
                    <a:pt x="8131" y="5364"/>
                  </a:cubicBezTo>
                  <a:lnTo>
                    <a:pt x="9275" y="4699"/>
                  </a:lnTo>
                  <a:cubicBezTo>
                    <a:pt x="9620" y="4499"/>
                    <a:pt x="9640" y="4177"/>
                    <a:pt x="9336" y="3964"/>
                  </a:cubicBezTo>
                  <a:cubicBezTo>
                    <a:pt x="9812" y="3936"/>
                    <a:pt x="10185" y="3700"/>
                    <a:pt x="10185" y="3416"/>
                  </a:cubicBezTo>
                  <a:lnTo>
                    <a:pt x="10180" y="2478"/>
                  </a:lnTo>
                  <a:cubicBezTo>
                    <a:pt x="10178" y="2331"/>
                    <a:pt x="10079" y="2191"/>
                    <a:pt x="9899" y="2087"/>
                  </a:cubicBezTo>
                  <a:cubicBezTo>
                    <a:pt x="9741" y="1999"/>
                    <a:pt x="9541" y="1943"/>
                    <a:pt x="9323" y="1930"/>
                  </a:cubicBezTo>
                  <a:cubicBezTo>
                    <a:pt x="9627" y="1715"/>
                    <a:pt x="9602" y="1398"/>
                    <a:pt x="9255" y="1195"/>
                  </a:cubicBezTo>
                  <a:lnTo>
                    <a:pt x="8103" y="530"/>
                  </a:lnTo>
                  <a:cubicBezTo>
                    <a:pt x="7918" y="423"/>
                    <a:pt x="7675" y="370"/>
                    <a:pt x="7432" y="370"/>
                  </a:cubicBezTo>
                  <a:cubicBezTo>
                    <a:pt x="7220" y="370"/>
                    <a:pt x="7008" y="411"/>
                    <a:pt x="6835" y="492"/>
                  </a:cubicBezTo>
                  <a:cubicBezTo>
                    <a:pt x="6812" y="368"/>
                    <a:pt x="6716" y="251"/>
                    <a:pt x="6561" y="160"/>
                  </a:cubicBezTo>
                  <a:cubicBezTo>
                    <a:pt x="6379" y="56"/>
                    <a:pt x="6140" y="0"/>
                    <a:pt x="5889" y="0"/>
                  </a:cubicBez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2" name="Google Shape;1402;p47"/>
            <p:cNvSpPr/>
            <p:nvPr/>
          </p:nvSpPr>
          <p:spPr>
            <a:xfrm>
              <a:off x="5745948" y="3193092"/>
              <a:ext cx="288746" cy="152464"/>
            </a:xfrm>
            <a:custGeom>
              <a:avLst/>
              <a:gdLst/>
              <a:ahLst/>
              <a:cxnLst/>
              <a:rect l="l" t="t" r="r" b="b"/>
              <a:pathLst>
                <a:path w="4657" h="2459" extrusionOk="0">
                  <a:moveTo>
                    <a:pt x="2324" y="334"/>
                  </a:moveTo>
                  <a:cubicBezTo>
                    <a:pt x="2720" y="334"/>
                    <a:pt x="3118" y="421"/>
                    <a:pt x="3421" y="596"/>
                  </a:cubicBezTo>
                  <a:cubicBezTo>
                    <a:pt x="4025" y="946"/>
                    <a:pt x="4027" y="1514"/>
                    <a:pt x="3426" y="1864"/>
                  </a:cubicBezTo>
                  <a:cubicBezTo>
                    <a:pt x="3126" y="2039"/>
                    <a:pt x="2730" y="2127"/>
                    <a:pt x="2334" y="2127"/>
                  </a:cubicBezTo>
                  <a:cubicBezTo>
                    <a:pt x="1938" y="2127"/>
                    <a:pt x="1541" y="2039"/>
                    <a:pt x="1238" y="1864"/>
                  </a:cubicBezTo>
                  <a:cubicBezTo>
                    <a:pt x="631" y="1514"/>
                    <a:pt x="629" y="946"/>
                    <a:pt x="1230" y="596"/>
                  </a:cubicBezTo>
                  <a:cubicBezTo>
                    <a:pt x="1530" y="421"/>
                    <a:pt x="1927" y="334"/>
                    <a:pt x="2324" y="334"/>
                  </a:cubicBezTo>
                  <a:close/>
                  <a:moveTo>
                    <a:pt x="2322" y="1"/>
                  </a:moveTo>
                  <a:cubicBezTo>
                    <a:pt x="1779" y="1"/>
                    <a:pt x="1236" y="121"/>
                    <a:pt x="824" y="360"/>
                  </a:cubicBezTo>
                  <a:cubicBezTo>
                    <a:pt x="0" y="840"/>
                    <a:pt x="3" y="1621"/>
                    <a:pt x="832" y="2100"/>
                  </a:cubicBezTo>
                  <a:cubicBezTo>
                    <a:pt x="1247" y="2339"/>
                    <a:pt x="1789" y="2458"/>
                    <a:pt x="2330" y="2458"/>
                  </a:cubicBezTo>
                  <a:cubicBezTo>
                    <a:pt x="2875" y="2458"/>
                    <a:pt x="3419" y="2338"/>
                    <a:pt x="3832" y="2097"/>
                  </a:cubicBezTo>
                  <a:cubicBezTo>
                    <a:pt x="4656" y="1621"/>
                    <a:pt x="4654" y="840"/>
                    <a:pt x="3824" y="360"/>
                  </a:cubicBezTo>
                  <a:cubicBezTo>
                    <a:pt x="3410" y="121"/>
                    <a:pt x="2866" y="1"/>
                    <a:pt x="2322" y="1"/>
                  </a:cubicBez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3" name="Google Shape;1403;p47"/>
            <p:cNvSpPr/>
            <p:nvPr/>
          </p:nvSpPr>
          <p:spPr>
            <a:xfrm>
              <a:off x="4575585" y="2504362"/>
              <a:ext cx="2336316" cy="1353267"/>
            </a:xfrm>
            <a:custGeom>
              <a:avLst/>
              <a:gdLst/>
              <a:ahLst/>
              <a:cxnLst/>
              <a:rect l="l" t="t" r="r" b="b"/>
              <a:pathLst>
                <a:path w="37681" h="21826" extrusionOk="0">
                  <a:moveTo>
                    <a:pt x="18780" y="1"/>
                  </a:moveTo>
                  <a:lnTo>
                    <a:pt x="13358" y="3150"/>
                  </a:lnTo>
                  <a:cubicBezTo>
                    <a:pt x="12975" y="3409"/>
                    <a:pt x="13023" y="3787"/>
                    <a:pt x="13411" y="4010"/>
                  </a:cubicBezTo>
                  <a:cubicBezTo>
                    <a:pt x="13512" y="4071"/>
                    <a:pt x="13639" y="4119"/>
                    <a:pt x="13789" y="4152"/>
                  </a:cubicBezTo>
                  <a:cubicBezTo>
                    <a:pt x="14448" y="4297"/>
                    <a:pt x="15067" y="4522"/>
                    <a:pt x="15600" y="4832"/>
                  </a:cubicBezTo>
                  <a:cubicBezTo>
                    <a:pt x="15665" y="4867"/>
                    <a:pt x="15729" y="4908"/>
                    <a:pt x="15790" y="4946"/>
                  </a:cubicBezTo>
                  <a:cubicBezTo>
                    <a:pt x="17570" y="6084"/>
                    <a:pt x="17555" y="7847"/>
                    <a:pt x="15762" y="8970"/>
                  </a:cubicBezTo>
                  <a:cubicBezTo>
                    <a:pt x="14742" y="9610"/>
                    <a:pt x="13363" y="9929"/>
                    <a:pt x="11982" y="9929"/>
                  </a:cubicBezTo>
                  <a:cubicBezTo>
                    <a:pt x="10662" y="9929"/>
                    <a:pt x="9341" y="9638"/>
                    <a:pt x="8331" y="9054"/>
                  </a:cubicBezTo>
                  <a:cubicBezTo>
                    <a:pt x="7799" y="8747"/>
                    <a:pt x="7406" y="8392"/>
                    <a:pt x="7155" y="8012"/>
                  </a:cubicBezTo>
                  <a:cubicBezTo>
                    <a:pt x="7096" y="7925"/>
                    <a:pt x="7010" y="7849"/>
                    <a:pt x="6909" y="7791"/>
                  </a:cubicBezTo>
                  <a:cubicBezTo>
                    <a:pt x="6701" y="7671"/>
                    <a:pt x="6419" y="7607"/>
                    <a:pt x="6134" y="7607"/>
                  </a:cubicBezTo>
                  <a:cubicBezTo>
                    <a:pt x="5883" y="7607"/>
                    <a:pt x="5630" y="7656"/>
                    <a:pt x="5423" y="7761"/>
                  </a:cubicBezTo>
                  <a:lnTo>
                    <a:pt x="1" y="10913"/>
                  </a:lnTo>
                  <a:lnTo>
                    <a:pt x="18904" y="21825"/>
                  </a:lnTo>
                  <a:lnTo>
                    <a:pt x="37680" y="10913"/>
                  </a:lnTo>
                  <a:lnTo>
                    <a:pt x="32281" y="7794"/>
                  </a:lnTo>
                  <a:cubicBezTo>
                    <a:pt x="31721" y="7472"/>
                    <a:pt x="31916" y="6921"/>
                    <a:pt x="32651" y="6756"/>
                  </a:cubicBezTo>
                  <a:cubicBezTo>
                    <a:pt x="33308" y="6612"/>
                    <a:pt x="33922" y="6386"/>
                    <a:pt x="34449" y="6079"/>
                  </a:cubicBezTo>
                  <a:cubicBezTo>
                    <a:pt x="36458" y="4913"/>
                    <a:pt x="36448" y="3021"/>
                    <a:pt x="34427" y="1854"/>
                  </a:cubicBezTo>
                  <a:cubicBezTo>
                    <a:pt x="34378" y="1827"/>
                    <a:pt x="34330" y="1801"/>
                    <a:pt x="34282" y="1773"/>
                  </a:cubicBezTo>
                  <a:cubicBezTo>
                    <a:pt x="33298" y="1248"/>
                    <a:pt x="32035" y="984"/>
                    <a:pt x="30773" y="984"/>
                  </a:cubicBezTo>
                  <a:cubicBezTo>
                    <a:pt x="29538" y="984"/>
                    <a:pt x="28303" y="1237"/>
                    <a:pt x="27333" y="1745"/>
                  </a:cubicBezTo>
                  <a:cubicBezTo>
                    <a:pt x="26702" y="2075"/>
                    <a:pt x="26246" y="2473"/>
                    <a:pt x="25967" y="2902"/>
                  </a:cubicBezTo>
                  <a:cubicBezTo>
                    <a:pt x="25799" y="3161"/>
                    <a:pt x="25381" y="3303"/>
                    <a:pt x="24954" y="3303"/>
                  </a:cubicBezTo>
                  <a:cubicBezTo>
                    <a:pt x="24678" y="3303"/>
                    <a:pt x="24398" y="3244"/>
                    <a:pt x="24179" y="3117"/>
                  </a:cubicBezTo>
                  <a:lnTo>
                    <a:pt x="18780" y="1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rgbClr val="002060"/>
              </a:solidFill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4" name="Google Shape;1404;p47"/>
            <p:cNvSpPr/>
            <p:nvPr/>
          </p:nvSpPr>
          <p:spPr>
            <a:xfrm>
              <a:off x="4625568" y="2530864"/>
              <a:ext cx="2241763" cy="1298518"/>
            </a:xfrm>
            <a:custGeom>
              <a:avLst/>
              <a:gdLst/>
              <a:ahLst/>
              <a:cxnLst/>
              <a:rect l="l" t="t" r="r" b="b"/>
              <a:pathLst>
                <a:path w="36156" h="20943" extrusionOk="0">
                  <a:moveTo>
                    <a:pt x="18016" y="1"/>
                  </a:moveTo>
                  <a:lnTo>
                    <a:pt x="12797" y="3034"/>
                  </a:lnTo>
                  <a:cubicBezTo>
                    <a:pt x="12733" y="3077"/>
                    <a:pt x="12713" y="3113"/>
                    <a:pt x="12710" y="3120"/>
                  </a:cubicBezTo>
                  <a:cubicBezTo>
                    <a:pt x="12713" y="3130"/>
                    <a:pt x="12738" y="3181"/>
                    <a:pt x="12837" y="3239"/>
                  </a:cubicBezTo>
                  <a:cubicBezTo>
                    <a:pt x="12908" y="3280"/>
                    <a:pt x="13002" y="3313"/>
                    <a:pt x="13106" y="3338"/>
                  </a:cubicBezTo>
                  <a:cubicBezTo>
                    <a:pt x="13826" y="3495"/>
                    <a:pt x="14473" y="3739"/>
                    <a:pt x="15028" y="4058"/>
                  </a:cubicBezTo>
                  <a:cubicBezTo>
                    <a:pt x="15097" y="4099"/>
                    <a:pt x="15165" y="4142"/>
                    <a:pt x="15234" y="4185"/>
                  </a:cubicBezTo>
                  <a:cubicBezTo>
                    <a:pt x="16205" y="4807"/>
                    <a:pt x="16738" y="5636"/>
                    <a:pt x="16732" y="6521"/>
                  </a:cubicBezTo>
                  <a:cubicBezTo>
                    <a:pt x="16730" y="7408"/>
                    <a:pt x="16185" y="8238"/>
                    <a:pt x="15201" y="8854"/>
                  </a:cubicBezTo>
                  <a:cubicBezTo>
                    <a:pt x="14156" y="9508"/>
                    <a:pt x="12741" y="9871"/>
                    <a:pt x="11219" y="9871"/>
                  </a:cubicBezTo>
                  <a:cubicBezTo>
                    <a:pt x="9774" y="9871"/>
                    <a:pt x="8409" y="9541"/>
                    <a:pt x="7375" y="8945"/>
                  </a:cubicBezTo>
                  <a:cubicBezTo>
                    <a:pt x="6804" y="8613"/>
                    <a:pt x="6365" y="8222"/>
                    <a:pt x="6071" y="7781"/>
                  </a:cubicBezTo>
                  <a:cubicBezTo>
                    <a:pt x="6048" y="7748"/>
                    <a:pt x="6008" y="7713"/>
                    <a:pt x="5952" y="7680"/>
                  </a:cubicBezTo>
                  <a:cubicBezTo>
                    <a:pt x="5810" y="7599"/>
                    <a:pt x="5592" y="7548"/>
                    <a:pt x="5371" y="7548"/>
                  </a:cubicBezTo>
                  <a:cubicBezTo>
                    <a:pt x="5171" y="7548"/>
                    <a:pt x="4983" y="7586"/>
                    <a:pt x="4839" y="7657"/>
                  </a:cubicBezTo>
                  <a:lnTo>
                    <a:pt x="0" y="10469"/>
                  </a:lnTo>
                  <a:lnTo>
                    <a:pt x="18137" y="20943"/>
                  </a:lnTo>
                  <a:lnTo>
                    <a:pt x="36155" y="10472"/>
                  </a:lnTo>
                  <a:lnTo>
                    <a:pt x="31324" y="7685"/>
                  </a:lnTo>
                  <a:cubicBezTo>
                    <a:pt x="30957" y="7472"/>
                    <a:pt x="30766" y="7137"/>
                    <a:pt x="30820" y="6790"/>
                  </a:cubicBezTo>
                  <a:cubicBezTo>
                    <a:pt x="30883" y="6384"/>
                    <a:pt x="31251" y="6067"/>
                    <a:pt x="31806" y="5943"/>
                  </a:cubicBezTo>
                  <a:cubicBezTo>
                    <a:pt x="32445" y="5803"/>
                    <a:pt x="33013" y="5588"/>
                    <a:pt x="33495" y="5309"/>
                  </a:cubicBezTo>
                  <a:cubicBezTo>
                    <a:pt x="34340" y="4817"/>
                    <a:pt x="34804" y="4188"/>
                    <a:pt x="34804" y="3533"/>
                  </a:cubicBezTo>
                  <a:cubicBezTo>
                    <a:pt x="34801" y="2874"/>
                    <a:pt x="34330" y="2240"/>
                    <a:pt x="33470" y="1743"/>
                  </a:cubicBezTo>
                  <a:cubicBezTo>
                    <a:pt x="33427" y="1718"/>
                    <a:pt x="33384" y="1695"/>
                    <a:pt x="33338" y="1670"/>
                  </a:cubicBezTo>
                  <a:cubicBezTo>
                    <a:pt x="32440" y="1190"/>
                    <a:pt x="31258" y="924"/>
                    <a:pt x="30011" y="924"/>
                  </a:cubicBezTo>
                  <a:cubicBezTo>
                    <a:pt x="28788" y="924"/>
                    <a:pt x="27629" y="1180"/>
                    <a:pt x="26747" y="1642"/>
                  </a:cubicBezTo>
                  <a:cubicBezTo>
                    <a:pt x="26197" y="1928"/>
                    <a:pt x="25773" y="2286"/>
                    <a:pt x="25522" y="2669"/>
                  </a:cubicBezTo>
                  <a:cubicBezTo>
                    <a:pt x="25246" y="3092"/>
                    <a:pt x="24652" y="3244"/>
                    <a:pt x="24191" y="3244"/>
                  </a:cubicBezTo>
                  <a:cubicBezTo>
                    <a:pt x="23833" y="3244"/>
                    <a:pt x="23491" y="3161"/>
                    <a:pt x="23225" y="3009"/>
                  </a:cubicBezTo>
                  <a:lnTo>
                    <a:pt x="18016" y="1"/>
                  </a:lnTo>
                  <a:close/>
                </a:path>
              </a:pathLst>
            </a:custGeom>
            <a:solidFill>
              <a:srgbClr val="002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5" name="Google Shape;1405;p47"/>
            <p:cNvSpPr/>
            <p:nvPr/>
          </p:nvSpPr>
          <p:spPr>
            <a:xfrm>
              <a:off x="5747002" y="3180939"/>
              <a:ext cx="1164903" cy="880746"/>
            </a:xfrm>
            <a:custGeom>
              <a:avLst/>
              <a:gdLst/>
              <a:ahLst/>
              <a:cxnLst/>
              <a:rect l="l" t="t" r="r" b="b"/>
              <a:pathLst>
                <a:path w="18788" h="14205" extrusionOk="0">
                  <a:moveTo>
                    <a:pt x="18787" y="1"/>
                  </a:moveTo>
                  <a:lnTo>
                    <a:pt x="11" y="10913"/>
                  </a:lnTo>
                  <a:lnTo>
                    <a:pt x="1" y="14205"/>
                  </a:lnTo>
                  <a:lnTo>
                    <a:pt x="18777" y="3293"/>
                  </a:lnTo>
                  <a:lnTo>
                    <a:pt x="18787" y="1"/>
                  </a:lnTo>
                  <a:close/>
                </a:path>
              </a:pathLst>
            </a:custGeom>
            <a:solidFill>
              <a:srgbClr val="002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6" name="Google Shape;1406;p47"/>
            <p:cNvSpPr/>
            <p:nvPr/>
          </p:nvSpPr>
          <p:spPr>
            <a:xfrm>
              <a:off x="4575151" y="3180939"/>
              <a:ext cx="1172529" cy="880746"/>
            </a:xfrm>
            <a:custGeom>
              <a:avLst/>
              <a:gdLst/>
              <a:ahLst/>
              <a:cxnLst/>
              <a:rect l="l" t="t" r="r" b="b"/>
              <a:pathLst>
                <a:path w="18911" h="14205" extrusionOk="0">
                  <a:moveTo>
                    <a:pt x="8" y="1"/>
                  </a:moveTo>
                  <a:lnTo>
                    <a:pt x="0" y="3293"/>
                  </a:lnTo>
                  <a:lnTo>
                    <a:pt x="18901" y="14205"/>
                  </a:lnTo>
                  <a:lnTo>
                    <a:pt x="18911" y="10913"/>
                  </a:lnTo>
                  <a:lnTo>
                    <a:pt x="8" y="1"/>
                  </a:lnTo>
                  <a:close/>
                </a:path>
              </a:pathLst>
            </a:custGeom>
            <a:solidFill>
              <a:srgbClr val="002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7" name="Google Shape;1407;p47"/>
            <p:cNvSpPr/>
            <p:nvPr/>
          </p:nvSpPr>
          <p:spPr>
            <a:xfrm>
              <a:off x="2522426" y="2468525"/>
              <a:ext cx="104164" cy="20647"/>
            </a:xfrm>
            <a:custGeom>
              <a:avLst/>
              <a:gdLst/>
              <a:ahLst/>
              <a:cxnLst/>
              <a:rect l="l" t="t" r="r" b="b"/>
              <a:pathLst>
                <a:path w="1680" h="333" extrusionOk="0">
                  <a:moveTo>
                    <a:pt x="287" y="0"/>
                  </a:moveTo>
                  <a:cubicBezTo>
                    <a:pt x="127" y="0"/>
                    <a:pt x="0" y="74"/>
                    <a:pt x="0" y="165"/>
                  </a:cubicBezTo>
                  <a:cubicBezTo>
                    <a:pt x="0" y="211"/>
                    <a:pt x="33" y="254"/>
                    <a:pt x="84" y="284"/>
                  </a:cubicBezTo>
                  <a:cubicBezTo>
                    <a:pt x="137" y="312"/>
                    <a:pt x="208" y="333"/>
                    <a:pt x="287" y="333"/>
                  </a:cubicBezTo>
                  <a:lnTo>
                    <a:pt x="1395" y="333"/>
                  </a:lnTo>
                  <a:cubicBezTo>
                    <a:pt x="1552" y="333"/>
                    <a:pt x="1679" y="257"/>
                    <a:pt x="1679" y="165"/>
                  </a:cubicBezTo>
                  <a:cubicBezTo>
                    <a:pt x="1679" y="120"/>
                    <a:pt x="1646" y="79"/>
                    <a:pt x="1595" y="49"/>
                  </a:cubicBezTo>
                  <a:cubicBezTo>
                    <a:pt x="1542" y="18"/>
                    <a:pt x="1471" y="0"/>
                    <a:pt x="1392" y="0"/>
                  </a:cubicBez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8" name="Google Shape;1408;p47"/>
            <p:cNvSpPr/>
            <p:nvPr/>
          </p:nvSpPr>
          <p:spPr>
            <a:xfrm>
              <a:off x="1859989" y="2468525"/>
              <a:ext cx="104102" cy="20647"/>
            </a:xfrm>
            <a:custGeom>
              <a:avLst/>
              <a:gdLst/>
              <a:ahLst/>
              <a:cxnLst/>
              <a:rect l="l" t="t" r="r" b="b"/>
              <a:pathLst>
                <a:path w="1679" h="333" extrusionOk="0">
                  <a:moveTo>
                    <a:pt x="287" y="0"/>
                  </a:moveTo>
                  <a:cubicBezTo>
                    <a:pt x="127" y="0"/>
                    <a:pt x="0" y="74"/>
                    <a:pt x="0" y="165"/>
                  </a:cubicBezTo>
                  <a:cubicBezTo>
                    <a:pt x="0" y="211"/>
                    <a:pt x="33" y="254"/>
                    <a:pt x="84" y="284"/>
                  </a:cubicBezTo>
                  <a:cubicBezTo>
                    <a:pt x="137" y="312"/>
                    <a:pt x="208" y="333"/>
                    <a:pt x="287" y="333"/>
                  </a:cubicBezTo>
                  <a:lnTo>
                    <a:pt x="1392" y="333"/>
                  </a:lnTo>
                  <a:cubicBezTo>
                    <a:pt x="1552" y="333"/>
                    <a:pt x="1679" y="257"/>
                    <a:pt x="1679" y="165"/>
                  </a:cubicBezTo>
                  <a:cubicBezTo>
                    <a:pt x="1679" y="120"/>
                    <a:pt x="1646" y="79"/>
                    <a:pt x="1595" y="49"/>
                  </a:cubicBezTo>
                  <a:cubicBezTo>
                    <a:pt x="1542" y="18"/>
                    <a:pt x="1471" y="0"/>
                    <a:pt x="1392" y="0"/>
                  </a:cubicBez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9" name="Google Shape;1409;p47"/>
            <p:cNvSpPr/>
            <p:nvPr/>
          </p:nvSpPr>
          <p:spPr>
            <a:xfrm>
              <a:off x="2432956" y="2318726"/>
              <a:ext cx="87486" cy="48796"/>
            </a:xfrm>
            <a:custGeom>
              <a:avLst/>
              <a:gdLst/>
              <a:ahLst/>
              <a:cxnLst/>
              <a:rect l="l" t="t" r="r" b="b"/>
              <a:pathLst>
                <a:path w="1411" h="787" extrusionOk="0">
                  <a:moveTo>
                    <a:pt x="1095" y="1"/>
                  </a:moveTo>
                  <a:cubicBezTo>
                    <a:pt x="1022" y="1"/>
                    <a:pt x="949" y="17"/>
                    <a:pt x="893" y="50"/>
                  </a:cubicBezTo>
                  <a:lnTo>
                    <a:pt x="114" y="502"/>
                  </a:lnTo>
                  <a:cubicBezTo>
                    <a:pt x="0" y="568"/>
                    <a:pt x="3" y="672"/>
                    <a:pt x="114" y="738"/>
                  </a:cubicBezTo>
                  <a:cubicBezTo>
                    <a:pt x="171" y="770"/>
                    <a:pt x="245" y="786"/>
                    <a:pt x="319" y="786"/>
                  </a:cubicBezTo>
                  <a:cubicBezTo>
                    <a:pt x="392" y="786"/>
                    <a:pt x="465" y="770"/>
                    <a:pt x="520" y="738"/>
                  </a:cubicBezTo>
                  <a:lnTo>
                    <a:pt x="1299" y="284"/>
                  </a:lnTo>
                  <a:cubicBezTo>
                    <a:pt x="1410" y="220"/>
                    <a:pt x="1410" y="114"/>
                    <a:pt x="1299" y="50"/>
                  </a:cubicBezTo>
                  <a:cubicBezTo>
                    <a:pt x="1242" y="17"/>
                    <a:pt x="1168" y="1"/>
                    <a:pt x="1095" y="1"/>
                  </a:cubicBez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0" name="Google Shape;1410;p47"/>
            <p:cNvSpPr/>
            <p:nvPr/>
          </p:nvSpPr>
          <p:spPr>
            <a:xfrm>
              <a:off x="1966075" y="2590175"/>
              <a:ext cx="87486" cy="48672"/>
            </a:xfrm>
            <a:custGeom>
              <a:avLst/>
              <a:gdLst/>
              <a:ahLst/>
              <a:cxnLst/>
              <a:rect l="l" t="t" r="r" b="b"/>
              <a:pathLst>
                <a:path w="1411" h="785" extrusionOk="0">
                  <a:moveTo>
                    <a:pt x="1094" y="0"/>
                  </a:moveTo>
                  <a:cubicBezTo>
                    <a:pt x="1022" y="0"/>
                    <a:pt x="949" y="16"/>
                    <a:pt x="894" y="49"/>
                  </a:cubicBezTo>
                  <a:lnTo>
                    <a:pt x="113" y="501"/>
                  </a:lnTo>
                  <a:cubicBezTo>
                    <a:pt x="1" y="567"/>
                    <a:pt x="1" y="671"/>
                    <a:pt x="113" y="737"/>
                  </a:cubicBezTo>
                  <a:cubicBezTo>
                    <a:pt x="168" y="768"/>
                    <a:pt x="242" y="784"/>
                    <a:pt x="315" y="784"/>
                  </a:cubicBezTo>
                  <a:cubicBezTo>
                    <a:pt x="389" y="784"/>
                    <a:pt x="463" y="768"/>
                    <a:pt x="518" y="737"/>
                  </a:cubicBezTo>
                  <a:lnTo>
                    <a:pt x="1299" y="283"/>
                  </a:lnTo>
                  <a:cubicBezTo>
                    <a:pt x="1411" y="217"/>
                    <a:pt x="1408" y="113"/>
                    <a:pt x="1297" y="49"/>
                  </a:cubicBezTo>
                  <a:cubicBezTo>
                    <a:pt x="1240" y="16"/>
                    <a:pt x="1167" y="0"/>
                    <a:pt x="1094" y="0"/>
                  </a:cubicBez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1" name="Google Shape;1411;p47"/>
            <p:cNvSpPr/>
            <p:nvPr/>
          </p:nvSpPr>
          <p:spPr>
            <a:xfrm>
              <a:off x="2434382" y="2590175"/>
              <a:ext cx="87796" cy="48672"/>
            </a:xfrm>
            <a:custGeom>
              <a:avLst/>
              <a:gdLst/>
              <a:ahLst/>
              <a:cxnLst/>
              <a:rect l="l" t="t" r="r" b="b"/>
              <a:pathLst>
                <a:path w="1416" h="785" extrusionOk="0">
                  <a:moveTo>
                    <a:pt x="315" y="0"/>
                  </a:moveTo>
                  <a:cubicBezTo>
                    <a:pt x="242" y="0"/>
                    <a:pt x="170" y="16"/>
                    <a:pt x="114" y="49"/>
                  </a:cubicBezTo>
                  <a:cubicBezTo>
                    <a:pt x="3" y="113"/>
                    <a:pt x="0" y="217"/>
                    <a:pt x="114" y="283"/>
                  </a:cubicBezTo>
                  <a:lnTo>
                    <a:pt x="898" y="737"/>
                  </a:lnTo>
                  <a:cubicBezTo>
                    <a:pt x="954" y="768"/>
                    <a:pt x="1027" y="784"/>
                    <a:pt x="1101" y="784"/>
                  </a:cubicBezTo>
                  <a:cubicBezTo>
                    <a:pt x="1174" y="784"/>
                    <a:pt x="1248" y="768"/>
                    <a:pt x="1304" y="737"/>
                  </a:cubicBezTo>
                  <a:cubicBezTo>
                    <a:pt x="1415" y="671"/>
                    <a:pt x="1415" y="567"/>
                    <a:pt x="1301" y="501"/>
                  </a:cubicBezTo>
                  <a:lnTo>
                    <a:pt x="517" y="49"/>
                  </a:lnTo>
                  <a:cubicBezTo>
                    <a:pt x="460" y="16"/>
                    <a:pt x="387" y="0"/>
                    <a:pt x="315" y="0"/>
                  </a:cubicBez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2" name="Google Shape;1412;p47"/>
            <p:cNvSpPr/>
            <p:nvPr/>
          </p:nvSpPr>
          <p:spPr>
            <a:xfrm>
              <a:off x="1964401" y="2318726"/>
              <a:ext cx="87796" cy="48796"/>
            </a:xfrm>
            <a:custGeom>
              <a:avLst/>
              <a:gdLst/>
              <a:ahLst/>
              <a:cxnLst/>
              <a:rect l="l" t="t" r="r" b="b"/>
              <a:pathLst>
                <a:path w="1416" h="787" extrusionOk="0">
                  <a:moveTo>
                    <a:pt x="315" y="1"/>
                  </a:moveTo>
                  <a:cubicBezTo>
                    <a:pt x="241" y="1"/>
                    <a:pt x="167" y="17"/>
                    <a:pt x="112" y="50"/>
                  </a:cubicBezTo>
                  <a:cubicBezTo>
                    <a:pt x="0" y="114"/>
                    <a:pt x="3" y="220"/>
                    <a:pt x="114" y="284"/>
                  </a:cubicBezTo>
                  <a:lnTo>
                    <a:pt x="898" y="738"/>
                  </a:lnTo>
                  <a:cubicBezTo>
                    <a:pt x="954" y="770"/>
                    <a:pt x="1027" y="786"/>
                    <a:pt x="1099" y="786"/>
                  </a:cubicBezTo>
                  <a:cubicBezTo>
                    <a:pt x="1173" y="786"/>
                    <a:pt x="1247" y="770"/>
                    <a:pt x="1304" y="738"/>
                  </a:cubicBezTo>
                  <a:cubicBezTo>
                    <a:pt x="1415" y="672"/>
                    <a:pt x="1415" y="568"/>
                    <a:pt x="1301" y="504"/>
                  </a:cubicBezTo>
                  <a:lnTo>
                    <a:pt x="517" y="50"/>
                  </a:lnTo>
                  <a:cubicBezTo>
                    <a:pt x="462" y="17"/>
                    <a:pt x="388" y="1"/>
                    <a:pt x="315" y="1"/>
                  </a:cubicBez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3" name="Google Shape;1413;p47"/>
            <p:cNvSpPr/>
            <p:nvPr/>
          </p:nvSpPr>
          <p:spPr>
            <a:xfrm>
              <a:off x="1982134" y="2329328"/>
              <a:ext cx="520077" cy="374929"/>
            </a:xfrm>
            <a:custGeom>
              <a:avLst/>
              <a:gdLst/>
              <a:ahLst/>
              <a:cxnLst/>
              <a:rect l="l" t="t" r="r" b="b"/>
              <a:pathLst>
                <a:path w="8388" h="6047" extrusionOk="0">
                  <a:moveTo>
                    <a:pt x="4203" y="333"/>
                  </a:moveTo>
                  <a:cubicBezTo>
                    <a:pt x="5126" y="333"/>
                    <a:pt x="6001" y="534"/>
                    <a:pt x="6675" y="904"/>
                  </a:cubicBezTo>
                  <a:cubicBezTo>
                    <a:pt x="6701" y="917"/>
                    <a:pt x="6723" y="929"/>
                    <a:pt x="6749" y="944"/>
                  </a:cubicBezTo>
                  <a:cubicBezTo>
                    <a:pt x="7431" y="1338"/>
                    <a:pt x="7806" y="1857"/>
                    <a:pt x="7806" y="2415"/>
                  </a:cubicBezTo>
                  <a:cubicBezTo>
                    <a:pt x="7811" y="3191"/>
                    <a:pt x="7076" y="3899"/>
                    <a:pt x="5887" y="4262"/>
                  </a:cubicBezTo>
                  <a:cubicBezTo>
                    <a:pt x="5547" y="4363"/>
                    <a:pt x="5339" y="4566"/>
                    <a:pt x="5339" y="4792"/>
                  </a:cubicBezTo>
                  <a:lnTo>
                    <a:pt x="5344" y="5507"/>
                  </a:lnTo>
                  <a:cubicBezTo>
                    <a:pt x="5344" y="5621"/>
                    <a:pt x="5182" y="5715"/>
                    <a:pt x="4984" y="5715"/>
                  </a:cubicBezTo>
                  <a:lnTo>
                    <a:pt x="3475" y="5715"/>
                  </a:lnTo>
                  <a:cubicBezTo>
                    <a:pt x="3376" y="5715"/>
                    <a:pt x="3287" y="5692"/>
                    <a:pt x="3221" y="5654"/>
                  </a:cubicBezTo>
                  <a:cubicBezTo>
                    <a:pt x="3158" y="5616"/>
                    <a:pt x="3115" y="5565"/>
                    <a:pt x="3115" y="5507"/>
                  </a:cubicBezTo>
                  <a:lnTo>
                    <a:pt x="3112" y="4784"/>
                  </a:lnTo>
                  <a:cubicBezTo>
                    <a:pt x="3112" y="4627"/>
                    <a:pt x="2998" y="4480"/>
                    <a:pt x="2808" y="4368"/>
                  </a:cubicBezTo>
                  <a:cubicBezTo>
                    <a:pt x="2732" y="4325"/>
                    <a:pt x="2646" y="4287"/>
                    <a:pt x="2547" y="4256"/>
                  </a:cubicBezTo>
                  <a:cubicBezTo>
                    <a:pt x="2215" y="4155"/>
                    <a:pt x="1920" y="4028"/>
                    <a:pt x="1667" y="3884"/>
                  </a:cubicBezTo>
                  <a:cubicBezTo>
                    <a:pt x="967" y="3478"/>
                    <a:pt x="579" y="2923"/>
                    <a:pt x="617" y="2327"/>
                  </a:cubicBezTo>
                  <a:cubicBezTo>
                    <a:pt x="688" y="1269"/>
                    <a:pt x="2174" y="394"/>
                    <a:pt x="3997" y="336"/>
                  </a:cubicBezTo>
                  <a:cubicBezTo>
                    <a:pt x="4066" y="333"/>
                    <a:pt x="4134" y="333"/>
                    <a:pt x="4203" y="333"/>
                  </a:cubicBezTo>
                  <a:close/>
                  <a:moveTo>
                    <a:pt x="4196" y="0"/>
                  </a:moveTo>
                  <a:cubicBezTo>
                    <a:pt x="4120" y="0"/>
                    <a:pt x="4044" y="1"/>
                    <a:pt x="3967" y="4"/>
                  </a:cubicBezTo>
                  <a:cubicBezTo>
                    <a:pt x="1849" y="70"/>
                    <a:pt x="125" y="1087"/>
                    <a:pt x="46" y="2314"/>
                  </a:cubicBezTo>
                  <a:cubicBezTo>
                    <a:pt x="1" y="3004"/>
                    <a:pt x="449" y="3648"/>
                    <a:pt x="1258" y="4114"/>
                  </a:cubicBezTo>
                  <a:cubicBezTo>
                    <a:pt x="1553" y="4287"/>
                    <a:pt x="1898" y="4431"/>
                    <a:pt x="2280" y="4551"/>
                  </a:cubicBezTo>
                  <a:cubicBezTo>
                    <a:pt x="2326" y="4563"/>
                    <a:pt x="2367" y="4581"/>
                    <a:pt x="2402" y="4601"/>
                  </a:cubicBezTo>
                  <a:cubicBezTo>
                    <a:pt x="2488" y="4652"/>
                    <a:pt x="2539" y="4715"/>
                    <a:pt x="2539" y="4784"/>
                  </a:cubicBezTo>
                  <a:lnTo>
                    <a:pt x="2542" y="5507"/>
                  </a:lnTo>
                  <a:cubicBezTo>
                    <a:pt x="2544" y="5656"/>
                    <a:pt x="2648" y="5791"/>
                    <a:pt x="2818" y="5890"/>
                  </a:cubicBezTo>
                  <a:cubicBezTo>
                    <a:pt x="2988" y="5986"/>
                    <a:pt x="3221" y="6047"/>
                    <a:pt x="3477" y="6047"/>
                  </a:cubicBezTo>
                  <a:lnTo>
                    <a:pt x="4986" y="6047"/>
                  </a:lnTo>
                  <a:cubicBezTo>
                    <a:pt x="5501" y="6047"/>
                    <a:pt x="5917" y="5803"/>
                    <a:pt x="5917" y="5507"/>
                  </a:cubicBezTo>
                  <a:lnTo>
                    <a:pt x="5912" y="4792"/>
                  </a:lnTo>
                  <a:cubicBezTo>
                    <a:pt x="5912" y="4690"/>
                    <a:pt x="6003" y="4599"/>
                    <a:pt x="6153" y="4556"/>
                  </a:cubicBezTo>
                  <a:cubicBezTo>
                    <a:pt x="7532" y="4135"/>
                    <a:pt x="8387" y="3316"/>
                    <a:pt x="8382" y="2415"/>
                  </a:cubicBezTo>
                  <a:cubicBezTo>
                    <a:pt x="8377" y="1769"/>
                    <a:pt x="7943" y="1165"/>
                    <a:pt x="7155" y="711"/>
                  </a:cubicBezTo>
                  <a:cubicBezTo>
                    <a:pt x="7127" y="693"/>
                    <a:pt x="7096" y="678"/>
                    <a:pt x="7068" y="663"/>
                  </a:cubicBezTo>
                  <a:cubicBezTo>
                    <a:pt x="6282" y="232"/>
                    <a:pt x="5269" y="0"/>
                    <a:pt x="4196" y="0"/>
                  </a:cubicBez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4" name="Google Shape;1414;p47"/>
            <p:cNvSpPr/>
            <p:nvPr/>
          </p:nvSpPr>
          <p:spPr>
            <a:xfrm>
              <a:off x="2224317" y="2256723"/>
              <a:ext cx="35899" cy="60452"/>
            </a:xfrm>
            <a:custGeom>
              <a:avLst/>
              <a:gdLst/>
              <a:ahLst/>
              <a:cxnLst/>
              <a:rect l="l" t="t" r="r" b="b"/>
              <a:pathLst>
                <a:path w="579" h="975" extrusionOk="0">
                  <a:moveTo>
                    <a:pt x="287" y="1"/>
                  </a:moveTo>
                  <a:cubicBezTo>
                    <a:pt x="127" y="1"/>
                    <a:pt x="0" y="77"/>
                    <a:pt x="0" y="168"/>
                  </a:cubicBezTo>
                  <a:lnTo>
                    <a:pt x="3" y="807"/>
                  </a:lnTo>
                  <a:cubicBezTo>
                    <a:pt x="3" y="853"/>
                    <a:pt x="36" y="896"/>
                    <a:pt x="89" y="926"/>
                  </a:cubicBezTo>
                  <a:cubicBezTo>
                    <a:pt x="139" y="954"/>
                    <a:pt x="210" y="974"/>
                    <a:pt x="292" y="974"/>
                  </a:cubicBezTo>
                  <a:cubicBezTo>
                    <a:pt x="451" y="974"/>
                    <a:pt x="578" y="901"/>
                    <a:pt x="576" y="807"/>
                  </a:cubicBezTo>
                  <a:lnTo>
                    <a:pt x="573" y="168"/>
                  </a:lnTo>
                  <a:cubicBezTo>
                    <a:pt x="571" y="122"/>
                    <a:pt x="540" y="79"/>
                    <a:pt x="487" y="49"/>
                  </a:cubicBezTo>
                  <a:cubicBezTo>
                    <a:pt x="436" y="21"/>
                    <a:pt x="365" y="1"/>
                    <a:pt x="287" y="1"/>
                  </a:cubicBez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5" name="Google Shape;1415;p47"/>
            <p:cNvSpPr/>
            <p:nvPr/>
          </p:nvSpPr>
          <p:spPr>
            <a:xfrm>
              <a:off x="3264723" y="3052035"/>
              <a:ext cx="641106" cy="370651"/>
            </a:xfrm>
            <a:custGeom>
              <a:avLst/>
              <a:gdLst/>
              <a:ahLst/>
              <a:cxnLst/>
              <a:rect l="l" t="t" r="r" b="b"/>
              <a:pathLst>
                <a:path w="10340" h="5978" extrusionOk="0">
                  <a:moveTo>
                    <a:pt x="5156" y="330"/>
                  </a:moveTo>
                  <a:cubicBezTo>
                    <a:pt x="6419" y="330"/>
                    <a:pt x="7568" y="629"/>
                    <a:pt x="8402" y="1111"/>
                  </a:cubicBezTo>
                  <a:cubicBezTo>
                    <a:pt x="9236" y="1590"/>
                    <a:pt x="9754" y="2255"/>
                    <a:pt x="9759" y="2988"/>
                  </a:cubicBezTo>
                  <a:cubicBezTo>
                    <a:pt x="9766" y="4454"/>
                    <a:pt x="7715" y="5645"/>
                    <a:pt x="5187" y="5645"/>
                  </a:cubicBezTo>
                  <a:cubicBezTo>
                    <a:pt x="3921" y="5645"/>
                    <a:pt x="2772" y="5349"/>
                    <a:pt x="1938" y="4867"/>
                  </a:cubicBezTo>
                  <a:cubicBezTo>
                    <a:pt x="1106" y="4385"/>
                    <a:pt x="586" y="3721"/>
                    <a:pt x="581" y="2988"/>
                  </a:cubicBezTo>
                  <a:cubicBezTo>
                    <a:pt x="576" y="1524"/>
                    <a:pt x="2625" y="333"/>
                    <a:pt x="5156" y="330"/>
                  </a:cubicBezTo>
                  <a:close/>
                  <a:moveTo>
                    <a:pt x="5170" y="0"/>
                  </a:moveTo>
                  <a:cubicBezTo>
                    <a:pt x="5164" y="0"/>
                    <a:pt x="5159" y="0"/>
                    <a:pt x="5154" y="0"/>
                  </a:cubicBezTo>
                  <a:cubicBezTo>
                    <a:pt x="2308" y="0"/>
                    <a:pt x="0" y="1339"/>
                    <a:pt x="11" y="2988"/>
                  </a:cubicBezTo>
                  <a:cubicBezTo>
                    <a:pt x="13" y="3812"/>
                    <a:pt x="596" y="4560"/>
                    <a:pt x="1535" y="5100"/>
                  </a:cubicBezTo>
                  <a:cubicBezTo>
                    <a:pt x="2473" y="5643"/>
                    <a:pt x="3764" y="5978"/>
                    <a:pt x="5187" y="5978"/>
                  </a:cubicBezTo>
                  <a:cubicBezTo>
                    <a:pt x="8032" y="5978"/>
                    <a:pt x="10340" y="4636"/>
                    <a:pt x="10332" y="2988"/>
                  </a:cubicBezTo>
                  <a:cubicBezTo>
                    <a:pt x="10327" y="2164"/>
                    <a:pt x="9744" y="1418"/>
                    <a:pt x="8805" y="875"/>
                  </a:cubicBezTo>
                  <a:cubicBezTo>
                    <a:pt x="7873" y="337"/>
                    <a:pt x="6586" y="0"/>
                    <a:pt x="5170" y="0"/>
                  </a:cubicBez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6" name="Google Shape;1416;p47"/>
            <p:cNvSpPr/>
            <p:nvPr/>
          </p:nvSpPr>
          <p:spPr>
            <a:xfrm>
              <a:off x="3566614" y="3081610"/>
              <a:ext cx="35899" cy="38070"/>
            </a:xfrm>
            <a:custGeom>
              <a:avLst/>
              <a:gdLst/>
              <a:ahLst/>
              <a:cxnLst/>
              <a:rect l="l" t="t" r="r" b="b"/>
              <a:pathLst>
                <a:path w="579" h="614" extrusionOk="0">
                  <a:moveTo>
                    <a:pt x="287" y="0"/>
                  </a:moveTo>
                  <a:cubicBezTo>
                    <a:pt x="130" y="0"/>
                    <a:pt x="1" y="74"/>
                    <a:pt x="1" y="165"/>
                  </a:cubicBezTo>
                  <a:lnTo>
                    <a:pt x="3" y="449"/>
                  </a:lnTo>
                  <a:cubicBezTo>
                    <a:pt x="3" y="495"/>
                    <a:pt x="36" y="535"/>
                    <a:pt x="89" y="566"/>
                  </a:cubicBezTo>
                  <a:cubicBezTo>
                    <a:pt x="140" y="596"/>
                    <a:pt x="214" y="614"/>
                    <a:pt x="292" y="614"/>
                  </a:cubicBezTo>
                  <a:cubicBezTo>
                    <a:pt x="449" y="614"/>
                    <a:pt x="579" y="540"/>
                    <a:pt x="576" y="449"/>
                  </a:cubicBezTo>
                  <a:lnTo>
                    <a:pt x="574" y="165"/>
                  </a:lnTo>
                  <a:cubicBezTo>
                    <a:pt x="574" y="119"/>
                    <a:pt x="543" y="79"/>
                    <a:pt x="490" y="48"/>
                  </a:cubicBezTo>
                  <a:cubicBezTo>
                    <a:pt x="439" y="18"/>
                    <a:pt x="366" y="0"/>
                    <a:pt x="287" y="0"/>
                  </a:cubicBez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7" name="Google Shape;1417;p47"/>
            <p:cNvSpPr/>
            <p:nvPr/>
          </p:nvSpPr>
          <p:spPr>
            <a:xfrm>
              <a:off x="3568164" y="3354858"/>
              <a:ext cx="35775" cy="38256"/>
            </a:xfrm>
            <a:custGeom>
              <a:avLst/>
              <a:gdLst/>
              <a:ahLst/>
              <a:cxnLst/>
              <a:rect l="l" t="t" r="r" b="b"/>
              <a:pathLst>
                <a:path w="577" h="617" extrusionOk="0">
                  <a:moveTo>
                    <a:pt x="287" y="1"/>
                  </a:moveTo>
                  <a:cubicBezTo>
                    <a:pt x="128" y="1"/>
                    <a:pt x="1" y="74"/>
                    <a:pt x="1" y="165"/>
                  </a:cubicBezTo>
                  <a:lnTo>
                    <a:pt x="3" y="452"/>
                  </a:lnTo>
                  <a:cubicBezTo>
                    <a:pt x="3" y="498"/>
                    <a:pt x="36" y="538"/>
                    <a:pt x="87" y="569"/>
                  </a:cubicBezTo>
                  <a:cubicBezTo>
                    <a:pt x="140" y="599"/>
                    <a:pt x="211" y="617"/>
                    <a:pt x="290" y="617"/>
                  </a:cubicBezTo>
                  <a:cubicBezTo>
                    <a:pt x="450" y="617"/>
                    <a:pt x="577" y="543"/>
                    <a:pt x="577" y="449"/>
                  </a:cubicBezTo>
                  <a:lnTo>
                    <a:pt x="574" y="168"/>
                  </a:lnTo>
                  <a:cubicBezTo>
                    <a:pt x="574" y="122"/>
                    <a:pt x="541" y="79"/>
                    <a:pt x="490" y="49"/>
                  </a:cubicBezTo>
                  <a:cubicBezTo>
                    <a:pt x="437" y="21"/>
                    <a:pt x="366" y="1"/>
                    <a:pt x="287" y="1"/>
                  </a:cubicBez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8" name="Google Shape;1418;p47"/>
            <p:cNvSpPr/>
            <p:nvPr/>
          </p:nvSpPr>
          <p:spPr>
            <a:xfrm>
              <a:off x="3788336" y="3227007"/>
              <a:ext cx="65909" cy="20709"/>
            </a:xfrm>
            <a:custGeom>
              <a:avLst/>
              <a:gdLst/>
              <a:ahLst/>
              <a:cxnLst/>
              <a:rect l="l" t="t" r="r" b="b"/>
              <a:pathLst>
                <a:path w="1063" h="334" extrusionOk="0">
                  <a:moveTo>
                    <a:pt x="287" y="1"/>
                  </a:moveTo>
                  <a:cubicBezTo>
                    <a:pt x="127" y="1"/>
                    <a:pt x="0" y="74"/>
                    <a:pt x="0" y="166"/>
                  </a:cubicBezTo>
                  <a:cubicBezTo>
                    <a:pt x="0" y="211"/>
                    <a:pt x="33" y="254"/>
                    <a:pt x="84" y="282"/>
                  </a:cubicBezTo>
                  <a:cubicBezTo>
                    <a:pt x="137" y="313"/>
                    <a:pt x="208" y="333"/>
                    <a:pt x="287" y="333"/>
                  </a:cubicBezTo>
                  <a:lnTo>
                    <a:pt x="776" y="333"/>
                  </a:lnTo>
                  <a:cubicBezTo>
                    <a:pt x="936" y="333"/>
                    <a:pt x="1063" y="260"/>
                    <a:pt x="1063" y="166"/>
                  </a:cubicBezTo>
                  <a:cubicBezTo>
                    <a:pt x="1063" y="120"/>
                    <a:pt x="1030" y="79"/>
                    <a:pt x="977" y="49"/>
                  </a:cubicBezTo>
                  <a:cubicBezTo>
                    <a:pt x="926" y="19"/>
                    <a:pt x="855" y="1"/>
                    <a:pt x="776" y="1"/>
                  </a:cubicBez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9" name="Google Shape;1419;p47"/>
            <p:cNvSpPr/>
            <p:nvPr/>
          </p:nvSpPr>
          <p:spPr>
            <a:xfrm>
              <a:off x="3316309" y="3227007"/>
              <a:ext cx="66095" cy="20709"/>
            </a:xfrm>
            <a:custGeom>
              <a:avLst/>
              <a:gdLst/>
              <a:ahLst/>
              <a:cxnLst/>
              <a:rect l="l" t="t" r="r" b="b"/>
              <a:pathLst>
                <a:path w="1066" h="334" extrusionOk="0">
                  <a:moveTo>
                    <a:pt x="287" y="1"/>
                  </a:moveTo>
                  <a:cubicBezTo>
                    <a:pt x="130" y="1"/>
                    <a:pt x="0" y="74"/>
                    <a:pt x="0" y="166"/>
                  </a:cubicBezTo>
                  <a:cubicBezTo>
                    <a:pt x="3" y="211"/>
                    <a:pt x="33" y="254"/>
                    <a:pt x="87" y="285"/>
                  </a:cubicBezTo>
                  <a:cubicBezTo>
                    <a:pt x="137" y="313"/>
                    <a:pt x="211" y="333"/>
                    <a:pt x="289" y="333"/>
                  </a:cubicBezTo>
                  <a:lnTo>
                    <a:pt x="779" y="333"/>
                  </a:lnTo>
                  <a:cubicBezTo>
                    <a:pt x="939" y="333"/>
                    <a:pt x="1065" y="260"/>
                    <a:pt x="1063" y="166"/>
                  </a:cubicBezTo>
                  <a:cubicBezTo>
                    <a:pt x="1063" y="120"/>
                    <a:pt x="1032" y="79"/>
                    <a:pt x="979" y="49"/>
                  </a:cubicBezTo>
                  <a:cubicBezTo>
                    <a:pt x="926" y="19"/>
                    <a:pt x="855" y="1"/>
                    <a:pt x="776" y="1"/>
                  </a:cubicBez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0" name="Google Shape;1420;p47"/>
            <p:cNvSpPr/>
            <p:nvPr/>
          </p:nvSpPr>
          <p:spPr>
            <a:xfrm>
              <a:off x="3566924" y="3142311"/>
              <a:ext cx="98212" cy="140064"/>
            </a:xfrm>
            <a:custGeom>
              <a:avLst/>
              <a:gdLst/>
              <a:ahLst/>
              <a:cxnLst/>
              <a:rect l="l" t="t" r="r" b="b"/>
              <a:pathLst>
                <a:path w="1584" h="2259" extrusionOk="0">
                  <a:moveTo>
                    <a:pt x="287" y="0"/>
                  </a:moveTo>
                  <a:cubicBezTo>
                    <a:pt x="130" y="0"/>
                    <a:pt x="3" y="76"/>
                    <a:pt x="1" y="167"/>
                  </a:cubicBezTo>
                  <a:lnTo>
                    <a:pt x="11" y="1532"/>
                  </a:lnTo>
                  <a:cubicBezTo>
                    <a:pt x="8" y="1577"/>
                    <a:pt x="41" y="1618"/>
                    <a:pt x="94" y="1651"/>
                  </a:cubicBezTo>
                  <a:lnTo>
                    <a:pt x="1066" y="2211"/>
                  </a:lnTo>
                  <a:cubicBezTo>
                    <a:pt x="1122" y="2243"/>
                    <a:pt x="1195" y="2259"/>
                    <a:pt x="1267" y="2259"/>
                  </a:cubicBezTo>
                  <a:cubicBezTo>
                    <a:pt x="1341" y="2259"/>
                    <a:pt x="1415" y="2242"/>
                    <a:pt x="1471" y="2209"/>
                  </a:cubicBezTo>
                  <a:cubicBezTo>
                    <a:pt x="1583" y="2145"/>
                    <a:pt x="1583" y="2041"/>
                    <a:pt x="1469" y="1976"/>
                  </a:cubicBezTo>
                  <a:lnTo>
                    <a:pt x="668" y="1511"/>
                  </a:lnTo>
                  <a:cubicBezTo>
                    <a:pt x="612" y="1481"/>
                    <a:pt x="581" y="1438"/>
                    <a:pt x="581" y="1395"/>
                  </a:cubicBezTo>
                  <a:lnTo>
                    <a:pt x="576" y="167"/>
                  </a:lnTo>
                  <a:cubicBezTo>
                    <a:pt x="574" y="122"/>
                    <a:pt x="543" y="81"/>
                    <a:pt x="490" y="51"/>
                  </a:cubicBezTo>
                  <a:cubicBezTo>
                    <a:pt x="439" y="20"/>
                    <a:pt x="366" y="3"/>
                    <a:pt x="287" y="0"/>
                  </a:cubicBez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1" name="Google Shape;1421;p47"/>
            <p:cNvSpPr/>
            <p:nvPr/>
          </p:nvSpPr>
          <p:spPr>
            <a:xfrm>
              <a:off x="4708456" y="2493078"/>
              <a:ext cx="163129" cy="94554"/>
            </a:xfrm>
            <a:custGeom>
              <a:avLst/>
              <a:gdLst/>
              <a:ahLst/>
              <a:cxnLst/>
              <a:rect l="l" t="t" r="r" b="b"/>
              <a:pathLst>
                <a:path w="2631" h="1525" extrusionOk="0">
                  <a:moveTo>
                    <a:pt x="1994" y="954"/>
                  </a:moveTo>
                  <a:cubicBezTo>
                    <a:pt x="1982" y="960"/>
                    <a:pt x="1970" y="967"/>
                    <a:pt x="1958" y="974"/>
                  </a:cubicBezTo>
                  <a:lnTo>
                    <a:pt x="1994" y="954"/>
                  </a:lnTo>
                  <a:close/>
                  <a:moveTo>
                    <a:pt x="1314" y="0"/>
                  </a:moveTo>
                  <a:lnTo>
                    <a:pt x="1" y="763"/>
                  </a:lnTo>
                  <a:lnTo>
                    <a:pt x="330" y="954"/>
                  </a:lnTo>
                  <a:lnTo>
                    <a:pt x="1319" y="1524"/>
                  </a:lnTo>
                  <a:cubicBezTo>
                    <a:pt x="1373" y="1375"/>
                    <a:pt x="1499" y="1240"/>
                    <a:pt x="1687" y="1131"/>
                  </a:cubicBezTo>
                  <a:lnTo>
                    <a:pt x="1687" y="1131"/>
                  </a:lnTo>
                  <a:lnTo>
                    <a:pt x="1568" y="1200"/>
                  </a:lnTo>
                  <a:lnTo>
                    <a:pt x="810" y="763"/>
                  </a:lnTo>
                  <a:lnTo>
                    <a:pt x="1317" y="469"/>
                  </a:lnTo>
                  <a:lnTo>
                    <a:pt x="2075" y="908"/>
                  </a:lnTo>
                  <a:lnTo>
                    <a:pt x="1994" y="954"/>
                  </a:lnTo>
                  <a:lnTo>
                    <a:pt x="1994" y="954"/>
                  </a:lnTo>
                  <a:cubicBezTo>
                    <a:pt x="2178" y="854"/>
                    <a:pt x="2400" y="789"/>
                    <a:pt x="2631" y="761"/>
                  </a:cubicBezTo>
                  <a:lnTo>
                    <a:pt x="1641" y="190"/>
                  </a:lnTo>
                  <a:lnTo>
                    <a:pt x="1314" y="0"/>
                  </a:ln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2" name="Google Shape;1422;p47"/>
            <p:cNvSpPr/>
            <p:nvPr/>
          </p:nvSpPr>
          <p:spPr>
            <a:xfrm>
              <a:off x="4419028" y="2335032"/>
              <a:ext cx="358684" cy="189232"/>
            </a:xfrm>
            <a:custGeom>
              <a:avLst/>
              <a:gdLst/>
              <a:ahLst/>
              <a:cxnLst/>
              <a:rect l="l" t="t" r="r" b="b"/>
              <a:pathLst>
                <a:path w="5785" h="3052" extrusionOk="0">
                  <a:moveTo>
                    <a:pt x="2886" y="333"/>
                  </a:moveTo>
                  <a:cubicBezTo>
                    <a:pt x="3436" y="333"/>
                    <a:pt x="3954" y="457"/>
                    <a:pt x="4344" y="680"/>
                  </a:cubicBezTo>
                  <a:cubicBezTo>
                    <a:pt x="5151" y="1147"/>
                    <a:pt x="5156" y="1902"/>
                    <a:pt x="4354" y="2369"/>
                  </a:cubicBezTo>
                  <a:cubicBezTo>
                    <a:pt x="3966" y="2595"/>
                    <a:pt x="3449" y="2719"/>
                    <a:pt x="2899" y="2719"/>
                  </a:cubicBezTo>
                  <a:cubicBezTo>
                    <a:pt x="2351" y="2719"/>
                    <a:pt x="1831" y="2595"/>
                    <a:pt x="1440" y="2369"/>
                  </a:cubicBezTo>
                  <a:cubicBezTo>
                    <a:pt x="634" y="1902"/>
                    <a:pt x="629" y="1147"/>
                    <a:pt x="1430" y="680"/>
                  </a:cubicBezTo>
                  <a:cubicBezTo>
                    <a:pt x="1818" y="457"/>
                    <a:pt x="2336" y="333"/>
                    <a:pt x="2886" y="333"/>
                  </a:cubicBezTo>
                  <a:close/>
                  <a:moveTo>
                    <a:pt x="2883" y="0"/>
                  </a:moveTo>
                  <a:cubicBezTo>
                    <a:pt x="2181" y="0"/>
                    <a:pt x="1519" y="158"/>
                    <a:pt x="1025" y="447"/>
                  </a:cubicBezTo>
                  <a:cubicBezTo>
                    <a:pt x="0" y="1040"/>
                    <a:pt x="8" y="2009"/>
                    <a:pt x="1037" y="2602"/>
                  </a:cubicBezTo>
                  <a:cubicBezTo>
                    <a:pt x="1537" y="2891"/>
                    <a:pt x="2196" y="3051"/>
                    <a:pt x="2901" y="3051"/>
                  </a:cubicBezTo>
                  <a:cubicBezTo>
                    <a:pt x="3604" y="3051"/>
                    <a:pt x="4266" y="2891"/>
                    <a:pt x="4763" y="2605"/>
                  </a:cubicBezTo>
                  <a:cubicBezTo>
                    <a:pt x="5785" y="2009"/>
                    <a:pt x="5779" y="1040"/>
                    <a:pt x="4747" y="447"/>
                  </a:cubicBezTo>
                  <a:cubicBezTo>
                    <a:pt x="4250" y="158"/>
                    <a:pt x="3588" y="0"/>
                    <a:pt x="2883" y="0"/>
                  </a:cubicBez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3" name="Google Shape;1423;p47"/>
            <p:cNvSpPr/>
            <p:nvPr/>
          </p:nvSpPr>
          <p:spPr>
            <a:xfrm>
              <a:off x="4788316" y="2539084"/>
              <a:ext cx="273183" cy="153270"/>
            </a:xfrm>
            <a:custGeom>
              <a:avLst/>
              <a:gdLst/>
              <a:ahLst/>
              <a:cxnLst/>
              <a:rect l="l" t="t" r="r" b="b"/>
              <a:pathLst>
                <a:path w="4406" h="2472" extrusionOk="0">
                  <a:moveTo>
                    <a:pt x="1637" y="333"/>
                  </a:moveTo>
                  <a:cubicBezTo>
                    <a:pt x="1840" y="333"/>
                    <a:pt x="2045" y="376"/>
                    <a:pt x="2200" y="468"/>
                  </a:cubicBezTo>
                  <a:lnTo>
                    <a:pt x="3465" y="1198"/>
                  </a:lnTo>
                  <a:cubicBezTo>
                    <a:pt x="3777" y="1378"/>
                    <a:pt x="3777" y="1670"/>
                    <a:pt x="3470" y="1847"/>
                  </a:cubicBezTo>
                  <a:lnTo>
                    <a:pt x="3199" y="2007"/>
                  </a:lnTo>
                  <a:cubicBezTo>
                    <a:pt x="3044" y="2096"/>
                    <a:pt x="2841" y="2140"/>
                    <a:pt x="2637" y="2140"/>
                  </a:cubicBezTo>
                  <a:cubicBezTo>
                    <a:pt x="2434" y="2140"/>
                    <a:pt x="2230" y="2096"/>
                    <a:pt x="2075" y="2007"/>
                  </a:cubicBezTo>
                  <a:lnTo>
                    <a:pt x="807" y="1274"/>
                  </a:lnTo>
                  <a:cubicBezTo>
                    <a:pt x="658" y="1188"/>
                    <a:pt x="574" y="1074"/>
                    <a:pt x="574" y="950"/>
                  </a:cubicBezTo>
                  <a:cubicBezTo>
                    <a:pt x="572" y="828"/>
                    <a:pt x="655" y="711"/>
                    <a:pt x="805" y="625"/>
                  </a:cubicBezTo>
                  <a:lnTo>
                    <a:pt x="1076" y="468"/>
                  </a:lnTo>
                  <a:cubicBezTo>
                    <a:pt x="1231" y="376"/>
                    <a:pt x="1434" y="333"/>
                    <a:pt x="1637" y="333"/>
                  </a:cubicBezTo>
                  <a:close/>
                  <a:moveTo>
                    <a:pt x="1636" y="0"/>
                  </a:moveTo>
                  <a:cubicBezTo>
                    <a:pt x="1538" y="0"/>
                    <a:pt x="1439" y="7"/>
                    <a:pt x="1343" y="19"/>
                  </a:cubicBezTo>
                  <a:cubicBezTo>
                    <a:pt x="1097" y="49"/>
                    <a:pt x="861" y="120"/>
                    <a:pt x="670" y="232"/>
                  </a:cubicBezTo>
                  <a:lnTo>
                    <a:pt x="399" y="389"/>
                  </a:lnTo>
                  <a:cubicBezTo>
                    <a:pt x="211" y="498"/>
                    <a:pt x="85" y="633"/>
                    <a:pt x="31" y="782"/>
                  </a:cubicBezTo>
                  <a:cubicBezTo>
                    <a:pt x="11" y="835"/>
                    <a:pt x="1" y="894"/>
                    <a:pt x="1" y="950"/>
                  </a:cubicBezTo>
                  <a:cubicBezTo>
                    <a:pt x="1" y="1163"/>
                    <a:pt x="146" y="1360"/>
                    <a:pt x="404" y="1510"/>
                  </a:cubicBezTo>
                  <a:lnTo>
                    <a:pt x="1670" y="2240"/>
                  </a:lnTo>
                  <a:cubicBezTo>
                    <a:pt x="1938" y="2395"/>
                    <a:pt x="2288" y="2471"/>
                    <a:pt x="2638" y="2471"/>
                  </a:cubicBezTo>
                  <a:cubicBezTo>
                    <a:pt x="2988" y="2471"/>
                    <a:pt x="3338" y="2395"/>
                    <a:pt x="3605" y="2240"/>
                  </a:cubicBezTo>
                  <a:lnTo>
                    <a:pt x="3876" y="2083"/>
                  </a:lnTo>
                  <a:cubicBezTo>
                    <a:pt x="4406" y="1774"/>
                    <a:pt x="4403" y="1272"/>
                    <a:pt x="3868" y="965"/>
                  </a:cubicBezTo>
                  <a:lnTo>
                    <a:pt x="2603" y="232"/>
                  </a:lnTo>
                  <a:cubicBezTo>
                    <a:pt x="2336" y="78"/>
                    <a:pt x="1986" y="0"/>
                    <a:pt x="1636" y="0"/>
                  </a:cubicBez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4" name="Google Shape;1424;p47"/>
            <p:cNvSpPr/>
            <p:nvPr/>
          </p:nvSpPr>
          <p:spPr>
            <a:xfrm>
              <a:off x="4325900" y="2285802"/>
              <a:ext cx="542832" cy="287506"/>
            </a:xfrm>
            <a:custGeom>
              <a:avLst/>
              <a:gdLst/>
              <a:ahLst/>
              <a:cxnLst/>
              <a:rect l="l" t="t" r="r" b="b"/>
              <a:pathLst>
                <a:path w="8755" h="4637" extrusionOk="0">
                  <a:moveTo>
                    <a:pt x="4380" y="1"/>
                  </a:moveTo>
                  <a:cubicBezTo>
                    <a:pt x="3313" y="1"/>
                    <a:pt x="2308" y="242"/>
                    <a:pt x="1555" y="680"/>
                  </a:cubicBezTo>
                  <a:cubicBezTo>
                    <a:pt x="1" y="1583"/>
                    <a:pt x="8" y="3054"/>
                    <a:pt x="1573" y="3959"/>
                  </a:cubicBezTo>
                  <a:cubicBezTo>
                    <a:pt x="2331" y="4395"/>
                    <a:pt x="3338" y="4636"/>
                    <a:pt x="4408" y="4636"/>
                  </a:cubicBezTo>
                  <a:cubicBezTo>
                    <a:pt x="5159" y="4636"/>
                    <a:pt x="5879" y="4517"/>
                    <a:pt x="6500" y="4297"/>
                  </a:cubicBezTo>
                  <a:lnTo>
                    <a:pt x="6171" y="4106"/>
                  </a:lnTo>
                  <a:lnTo>
                    <a:pt x="6828" y="3723"/>
                  </a:lnTo>
                  <a:lnTo>
                    <a:pt x="6828" y="3723"/>
                  </a:lnTo>
                  <a:cubicBezTo>
                    <a:pt x="6183" y="4099"/>
                    <a:pt x="5321" y="4304"/>
                    <a:pt x="4406" y="4304"/>
                  </a:cubicBezTo>
                  <a:cubicBezTo>
                    <a:pt x="3490" y="4304"/>
                    <a:pt x="2625" y="4099"/>
                    <a:pt x="1976" y="3723"/>
                  </a:cubicBezTo>
                  <a:cubicBezTo>
                    <a:pt x="635" y="2950"/>
                    <a:pt x="630" y="1690"/>
                    <a:pt x="1961" y="914"/>
                  </a:cubicBezTo>
                  <a:cubicBezTo>
                    <a:pt x="2608" y="538"/>
                    <a:pt x="3467" y="333"/>
                    <a:pt x="4383" y="333"/>
                  </a:cubicBezTo>
                  <a:cubicBezTo>
                    <a:pt x="5298" y="333"/>
                    <a:pt x="6161" y="538"/>
                    <a:pt x="6810" y="914"/>
                  </a:cubicBezTo>
                  <a:cubicBezTo>
                    <a:pt x="8154" y="1690"/>
                    <a:pt x="8161" y="2950"/>
                    <a:pt x="6828" y="3723"/>
                  </a:cubicBezTo>
                  <a:lnTo>
                    <a:pt x="7484" y="3343"/>
                  </a:lnTo>
                  <a:lnTo>
                    <a:pt x="7811" y="3533"/>
                  </a:lnTo>
                  <a:cubicBezTo>
                    <a:pt x="8755" y="2641"/>
                    <a:pt x="8552" y="1454"/>
                    <a:pt x="7213" y="680"/>
                  </a:cubicBezTo>
                  <a:cubicBezTo>
                    <a:pt x="6455" y="242"/>
                    <a:pt x="5451" y="1"/>
                    <a:pt x="4380" y="1"/>
                  </a:cubicBez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5" name="Google Shape;1425;p47"/>
            <p:cNvSpPr/>
            <p:nvPr/>
          </p:nvSpPr>
          <p:spPr>
            <a:xfrm>
              <a:off x="5523110" y="3188504"/>
              <a:ext cx="616925" cy="212979"/>
            </a:xfrm>
            <a:custGeom>
              <a:avLst/>
              <a:gdLst/>
              <a:ahLst/>
              <a:cxnLst/>
              <a:rect l="l" t="t" r="r" b="b"/>
              <a:pathLst>
                <a:path w="9950" h="3435" extrusionOk="0">
                  <a:moveTo>
                    <a:pt x="8154" y="333"/>
                  </a:moveTo>
                  <a:cubicBezTo>
                    <a:pt x="8486" y="333"/>
                    <a:pt x="8788" y="411"/>
                    <a:pt x="9006" y="538"/>
                  </a:cubicBezTo>
                  <a:cubicBezTo>
                    <a:pt x="9226" y="665"/>
                    <a:pt x="9363" y="840"/>
                    <a:pt x="9363" y="1033"/>
                  </a:cubicBezTo>
                  <a:lnTo>
                    <a:pt x="9373" y="3102"/>
                  </a:lnTo>
                  <a:lnTo>
                    <a:pt x="589" y="3102"/>
                  </a:lnTo>
                  <a:lnTo>
                    <a:pt x="576" y="1033"/>
                  </a:lnTo>
                  <a:cubicBezTo>
                    <a:pt x="576" y="647"/>
                    <a:pt x="1114" y="333"/>
                    <a:pt x="1781" y="333"/>
                  </a:cubicBezTo>
                  <a:lnTo>
                    <a:pt x="2476" y="335"/>
                  </a:lnTo>
                  <a:cubicBezTo>
                    <a:pt x="3138" y="718"/>
                    <a:pt x="4038" y="936"/>
                    <a:pt x="4969" y="936"/>
                  </a:cubicBezTo>
                  <a:cubicBezTo>
                    <a:pt x="5902" y="936"/>
                    <a:pt x="6799" y="718"/>
                    <a:pt x="7456" y="333"/>
                  </a:cubicBezTo>
                  <a:close/>
                  <a:moveTo>
                    <a:pt x="8151" y="1"/>
                  </a:moveTo>
                  <a:lnTo>
                    <a:pt x="7208" y="3"/>
                  </a:lnTo>
                  <a:lnTo>
                    <a:pt x="7122" y="56"/>
                  </a:lnTo>
                  <a:cubicBezTo>
                    <a:pt x="6559" y="409"/>
                    <a:pt x="5793" y="604"/>
                    <a:pt x="4969" y="604"/>
                  </a:cubicBezTo>
                  <a:cubicBezTo>
                    <a:pt x="4182" y="604"/>
                    <a:pt x="3449" y="427"/>
                    <a:pt x="2892" y="105"/>
                  </a:cubicBezTo>
                  <a:cubicBezTo>
                    <a:pt x="2861" y="89"/>
                    <a:pt x="2833" y="72"/>
                    <a:pt x="2805" y="56"/>
                  </a:cubicBezTo>
                  <a:lnTo>
                    <a:pt x="2722" y="3"/>
                  </a:lnTo>
                  <a:lnTo>
                    <a:pt x="1776" y="3"/>
                  </a:lnTo>
                  <a:cubicBezTo>
                    <a:pt x="797" y="3"/>
                    <a:pt x="1" y="465"/>
                    <a:pt x="6" y="1033"/>
                  </a:cubicBezTo>
                  <a:lnTo>
                    <a:pt x="18" y="3434"/>
                  </a:lnTo>
                  <a:lnTo>
                    <a:pt x="9949" y="3434"/>
                  </a:lnTo>
                  <a:lnTo>
                    <a:pt x="9936" y="1033"/>
                  </a:lnTo>
                  <a:cubicBezTo>
                    <a:pt x="9934" y="749"/>
                    <a:pt x="9734" y="490"/>
                    <a:pt x="9409" y="305"/>
                  </a:cubicBezTo>
                  <a:cubicBezTo>
                    <a:pt x="9087" y="117"/>
                    <a:pt x="8641" y="3"/>
                    <a:pt x="8151" y="1"/>
                  </a:cubicBez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6" name="Google Shape;1426;p47"/>
            <p:cNvSpPr/>
            <p:nvPr/>
          </p:nvSpPr>
          <p:spPr>
            <a:xfrm>
              <a:off x="5669685" y="3023266"/>
              <a:ext cx="321607" cy="185883"/>
            </a:xfrm>
            <a:custGeom>
              <a:avLst/>
              <a:gdLst/>
              <a:ahLst/>
              <a:cxnLst/>
              <a:rect l="l" t="t" r="r" b="b"/>
              <a:pathLst>
                <a:path w="5187" h="2998" extrusionOk="0">
                  <a:moveTo>
                    <a:pt x="2587" y="332"/>
                  </a:moveTo>
                  <a:cubicBezTo>
                    <a:pt x="3142" y="332"/>
                    <a:pt x="3647" y="462"/>
                    <a:pt x="4015" y="675"/>
                  </a:cubicBezTo>
                  <a:cubicBezTo>
                    <a:pt x="4380" y="885"/>
                    <a:pt x="4608" y="1177"/>
                    <a:pt x="4608" y="1499"/>
                  </a:cubicBezTo>
                  <a:cubicBezTo>
                    <a:pt x="4613" y="2143"/>
                    <a:pt x="3710" y="2666"/>
                    <a:pt x="2599" y="2666"/>
                  </a:cubicBezTo>
                  <a:cubicBezTo>
                    <a:pt x="2594" y="2666"/>
                    <a:pt x="2589" y="2666"/>
                    <a:pt x="2584" y="2666"/>
                  </a:cubicBezTo>
                  <a:cubicBezTo>
                    <a:pt x="2035" y="2666"/>
                    <a:pt x="1536" y="2534"/>
                    <a:pt x="1174" y="2326"/>
                  </a:cubicBezTo>
                  <a:cubicBezTo>
                    <a:pt x="807" y="2113"/>
                    <a:pt x="581" y="1821"/>
                    <a:pt x="578" y="1499"/>
                  </a:cubicBezTo>
                  <a:cubicBezTo>
                    <a:pt x="573" y="855"/>
                    <a:pt x="1476" y="332"/>
                    <a:pt x="2587" y="332"/>
                  </a:cubicBezTo>
                  <a:close/>
                  <a:moveTo>
                    <a:pt x="2584" y="0"/>
                  </a:moveTo>
                  <a:cubicBezTo>
                    <a:pt x="1156" y="0"/>
                    <a:pt x="0" y="672"/>
                    <a:pt x="5" y="1499"/>
                  </a:cubicBezTo>
                  <a:cubicBezTo>
                    <a:pt x="8" y="1912"/>
                    <a:pt x="299" y="2288"/>
                    <a:pt x="771" y="2559"/>
                  </a:cubicBezTo>
                  <a:cubicBezTo>
                    <a:pt x="1240" y="2830"/>
                    <a:pt x="1889" y="2998"/>
                    <a:pt x="2602" y="2998"/>
                  </a:cubicBezTo>
                  <a:cubicBezTo>
                    <a:pt x="4030" y="2998"/>
                    <a:pt x="5186" y="2326"/>
                    <a:pt x="5184" y="1499"/>
                  </a:cubicBezTo>
                  <a:cubicBezTo>
                    <a:pt x="5181" y="1086"/>
                    <a:pt x="4887" y="713"/>
                    <a:pt x="4418" y="439"/>
                  </a:cubicBezTo>
                  <a:cubicBezTo>
                    <a:pt x="3946" y="168"/>
                    <a:pt x="3299" y="0"/>
                    <a:pt x="2584" y="0"/>
                  </a:cubicBez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7" name="Google Shape;1427;p47"/>
            <p:cNvSpPr/>
            <p:nvPr/>
          </p:nvSpPr>
          <p:spPr>
            <a:xfrm>
              <a:off x="6896719" y="2596189"/>
              <a:ext cx="220543" cy="89842"/>
            </a:xfrm>
            <a:custGeom>
              <a:avLst/>
              <a:gdLst/>
              <a:ahLst/>
              <a:cxnLst/>
              <a:rect l="l" t="t" r="r" b="b"/>
              <a:pathLst>
                <a:path w="3557" h="1449" extrusionOk="0">
                  <a:moveTo>
                    <a:pt x="871" y="1"/>
                  </a:moveTo>
                  <a:cubicBezTo>
                    <a:pt x="389" y="6"/>
                    <a:pt x="1" y="234"/>
                    <a:pt x="1" y="513"/>
                  </a:cubicBezTo>
                  <a:lnTo>
                    <a:pt x="6" y="1246"/>
                  </a:lnTo>
                  <a:cubicBezTo>
                    <a:pt x="6" y="1302"/>
                    <a:pt x="44" y="1352"/>
                    <a:pt x="107" y="1390"/>
                  </a:cubicBezTo>
                  <a:cubicBezTo>
                    <a:pt x="171" y="1426"/>
                    <a:pt x="259" y="1449"/>
                    <a:pt x="353" y="1449"/>
                  </a:cubicBezTo>
                  <a:lnTo>
                    <a:pt x="3211" y="1449"/>
                  </a:lnTo>
                  <a:cubicBezTo>
                    <a:pt x="3401" y="1449"/>
                    <a:pt x="3556" y="1357"/>
                    <a:pt x="3556" y="1246"/>
                  </a:cubicBezTo>
                  <a:lnTo>
                    <a:pt x="3551" y="513"/>
                  </a:lnTo>
                  <a:cubicBezTo>
                    <a:pt x="3551" y="371"/>
                    <a:pt x="3452" y="244"/>
                    <a:pt x="3292" y="150"/>
                  </a:cubicBezTo>
                  <a:cubicBezTo>
                    <a:pt x="3135" y="61"/>
                    <a:pt x="2917" y="3"/>
                    <a:pt x="2679" y="1"/>
                  </a:cubicBezTo>
                  <a:lnTo>
                    <a:pt x="2669" y="333"/>
                  </a:lnTo>
                  <a:cubicBezTo>
                    <a:pt x="2755" y="333"/>
                    <a:pt x="2831" y="353"/>
                    <a:pt x="2889" y="386"/>
                  </a:cubicBezTo>
                  <a:cubicBezTo>
                    <a:pt x="2945" y="419"/>
                    <a:pt x="2981" y="465"/>
                    <a:pt x="2981" y="513"/>
                  </a:cubicBezTo>
                  <a:lnTo>
                    <a:pt x="2983" y="1116"/>
                  </a:lnTo>
                  <a:lnTo>
                    <a:pt x="579" y="1116"/>
                  </a:lnTo>
                  <a:lnTo>
                    <a:pt x="574" y="513"/>
                  </a:lnTo>
                  <a:cubicBezTo>
                    <a:pt x="574" y="414"/>
                    <a:pt x="713" y="333"/>
                    <a:pt x="886" y="333"/>
                  </a:cubicBezTo>
                  <a:lnTo>
                    <a:pt x="873" y="333"/>
                  </a:lnTo>
                  <a:lnTo>
                    <a:pt x="871" y="1"/>
                  </a:ln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8" name="Google Shape;1428;p47"/>
            <p:cNvSpPr/>
            <p:nvPr/>
          </p:nvSpPr>
          <p:spPr>
            <a:xfrm>
              <a:off x="6993877" y="2522777"/>
              <a:ext cx="10602" cy="372"/>
            </a:xfrm>
            <a:custGeom>
              <a:avLst/>
              <a:gdLst/>
              <a:ahLst/>
              <a:cxnLst/>
              <a:rect l="l" t="t" r="r" b="b"/>
              <a:pathLst>
                <a:path w="171" h="6" extrusionOk="0">
                  <a:moveTo>
                    <a:pt x="171" y="5"/>
                  </a:moveTo>
                  <a:cubicBezTo>
                    <a:pt x="113" y="5"/>
                    <a:pt x="57" y="3"/>
                    <a:pt x="1" y="0"/>
                  </a:cubicBezTo>
                  <a:cubicBezTo>
                    <a:pt x="57" y="3"/>
                    <a:pt x="113" y="5"/>
                    <a:pt x="171" y="5"/>
                  </a:cubicBez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9" name="Google Shape;1429;p47"/>
            <p:cNvSpPr/>
            <p:nvPr/>
          </p:nvSpPr>
          <p:spPr>
            <a:xfrm>
              <a:off x="7004418" y="2523087"/>
              <a:ext cx="3534" cy="62"/>
            </a:xfrm>
            <a:custGeom>
              <a:avLst/>
              <a:gdLst/>
              <a:ahLst/>
              <a:cxnLst/>
              <a:rect l="l" t="t" r="r" b="b"/>
              <a:pathLst>
                <a:path w="57" h="1" extrusionOk="0">
                  <a:moveTo>
                    <a:pt x="31" y="0"/>
                  </a:moveTo>
                  <a:cubicBezTo>
                    <a:pt x="21" y="0"/>
                    <a:pt x="11" y="0"/>
                    <a:pt x="1" y="0"/>
                  </a:cubicBezTo>
                  <a:cubicBezTo>
                    <a:pt x="19" y="0"/>
                    <a:pt x="36" y="0"/>
                    <a:pt x="57" y="0"/>
                  </a:cubicBezTo>
                  <a:cubicBezTo>
                    <a:pt x="47" y="0"/>
                    <a:pt x="39" y="0"/>
                    <a:pt x="31" y="0"/>
                  </a:cubicBez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0" name="Google Shape;1430;p47"/>
            <p:cNvSpPr/>
            <p:nvPr/>
          </p:nvSpPr>
          <p:spPr>
            <a:xfrm>
              <a:off x="7007890" y="2522591"/>
              <a:ext cx="14881" cy="558"/>
            </a:xfrm>
            <a:custGeom>
              <a:avLst/>
              <a:gdLst/>
              <a:ahLst/>
              <a:cxnLst/>
              <a:rect l="l" t="t" r="r" b="b"/>
              <a:pathLst>
                <a:path w="240" h="9" extrusionOk="0">
                  <a:moveTo>
                    <a:pt x="239" y="1"/>
                  </a:moveTo>
                  <a:cubicBezTo>
                    <a:pt x="160" y="6"/>
                    <a:pt x="79" y="8"/>
                    <a:pt x="1" y="8"/>
                  </a:cubicBezTo>
                  <a:cubicBezTo>
                    <a:pt x="79" y="8"/>
                    <a:pt x="160" y="6"/>
                    <a:pt x="239" y="1"/>
                  </a:cubicBez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1" name="Google Shape;1431;p47"/>
            <p:cNvSpPr/>
            <p:nvPr/>
          </p:nvSpPr>
          <p:spPr>
            <a:xfrm>
              <a:off x="6804149" y="2293490"/>
              <a:ext cx="402706" cy="245716"/>
            </a:xfrm>
            <a:custGeom>
              <a:avLst/>
              <a:gdLst/>
              <a:ahLst/>
              <a:cxnLst/>
              <a:rect l="l" t="t" r="r" b="b"/>
              <a:pathLst>
                <a:path w="6495" h="3963" extrusionOk="0">
                  <a:moveTo>
                    <a:pt x="3845" y="3667"/>
                  </a:moveTo>
                  <a:lnTo>
                    <a:pt x="3817" y="3670"/>
                  </a:lnTo>
                  <a:cubicBezTo>
                    <a:pt x="3826" y="3669"/>
                    <a:pt x="3835" y="3668"/>
                    <a:pt x="3845" y="3667"/>
                  </a:cubicBezTo>
                  <a:close/>
                  <a:moveTo>
                    <a:pt x="2654" y="3665"/>
                  </a:moveTo>
                  <a:cubicBezTo>
                    <a:pt x="2676" y="3668"/>
                    <a:pt x="2699" y="3670"/>
                    <a:pt x="2721" y="3673"/>
                  </a:cubicBezTo>
                  <a:lnTo>
                    <a:pt x="2654" y="3665"/>
                  </a:lnTo>
                  <a:close/>
                  <a:moveTo>
                    <a:pt x="347" y="1"/>
                  </a:moveTo>
                  <a:cubicBezTo>
                    <a:pt x="155" y="1"/>
                    <a:pt x="0" y="92"/>
                    <a:pt x="0" y="204"/>
                  </a:cubicBezTo>
                  <a:lnTo>
                    <a:pt x="3" y="549"/>
                  </a:lnTo>
                  <a:lnTo>
                    <a:pt x="287" y="549"/>
                  </a:lnTo>
                  <a:lnTo>
                    <a:pt x="287" y="881"/>
                  </a:lnTo>
                  <a:lnTo>
                    <a:pt x="5" y="881"/>
                  </a:lnTo>
                  <a:lnTo>
                    <a:pt x="10" y="2108"/>
                  </a:lnTo>
                  <a:cubicBezTo>
                    <a:pt x="10" y="2248"/>
                    <a:pt x="38" y="2382"/>
                    <a:pt x="86" y="2512"/>
                  </a:cubicBezTo>
                  <a:lnTo>
                    <a:pt x="431" y="2512"/>
                  </a:lnTo>
                  <a:lnTo>
                    <a:pt x="434" y="2844"/>
                  </a:lnTo>
                  <a:lnTo>
                    <a:pt x="266" y="2844"/>
                  </a:lnTo>
                  <a:cubicBezTo>
                    <a:pt x="439" y="3085"/>
                    <a:pt x="692" y="3305"/>
                    <a:pt x="1009" y="3485"/>
                  </a:cubicBezTo>
                  <a:cubicBezTo>
                    <a:pt x="1385" y="3703"/>
                    <a:pt x="1846" y="3868"/>
                    <a:pt x="2359" y="3957"/>
                  </a:cubicBezTo>
                  <a:lnTo>
                    <a:pt x="2356" y="3627"/>
                  </a:lnTo>
                  <a:lnTo>
                    <a:pt x="2654" y="3665"/>
                  </a:lnTo>
                  <a:lnTo>
                    <a:pt x="2654" y="3665"/>
                  </a:lnTo>
                  <a:cubicBezTo>
                    <a:pt x="2161" y="3599"/>
                    <a:pt x="1719" y="3453"/>
                    <a:pt x="1372" y="3252"/>
                  </a:cubicBezTo>
                  <a:cubicBezTo>
                    <a:pt x="888" y="2973"/>
                    <a:pt x="586" y="2585"/>
                    <a:pt x="583" y="2159"/>
                  </a:cubicBezTo>
                  <a:lnTo>
                    <a:pt x="573" y="333"/>
                  </a:lnTo>
                  <a:lnTo>
                    <a:pt x="5909" y="333"/>
                  </a:lnTo>
                  <a:lnTo>
                    <a:pt x="5919" y="2159"/>
                  </a:lnTo>
                  <a:cubicBezTo>
                    <a:pt x="5924" y="2899"/>
                    <a:pt x="5028" y="3516"/>
                    <a:pt x="3845" y="3667"/>
                  </a:cubicBezTo>
                  <a:lnTo>
                    <a:pt x="3845" y="3667"/>
                  </a:lnTo>
                  <a:lnTo>
                    <a:pt x="4164" y="3627"/>
                  </a:lnTo>
                  <a:lnTo>
                    <a:pt x="4167" y="3962"/>
                  </a:lnTo>
                  <a:cubicBezTo>
                    <a:pt x="5133" y="3800"/>
                    <a:pt x="5911" y="3381"/>
                    <a:pt x="6274" y="2844"/>
                  </a:cubicBezTo>
                  <a:lnTo>
                    <a:pt x="6079" y="2844"/>
                  </a:lnTo>
                  <a:lnTo>
                    <a:pt x="6079" y="2512"/>
                  </a:lnTo>
                  <a:lnTo>
                    <a:pt x="6439" y="2512"/>
                  </a:lnTo>
                  <a:cubicBezTo>
                    <a:pt x="6474" y="2397"/>
                    <a:pt x="6495" y="2281"/>
                    <a:pt x="6495" y="2159"/>
                  </a:cubicBezTo>
                  <a:lnTo>
                    <a:pt x="6487" y="881"/>
                  </a:lnTo>
                  <a:lnTo>
                    <a:pt x="6201" y="881"/>
                  </a:lnTo>
                  <a:lnTo>
                    <a:pt x="6201" y="549"/>
                  </a:lnTo>
                  <a:lnTo>
                    <a:pt x="6485" y="549"/>
                  </a:lnTo>
                  <a:lnTo>
                    <a:pt x="6482" y="204"/>
                  </a:lnTo>
                  <a:cubicBezTo>
                    <a:pt x="6482" y="148"/>
                    <a:pt x="6441" y="97"/>
                    <a:pt x="6378" y="62"/>
                  </a:cubicBezTo>
                  <a:cubicBezTo>
                    <a:pt x="6317" y="24"/>
                    <a:pt x="6228" y="1"/>
                    <a:pt x="6135" y="1"/>
                  </a:cubicBez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2" name="Google Shape;1432;p47"/>
            <p:cNvSpPr/>
            <p:nvPr/>
          </p:nvSpPr>
          <p:spPr>
            <a:xfrm>
              <a:off x="7181002" y="2327468"/>
              <a:ext cx="137212" cy="142358"/>
            </a:xfrm>
            <a:custGeom>
              <a:avLst/>
              <a:gdLst/>
              <a:ahLst/>
              <a:cxnLst/>
              <a:rect l="l" t="t" r="r" b="b"/>
              <a:pathLst>
                <a:path w="2213" h="2296" extrusionOk="0">
                  <a:moveTo>
                    <a:pt x="123" y="1"/>
                  </a:moveTo>
                  <a:lnTo>
                    <a:pt x="123" y="333"/>
                  </a:lnTo>
                  <a:lnTo>
                    <a:pt x="1147" y="333"/>
                  </a:lnTo>
                  <a:cubicBezTo>
                    <a:pt x="1279" y="333"/>
                    <a:pt x="1401" y="363"/>
                    <a:pt x="1487" y="414"/>
                  </a:cubicBezTo>
                  <a:cubicBezTo>
                    <a:pt x="1576" y="465"/>
                    <a:pt x="1629" y="536"/>
                    <a:pt x="1631" y="612"/>
                  </a:cubicBezTo>
                  <a:lnTo>
                    <a:pt x="1636" y="1685"/>
                  </a:lnTo>
                  <a:cubicBezTo>
                    <a:pt x="1636" y="1839"/>
                    <a:pt x="1421" y="1964"/>
                    <a:pt x="1155" y="1964"/>
                  </a:cubicBezTo>
                  <a:lnTo>
                    <a:pt x="1" y="1964"/>
                  </a:lnTo>
                  <a:lnTo>
                    <a:pt x="1" y="2296"/>
                  </a:lnTo>
                  <a:lnTo>
                    <a:pt x="1157" y="2296"/>
                  </a:lnTo>
                  <a:cubicBezTo>
                    <a:pt x="1740" y="2296"/>
                    <a:pt x="2212" y="2022"/>
                    <a:pt x="2210" y="1685"/>
                  </a:cubicBezTo>
                  <a:lnTo>
                    <a:pt x="2202" y="612"/>
                  </a:lnTo>
                  <a:cubicBezTo>
                    <a:pt x="2202" y="444"/>
                    <a:pt x="2083" y="292"/>
                    <a:pt x="1893" y="181"/>
                  </a:cubicBezTo>
                  <a:cubicBezTo>
                    <a:pt x="1700" y="69"/>
                    <a:pt x="1434" y="1"/>
                    <a:pt x="1142" y="1"/>
                  </a:cubicBez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3" name="Google Shape;1433;p47"/>
            <p:cNvSpPr/>
            <p:nvPr/>
          </p:nvSpPr>
          <p:spPr>
            <a:xfrm>
              <a:off x="6693102" y="2327468"/>
              <a:ext cx="137956" cy="142358"/>
            </a:xfrm>
            <a:custGeom>
              <a:avLst/>
              <a:gdLst/>
              <a:ahLst/>
              <a:cxnLst/>
              <a:rect l="l" t="t" r="r" b="b"/>
              <a:pathLst>
                <a:path w="2225" h="2296" extrusionOk="0">
                  <a:moveTo>
                    <a:pt x="1056" y="1"/>
                  </a:moveTo>
                  <a:cubicBezTo>
                    <a:pt x="472" y="1"/>
                    <a:pt x="1" y="275"/>
                    <a:pt x="3" y="612"/>
                  </a:cubicBezTo>
                  <a:lnTo>
                    <a:pt x="8" y="1685"/>
                  </a:lnTo>
                  <a:cubicBezTo>
                    <a:pt x="8" y="1852"/>
                    <a:pt x="127" y="2004"/>
                    <a:pt x="320" y="2116"/>
                  </a:cubicBezTo>
                  <a:cubicBezTo>
                    <a:pt x="513" y="2227"/>
                    <a:pt x="777" y="2296"/>
                    <a:pt x="1068" y="2296"/>
                  </a:cubicBezTo>
                  <a:lnTo>
                    <a:pt x="2225" y="2296"/>
                  </a:lnTo>
                  <a:lnTo>
                    <a:pt x="2222" y="1964"/>
                  </a:lnTo>
                  <a:lnTo>
                    <a:pt x="1066" y="1964"/>
                  </a:lnTo>
                  <a:cubicBezTo>
                    <a:pt x="934" y="1964"/>
                    <a:pt x="812" y="1931"/>
                    <a:pt x="723" y="1880"/>
                  </a:cubicBezTo>
                  <a:cubicBezTo>
                    <a:pt x="637" y="1829"/>
                    <a:pt x="581" y="1761"/>
                    <a:pt x="581" y="1685"/>
                  </a:cubicBezTo>
                  <a:lnTo>
                    <a:pt x="576" y="612"/>
                  </a:lnTo>
                  <a:cubicBezTo>
                    <a:pt x="574" y="457"/>
                    <a:pt x="792" y="333"/>
                    <a:pt x="1058" y="333"/>
                  </a:cubicBezTo>
                  <a:lnTo>
                    <a:pt x="2078" y="333"/>
                  </a:lnTo>
                  <a:lnTo>
                    <a:pt x="2078" y="1"/>
                  </a:ln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4" name="Google Shape;1434;p47"/>
            <p:cNvSpPr/>
            <p:nvPr/>
          </p:nvSpPr>
          <p:spPr>
            <a:xfrm>
              <a:off x="6986189" y="2596189"/>
              <a:ext cx="20523" cy="62"/>
            </a:xfrm>
            <a:custGeom>
              <a:avLst/>
              <a:gdLst/>
              <a:ahLst/>
              <a:cxnLst/>
              <a:rect l="l" t="t" r="r" b="b"/>
              <a:pathLst>
                <a:path w="331" h="1" extrusionOk="0">
                  <a:moveTo>
                    <a:pt x="330" y="1"/>
                  </a:moveTo>
                  <a:lnTo>
                    <a:pt x="1" y="1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5" name="Google Shape;1435;p47"/>
            <p:cNvSpPr/>
            <p:nvPr/>
          </p:nvSpPr>
          <p:spPr>
            <a:xfrm>
              <a:off x="6950165" y="2518375"/>
              <a:ext cx="112659" cy="98460"/>
            </a:xfrm>
            <a:custGeom>
              <a:avLst/>
              <a:gdLst/>
              <a:ahLst/>
              <a:cxnLst/>
              <a:rect l="l" t="t" r="r" b="b"/>
              <a:pathLst>
                <a:path w="1817" h="1588" extrusionOk="0">
                  <a:moveTo>
                    <a:pt x="577" y="398"/>
                  </a:moveTo>
                  <a:lnTo>
                    <a:pt x="577" y="398"/>
                  </a:lnTo>
                  <a:cubicBezTo>
                    <a:pt x="692" y="406"/>
                    <a:pt x="807" y="410"/>
                    <a:pt x="923" y="410"/>
                  </a:cubicBezTo>
                  <a:cubicBezTo>
                    <a:pt x="1028" y="410"/>
                    <a:pt x="1133" y="407"/>
                    <a:pt x="1239" y="401"/>
                  </a:cubicBezTo>
                  <a:lnTo>
                    <a:pt x="1244" y="1256"/>
                  </a:lnTo>
                  <a:lnTo>
                    <a:pt x="582" y="1256"/>
                  </a:lnTo>
                  <a:lnTo>
                    <a:pt x="577" y="398"/>
                  </a:lnTo>
                  <a:close/>
                  <a:moveTo>
                    <a:pt x="1809" y="0"/>
                  </a:moveTo>
                  <a:lnTo>
                    <a:pt x="1462" y="43"/>
                  </a:lnTo>
                  <a:cubicBezTo>
                    <a:pt x="1459" y="43"/>
                    <a:pt x="1454" y="46"/>
                    <a:pt x="1449" y="46"/>
                  </a:cubicBezTo>
                  <a:cubicBezTo>
                    <a:pt x="1439" y="46"/>
                    <a:pt x="1429" y="49"/>
                    <a:pt x="1421" y="49"/>
                  </a:cubicBezTo>
                  <a:cubicBezTo>
                    <a:pt x="1408" y="51"/>
                    <a:pt x="1398" y="51"/>
                    <a:pt x="1388" y="54"/>
                  </a:cubicBezTo>
                  <a:cubicBezTo>
                    <a:pt x="1370" y="54"/>
                    <a:pt x="1355" y="56"/>
                    <a:pt x="1340" y="56"/>
                  </a:cubicBezTo>
                  <a:cubicBezTo>
                    <a:pt x="1332" y="59"/>
                    <a:pt x="1327" y="59"/>
                    <a:pt x="1320" y="59"/>
                  </a:cubicBezTo>
                  <a:cubicBezTo>
                    <a:pt x="1304" y="61"/>
                    <a:pt x="1287" y="61"/>
                    <a:pt x="1269" y="64"/>
                  </a:cubicBezTo>
                  <a:lnTo>
                    <a:pt x="1251" y="64"/>
                  </a:lnTo>
                  <a:cubicBezTo>
                    <a:pt x="1239" y="66"/>
                    <a:pt x="1226" y="66"/>
                    <a:pt x="1213" y="66"/>
                  </a:cubicBezTo>
                  <a:cubicBezTo>
                    <a:pt x="1203" y="69"/>
                    <a:pt x="1190" y="69"/>
                    <a:pt x="1180" y="69"/>
                  </a:cubicBezTo>
                  <a:lnTo>
                    <a:pt x="1170" y="69"/>
                  </a:lnTo>
                  <a:cubicBezTo>
                    <a:pt x="1079" y="75"/>
                    <a:pt x="987" y="77"/>
                    <a:pt x="895" y="77"/>
                  </a:cubicBezTo>
                  <a:cubicBezTo>
                    <a:pt x="742" y="77"/>
                    <a:pt x="588" y="69"/>
                    <a:pt x="435" y="54"/>
                  </a:cubicBezTo>
                  <a:cubicBezTo>
                    <a:pt x="414" y="51"/>
                    <a:pt x="397" y="49"/>
                    <a:pt x="379" y="49"/>
                  </a:cubicBezTo>
                  <a:cubicBezTo>
                    <a:pt x="374" y="46"/>
                    <a:pt x="369" y="46"/>
                    <a:pt x="366" y="46"/>
                  </a:cubicBezTo>
                  <a:cubicBezTo>
                    <a:pt x="359" y="46"/>
                    <a:pt x="353" y="43"/>
                    <a:pt x="348" y="43"/>
                  </a:cubicBezTo>
                  <a:lnTo>
                    <a:pt x="1" y="0"/>
                  </a:lnTo>
                  <a:lnTo>
                    <a:pt x="1" y="0"/>
                  </a:lnTo>
                  <a:lnTo>
                    <a:pt x="4" y="330"/>
                  </a:lnTo>
                  <a:lnTo>
                    <a:pt x="9" y="1256"/>
                  </a:lnTo>
                  <a:lnTo>
                    <a:pt x="11" y="1588"/>
                  </a:lnTo>
                  <a:lnTo>
                    <a:pt x="1817" y="1588"/>
                  </a:lnTo>
                  <a:lnTo>
                    <a:pt x="1817" y="1256"/>
                  </a:lnTo>
                  <a:lnTo>
                    <a:pt x="1812" y="335"/>
                  </a:lnTo>
                  <a:lnTo>
                    <a:pt x="1809" y="0"/>
                  </a:ln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437" name="Google Shape;1437;p47"/>
          <p:cNvSpPr txBox="1"/>
          <p:nvPr/>
        </p:nvSpPr>
        <p:spPr>
          <a:xfrm>
            <a:off x="402752" y="2607389"/>
            <a:ext cx="2204398" cy="32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12700" lvl="0"/>
            <a:r>
              <a:rPr lang="uz-Latn-UZ" sz="1600" b="1" dirty="0">
                <a:solidFill>
                  <a:schemeClr val="bg2">
                    <a:lumMod val="60000"/>
                    <a:lumOff val="40000"/>
                  </a:schemeClr>
                </a:solidFill>
                <a:latin typeface="Arial Black" panose="020B0A04020102020204" pitchFamily="34" charset="0"/>
              </a:rPr>
              <a:t>KOMBINATSIYA</a:t>
            </a:r>
            <a:endParaRPr lang="uz-Latn-UZ" sz="1600" b="1" dirty="0">
              <a:solidFill>
                <a:schemeClr val="bg2">
                  <a:lumMod val="60000"/>
                  <a:lumOff val="40000"/>
                </a:schemeClr>
              </a:solidFill>
              <a:latin typeface="Arial Black" panose="020B0A04020102020204" pitchFamily="34" charset="0"/>
              <a:ea typeface="Roboto"/>
              <a:cs typeface="Roboto"/>
              <a:sym typeface="Roboto"/>
            </a:endParaRPr>
          </a:p>
        </p:txBody>
      </p:sp>
      <p:sp>
        <p:nvSpPr>
          <p:cNvPr id="1438" name="Google Shape;1438;p47"/>
          <p:cNvSpPr txBox="1"/>
          <p:nvPr/>
        </p:nvSpPr>
        <p:spPr>
          <a:xfrm>
            <a:off x="3908388" y="2491073"/>
            <a:ext cx="1589700" cy="32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1270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z-Latn-UZ" sz="1600" b="1" dirty="0">
                <a:solidFill>
                  <a:schemeClr val="accent5">
                    <a:lumMod val="50000"/>
                  </a:schemeClr>
                </a:solidFill>
                <a:latin typeface="Arial Black" panose="020B0A04020102020204" pitchFamily="34" charset="0"/>
                <a:ea typeface="Roboto"/>
                <a:cs typeface="Roboto"/>
                <a:sym typeface="Roboto"/>
              </a:rPr>
              <a:t>JAMLASH</a:t>
            </a:r>
          </a:p>
        </p:txBody>
      </p:sp>
      <p:sp>
        <p:nvSpPr>
          <p:cNvPr id="1439" name="Google Shape;1439;p47"/>
          <p:cNvSpPr txBox="1"/>
          <p:nvPr/>
        </p:nvSpPr>
        <p:spPr>
          <a:xfrm>
            <a:off x="233065" y="3761876"/>
            <a:ext cx="1837876" cy="32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12700" lvl="0"/>
            <a:r>
              <a:rPr lang="uz-Latn-UZ" sz="1600" b="1" dirty="0">
                <a:solidFill>
                  <a:srgbClr val="7030A0"/>
                </a:solidFill>
                <a:latin typeface="Arial Black" panose="020B0A04020102020204" pitchFamily="34" charset="0"/>
              </a:rPr>
              <a:t>XUSUSIYAT</a:t>
            </a:r>
            <a:endParaRPr lang="uz-Latn-UZ" sz="1600" b="1" dirty="0">
              <a:solidFill>
                <a:srgbClr val="7030A0"/>
              </a:solidFill>
              <a:latin typeface="Arial Black" panose="020B0A04020102020204" pitchFamily="34" charset="0"/>
              <a:ea typeface="Roboto"/>
              <a:cs typeface="Roboto"/>
              <a:sym typeface="Roboto"/>
            </a:endParaRPr>
          </a:p>
        </p:txBody>
      </p:sp>
      <p:sp>
        <p:nvSpPr>
          <p:cNvPr id="1440" name="Google Shape;1440;p47"/>
          <p:cNvSpPr txBox="1"/>
          <p:nvPr/>
        </p:nvSpPr>
        <p:spPr>
          <a:xfrm>
            <a:off x="7334532" y="2779589"/>
            <a:ext cx="1569300" cy="32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1270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z-Latn-UZ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 Black" panose="020B0A04020102020204" pitchFamily="34" charset="0"/>
                <a:ea typeface="Roboto"/>
                <a:cs typeface="Roboto"/>
                <a:sym typeface="Roboto"/>
              </a:rPr>
              <a:t>TANLASH</a:t>
            </a:r>
          </a:p>
        </p:txBody>
      </p:sp>
      <p:sp>
        <p:nvSpPr>
          <p:cNvPr id="1441" name="Google Shape;1441;p47"/>
          <p:cNvSpPr txBox="1"/>
          <p:nvPr/>
        </p:nvSpPr>
        <p:spPr>
          <a:xfrm>
            <a:off x="7163632" y="4011862"/>
            <a:ext cx="1911100" cy="32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1270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z-Latn-UZ" sz="1600" b="1" dirty="0">
                <a:solidFill>
                  <a:srgbClr val="0000FF"/>
                </a:solidFill>
                <a:latin typeface="Arial Black" panose="020B0A04020102020204" pitchFamily="34" charset="0"/>
                <a:ea typeface="Roboto"/>
                <a:cs typeface="Roboto"/>
                <a:sym typeface="Roboto"/>
              </a:rPr>
              <a:t>VARIANTLAR</a:t>
            </a:r>
          </a:p>
        </p:txBody>
      </p:sp>
      <p:sp>
        <p:nvSpPr>
          <p:cNvPr id="69" name="Прямоугольник 68"/>
          <p:cNvSpPr/>
          <p:nvPr/>
        </p:nvSpPr>
        <p:spPr>
          <a:xfrm>
            <a:off x="167730" y="85705"/>
            <a:ext cx="880297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800" b="1" dirty="0">
                <a:latin typeface="+mn-lt"/>
              </a:rPr>
              <a:t>      </a:t>
            </a:r>
            <a:r>
              <a:rPr lang="en-US" sz="1800" b="1" dirty="0" err="1">
                <a:latin typeface="+mn-lt"/>
              </a:rPr>
              <a:t>Bir</a:t>
            </a:r>
            <a:r>
              <a:rPr lang="en-US" sz="1800" b="1" dirty="0">
                <a:latin typeface="+mn-lt"/>
              </a:rPr>
              <a:t> </a:t>
            </a:r>
            <a:r>
              <a:rPr lang="en-US" sz="1800" b="1" dirty="0" err="1">
                <a:latin typeface="+mn-lt"/>
              </a:rPr>
              <a:t>qator</a:t>
            </a:r>
            <a:r>
              <a:rPr lang="en-US" sz="1800" b="1" dirty="0">
                <a:latin typeface="+mn-lt"/>
              </a:rPr>
              <a:t> </a:t>
            </a:r>
            <a:r>
              <a:rPr lang="en-US" sz="1800" b="1" dirty="0" err="1">
                <a:latin typeface="+mn-lt"/>
              </a:rPr>
              <a:t>amaliy</a:t>
            </a:r>
            <a:r>
              <a:rPr lang="en-US" sz="1800" b="1" dirty="0">
                <a:latin typeface="+mn-lt"/>
              </a:rPr>
              <a:t> </a:t>
            </a:r>
            <a:r>
              <a:rPr lang="en-US" sz="1800" b="1" dirty="0" err="1">
                <a:latin typeface="+mn-lt"/>
              </a:rPr>
              <a:t>masalalarni</a:t>
            </a:r>
            <a:r>
              <a:rPr lang="en-US" sz="1800" b="1" dirty="0">
                <a:latin typeface="+mn-lt"/>
              </a:rPr>
              <a:t> </a:t>
            </a:r>
            <a:r>
              <a:rPr lang="en-US" sz="1800" b="1" dirty="0" err="1">
                <a:latin typeface="+mn-lt"/>
              </a:rPr>
              <a:t>yechish</a:t>
            </a:r>
            <a:r>
              <a:rPr lang="en-US" sz="1800" b="1" dirty="0">
                <a:latin typeface="+mn-lt"/>
              </a:rPr>
              <a:t> </a:t>
            </a:r>
            <a:r>
              <a:rPr lang="en-US" sz="1800" b="1" dirty="0" err="1">
                <a:latin typeface="+mn-lt"/>
              </a:rPr>
              <a:t>uchun</a:t>
            </a:r>
            <a:r>
              <a:rPr lang="en-US" sz="1800" b="1" dirty="0">
                <a:latin typeface="+mn-lt"/>
              </a:rPr>
              <a:t> </a:t>
            </a:r>
            <a:r>
              <a:rPr lang="en-US" sz="1800" b="1" dirty="0" err="1">
                <a:latin typeface="+mn-lt"/>
              </a:rPr>
              <a:t>berilgan</a:t>
            </a:r>
            <a:r>
              <a:rPr lang="en-US" sz="1800" b="1" dirty="0">
                <a:latin typeface="+mn-lt"/>
              </a:rPr>
              <a:t> </a:t>
            </a:r>
            <a:r>
              <a:rPr lang="en-US" sz="1800" b="1" dirty="0" err="1">
                <a:latin typeface="+mn-lt"/>
              </a:rPr>
              <a:t>to‘plamdan</a:t>
            </a:r>
            <a:r>
              <a:rPr lang="en-US" sz="1800" b="1" dirty="0">
                <a:latin typeface="+mn-lt"/>
              </a:rPr>
              <a:t> </a:t>
            </a:r>
            <a:r>
              <a:rPr lang="en-US" sz="1800" b="1" dirty="0" err="1">
                <a:latin typeface="+mn-lt"/>
              </a:rPr>
              <a:t>uning</a:t>
            </a:r>
            <a:r>
              <a:rPr lang="en-US" sz="1800" b="1" dirty="0">
                <a:latin typeface="+mn-lt"/>
              </a:rPr>
              <a:t> </a:t>
            </a:r>
            <a:r>
              <a:rPr lang="en-US" sz="1800" b="1" dirty="0" err="1">
                <a:latin typeface="+mn-lt"/>
              </a:rPr>
              <a:t>qandaydir</a:t>
            </a:r>
            <a:r>
              <a:rPr lang="en-US" sz="1800" b="1" dirty="0">
                <a:latin typeface="+mn-lt"/>
              </a:rPr>
              <a:t> </a:t>
            </a:r>
            <a:r>
              <a:rPr lang="en-US" sz="1800" b="1" dirty="0" err="1">
                <a:latin typeface="+mn-lt"/>
              </a:rPr>
              <a:t>xossaga</a:t>
            </a:r>
            <a:r>
              <a:rPr lang="en-US" sz="1800" b="1" dirty="0">
                <a:latin typeface="+mn-lt"/>
              </a:rPr>
              <a:t> </a:t>
            </a:r>
            <a:r>
              <a:rPr lang="en-US" sz="1800" b="1" dirty="0" err="1">
                <a:latin typeface="+mn-lt"/>
              </a:rPr>
              <a:t>ega</a:t>
            </a:r>
            <a:r>
              <a:rPr lang="en-US" sz="1800" b="1" dirty="0">
                <a:latin typeface="+mn-lt"/>
              </a:rPr>
              <a:t> </a:t>
            </a:r>
            <a:r>
              <a:rPr lang="en-US" sz="1800" b="1" dirty="0" err="1">
                <a:latin typeface="+mn-lt"/>
              </a:rPr>
              <a:t>bo‘lgan</a:t>
            </a:r>
            <a:r>
              <a:rPr lang="en-US" sz="1800" b="1" dirty="0">
                <a:latin typeface="+mn-lt"/>
              </a:rPr>
              <a:t> </a:t>
            </a:r>
            <a:r>
              <a:rPr lang="en-US" sz="1800" b="1" dirty="0" err="1">
                <a:latin typeface="+mn-lt"/>
              </a:rPr>
              <a:t>elementlarini</a:t>
            </a:r>
            <a:r>
              <a:rPr lang="en-US" sz="1800" b="1" dirty="0">
                <a:latin typeface="+mn-lt"/>
              </a:rPr>
              <a:t> </a:t>
            </a:r>
            <a:r>
              <a:rPr lang="en-US" sz="1800" b="1" dirty="0" err="1">
                <a:latin typeface="+mn-lt"/>
              </a:rPr>
              <a:t>tanlab</a:t>
            </a:r>
            <a:r>
              <a:rPr lang="en-US" sz="1800" b="1" dirty="0">
                <a:latin typeface="+mn-lt"/>
              </a:rPr>
              <a:t> </a:t>
            </a:r>
            <a:r>
              <a:rPr lang="en-US" sz="1800" b="1" dirty="0" err="1">
                <a:latin typeface="+mn-lt"/>
              </a:rPr>
              <a:t>olish</a:t>
            </a:r>
            <a:r>
              <a:rPr lang="en-US" sz="1800" b="1" dirty="0">
                <a:latin typeface="+mn-lt"/>
              </a:rPr>
              <a:t> </a:t>
            </a:r>
            <a:r>
              <a:rPr lang="en-US" sz="1800" b="1" dirty="0" err="1">
                <a:latin typeface="+mn-lt"/>
              </a:rPr>
              <a:t>va</a:t>
            </a:r>
            <a:r>
              <a:rPr lang="en-US" sz="1800" b="1" dirty="0">
                <a:latin typeface="+mn-lt"/>
              </a:rPr>
              <a:t> </a:t>
            </a:r>
            <a:r>
              <a:rPr lang="en-US" sz="1800" b="1" dirty="0" err="1">
                <a:latin typeface="+mn-lt"/>
              </a:rPr>
              <a:t>ularni</a:t>
            </a:r>
            <a:r>
              <a:rPr lang="en-US" sz="1800" b="1" dirty="0">
                <a:latin typeface="+mn-lt"/>
              </a:rPr>
              <a:t> </a:t>
            </a:r>
            <a:r>
              <a:rPr lang="en-US" sz="1800" b="1" dirty="0" err="1">
                <a:latin typeface="+mn-lt"/>
              </a:rPr>
              <a:t>ma’lum</a:t>
            </a:r>
            <a:r>
              <a:rPr lang="en-US" sz="1800" b="1" dirty="0">
                <a:latin typeface="+mn-lt"/>
              </a:rPr>
              <a:t> </a:t>
            </a:r>
            <a:r>
              <a:rPr lang="en-US" sz="1800" b="1" dirty="0" err="1">
                <a:latin typeface="+mn-lt"/>
              </a:rPr>
              <a:t>bir</a:t>
            </a:r>
            <a:r>
              <a:rPr lang="en-US" sz="1800" b="1" dirty="0">
                <a:latin typeface="+mn-lt"/>
              </a:rPr>
              <a:t> </a:t>
            </a:r>
            <a:r>
              <a:rPr lang="en-US" sz="1800" b="1" dirty="0" err="1">
                <a:latin typeface="+mn-lt"/>
              </a:rPr>
              <a:t>tartibda</a:t>
            </a:r>
            <a:r>
              <a:rPr lang="en-US" sz="1800" b="1" dirty="0">
                <a:latin typeface="+mn-lt"/>
              </a:rPr>
              <a:t> </a:t>
            </a:r>
            <a:r>
              <a:rPr lang="en-US" sz="1800" b="1" dirty="0" err="1">
                <a:latin typeface="+mn-lt"/>
              </a:rPr>
              <a:t>joylashtirishga</a:t>
            </a:r>
            <a:r>
              <a:rPr lang="en-US" sz="1800" b="1" dirty="0">
                <a:latin typeface="+mn-lt"/>
              </a:rPr>
              <a:t> </a:t>
            </a:r>
            <a:r>
              <a:rPr lang="en-US" sz="1800" b="1" dirty="0" err="1">
                <a:latin typeface="+mn-lt"/>
              </a:rPr>
              <a:t>to‘g‘ri</a:t>
            </a:r>
            <a:r>
              <a:rPr lang="en-US" sz="1800" b="1" dirty="0">
                <a:latin typeface="+mn-lt"/>
              </a:rPr>
              <a:t> </a:t>
            </a:r>
            <a:r>
              <a:rPr lang="en-US" sz="1800" b="1" dirty="0" err="1">
                <a:latin typeface="+mn-lt"/>
              </a:rPr>
              <a:t>keladi</a:t>
            </a:r>
            <a:r>
              <a:rPr lang="en-US" sz="1800" b="1" dirty="0">
                <a:latin typeface="+mn-lt"/>
              </a:rPr>
              <a:t>.</a:t>
            </a:r>
          </a:p>
          <a:p>
            <a:endParaRPr lang="en-US" sz="1800" b="1" dirty="0">
              <a:solidFill>
                <a:srgbClr val="00B050"/>
              </a:solidFill>
              <a:latin typeface="+mn-lt"/>
            </a:endParaRPr>
          </a:p>
          <a:p>
            <a:pPr algn="just"/>
            <a:r>
              <a:rPr lang="en-US" sz="1800" b="1" dirty="0" err="1">
                <a:solidFill>
                  <a:srgbClr val="00B050"/>
                </a:solidFill>
                <a:latin typeface="+mn-lt"/>
              </a:rPr>
              <a:t>Ta’rif</a:t>
            </a:r>
            <a:r>
              <a:rPr lang="en-US" sz="1800" b="1" dirty="0">
                <a:solidFill>
                  <a:srgbClr val="00B050"/>
                </a:solidFill>
                <a:latin typeface="+mn-lt"/>
              </a:rPr>
              <a:t>. </a:t>
            </a:r>
            <a:r>
              <a:rPr lang="en-US" sz="1800" b="1" dirty="0" err="1">
                <a:latin typeface="+mn-lt"/>
              </a:rPr>
              <a:t>Biror</a:t>
            </a:r>
            <a:r>
              <a:rPr lang="en-US" sz="1800" b="1" dirty="0">
                <a:latin typeface="+mn-lt"/>
              </a:rPr>
              <a:t> </a:t>
            </a:r>
            <a:r>
              <a:rPr lang="en-US" sz="1800" b="1" dirty="0" err="1">
                <a:latin typeface="+mn-lt"/>
              </a:rPr>
              <a:t>chekli</a:t>
            </a:r>
            <a:r>
              <a:rPr lang="en-US" sz="1800" b="1" dirty="0">
                <a:latin typeface="+mn-lt"/>
              </a:rPr>
              <a:t> </a:t>
            </a:r>
            <a:r>
              <a:rPr lang="en-US" sz="1800" b="1" dirty="0" err="1">
                <a:latin typeface="+mn-lt"/>
              </a:rPr>
              <a:t>to‘plam</a:t>
            </a:r>
            <a:r>
              <a:rPr lang="en-US" sz="1800" b="1" dirty="0">
                <a:latin typeface="+mn-lt"/>
              </a:rPr>
              <a:t> </a:t>
            </a:r>
            <a:r>
              <a:rPr lang="en-US" sz="1800" b="1" dirty="0" err="1">
                <a:latin typeface="+mn-lt"/>
              </a:rPr>
              <a:t>elementlari</a:t>
            </a:r>
            <a:r>
              <a:rPr lang="en-US" sz="1800" b="1" dirty="0">
                <a:latin typeface="+mn-lt"/>
              </a:rPr>
              <a:t> </a:t>
            </a:r>
            <a:r>
              <a:rPr lang="en-US" sz="1800" b="1" dirty="0" err="1">
                <a:latin typeface="+mn-lt"/>
              </a:rPr>
              <a:t>ichida</a:t>
            </a:r>
            <a:r>
              <a:rPr lang="en-US" sz="1800" b="1" dirty="0">
                <a:latin typeface="+mn-lt"/>
              </a:rPr>
              <a:t> </a:t>
            </a:r>
            <a:r>
              <a:rPr lang="en-US" sz="1800" b="1" dirty="0" err="1">
                <a:latin typeface="+mn-lt"/>
              </a:rPr>
              <a:t>ma’lum</a:t>
            </a:r>
            <a:r>
              <a:rPr lang="en-US" sz="1800" b="1" dirty="0">
                <a:latin typeface="+mn-lt"/>
              </a:rPr>
              <a:t> </a:t>
            </a:r>
            <a:r>
              <a:rPr lang="en-US" sz="1800" b="1" dirty="0" err="1">
                <a:latin typeface="+mn-lt"/>
              </a:rPr>
              <a:t>bir</a:t>
            </a:r>
            <a:r>
              <a:rPr lang="en-US" sz="1800" b="1" dirty="0">
                <a:latin typeface="+mn-lt"/>
              </a:rPr>
              <a:t> </a:t>
            </a:r>
            <a:r>
              <a:rPr lang="en-US" sz="1800" b="1" dirty="0" err="1">
                <a:latin typeface="+mn-lt"/>
              </a:rPr>
              <a:t>xossaga</a:t>
            </a:r>
            <a:r>
              <a:rPr lang="en-US" sz="1800" b="1" dirty="0">
                <a:latin typeface="+mn-lt"/>
              </a:rPr>
              <a:t> </a:t>
            </a:r>
            <a:r>
              <a:rPr lang="en-US" sz="1800" b="1" dirty="0" err="1">
                <a:latin typeface="+mn-lt"/>
              </a:rPr>
              <a:t>ega</a:t>
            </a:r>
            <a:r>
              <a:rPr lang="en-US" sz="1800" b="1" dirty="0">
                <a:latin typeface="+mn-lt"/>
              </a:rPr>
              <a:t> </a:t>
            </a:r>
            <a:r>
              <a:rPr lang="en-US" sz="1800" b="1" dirty="0" err="1">
                <a:latin typeface="+mn-lt"/>
              </a:rPr>
              <a:t>bo‘lgan</a:t>
            </a:r>
            <a:r>
              <a:rPr lang="en-US" sz="1800" b="1" dirty="0">
                <a:latin typeface="+mn-lt"/>
              </a:rPr>
              <a:t> </a:t>
            </a:r>
            <a:r>
              <a:rPr lang="en-US" sz="1800" b="1" dirty="0" err="1">
                <a:latin typeface="+mn-lt"/>
              </a:rPr>
              <a:t>elementlaridan</a:t>
            </a:r>
            <a:r>
              <a:rPr lang="en-US" sz="1800" b="1" dirty="0">
                <a:latin typeface="+mn-lt"/>
              </a:rPr>
              <a:t> </a:t>
            </a:r>
            <a:r>
              <a:rPr lang="en-US" sz="1800" b="1" dirty="0" err="1">
                <a:latin typeface="+mn-lt"/>
              </a:rPr>
              <a:t>iborat</a:t>
            </a:r>
            <a:r>
              <a:rPr lang="en-US" sz="1800" b="1" dirty="0">
                <a:latin typeface="+mn-lt"/>
              </a:rPr>
              <a:t> </a:t>
            </a:r>
            <a:r>
              <a:rPr lang="en-US" sz="1800" b="1" dirty="0" err="1">
                <a:latin typeface="+mn-lt"/>
              </a:rPr>
              <a:t>qism</a:t>
            </a:r>
            <a:r>
              <a:rPr lang="en-US" sz="1800" b="1" dirty="0">
                <a:latin typeface="+mn-lt"/>
              </a:rPr>
              <a:t> </a:t>
            </a:r>
            <a:r>
              <a:rPr lang="en-US" sz="1800" b="1" dirty="0" err="1">
                <a:latin typeface="+mn-lt"/>
              </a:rPr>
              <a:t>to‘plamlarni</a:t>
            </a:r>
            <a:r>
              <a:rPr lang="en-US" sz="1800" b="1" dirty="0">
                <a:latin typeface="+mn-lt"/>
              </a:rPr>
              <a:t> </a:t>
            </a:r>
            <a:r>
              <a:rPr lang="en-US" sz="1800" b="1" dirty="0" err="1">
                <a:latin typeface="+mn-lt"/>
              </a:rPr>
              <a:t>tanlab</a:t>
            </a:r>
            <a:r>
              <a:rPr lang="en-US" sz="1800" b="1" dirty="0">
                <a:latin typeface="+mn-lt"/>
              </a:rPr>
              <a:t> </a:t>
            </a:r>
            <a:r>
              <a:rPr lang="en-US" sz="1800" b="1" dirty="0" err="1">
                <a:latin typeface="+mn-lt"/>
              </a:rPr>
              <a:t>olish</a:t>
            </a:r>
            <a:r>
              <a:rPr lang="en-US" sz="1800" b="1" dirty="0">
                <a:latin typeface="+mn-lt"/>
              </a:rPr>
              <a:t> </a:t>
            </a:r>
            <a:r>
              <a:rPr lang="en-US" sz="1800" b="1" dirty="0" err="1">
                <a:latin typeface="+mn-lt"/>
              </a:rPr>
              <a:t>yoki</a:t>
            </a:r>
            <a:r>
              <a:rPr lang="en-US" sz="1800" b="1" dirty="0">
                <a:latin typeface="+mn-lt"/>
              </a:rPr>
              <a:t> </a:t>
            </a:r>
            <a:r>
              <a:rPr lang="en-US" sz="1800" b="1" dirty="0" err="1">
                <a:latin typeface="+mn-lt"/>
              </a:rPr>
              <a:t>to‘plam</a:t>
            </a:r>
            <a:r>
              <a:rPr lang="en-US" sz="1800" b="1" dirty="0">
                <a:latin typeface="+mn-lt"/>
              </a:rPr>
              <a:t> </a:t>
            </a:r>
            <a:r>
              <a:rPr lang="en-US" sz="1800" b="1" dirty="0" err="1">
                <a:latin typeface="+mn-lt"/>
              </a:rPr>
              <a:t>elementlarini</a:t>
            </a:r>
            <a:r>
              <a:rPr lang="en-US" sz="1800" b="1" dirty="0">
                <a:latin typeface="+mn-lt"/>
              </a:rPr>
              <a:t> </a:t>
            </a:r>
            <a:r>
              <a:rPr lang="en-US" sz="1800" b="1" dirty="0" err="1">
                <a:latin typeface="+mn-lt"/>
              </a:rPr>
              <a:t>ma’lum</a:t>
            </a:r>
            <a:r>
              <a:rPr lang="en-US" sz="1800" b="1" dirty="0">
                <a:latin typeface="+mn-lt"/>
              </a:rPr>
              <a:t> </a:t>
            </a:r>
            <a:r>
              <a:rPr lang="en-US" sz="1800" b="1" dirty="0" err="1">
                <a:latin typeface="+mn-lt"/>
              </a:rPr>
              <a:t>bir</a:t>
            </a:r>
            <a:r>
              <a:rPr lang="en-US" sz="1800" b="1" dirty="0">
                <a:latin typeface="+mn-lt"/>
              </a:rPr>
              <a:t> </a:t>
            </a:r>
            <a:r>
              <a:rPr lang="en-US" sz="1800" b="1" dirty="0" err="1">
                <a:latin typeface="+mn-lt"/>
              </a:rPr>
              <a:t>tartibda</a:t>
            </a:r>
            <a:r>
              <a:rPr lang="en-US" sz="1800" b="1" dirty="0">
                <a:latin typeface="+mn-lt"/>
              </a:rPr>
              <a:t> </a:t>
            </a:r>
            <a:r>
              <a:rPr lang="en-US" sz="1800" b="1" dirty="0" err="1">
                <a:latin typeface="+mn-lt"/>
              </a:rPr>
              <a:t>joylashtirish</a:t>
            </a:r>
            <a:r>
              <a:rPr lang="en-US" sz="1800" b="1" dirty="0">
                <a:latin typeface="+mn-lt"/>
              </a:rPr>
              <a:t> </a:t>
            </a:r>
            <a:r>
              <a:rPr lang="en-US" sz="1800" b="1" dirty="0" err="1">
                <a:latin typeface="+mn-lt"/>
              </a:rPr>
              <a:t>bilan</a:t>
            </a:r>
            <a:r>
              <a:rPr lang="en-US" sz="1800" b="1" dirty="0">
                <a:latin typeface="+mn-lt"/>
              </a:rPr>
              <a:t> </a:t>
            </a:r>
            <a:r>
              <a:rPr lang="en-US" sz="1800" b="1" dirty="0" err="1">
                <a:latin typeface="+mn-lt"/>
              </a:rPr>
              <a:t>bog‘liq</a:t>
            </a:r>
            <a:r>
              <a:rPr lang="en-US" sz="1800" b="1" dirty="0">
                <a:latin typeface="+mn-lt"/>
              </a:rPr>
              <a:t> </a:t>
            </a:r>
            <a:r>
              <a:rPr lang="en-US" sz="1800" b="1" dirty="0" err="1">
                <a:latin typeface="+mn-lt"/>
              </a:rPr>
              <a:t>masalalar</a:t>
            </a:r>
            <a:r>
              <a:rPr lang="en-US" sz="1800" b="1" dirty="0">
                <a:latin typeface="+mn-lt"/>
              </a:rPr>
              <a:t> </a:t>
            </a:r>
            <a:r>
              <a:rPr lang="en-US" sz="1800" b="1" dirty="0" err="1">
                <a:solidFill>
                  <a:srgbClr val="FF0000"/>
                </a:solidFill>
                <a:latin typeface="+mn-lt"/>
              </a:rPr>
              <a:t>kombinatorik</a:t>
            </a:r>
            <a:r>
              <a:rPr lang="en-US" sz="1800" b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US" sz="1800" b="1" dirty="0" err="1">
                <a:solidFill>
                  <a:srgbClr val="FF0000"/>
                </a:solidFill>
                <a:latin typeface="+mn-lt"/>
              </a:rPr>
              <a:t>masalalar</a:t>
            </a:r>
            <a:r>
              <a:rPr lang="en-US" sz="1800" b="1" dirty="0">
                <a:latin typeface="+mn-lt"/>
              </a:rPr>
              <a:t> </a:t>
            </a:r>
            <a:r>
              <a:rPr lang="en-US" sz="1800" b="1" dirty="0" err="1">
                <a:latin typeface="+mn-lt"/>
              </a:rPr>
              <a:t>deyiladi</a:t>
            </a:r>
            <a:r>
              <a:rPr lang="en-US" sz="1800" b="1" dirty="0">
                <a:latin typeface="+mn-lt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189806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6" name="Google Shape;516;p29"/>
          <p:cNvSpPr txBox="1">
            <a:spLocks noGrp="1"/>
          </p:cNvSpPr>
          <p:nvPr>
            <p:ph type="title"/>
          </p:nvPr>
        </p:nvSpPr>
        <p:spPr>
          <a:xfrm>
            <a:off x="194191" y="190942"/>
            <a:ext cx="8541694" cy="137620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just"/>
            <a:r>
              <a:rPr lang="en-US" sz="2400" b="1" i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1-masala.</a:t>
            </a:r>
            <a:r>
              <a:rPr lang="en-US" sz="24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S</a:t>
            </a:r>
            <a:r>
              <a:rPr lang="uz-Latn-UZ" sz="2400" b="1" dirty="0">
                <a:latin typeface="Arial" pitchFamily="34" charset="0"/>
                <a:cs typeface="Arial" pitchFamily="34" charset="0"/>
              </a:rPr>
              <a:t>hkafda 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4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ta </a:t>
            </a:r>
            <a:r>
              <a:rPr lang="uz-Latn-UZ" sz="2400" b="1" dirty="0">
                <a:latin typeface="Arial" pitchFamily="34" charset="0"/>
                <a:cs typeface="Arial" pitchFamily="34" charset="0"/>
              </a:rPr>
              <a:t>matematika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, 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4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ta </a:t>
            </a:r>
            <a:r>
              <a:rPr lang="uz-Latn-UZ" sz="2400" b="1" dirty="0">
                <a:latin typeface="Arial" pitchFamily="34" charset="0"/>
                <a:cs typeface="Arial" pitchFamily="34" charset="0"/>
              </a:rPr>
              <a:t>geografiya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, 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5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ta </a:t>
            </a:r>
            <a:r>
              <a:rPr lang="uz-Latn-UZ" sz="2400" b="1" dirty="0">
                <a:latin typeface="Arial" pitchFamily="34" charset="0"/>
                <a:cs typeface="Arial" pitchFamily="34" charset="0"/>
              </a:rPr>
              <a:t>fizika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va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7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ta </a:t>
            </a:r>
            <a:r>
              <a:rPr lang="uz-Latn-UZ" sz="2400" b="1" dirty="0">
                <a:latin typeface="Arial" pitchFamily="34" charset="0"/>
                <a:cs typeface="Arial" pitchFamily="34" charset="0"/>
              </a:rPr>
              <a:t>ingliz tili faniga oid kitoblar bor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. </a:t>
            </a:r>
            <a:r>
              <a:rPr lang="uz-Latn-UZ" sz="2400" b="1" dirty="0">
                <a:latin typeface="Arial" pitchFamily="34" charset="0"/>
                <a:cs typeface="Arial" pitchFamily="34" charset="0"/>
              </a:rPr>
              <a:t>Shkafdan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bitta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uz-Latn-UZ" sz="2400" b="1" dirty="0">
                <a:latin typeface="Arial" pitchFamily="34" charset="0"/>
                <a:cs typeface="Arial" pitchFamily="34" charset="0"/>
              </a:rPr>
              <a:t>kitobn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i</a:t>
            </a:r>
            <a:r>
              <a:rPr lang="uz-Latn-UZ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necha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xil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usulda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tanlash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mumkin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?  </a:t>
            </a:r>
          </a:p>
        </p:txBody>
      </p:sp>
      <p:sp>
        <p:nvSpPr>
          <p:cNvPr id="517" name="Google Shape;517;p29"/>
          <p:cNvSpPr/>
          <p:nvPr/>
        </p:nvSpPr>
        <p:spPr>
          <a:xfrm>
            <a:off x="2622395" y="4183457"/>
            <a:ext cx="533504" cy="960046"/>
          </a:xfrm>
          <a:custGeom>
            <a:avLst/>
            <a:gdLst/>
            <a:ahLst/>
            <a:cxnLst/>
            <a:rect l="l" t="t" r="r" b="b"/>
            <a:pathLst>
              <a:path w="3277" h="5897" extrusionOk="0">
                <a:moveTo>
                  <a:pt x="1546" y="1"/>
                </a:moveTo>
                <a:cubicBezTo>
                  <a:pt x="562" y="1742"/>
                  <a:pt x="1" y="3753"/>
                  <a:pt x="1" y="5897"/>
                </a:cubicBezTo>
                <a:lnTo>
                  <a:pt x="1985" y="5897"/>
                </a:lnTo>
                <a:cubicBezTo>
                  <a:pt x="1985" y="4108"/>
                  <a:pt x="2455" y="2428"/>
                  <a:pt x="3277" y="974"/>
                </a:cubicBezTo>
                <a:lnTo>
                  <a:pt x="1546" y="1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8" name="Google Shape;518;p29"/>
          <p:cNvSpPr/>
          <p:nvPr/>
        </p:nvSpPr>
        <p:spPr>
          <a:xfrm>
            <a:off x="3834451" y="3187773"/>
            <a:ext cx="1481340" cy="445428"/>
          </a:xfrm>
          <a:custGeom>
            <a:avLst/>
            <a:gdLst/>
            <a:ahLst/>
            <a:cxnLst/>
            <a:rect l="l" t="t" r="r" b="b"/>
            <a:pathLst>
              <a:path w="9099" h="2736" extrusionOk="0">
                <a:moveTo>
                  <a:pt x="4568" y="1"/>
                </a:moveTo>
                <a:cubicBezTo>
                  <a:pt x="2952" y="1"/>
                  <a:pt x="1410" y="322"/>
                  <a:pt x="0" y="900"/>
                </a:cubicBezTo>
                <a:lnTo>
                  <a:pt x="754" y="2736"/>
                </a:lnTo>
                <a:cubicBezTo>
                  <a:pt x="1931" y="2252"/>
                  <a:pt x="3216" y="1985"/>
                  <a:pt x="4568" y="1985"/>
                </a:cubicBezTo>
                <a:cubicBezTo>
                  <a:pt x="5903" y="1985"/>
                  <a:pt x="7178" y="2249"/>
                  <a:pt x="8344" y="2722"/>
                </a:cubicBezTo>
                <a:lnTo>
                  <a:pt x="9098" y="886"/>
                </a:lnTo>
                <a:cubicBezTo>
                  <a:pt x="7699" y="315"/>
                  <a:pt x="6170" y="1"/>
                  <a:pt x="4568" y="1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9" name="Google Shape;519;p29"/>
          <p:cNvSpPr/>
          <p:nvPr/>
        </p:nvSpPr>
        <p:spPr>
          <a:xfrm>
            <a:off x="5998569" y="4180689"/>
            <a:ext cx="534643" cy="962814"/>
          </a:xfrm>
          <a:custGeom>
            <a:avLst/>
            <a:gdLst/>
            <a:ahLst/>
            <a:cxnLst/>
            <a:rect l="l" t="t" r="r" b="b"/>
            <a:pathLst>
              <a:path w="3284" h="5914" extrusionOk="0">
                <a:moveTo>
                  <a:pt x="1728" y="1"/>
                </a:moveTo>
                <a:lnTo>
                  <a:pt x="1" y="974"/>
                </a:lnTo>
                <a:cubicBezTo>
                  <a:pt x="826" y="2431"/>
                  <a:pt x="1299" y="4118"/>
                  <a:pt x="1299" y="5914"/>
                </a:cubicBezTo>
                <a:lnTo>
                  <a:pt x="3284" y="5914"/>
                </a:lnTo>
                <a:cubicBezTo>
                  <a:pt x="3284" y="3764"/>
                  <a:pt x="2719" y="1745"/>
                  <a:pt x="1728" y="1"/>
                </a:cubicBezTo>
                <a:close/>
              </a:path>
            </a:pathLst>
          </a:custGeom>
          <a:solidFill>
            <a:srgbClr val="141BA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0" name="Google Shape;520;p29"/>
          <p:cNvSpPr/>
          <p:nvPr/>
        </p:nvSpPr>
        <p:spPr>
          <a:xfrm>
            <a:off x="2873923" y="3334130"/>
            <a:ext cx="1083451" cy="1008561"/>
          </a:xfrm>
          <a:custGeom>
            <a:avLst/>
            <a:gdLst/>
            <a:ahLst/>
            <a:cxnLst/>
            <a:rect l="l" t="t" r="r" b="b"/>
            <a:pathLst>
              <a:path w="6655" h="6195" extrusionOk="0">
                <a:moveTo>
                  <a:pt x="5900" y="1"/>
                </a:moveTo>
                <a:cubicBezTo>
                  <a:pt x="3399" y="1032"/>
                  <a:pt x="1319" y="2881"/>
                  <a:pt x="1" y="5218"/>
                </a:cubicBezTo>
                <a:lnTo>
                  <a:pt x="1732" y="6195"/>
                </a:lnTo>
                <a:cubicBezTo>
                  <a:pt x="2831" y="4244"/>
                  <a:pt x="4565" y="2699"/>
                  <a:pt x="6654" y="1840"/>
                </a:cubicBezTo>
                <a:lnTo>
                  <a:pt x="5900" y="1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1" name="Google Shape;521;p29"/>
          <p:cNvSpPr/>
          <p:nvPr/>
        </p:nvSpPr>
        <p:spPr>
          <a:xfrm>
            <a:off x="5192865" y="3332013"/>
            <a:ext cx="1087195" cy="1007422"/>
          </a:xfrm>
          <a:custGeom>
            <a:avLst/>
            <a:gdLst/>
            <a:ahLst/>
            <a:cxnLst/>
            <a:rect l="l" t="t" r="r" b="b"/>
            <a:pathLst>
              <a:path w="6678" h="6188" extrusionOk="0">
                <a:moveTo>
                  <a:pt x="754" y="0"/>
                </a:moveTo>
                <a:lnTo>
                  <a:pt x="0" y="1836"/>
                </a:lnTo>
                <a:cubicBezTo>
                  <a:pt x="2096" y="2692"/>
                  <a:pt x="3841" y="4237"/>
                  <a:pt x="4950" y="6187"/>
                </a:cubicBezTo>
                <a:lnTo>
                  <a:pt x="6677" y="5214"/>
                </a:lnTo>
                <a:cubicBezTo>
                  <a:pt x="5352" y="2874"/>
                  <a:pt x="3266" y="1025"/>
                  <a:pt x="754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2" name="Google Shape;522;p29"/>
          <p:cNvSpPr/>
          <p:nvPr/>
        </p:nvSpPr>
        <p:spPr>
          <a:xfrm>
            <a:off x="4113004" y="3922651"/>
            <a:ext cx="922602" cy="978769"/>
          </a:xfrm>
          <a:custGeom>
            <a:avLst/>
            <a:gdLst/>
            <a:ahLst/>
            <a:cxnLst/>
            <a:rect l="l" t="t" r="r" b="b"/>
            <a:pathLst>
              <a:path w="5667" h="6012" extrusionOk="0">
                <a:moveTo>
                  <a:pt x="2813" y="0"/>
                </a:moveTo>
                <a:cubicBezTo>
                  <a:pt x="1819" y="0"/>
                  <a:pt x="869" y="193"/>
                  <a:pt x="0" y="548"/>
                </a:cubicBezTo>
                <a:lnTo>
                  <a:pt x="2262" y="6011"/>
                </a:lnTo>
                <a:cubicBezTo>
                  <a:pt x="2444" y="5940"/>
                  <a:pt x="2641" y="5900"/>
                  <a:pt x="2850" y="5900"/>
                </a:cubicBezTo>
                <a:cubicBezTo>
                  <a:pt x="3053" y="5900"/>
                  <a:pt x="3249" y="5940"/>
                  <a:pt x="3428" y="6008"/>
                </a:cubicBezTo>
                <a:lnTo>
                  <a:pt x="5666" y="561"/>
                </a:lnTo>
                <a:cubicBezTo>
                  <a:pt x="4787" y="200"/>
                  <a:pt x="3824" y="0"/>
                  <a:pt x="2813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3" name="Google Shape;523;p29"/>
          <p:cNvSpPr/>
          <p:nvPr/>
        </p:nvSpPr>
        <p:spPr>
          <a:xfrm>
            <a:off x="3509662" y="4011703"/>
            <a:ext cx="971605" cy="1002538"/>
          </a:xfrm>
          <a:custGeom>
            <a:avLst/>
            <a:gdLst/>
            <a:ahLst/>
            <a:cxnLst/>
            <a:rect l="l" t="t" r="r" b="b"/>
            <a:pathLst>
              <a:path w="5968" h="6158" extrusionOk="0">
                <a:moveTo>
                  <a:pt x="3706" y="1"/>
                </a:moveTo>
                <a:cubicBezTo>
                  <a:pt x="2134" y="640"/>
                  <a:pt x="829" y="1793"/>
                  <a:pt x="1" y="3256"/>
                </a:cubicBezTo>
                <a:lnTo>
                  <a:pt x="5167" y="6157"/>
                </a:lnTo>
                <a:cubicBezTo>
                  <a:pt x="5346" y="5846"/>
                  <a:pt x="5626" y="5599"/>
                  <a:pt x="5968" y="5464"/>
                </a:cubicBezTo>
                <a:lnTo>
                  <a:pt x="3706" y="1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4" name="Google Shape;524;p29"/>
          <p:cNvSpPr/>
          <p:nvPr/>
        </p:nvSpPr>
        <p:spPr>
          <a:xfrm>
            <a:off x="3352233" y="4541779"/>
            <a:ext cx="998631" cy="599602"/>
          </a:xfrm>
          <a:custGeom>
            <a:avLst/>
            <a:gdLst/>
            <a:ahLst/>
            <a:cxnLst/>
            <a:rect l="l" t="t" r="r" b="b"/>
            <a:pathLst>
              <a:path w="6134" h="3683" extrusionOk="0">
                <a:moveTo>
                  <a:pt x="968" y="0"/>
                </a:moveTo>
                <a:cubicBezTo>
                  <a:pt x="352" y="1086"/>
                  <a:pt x="1" y="2343"/>
                  <a:pt x="1" y="3682"/>
                </a:cubicBezTo>
                <a:lnTo>
                  <a:pt x="5921" y="3682"/>
                </a:lnTo>
                <a:cubicBezTo>
                  <a:pt x="5924" y="3398"/>
                  <a:pt x="6002" y="3134"/>
                  <a:pt x="6134" y="2901"/>
                </a:cubicBezTo>
                <a:lnTo>
                  <a:pt x="968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5" name="Google Shape;525;p29"/>
          <p:cNvSpPr/>
          <p:nvPr/>
        </p:nvSpPr>
        <p:spPr>
          <a:xfrm>
            <a:off x="4671087" y="4013982"/>
            <a:ext cx="963302" cy="996840"/>
          </a:xfrm>
          <a:custGeom>
            <a:avLst/>
            <a:gdLst/>
            <a:ahLst/>
            <a:cxnLst/>
            <a:rect l="l" t="t" r="r" b="b"/>
            <a:pathLst>
              <a:path w="5917" h="6123" extrusionOk="0">
                <a:moveTo>
                  <a:pt x="2238" y="0"/>
                </a:moveTo>
                <a:lnTo>
                  <a:pt x="0" y="5447"/>
                </a:lnTo>
                <a:cubicBezTo>
                  <a:pt x="335" y="5579"/>
                  <a:pt x="616" y="5819"/>
                  <a:pt x="798" y="6123"/>
                </a:cubicBezTo>
                <a:lnTo>
                  <a:pt x="5917" y="3259"/>
                </a:lnTo>
                <a:cubicBezTo>
                  <a:pt x="5095" y="1799"/>
                  <a:pt x="3797" y="643"/>
                  <a:pt x="2238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6" name="Google Shape;526;p29"/>
          <p:cNvSpPr/>
          <p:nvPr/>
        </p:nvSpPr>
        <p:spPr>
          <a:xfrm>
            <a:off x="4801002" y="4544547"/>
            <a:ext cx="989188" cy="596834"/>
          </a:xfrm>
          <a:custGeom>
            <a:avLst/>
            <a:gdLst/>
            <a:ahLst/>
            <a:cxnLst/>
            <a:rect l="l" t="t" r="r" b="b"/>
            <a:pathLst>
              <a:path w="6076" h="3666" extrusionOk="0">
                <a:moveTo>
                  <a:pt x="5119" y="0"/>
                </a:moveTo>
                <a:lnTo>
                  <a:pt x="0" y="2864"/>
                </a:lnTo>
                <a:cubicBezTo>
                  <a:pt x="142" y="3101"/>
                  <a:pt x="223" y="3374"/>
                  <a:pt x="227" y="3665"/>
                </a:cubicBezTo>
                <a:lnTo>
                  <a:pt x="6075" y="3665"/>
                </a:lnTo>
                <a:cubicBezTo>
                  <a:pt x="6075" y="2333"/>
                  <a:pt x="5727" y="1086"/>
                  <a:pt x="5119" y="0"/>
                </a:cubicBezTo>
                <a:close/>
              </a:path>
            </a:pathLst>
          </a:custGeom>
          <a:solidFill>
            <a:srgbClr val="141BA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7" name="Google Shape;527;p29"/>
          <p:cNvSpPr/>
          <p:nvPr/>
        </p:nvSpPr>
        <p:spPr>
          <a:xfrm>
            <a:off x="2497038" y="3968887"/>
            <a:ext cx="1853344" cy="1070589"/>
          </a:xfrm>
          <a:custGeom>
            <a:avLst/>
            <a:gdLst/>
            <a:ahLst/>
            <a:cxnLst/>
            <a:rect l="l" t="t" r="r" b="b"/>
            <a:pathLst>
              <a:path w="11384" h="6576" extrusionOk="0">
                <a:moveTo>
                  <a:pt x="85" y="0"/>
                </a:moveTo>
                <a:lnTo>
                  <a:pt x="0" y="149"/>
                </a:lnTo>
                <a:lnTo>
                  <a:pt x="11309" y="6576"/>
                </a:lnTo>
                <a:cubicBezTo>
                  <a:pt x="11329" y="6522"/>
                  <a:pt x="11356" y="6471"/>
                  <a:pt x="11383" y="6424"/>
                </a:cubicBezTo>
                <a:lnTo>
                  <a:pt x="85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8" name="Google Shape;528;p29"/>
          <p:cNvSpPr/>
          <p:nvPr/>
        </p:nvSpPr>
        <p:spPr>
          <a:xfrm>
            <a:off x="2233300" y="3722570"/>
            <a:ext cx="548319" cy="509083"/>
          </a:xfrm>
          <a:custGeom>
            <a:avLst/>
            <a:gdLst/>
            <a:ahLst/>
            <a:cxnLst/>
            <a:rect l="l" t="t" r="r" b="b"/>
            <a:pathLst>
              <a:path w="3368" h="3127" extrusionOk="0">
                <a:moveTo>
                  <a:pt x="1687" y="1"/>
                </a:moveTo>
                <a:cubicBezTo>
                  <a:pt x="1601" y="1"/>
                  <a:pt x="1514" y="8"/>
                  <a:pt x="1427" y="22"/>
                </a:cubicBezTo>
                <a:cubicBezTo>
                  <a:pt x="575" y="164"/>
                  <a:pt x="1" y="969"/>
                  <a:pt x="143" y="1821"/>
                </a:cubicBezTo>
                <a:cubicBezTo>
                  <a:pt x="270" y="2586"/>
                  <a:pt x="932" y="3127"/>
                  <a:pt x="1682" y="3127"/>
                </a:cubicBezTo>
                <a:cubicBezTo>
                  <a:pt x="1767" y="3127"/>
                  <a:pt x="1854" y="3120"/>
                  <a:pt x="1941" y="3105"/>
                </a:cubicBezTo>
                <a:cubicBezTo>
                  <a:pt x="2793" y="2963"/>
                  <a:pt x="3368" y="2159"/>
                  <a:pt x="3226" y="1307"/>
                </a:cubicBezTo>
                <a:cubicBezTo>
                  <a:pt x="3098" y="542"/>
                  <a:pt x="2437" y="1"/>
                  <a:pt x="1687" y="1"/>
                </a:cubicBezTo>
                <a:close/>
              </a:path>
            </a:pathLst>
          </a:custGeom>
          <a:solidFill>
            <a:srgbClr val="00206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9" name="Google Shape;529;p29"/>
          <p:cNvSpPr/>
          <p:nvPr/>
        </p:nvSpPr>
        <p:spPr>
          <a:xfrm>
            <a:off x="3659439" y="2946666"/>
            <a:ext cx="822478" cy="1965677"/>
          </a:xfrm>
          <a:custGeom>
            <a:avLst/>
            <a:gdLst/>
            <a:ahLst/>
            <a:cxnLst/>
            <a:rect l="l" t="t" r="r" b="b"/>
            <a:pathLst>
              <a:path w="5052" h="12074" extrusionOk="0">
                <a:moveTo>
                  <a:pt x="156" y="1"/>
                </a:moveTo>
                <a:lnTo>
                  <a:pt x="0" y="65"/>
                </a:lnTo>
                <a:lnTo>
                  <a:pt x="4896" y="12074"/>
                </a:lnTo>
                <a:cubicBezTo>
                  <a:pt x="4923" y="12064"/>
                  <a:pt x="4946" y="11959"/>
                  <a:pt x="4974" y="11952"/>
                </a:cubicBezTo>
                <a:cubicBezTo>
                  <a:pt x="4976" y="11951"/>
                  <a:pt x="4978" y="11951"/>
                  <a:pt x="4980" y="11951"/>
                </a:cubicBezTo>
                <a:cubicBezTo>
                  <a:pt x="5002" y="11951"/>
                  <a:pt x="5023" y="12008"/>
                  <a:pt x="5045" y="12008"/>
                </a:cubicBezTo>
                <a:cubicBezTo>
                  <a:pt x="5047" y="12008"/>
                  <a:pt x="5049" y="12007"/>
                  <a:pt x="5051" y="12006"/>
                </a:cubicBezTo>
                <a:lnTo>
                  <a:pt x="156" y="1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0" name="Google Shape;530;p29"/>
          <p:cNvSpPr/>
          <p:nvPr/>
        </p:nvSpPr>
        <p:spPr>
          <a:xfrm>
            <a:off x="3387561" y="2693675"/>
            <a:ext cx="575344" cy="509572"/>
          </a:xfrm>
          <a:custGeom>
            <a:avLst/>
            <a:gdLst/>
            <a:ahLst/>
            <a:cxnLst/>
            <a:rect l="l" t="t" r="r" b="b"/>
            <a:pathLst>
              <a:path w="3534" h="3130" extrusionOk="0">
                <a:moveTo>
                  <a:pt x="1766" y="0"/>
                </a:moveTo>
                <a:cubicBezTo>
                  <a:pt x="1134" y="0"/>
                  <a:pt x="541" y="387"/>
                  <a:pt x="305" y="1014"/>
                </a:cubicBezTo>
                <a:cubicBezTo>
                  <a:pt x="0" y="1825"/>
                  <a:pt x="409" y="2725"/>
                  <a:pt x="1217" y="3029"/>
                </a:cubicBezTo>
                <a:cubicBezTo>
                  <a:pt x="1399" y="3097"/>
                  <a:pt x="1585" y="3130"/>
                  <a:pt x="1768" y="3130"/>
                </a:cubicBezTo>
                <a:cubicBezTo>
                  <a:pt x="2400" y="3130"/>
                  <a:pt x="2996" y="2743"/>
                  <a:pt x="3229" y="2116"/>
                </a:cubicBezTo>
                <a:cubicBezTo>
                  <a:pt x="3533" y="1308"/>
                  <a:pt x="3124" y="405"/>
                  <a:pt x="2316" y="101"/>
                </a:cubicBezTo>
                <a:cubicBezTo>
                  <a:pt x="2135" y="33"/>
                  <a:pt x="1949" y="0"/>
                  <a:pt x="1766" y="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1" name="Google Shape;531;p29"/>
          <p:cNvSpPr/>
          <p:nvPr/>
        </p:nvSpPr>
        <p:spPr>
          <a:xfrm>
            <a:off x="4657249" y="2949434"/>
            <a:ext cx="824106" cy="1955258"/>
          </a:xfrm>
          <a:custGeom>
            <a:avLst/>
            <a:gdLst/>
            <a:ahLst/>
            <a:cxnLst/>
            <a:rect l="l" t="t" r="r" b="b"/>
            <a:pathLst>
              <a:path w="5062" h="12010" extrusionOk="0">
                <a:moveTo>
                  <a:pt x="4906" y="1"/>
                </a:moveTo>
                <a:lnTo>
                  <a:pt x="1" y="11952"/>
                </a:lnTo>
                <a:cubicBezTo>
                  <a:pt x="55" y="11969"/>
                  <a:pt x="92" y="11986"/>
                  <a:pt x="143" y="12009"/>
                </a:cubicBezTo>
                <a:lnTo>
                  <a:pt x="5062" y="65"/>
                </a:lnTo>
                <a:lnTo>
                  <a:pt x="4906" y="1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2" name="Google Shape;532;p29"/>
          <p:cNvSpPr/>
          <p:nvPr/>
        </p:nvSpPr>
        <p:spPr>
          <a:xfrm>
            <a:off x="5192214" y="2694815"/>
            <a:ext cx="559389" cy="509083"/>
          </a:xfrm>
          <a:custGeom>
            <a:avLst/>
            <a:gdLst/>
            <a:ahLst/>
            <a:cxnLst/>
            <a:rect l="l" t="t" r="r" b="b"/>
            <a:pathLst>
              <a:path w="3436" h="3127" extrusionOk="0">
                <a:moveTo>
                  <a:pt x="1720" y="0"/>
                </a:moveTo>
                <a:cubicBezTo>
                  <a:pt x="1319" y="0"/>
                  <a:pt x="919" y="153"/>
                  <a:pt x="613" y="459"/>
                </a:cubicBezTo>
                <a:cubicBezTo>
                  <a:pt x="1" y="1068"/>
                  <a:pt x="1" y="2058"/>
                  <a:pt x="613" y="2670"/>
                </a:cubicBezTo>
                <a:cubicBezTo>
                  <a:pt x="919" y="2975"/>
                  <a:pt x="1319" y="3127"/>
                  <a:pt x="1720" y="3127"/>
                </a:cubicBezTo>
                <a:cubicBezTo>
                  <a:pt x="2120" y="3127"/>
                  <a:pt x="2520" y="2975"/>
                  <a:pt x="2824" y="2670"/>
                </a:cubicBezTo>
                <a:cubicBezTo>
                  <a:pt x="3436" y="2058"/>
                  <a:pt x="3436" y="1068"/>
                  <a:pt x="2824" y="459"/>
                </a:cubicBezTo>
                <a:cubicBezTo>
                  <a:pt x="2520" y="153"/>
                  <a:pt x="2120" y="0"/>
                  <a:pt x="1720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3" name="Google Shape;533;p29"/>
          <p:cNvSpPr/>
          <p:nvPr/>
        </p:nvSpPr>
        <p:spPr>
          <a:xfrm>
            <a:off x="4797583" y="3961723"/>
            <a:ext cx="1841947" cy="1070101"/>
          </a:xfrm>
          <a:custGeom>
            <a:avLst/>
            <a:gdLst/>
            <a:ahLst/>
            <a:cxnLst/>
            <a:rect l="l" t="t" r="r" b="b"/>
            <a:pathLst>
              <a:path w="11314" h="6573" extrusionOk="0">
                <a:moveTo>
                  <a:pt x="11232" y="0"/>
                </a:moveTo>
                <a:lnTo>
                  <a:pt x="1" y="6414"/>
                </a:lnTo>
                <a:cubicBezTo>
                  <a:pt x="31" y="6461"/>
                  <a:pt x="68" y="6522"/>
                  <a:pt x="92" y="6572"/>
                </a:cubicBezTo>
                <a:lnTo>
                  <a:pt x="11313" y="149"/>
                </a:lnTo>
                <a:lnTo>
                  <a:pt x="11232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4" name="Google Shape;534;p29"/>
          <p:cNvSpPr/>
          <p:nvPr/>
        </p:nvSpPr>
        <p:spPr>
          <a:xfrm>
            <a:off x="6362918" y="3722733"/>
            <a:ext cx="547830" cy="509409"/>
          </a:xfrm>
          <a:custGeom>
            <a:avLst/>
            <a:gdLst/>
            <a:ahLst/>
            <a:cxnLst/>
            <a:rect l="l" t="t" r="r" b="b"/>
            <a:pathLst>
              <a:path w="3365" h="3129" extrusionOk="0">
                <a:moveTo>
                  <a:pt x="1684" y="1"/>
                </a:moveTo>
                <a:cubicBezTo>
                  <a:pt x="1601" y="1"/>
                  <a:pt x="1516" y="7"/>
                  <a:pt x="1431" y="21"/>
                </a:cubicBezTo>
                <a:cubicBezTo>
                  <a:pt x="579" y="160"/>
                  <a:pt x="1" y="964"/>
                  <a:pt x="140" y="1816"/>
                </a:cubicBezTo>
                <a:cubicBezTo>
                  <a:pt x="264" y="2583"/>
                  <a:pt x="929" y="3128"/>
                  <a:pt x="1682" y="3128"/>
                </a:cubicBezTo>
                <a:cubicBezTo>
                  <a:pt x="1765" y="3128"/>
                  <a:pt x="1850" y="3122"/>
                  <a:pt x="1935" y="3108"/>
                </a:cubicBezTo>
                <a:cubicBezTo>
                  <a:pt x="2787" y="2969"/>
                  <a:pt x="3365" y="2165"/>
                  <a:pt x="3226" y="1313"/>
                </a:cubicBezTo>
                <a:cubicBezTo>
                  <a:pt x="3101" y="546"/>
                  <a:pt x="2437" y="1"/>
                  <a:pt x="1684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5" name="Google Shape;535;p29"/>
          <p:cNvSpPr/>
          <p:nvPr/>
        </p:nvSpPr>
        <p:spPr>
          <a:xfrm>
            <a:off x="377188" y="3968887"/>
            <a:ext cx="1853344" cy="6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ru-RU" sz="2000" b="1" dirty="0">
                <a:latin typeface="Arial" pitchFamily="34" charset="0"/>
                <a:cs typeface="Arial" pitchFamily="34" charset="0"/>
              </a:rPr>
              <a:t>4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xil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usulda</a:t>
            </a:r>
            <a:endParaRPr sz="2000" dirty="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36" name="Google Shape;536;p29"/>
          <p:cNvSpPr txBox="1"/>
          <p:nvPr/>
        </p:nvSpPr>
        <p:spPr>
          <a:xfrm>
            <a:off x="444509" y="3754136"/>
            <a:ext cx="1670400" cy="33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z-Latn-UZ" sz="2000" b="1" dirty="0">
                <a:solidFill>
                  <a:srgbClr val="002060"/>
                </a:solidFill>
                <a:latin typeface="+mn-lt"/>
                <a:ea typeface="Roboto"/>
                <a:cs typeface="Roboto"/>
                <a:sym typeface="Roboto"/>
              </a:rPr>
              <a:t>Matematika</a:t>
            </a:r>
            <a:endParaRPr sz="2000" b="1" dirty="0">
              <a:solidFill>
                <a:srgbClr val="002060"/>
              </a:solidFill>
              <a:latin typeface="+mn-lt"/>
              <a:ea typeface="Roboto"/>
              <a:cs typeface="Roboto"/>
              <a:sym typeface="Roboto"/>
            </a:endParaRPr>
          </a:p>
        </p:txBody>
      </p:sp>
      <p:sp>
        <p:nvSpPr>
          <p:cNvPr id="537" name="Google Shape;537;p29"/>
          <p:cNvSpPr/>
          <p:nvPr/>
        </p:nvSpPr>
        <p:spPr>
          <a:xfrm>
            <a:off x="1400003" y="2372408"/>
            <a:ext cx="1686000" cy="6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ru-RU" sz="2000" b="1" dirty="0">
                <a:latin typeface="Arial" pitchFamily="34" charset="0"/>
                <a:cs typeface="Arial" pitchFamily="34" charset="0"/>
              </a:rPr>
              <a:t>4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xil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usulda</a:t>
            </a:r>
            <a:endParaRPr sz="2000" dirty="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38" name="Google Shape;538;p29"/>
          <p:cNvSpPr txBox="1"/>
          <p:nvPr/>
        </p:nvSpPr>
        <p:spPr>
          <a:xfrm>
            <a:off x="1415603" y="2182459"/>
            <a:ext cx="1670400" cy="33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z-Latn-UZ" sz="2000" b="1" dirty="0">
                <a:solidFill>
                  <a:srgbClr val="C00000"/>
                </a:solidFill>
                <a:latin typeface="+mn-lt"/>
                <a:ea typeface="Roboto"/>
                <a:cs typeface="Roboto"/>
                <a:sym typeface="Roboto"/>
              </a:rPr>
              <a:t>Geografiya</a:t>
            </a:r>
            <a:endParaRPr sz="2000" b="1" dirty="0">
              <a:solidFill>
                <a:srgbClr val="C00000"/>
              </a:solidFill>
              <a:latin typeface="+mn-lt"/>
              <a:ea typeface="Roboto"/>
              <a:cs typeface="Roboto"/>
              <a:sym typeface="Roboto"/>
            </a:endParaRPr>
          </a:p>
        </p:txBody>
      </p:sp>
      <p:sp>
        <p:nvSpPr>
          <p:cNvPr id="541" name="Google Shape;541;p29"/>
          <p:cNvSpPr/>
          <p:nvPr/>
        </p:nvSpPr>
        <p:spPr>
          <a:xfrm>
            <a:off x="7193052" y="3722570"/>
            <a:ext cx="1686000" cy="6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r"/>
            <a:r>
              <a:rPr lang="ru-RU" sz="2000" b="1" dirty="0">
                <a:latin typeface="Arial" pitchFamily="34" charset="0"/>
                <a:cs typeface="Arial" pitchFamily="34" charset="0"/>
              </a:rPr>
              <a:t>7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xil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usulda</a:t>
            </a:r>
            <a:endParaRPr sz="2000" dirty="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42" name="Google Shape;542;p29"/>
          <p:cNvSpPr txBox="1"/>
          <p:nvPr/>
        </p:nvSpPr>
        <p:spPr>
          <a:xfrm>
            <a:off x="6993606" y="3524393"/>
            <a:ext cx="1670400" cy="33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z-Latn-UZ" sz="2000" b="1" dirty="0">
                <a:solidFill>
                  <a:srgbClr val="002060"/>
                </a:solidFill>
                <a:latin typeface="+mn-lt"/>
                <a:ea typeface="Roboto"/>
                <a:cs typeface="Roboto"/>
                <a:sym typeface="Roboto"/>
              </a:rPr>
              <a:t>Ingliz tili</a:t>
            </a:r>
            <a:endParaRPr sz="2000" b="1" dirty="0">
              <a:solidFill>
                <a:srgbClr val="002060"/>
              </a:solidFill>
              <a:latin typeface="+mn-lt"/>
              <a:ea typeface="Roboto"/>
              <a:cs typeface="Roboto"/>
              <a:sym typeface="Roboto"/>
            </a:endParaRPr>
          </a:p>
        </p:txBody>
      </p:sp>
      <p:grpSp>
        <p:nvGrpSpPr>
          <p:cNvPr id="543" name="Google Shape;543;p29"/>
          <p:cNvGrpSpPr/>
          <p:nvPr/>
        </p:nvGrpSpPr>
        <p:grpSpPr>
          <a:xfrm>
            <a:off x="2356162" y="3866842"/>
            <a:ext cx="302594" cy="220229"/>
            <a:chOff x="2356162" y="3867006"/>
            <a:chExt cx="302594" cy="220229"/>
          </a:xfrm>
        </p:grpSpPr>
        <p:sp>
          <p:nvSpPr>
            <p:cNvPr id="544" name="Google Shape;544;p29"/>
            <p:cNvSpPr/>
            <p:nvPr/>
          </p:nvSpPr>
          <p:spPr>
            <a:xfrm>
              <a:off x="2356162" y="3867006"/>
              <a:ext cx="302594" cy="220229"/>
            </a:xfrm>
            <a:custGeom>
              <a:avLst/>
              <a:gdLst/>
              <a:ahLst/>
              <a:cxnLst/>
              <a:rect l="l" t="t" r="r" b="b"/>
              <a:pathLst>
                <a:path w="15926" h="11591" extrusionOk="0">
                  <a:moveTo>
                    <a:pt x="4500" y="4343"/>
                  </a:moveTo>
                  <a:cubicBezTo>
                    <a:pt x="5059" y="4343"/>
                    <a:pt x="5621" y="4564"/>
                    <a:pt x="6023" y="5006"/>
                  </a:cubicBezTo>
                  <a:cubicBezTo>
                    <a:pt x="6906" y="5782"/>
                    <a:pt x="6906" y="7254"/>
                    <a:pt x="6023" y="8030"/>
                  </a:cubicBezTo>
                  <a:cubicBezTo>
                    <a:pt x="5568" y="8472"/>
                    <a:pt x="5006" y="8693"/>
                    <a:pt x="4460" y="8693"/>
                  </a:cubicBezTo>
                  <a:cubicBezTo>
                    <a:pt x="3915" y="8693"/>
                    <a:pt x="3386" y="8472"/>
                    <a:pt x="2998" y="8030"/>
                  </a:cubicBezTo>
                  <a:cubicBezTo>
                    <a:pt x="2115" y="7254"/>
                    <a:pt x="2115" y="5916"/>
                    <a:pt x="2998" y="5006"/>
                  </a:cubicBezTo>
                  <a:cubicBezTo>
                    <a:pt x="3386" y="4564"/>
                    <a:pt x="3942" y="4343"/>
                    <a:pt x="4500" y="4343"/>
                  </a:cubicBezTo>
                  <a:close/>
                  <a:moveTo>
                    <a:pt x="3105" y="670"/>
                  </a:moveTo>
                  <a:lnTo>
                    <a:pt x="8913" y="1339"/>
                  </a:lnTo>
                  <a:lnTo>
                    <a:pt x="8913" y="10921"/>
                  </a:lnTo>
                  <a:lnTo>
                    <a:pt x="3105" y="10252"/>
                  </a:lnTo>
                  <a:lnTo>
                    <a:pt x="3105" y="8806"/>
                  </a:lnTo>
                  <a:cubicBezTo>
                    <a:pt x="3544" y="9121"/>
                    <a:pt x="4040" y="9269"/>
                    <a:pt x="4532" y="9269"/>
                  </a:cubicBezTo>
                  <a:cubicBezTo>
                    <a:pt x="5422" y="9269"/>
                    <a:pt x="6299" y="8785"/>
                    <a:pt x="6799" y="7923"/>
                  </a:cubicBezTo>
                  <a:cubicBezTo>
                    <a:pt x="7682" y="6692"/>
                    <a:pt x="7227" y="5006"/>
                    <a:pt x="5889" y="4122"/>
                  </a:cubicBezTo>
                  <a:cubicBezTo>
                    <a:pt x="5447" y="3895"/>
                    <a:pt x="4945" y="3781"/>
                    <a:pt x="4457" y="3781"/>
                  </a:cubicBezTo>
                  <a:cubicBezTo>
                    <a:pt x="3968" y="3781"/>
                    <a:pt x="3493" y="3895"/>
                    <a:pt x="3105" y="4122"/>
                  </a:cubicBezTo>
                  <a:lnTo>
                    <a:pt x="3105" y="670"/>
                  </a:lnTo>
                  <a:close/>
                  <a:moveTo>
                    <a:pt x="15257" y="670"/>
                  </a:moveTo>
                  <a:lnTo>
                    <a:pt x="15257" y="10252"/>
                  </a:lnTo>
                  <a:lnTo>
                    <a:pt x="9475" y="10921"/>
                  </a:lnTo>
                  <a:lnTo>
                    <a:pt x="9475" y="1339"/>
                  </a:lnTo>
                  <a:lnTo>
                    <a:pt x="15257" y="670"/>
                  </a:lnTo>
                  <a:close/>
                  <a:moveTo>
                    <a:pt x="2784" y="1"/>
                  </a:moveTo>
                  <a:cubicBezTo>
                    <a:pt x="2677" y="1"/>
                    <a:pt x="2436" y="108"/>
                    <a:pt x="2436" y="215"/>
                  </a:cubicBezTo>
                  <a:lnTo>
                    <a:pt x="2436" y="322"/>
                  </a:lnTo>
                  <a:lnTo>
                    <a:pt x="2436" y="4685"/>
                  </a:lnTo>
                  <a:cubicBezTo>
                    <a:pt x="1553" y="5675"/>
                    <a:pt x="1553" y="7254"/>
                    <a:pt x="2329" y="8244"/>
                  </a:cubicBezTo>
                  <a:lnTo>
                    <a:pt x="107" y="10466"/>
                  </a:lnTo>
                  <a:cubicBezTo>
                    <a:pt x="0" y="10600"/>
                    <a:pt x="0" y="10814"/>
                    <a:pt x="107" y="10921"/>
                  </a:cubicBezTo>
                  <a:cubicBezTo>
                    <a:pt x="183" y="10997"/>
                    <a:pt x="259" y="11072"/>
                    <a:pt x="335" y="11072"/>
                  </a:cubicBezTo>
                  <a:cubicBezTo>
                    <a:pt x="366" y="11072"/>
                    <a:pt x="397" y="11059"/>
                    <a:pt x="429" y="11028"/>
                  </a:cubicBezTo>
                  <a:lnTo>
                    <a:pt x="536" y="10921"/>
                  </a:lnTo>
                  <a:lnTo>
                    <a:pt x="2436" y="9021"/>
                  </a:lnTo>
                  <a:lnTo>
                    <a:pt x="2436" y="10466"/>
                  </a:lnTo>
                  <a:cubicBezTo>
                    <a:pt x="2436" y="10600"/>
                    <a:pt x="2543" y="10814"/>
                    <a:pt x="2784" y="10814"/>
                  </a:cubicBezTo>
                  <a:lnTo>
                    <a:pt x="9127" y="11590"/>
                  </a:lnTo>
                  <a:lnTo>
                    <a:pt x="9234" y="11590"/>
                  </a:lnTo>
                  <a:lnTo>
                    <a:pt x="15605" y="10814"/>
                  </a:lnTo>
                  <a:cubicBezTo>
                    <a:pt x="15819" y="10814"/>
                    <a:pt x="15926" y="10600"/>
                    <a:pt x="15926" y="10466"/>
                  </a:cubicBezTo>
                  <a:lnTo>
                    <a:pt x="15926" y="322"/>
                  </a:lnTo>
                  <a:cubicBezTo>
                    <a:pt x="15926" y="108"/>
                    <a:pt x="15712" y="1"/>
                    <a:pt x="15605" y="1"/>
                  </a:cubicBezTo>
                  <a:lnTo>
                    <a:pt x="9127" y="777"/>
                  </a:lnTo>
                  <a:lnTo>
                    <a:pt x="278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5" name="Google Shape;545;p29"/>
            <p:cNvSpPr/>
            <p:nvPr/>
          </p:nvSpPr>
          <p:spPr>
            <a:xfrm>
              <a:off x="2421770" y="3913293"/>
              <a:ext cx="91048" cy="21375"/>
            </a:xfrm>
            <a:custGeom>
              <a:avLst/>
              <a:gdLst/>
              <a:ahLst/>
              <a:cxnLst/>
              <a:rect l="l" t="t" r="r" b="b"/>
              <a:pathLst>
                <a:path w="4792" h="1125" extrusionOk="0">
                  <a:moveTo>
                    <a:pt x="321" y="0"/>
                  </a:moveTo>
                  <a:cubicBezTo>
                    <a:pt x="214" y="0"/>
                    <a:pt x="0" y="134"/>
                    <a:pt x="0" y="241"/>
                  </a:cubicBezTo>
                  <a:cubicBezTo>
                    <a:pt x="0" y="455"/>
                    <a:pt x="107" y="562"/>
                    <a:pt x="214" y="562"/>
                  </a:cubicBezTo>
                  <a:lnTo>
                    <a:pt x="4443" y="1124"/>
                  </a:lnTo>
                  <a:cubicBezTo>
                    <a:pt x="4684" y="1124"/>
                    <a:pt x="4791" y="1017"/>
                    <a:pt x="4791" y="803"/>
                  </a:cubicBezTo>
                  <a:cubicBezTo>
                    <a:pt x="4791" y="669"/>
                    <a:pt x="4684" y="455"/>
                    <a:pt x="4577" y="455"/>
                  </a:cubicBezTo>
                  <a:lnTo>
                    <a:pt x="32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6" name="Google Shape;546;p29"/>
            <p:cNvSpPr/>
            <p:nvPr/>
          </p:nvSpPr>
          <p:spPr>
            <a:xfrm>
              <a:off x="2544323" y="3913293"/>
              <a:ext cx="93594" cy="21375"/>
            </a:xfrm>
            <a:custGeom>
              <a:avLst/>
              <a:gdLst/>
              <a:ahLst/>
              <a:cxnLst/>
              <a:rect l="l" t="t" r="r" b="b"/>
              <a:pathLst>
                <a:path w="4926" h="1125" extrusionOk="0">
                  <a:moveTo>
                    <a:pt x="4578" y="0"/>
                  </a:moveTo>
                  <a:lnTo>
                    <a:pt x="349" y="455"/>
                  </a:lnTo>
                  <a:cubicBezTo>
                    <a:pt x="134" y="455"/>
                    <a:pt x="1" y="669"/>
                    <a:pt x="1" y="803"/>
                  </a:cubicBezTo>
                  <a:cubicBezTo>
                    <a:pt x="134" y="1017"/>
                    <a:pt x="242" y="1124"/>
                    <a:pt x="349" y="1124"/>
                  </a:cubicBezTo>
                  <a:lnTo>
                    <a:pt x="456" y="1124"/>
                  </a:lnTo>
                  <a:lnTo>
                    <a:pt x="4578" y="562"/>
                  </a:lnTo>
                  <a:cubicBezTo>
                    <a:pt x="4818" y="562"/>
                    <a:pt x="4925" y="455"/>
                    <a:pt x="4925" y="241"/>
                  </a:cubicBezTo>
                  <a:cubicBezTo>
                    <a:pt x="4818" y="134"/>
                    <a:pt x="4685" y="0"/>
                    <a:pt x="457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7" name="Google Shape;547;p29"/>
            <p:cNvSpPr/>
            <p:nvPr/>
          </p:nvSpPr>
          <p:spPr>
            <a:xfrm>
              <a:off x="2544323" y="3960074"/>
              <a:ext cx="93594" cy="21375"/>
            </a:xfrm>
            <a:custGeom>
              <a:avLst/>
              <a:gdLst/>
              <a:ahLst/>
              <a:cxnLst/>
              <a:rect l="l" t="t" r="r" b="b"/>
              <a:pathLst>
                <a:path w="4926" h="1125" extrusionOk="0">
                  <a:moveTo>
                    <a:pt x="4578" y="1"/>
                  </a:moveTo>
                  <a:lnTo>
                    <a:pt x="349" y="563"/>
                  </a:lnTo>
                  <a:cubicBezTo>
                    <a:pt x="134" y="563"/>
                    <a:pt x="1" y="670"/>
                    <a:pt x="1" y="884"/>
                  </a:cubicBezTo>
                  <a:cubicBezTo>
                    <a:pt x="134" y="1018"/>
                    <a:pt x="242" y="1125"/>
                    <a:pt x="349" y="1125"/>
                  </a:cubicBezTo>
                  <a:lnTo>
                    <a:pt x="456" y="1125"/>
                  </a:lnTo>
                  <a:lnTo>
                    <a:pt x="4578" y="670"/>
                  </a:lnTo>
                  <a:cubicBezTo>
                    <a:pt x="4818" y="670"/>
                    <a:pt x="4925" y="456"/>
                    <a:pt x="4925" y="349"/>
                  </a:cubicBezTo>
                  <a:cubicBezTo>
                    <a:pt x="4818" y="108"/>
                    <a:pt x="4685" y="1"/>
                    <a:pt x="457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8" name="Google Shape;548;p29"/>
            <p:cNvSpPr/>
            <p:nvPr/>
          </p:nvSpPr>
          <p:spPr>
            <a:xfrm>
              <a:off x="2544323" y="4008907"/>
              <a:ext cx="93594" cy="21375"/>
            </a:xfrm>
            <a:custGeom>
              <a:avLst/>
              <a:gdLst/>
              <a:ahLst/>
              <a:cxnLst/>
              <a:rect l="l" t="t" r="r" b="b"/>
              <a:pathLst>
                <a:path w="4926" h="1125" extrusionOk="0">
                  <a:moveTo>
                    <a:pt x="4578" y="0"/>
                  </a:moveTo>
                  <a:lnTo>
                    <a:pt x="349" y="562"/>
                  </a:lnTo>
                  <a:cubicBezTo>
                    <a:pt x="134" y="562"/>
                    <a:pt x="1" y="669"/>
                    <a:pt x="1" y="776"/>
                  </a:cubicBezTo>
                  <a:cubicBezTo>
                    <a:pt x="134" y="990"/>
                    <a:pt x="242" y="1124"/>
                    <a:pt x="349" y="1124"/>
                  </a:cubicBezTo>
                  <a:lnTo>
                    <a:pt x="456" y="1124"/>
                  </a:lnTo>
                  <a:lnTo>
                    <a:pt x="4578" y="562"/>
                  </a:lnTo>
                  <a:cubicBezTo>
                    <a:pt x="4818" y="562"/>
                    <a:pt x="4925" y="455"/>
                    <a:pt x="4925" y="214"/>
                  </a:cubicBezTo>
                  <a:cubicBezTo>
                    <a:pt x="4818" y="107"/>
                    <a:pt x="4685" y="0"/>
                    <a:pt x="457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49" name="Google Shape;549;p29"/>
          <p:cNvGrpSpPr/>
          <p:nvPr/>
        </p:nvGrpSpPr>
        <p:grpSpPr>
          <a:xfrm>
            <a:off x="5311671" y="2816330"/>
            <a:ext cx="320485" cy="256657"/>
            <a:chOff x="4801704" y="2091511"/>
            <a:chExt cx="357684" cy="286416"/>
          </a:xfrm>
        </p:grpSpPr>
        <p:sp>
          <p:nvSpPr>
            <p:cNvPr id="550" name="Google Shape;550;p29"/>
            <p:cNvSpPr/>
            <p:nvPr/>
          </p:nvSpPr>
          <p:spPr>
            <a:xfrm>
              <a:off x="4917773" y="2162803"/>
              <a:ext cx="128702" cy="59956"/>
            </a:xfrm>
            <a:custGeom>
              <a:avLst/>
              <a:gdLst/>
              <a:ahLst/>
              <a:cxnLst/>
              <a:rect l="l" t="t" r="r" b="b"/>
              <a:pathLst>
                <a:path w="5461" h="2544" extrusionOk="0">
                  <a:moveTo>
                    <a:pt x="2677" y="536"/>
                  </a:moveTo>
                  <a:cubicBezTo>
                    <a:pt x="3105" y="536"/>
                    <a:pt x="4684" y="670"/>
                    <a:pt x="4791" y="2008"/>
                  </a:cubicBezTo>
                  <a:lnTo>
                    <a:pt x="536" y="2008"/>
                  </a:lnTo>
                  <a:cubicBezTo>
                    <a:pt x="777" y="670"/>
                    <a:pt x="2222" y="536"/>
                    <a:pt x="2677" y="536"/>
                  </a:cubicBezTo>
                  <a:close/>
                  <a:moveTo>
                    <a:pt x="2677" y="0"/>
                  </a:moveTo>
                  <a:cubicBezTo>
                    <a:pt x="991" y="0"/>
                    <a:pt x="0" y="884"/>
                    <a:pt x="0" y="2222"/>
                  </a:cubicBezTo>
                  <a:cubicBezTo>
                    <a:pt x="0" y="2436"/>
                    <a:pt x="107" y="2543"/>
                    <a:pt x="214" y="2543"/>
                  </a:cubicBezTo>
                  <a:lnTo>
                    <a:pt x="5113" y="2543"/>
                  </a:lnTo>
                  <a:cubicBezTo>
                    <a:pt x="5220" y="2543"/>
                    <a:pt x="5461" y="2436"/>
                    <a:pt x="5461" y="2222"/>
                  </a:cubicBezTo>
                  <a:cubicBezTo>
                    <a:pt x="5461" y="884"/>
                    <a:pt x="4336" y="0"/>
                    <a:pt x="267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1" name="Google Shape;551;p29"/>
            <p:cNvSpPr/>
            <p:nvPr/>
          </p:nvSpPr>
          <p:spPr>
            <a:xfrm>
              <a:off x="4949307" y="2091511"/>
              <a:ext cx="63114" cy="65635"/>
            </a:xfrm>
            <a:custGeom>
              <a:avLst/>
              <a:gdLst/>
              <a:ahLst/>
              <a:cxnLst/>
              <a:rect l="l" t="t" r="r" b="b"/>
              <a:pathLst>
                <a:path w="2678" h="2785" extrusionOk="0">
                  <a:moveTo>
                    <a:pt x="1339" y="563"/>
                  </a:moveTo>
                  <a:cubicBezTo>
                    <a:pt x="1767" y="563"/>
                    <a:pt x="2115" y="884"/>
                    <a:pt x="2115" y="1339"/>
                  </a:cubicBezTo>
                  <a:cubicBezTo>
                    <a:pt x="2115" y="1794"/>
                    <a:pt x="1767" y="2115"/>
                    <a:pt x="1339" y="2115"/>
                  </a:cubicBezTo>
                  <a:cubicBezTo>
                    <a:pt x="884" y="2115"/>
                    <a:pt x="536" y="1794"/>
                    <a:pt x="536" y="1339"/>
                  </a:cubicBezTo>
                  <a:cubicBezTo>
                    <a:pt x="536" y="884"/>
                    <a:pt x="884" y="563"/>
                    <a:pt x="1339" y="563"/>
                  </a:cubicBezTo>
                  <a:close/>
                  <a:moveTo>
                    <a:pt x="1339" y="1"/>
                  </a:moveTo>
                  <a:cubicBezTo>
                    <a:pt x="536" y="1"/>
                    <a:pt x="1" y="670"/>
                    <a:pt x="1" y="1339"/>
                  </a:cubicBezTo>
                  <a:cubicBezTo>
                    <a:pt x="1" y="2115"/>
                    <a:pt x="536" y="2785"/>
                    <a:pt x="1339" y="2785"/>
                  </a:cubicBezTo>
                  <a:cubicBezTo>
                    <a:pt x="2115" y="2785"/>
                    <a:pt x="2677" y="2115"/>
                    <a:pt x="2677" y="1339"/>
                  </a:cubicBezTo>
                  <a:cubicBezTo>
                    <a:pt x="2677" y="670"/>
                    <a:pt x="2115" y="1"/>
                    <a:pt x="133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2" name="Google Shape;552;p29"/>
            <p:cNvSpPr/>
            <p:nvPr/>
          </p:nvSpPr>
          <p:spPr>
            <a:xfrm>
              <a:off x="4801704" y="2317358"/>
              <a:ext cx="128702" cy="60568"/>
            </a:xfrm>
            <a:custGeom>
              <a:avLst/>
              <a:gdLst/>
              <a:ahLst/>
              <a:cxnLst/>
              <a:rect l="l" t="t" r="r" b="b"/>
              <a:pathLst>
                <a:path w="5461" h="2570" extrusionOk="0">
                  <a:moveTo>
                    <a:pt x="2784" y="562"/>
                  </a:moveTo>
                  <a:cubicBezTo>
                    <a:pt x="3239" y="562"/>
                    <a:pt x="4684" y="669"/>
                    <a:pt x="4925" y="2007"/>
                  </a:cubicBezTo>
                  <a:lnTo>
                    <a:pt x="563" y="2007"/>
                  </a:lnTo>
                  <a:cubicBezTo>
                    <a:pt x="777" y="669"/>
                    <a:pt x="2249" y="562"/>
                    <a:pt x="2784" y="562"/>
                  </a:cubicBezTo>
                  <a:close/>
                  <a:moveTo>
                    <a:pt x="2784" y="0"/>
                  </a:moveTo>
                  <a:cubicBezTo>
                    <a:pt x="1018" y="0"/>
                    <a:pt x="0" y="910"/>
                    <a:pt x="0" y="2248"/>
                  </a:cubicBezTo>
                  <a:cubicBezTo>
                    <a:pt x="0" y="2462"/>
                    <a:pt x="108" y="2570"/>
                    <a:pt x="348" y="2570"/>
                  </a:cubicBezTo>
                  <a:lnTo>
                    <a:pt x="5139" y="2570"/>
                  </a:lnTo>
                  <a:cubicBezTo>
                    <a:pt x="5354" y="2570"/>
                    <a:pt x="5461" y="2462"/>
                    <a:pt x="5461" y="2248"/>
                  </a:cubicBezTo>
                  <a:cubicBezTo>
                    <a:pt x="5461" y="910"/>
                    <a:pt x="4470" y="0"/>
                    <a:pt x="278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3" name="Google Shape;553;p29"/>
            <p:cNvSpPr/>
            <p:nvPr/>
          </p:nvSpPr>
          <p:spPr>
            <a:xfrm>
              <a:off x="4833237" y="2246703"/>
              <a:ext cx="65635" cy="65612"/>
            </a:xfrm>
            <a:custGeom>
              <a:avLst/>
              <a:gdLst/>
              <a:ahLst/>
              <a:cxnLst/>
              <a:rect l="l" t="t" r="r" b="b"/>
              <a:pathLst>
                <a:path w="2785" h="2784" extrusionOk="0">
                  <a:moveTo>
                    <a:pt x="1446" y="562"/>
                  </a:moveTo>
                  <a:cubicBezTo>
                    <a:pt x="1794" y="562"/>
                    <a:pt x="2249" y="884"/>
                    <a:pt x="2249" y="1339"/>
                  </a:cubicBezTo>
                  <a:cubicBezTo>
                    <a:pt x="2249" y="1794"/>
                    <a:pt x="1794" y="2115"/>
                    <a:pt x="1446" y="2115"/>
                  </a:cubicBezTo>
                  <a:cubicBezTo>
                    <a:pt x="1018" y="2115"/>
                    <a:pt x="563" y="1794"/>
                    <a:pt x="563" y="1339"/>
                  </a:cubicBezTo>
                  <a:cubicBezTo>
                    <a:pt x="563" y="884"/>
                    <a:pt x="1018" y="562"/>
                    <a:pt x="1446" y="562"/>
                  </a:cubicBezTo>
                  <a:close/>
                  <a:moveTo>
                    <a:pt x="1446" y="0"/>
                  </a:moveTo>
                  <a:cubicBezTo>
                    <a:pt x="670" y="0"/>
                    <a:pt x="1" y="669"/>
                    <a:pt x="1" y="1339"/>
                  </a:cubicBezTo>
                  <a:cubicBezTo>
                    <a:pt x="1" y="2115"/>
                    <a:pt x="670" y="2784"/>
                    <a:pt x="1446" y="2784"/>
                  </a:cubicBezTo>
                  <a:cubicBezTo>
                    <a:pt x="2115" y="2784"/>
                    <a:pt x="2784" y="2115"/>
                    <a:pt x="2784" y="1339"/>
                  </a:cubicBezTo>
                  <a:cubicBezTo>
                    <a:pt x="2784" y="669"/>
                    <a:pt x="2115" y="0"/>
                    <a:pt x="144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4" name="Google Shape;554;p29"/>
            <p:cNvSpPr/>
            <p:nvPr/>
          </p:nvSpPr>
          <p:spPr>
            <a:xfrm>
              <a:off x="5030685" y="2317358"/>
              <a:ext cx="128702" cy="60568"/>
            </a:xfrm>
            <a:custGeom>
              <a:avLst/>
              <a:gdLst/>
              <a:ahLst/>
              <a:cxnLst/>
              <a:rect l="l" t="t" r="r" b="b"/>
              <a:pathLst>
                <a:path w="5461" h="2570" extrusionOk="0">
                  <a:moveTo>
                    <a:pt x="2784" y="562"/>
                  </a:moveTo>
                  <a:cubicBezTo>
                    <a:pt x="3239" y="562"/>
                    <a:pt x="4684" y="669"/>
                    <a:pt x="4898" y="2007"/>
                  </a:cubicBezTo>
                  <a:lnTo>
                    <a:pt x="670" y="2007"/>
                  </a:lnTo>
                  <a:cubicBezTo>
                    <a:pt x="777" y="669"/>
                    <a:pt x="2329" y="562"/>
                    <a:pt x="2784" y="562"/>
                  </a:cubicBezTo>
                  <a:close/>
                  <a:moveTo>
                    <a:pt x="2784" y="0"/>
                  </a:moveTo>
                  <a:cubicBezTo>
                    <a:pt x="1098" y="0"/>
                    <a:pt x="0" y="910"/>
                    <a:pt x="0" y="2248"/>
                  </a:cubicBezTo>
                  <a:cubicBezTo>
                    <a:pt x="0" y="2462"/>
                    <a:pt x="214" y="2570"/>
                    <a:pt x="322" y="2570"/>
                  </a:cubicBezTo>
                  <a:lnTo>
                    <a:pt x="5246" y="2570"/>
                  </a:lnTo>
                  <a:cubicBezTo>
                    <a:pt x="5353" y="2570"/>
                    <a:pt x="5461" y="2462"/>
                    <a:pt x="5461" y="2248"/>
                  </a:cubicBezTo>
                  <a:cubicBezTo>
                    <a:pt x="5461" y="910"/>
                    <a:pt x="4443" y="0"/>
                    <a:pt x="278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5" name="Google Shape;555;p29"/>
            <p:cNvSpPr/>
            <p:nvPr/>
          </p:nvSpPr>
          <p:spPr>
            <a:xfrm>
              <a:off x="5064740" y="2246703"/>
              <a:ext cx="63114" cy="65612"/>
            </a:xfrm>
            <a:custGeom>
              <a:avLst/>
              <a:gdLst/>
              <a:ahLst/>
              <a:cxnLst/>
              <a:rect l="l" t="t" r="r" b="b"/>
              <a:pathLst>
                <a:path w="2678" h="2784" extrusionOk="0">
                  <a:moveTo>
                    <a:pt x="1339" y="562"/>
                  </a:moveTo>
                  <a:cubicBezTo>
                    <a:pt x="1794" y="562"/>
                    <a:pt x="2115" y="884"/>
                    <a:pt x="2115" y="1339"/>
                  </a:cubicBezTo>
                  <a:cubicBezTo>
                    <a:pt x="2115" y="1794"/>
                    <a:pt x="1794" y="2115"/>
                    <a:pt x="1339" y="2115"/>
                  </a:cubicBezTo>
                  <a:cubicBezTo>
                    <a:pt x="884" y="2115"/>
                    <a:pt x="563" y="1794"/>
                    <a:pt x="563" y="1339"/>
                  </a:cubicBezTo>
                  <a:cubicBezTo>
                    <a:pt x="563" y="884"/>
                    <a:pt x="884" y="562"/>
                    <a:pt x="1339" y="562"/>
                  </a:cubicBezTo>
                  <a:close/>
                  <a:moveTo>
                    <a:pt x="1339" y="0"/>
                  </a:moveTo>
                  <a:cubicBezTo>
                    <a:pt x="563" y="0"/>
                    <a:pt x="1" y="669"/>
                    <a:pt x="1" y="1339"/>
                  </a:cubicBezTo>
                  <a:cubicBezTo>
                    <a:pt x="1" y="2115"/>
                    <a:pt x="563" y="2784"/>
                    <a:pt x="1339" y="2784"/>
                  </a:cubicBezTo>
                  <a:cubicBezTo>
                    <a:pt x="2115" y="2784"/>
                    <a:pt x="2677" y="2115"/>
                    <a:pt x="2677" y="1339"/>
                  </a:cubicBezTo>
                  <a:cubicBezTo>
                    <a:pt x="2677" y="669"/>
                    <a:pt x="2115" y="0"/>
                    <a:pt x="133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6" name="Google Shape;556;p29"/>
            <p:cNvSpPr/>
            <p:nvPr/>
          </p:nvSpPr>
          <p:spPr>
            <a:xfrm>
              <a:off x="4943627" y="2230936"/>
              <a:ext cx="73837" cy="85809"/>
            </a:xfrm>
            <a:custGeom>
              <a:avLst/>
              <a:gdLst/>
              <a:ahLst/>
              <a:cxnLst/>
              <a:rect l="l" t="t" r="r" b="b"/>
              <a:pathLst>
                <a:path w="3133" h="3641" extrusionOk="0">
                  <a:moveTo>
                    <a:pt x="1580" y="0"/>
                  </a:moveTo>
                  <a:cubicBezTo>
                    <a:pt x="1446" y="0"/>
                    <a:pt x="1339" y="107"/>
                    <a:pt x="1339" y="321"/>
                  </a:cubicBezTo>
                  <a:lnTo>
                    <a:pt x="1339" y="2008"/>
                  </a:lnTo>
                  <a:lnTo>
                    <a:pt x="108" y="3239"/>
                  </a:lnTo>
                  <a:cubicBezTo>
                    <a:pt x="1" y="3346"/>
                    <a:pt x="1" y="3453"/>
                    <a:pt x="108" y="3560"/>
                  </a:cubicBezTo>
                  <a:cubicBezTo>
                    <a:pt x="175" y="3613"/>
                    <a:pt x="235" y="3640"/>
                    <a:pt x="305" y="3640"/>
                  </a:cubicBezTo>
                  <a:cubicBezTo>
                    <a:pt x="375" y="3640"/>
                    <a:pt x="456" y="3613"/>
                    <a:pt x="563" y="3560"/>
                  </a:cubicBezTo>
                  <a:lnTo>
                    <a:pt x="1580" y="2570"/>
                  </a:lnTo>
                  <a:lnTo>
                    <a:pt x="2677" y="3560"/>
                  </a:lnTo>
                  <a:cubicBezTo>
                    <a:pt x="2731" y="3613"/>
                    <a:pt x="2818" y="3640"/>
                    <a:pt x="2891" y="3640"/>
                  </a:cubicBezTo>
                  <a:cubicBezTo>
                    <a:pt x="2965" y="3640"/>
                    <a:pt x="3025" y="3613"/>
                    <a:pt x="3025" y="3560"/>
                  </a:cubicBezTo>
                  <a:cubicBezTo>
                    <a:pt x="3132" y="3453"/>
                    <a:pt x="3132" y="3346"/>
                    <a:pt x="3025" y="3239"/>
                  </a:cubicBezTo>
                  <a:lnTo>
                    <a:pt x="1901" y="2008"/>
                  </a:lnTo>
                  <a:lnTo>
                    <a:pt x="1901" y="321"/>
                  </a:lnTo>
                  <a:cubicBezTo>
                    <a:pt x="1901" y="107"/>
                    <a:pt x="1794" y="0"/>
                    <a:pt x="158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57" name="Google Shape;557;p29"/>
          <p:cNvGrpSpPr/>
          <p:nvPr/>
        </p:nvGrpSpPr>
        <p:grpSpPr>
          <a:xfrm>
            <a:off x="3514987" y="2774980"/>
            <a:ext cx="320471" cy="346961"/>
            <a:chOff x="3827874" y="2004092"/>
            <a:chExt cx="320471" cy="346961"/>
          </a:xfrm>
        </p:grpSpPr>
        <p:sp>
          <p:nvSpPr>
            <p:cNvPr id="558" name="Google Shape;558;p29"/>
            <p:cNvSpPr/>
            <p:nvPr/>
          </p:nvSpPr>
          <p:spPr>
            <a:xfrm>
              <a:off x="3896008" y="2072202"/>
              <a:ext cx="181682" cy="278851"/>
            </a:xfrm>
            <a:custGeom>
              <a:avLst/>
              <a:gdLst/>
              <a:ahLst/>
              <a:cxnLst/>
              <a:rect l="l" t="t" r="r" b="b"/>
              <a:pathLst>
                <a:path w="7709" h="11832" extrusionOk="0">
                  <a:moveTo>
                    <a:pt x="3818" y="664"/>
                  </a:moveTo>
                  <a:cubicBezTo>
                    <a:pt x="3883" y="664"/>
                    <a:pt x="3949" y="666"/>
                    <a:pt x="4015" y="670"/>
                  </a:cubicBezTo>
                  <a:cubicBezTo>
                    <a:pt x="5701" y="670"/>
                    <a:pt x="7147" y="2115"/>
                    <a:pt x="7147" y="3801"/>
                  </a:cubicBezTo>
                  <a:cubicBezTo>
                    <a:pt x="7147" y="5006"/>
                    <a:pt x="6585" y="6237"/>
                    <a:pt x="5461" y="6906"/>
                  </a:cubicBezTo>
                  <a:cubicBezTo>
                    <a:pt x="5461" y="7013"/>
                    <a:pt x="5353" y="7013"/>
                    <a:pt x="5353" y="7147"/>
                  </a:cubicBezTo>
                  <a:lnTo>
                    <a:pt x="5353" y="8593"/>
                  </a:lnTo>
                  <a:lnTo>
                    <a:pt x="2463" y="8593"/>
                  </a:lnTo>
                  <a:lnTo>
                    <a:pt x="2463" y="7147"/>
                  </a:lnTo>
                  <a:cubicBezTo>
                    <a:pt x="2463" y="7013"/>
                    <a:pt x="2356" y="7013"/>
                    <a:pt x="2249" y="6906"/>
                  </a:cubicBezTo>
                  <a:cubicBezTo>
                    <a:pt x="1232" y="6237"/>
                    <a:pt x="562" y="5006"/>
                    <a:pt x="562" y="3801"/>
                  </a:cubicBezTo>
                  <a:cubicBezTo>
                    <a:pt x="666" y="2071"/>
                    <a:pt x="2015" y="664"/>
                    <a:pt x="3818" y="664"/>
                  </a:cubicBezTo>
                  <a:close/>
                  <a:moveTo>
                    <a:pt x="5353" y="9155"/>
                  </a:moveTo>
                  <a:lnTo>
                    <a:pt x="5353" y="9824"/>
                  </a:lnTo>
                  <a:lnTo>
                    <a:pt x="2463" y="9824"/>
                  </a:lnTo>
                  <a:lnTo>
                    <a:pt x="2463" y="9155"/>
                  </a:lnTo>
                  <a:close/>
                  <a:moveTo>
                    <a:pt x="5139" y="10359"/>
                  </a:moveTo>
                  <a:lnTo>
                    <a:pt x="4577" y="11269"/>
                  </a:lnTo>
                  <a:lnTo>
                    <a:pt x="3239" y="11269"/>
                  </a:lnTo>
                  <a:lnTo>
                    <a:pt x="2677" y="10359"/>
                  </a:lnTo>
                  <a:close/>
                  <a:moveTo>
                    <a:pt x="3908" y="1"/>
                  </a:moveTo>
                  <a:cubicBezTo>
                    <a:pt x="1794" y="1"/>
                    <a:pt x="0" y="1660"/>
                    <a:pt x="0" y="3801"/>
                  </a:cubicBezTo>
                  <a:cubicBezTo>
                    <a:pt x="107" y="5247"/>
                    <a:pt x="777" y="6478"/>
                    <a:pt x="1901" y="7361"/>
                  </a:cubicBezTo>
                  <a:lnTo>
                    <a:pt x="1901" y="10038"/>
                  </a:lnTo>
                  <a:lnTo>
                    <a:pt x="1901" y="10145"/>
                  </a:lnTo>
                  <a:lnTo>
                    <a:pt x="1901" y="10252"/>
                  </a:lnTo>
                  <a:lnTo>
                    <a:pt x="2918" y="11590"/>
                  </a:lnTo>
                  <a:cubicBezTo>
                    <a:pt x="2918" y="11697"/>
                    <a:pt x="3025" y="11831"/>
                    <a:pt x="3132" y="11831"/>
                  </a:cubicBezTo>
                  <a:lnTo>
                    <a:pt x="4684" y="11831"/>
                  </a:lnTo>
                  <a:cubicBezTo>
                    <a:pt x="4791" y="11831"/>
                    <a:pt x="4791" y="11697"/>
                    <a:pt x="4925" y="11590"/>
                  </a:cubicBezTo>
                  <a:lnTo>
                    <a:pt x="5808" y="10252"/>
                  </a:lnTo>
                  <a:lnTo>
                    <a:pt x="5916" y="10145"/>
                  </a:lnTo>
                  <a:lnTo>
                    <a:pt x="5916" y="10038"/>
                  </a:lnTo>
                  <a:lnTo>
                    <a:pt x="5916" y="7361"/>
                  </a:lnTo>
                  <a:cubicBezTo>
                    <a:pt x="7040" y="6478"/>
                    <a:pt x="7709" y="5247"/>
                    <a:pt x="7709" y="3801"/>
                  </a:cubicBezTo>
                  <a:cubicBezTo>
                    <a:pt x="7709" y="1660"/>
                    <a:pt x="6023" y="1"/>
                    <a:pt x="390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9" name="Google Shape;559;p29"/>
            <p:cNvSpPr/>
            <p:nvPr/>
          </p:nvSpPr>
          <p:spPr>
            <a:xfrm>
              <a:off x="3983043" y="2101214"/>
              <a:ext cx="68157" cy="68157"/>
            </a:xfrm>
            <a:custGeom>
              <a:avLst/>
              <a:gdLst/>
              <a:ahLst/>
              <a:cxnLst/>
              <a:rect l="l" t="t" r="r" b="b"/>
              <a:pathLst>
                <a:path w="2892" h="2892" extrusionOk="0">
                  <a:moveTo>
                    <a:pt x="322" y="1"/>
                  </a:moveTo>
                  <a:cubicBezTo>
                    <a:pt x="108" y="1"/>
                    <a:pt x="1" y="108"/>
                    <a:pt x="1" y="215"/>
                  </a:cubicBezTo>
                  <a:cubicBezTo>
                    <a:pt x="1" y="429"/>
                    <a:pt x="108" y="563"/>
                    <a:pt x="322" y="563"/>
                  </a:cubicBezTo>
                  <a:cubicBezTo>
                    <a:pt x="1446" y="563"/>
                    <a:pt x="2330" y="1446"/>
                    <a:pt x="2330" y="2570"/>
                  </a:cubicBezTo>
                  <a:cubicBezTo>
                    <a:pt x="2330" y="2785"/>
                    <a:pt x="2437" y="2892"/>
                    <a:pt x="2678" y="2892"/>
                  </a:cubicBezTo>
                  <a:cubicBezTo>
                    <a:pt x="2785" y="2892"/>
                    <a:pt x="2892" y="2785"/>
                    <a:pt x="2892" y="2570"/>
                  </a:cubicBezTo>
                  <a:cubicBezTo>
                    <a:pt x="2892" y="1098"/>
                    <a:pt x="1768" y="1"/>
                    <a:pt x="32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0" name="Google Shape;560;p29"/>
            <p:cNvSpPr/>
            <p:nvPr/>
          </p:nvSpPr>
          <p:spPr>
            <a:xfrm>
              <a:off x="3827874" y="2156103"/>
              <a:ext cx="58070" cy="13269"/>
            </a:xfrm>
            <a:custGeom>
              <a:avLst/>
              <a:gdLst/>
              <a:ahLst/>
              <a:cxnLst/>
              <a:rect l="l" t="t" r="r" b="b"/>
              <a:pathLst>
                <a:path w="2464" h="563" extrusionOk="0">
                  <a:moveTo>
                    <a:pt x="215" y="1"/>
                  </a:moveTo>
                  <a:cubicBezTo>
                    <a:pt x="108" y="1"/>
                    <a:pt x="1" y="108"/>
                    <a:pt x="1" y="241"/>
                  </a:cubicBezTo>
                  <a:cubicBezTo>
                    <a:pt x="1" y="456"/>
                    <a:pt x="108" y="563"/>
                    <a:pt x="215" y="563"/>
                  </a:cubicBezTo>
                  <a:lnTo>
                    <a:pt x="2222" y="563"/>
                  </a:lnTo>
                  <a:cubicBezTo>
                    <a:pt x="2329" y="563"/>
                    <a:pt x="2463" y="456"/>
                    <a:pt x="2463" y="241"/>
                  </a:cubicBezTo>
                  <a:cubicBezTo>
                    <a:pt x="2463" y="108"/>
                    <a:pt x="2329" y="1"/>
                    <a:pt x="222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1" name="Google Shape;561;p29"/>
            <p:cNvSpPr/>
            <p:nvPr/>
          </p:nvSpPr>
          <p:spPr>
            <a:xfrm>
              <a:off x="4087777" y="2156103"/>
              <a:ext cx="60568" cy="13269"/>
            </a:xfrm>
            <a:custGeom>
              <a:avLst/>
              <a:gdLst/>
              <a:ahLst/>
              <a:cxnLst/>
              <a:rect l="l" t="t" r="r" b="b"/>
              <a:pathLst>
                <a:path w="2570" h="563" extrusionOk="0">
                  <a:moveTo>
                    <a:pt x="348" y="1"/>
                  </a:moveTo>
                  <a:cubicBezTo>
                    <a:pt x="134" y="1"/>
                    <a:pt x="0" y="108"/>
                    <a:pt x="0" y="241"/>
                  </a:cubicBezTo>
                  <a:cubicBezTo>
                    <a:pt x="0" y="456"/>
                    <a:pt x="134" y="563"/>
                    <a:pt x="348" y="563"/>
                  </a:cubicBezTo>
                  <a:lnTo>
                    <a:pt x="2248" y="563"/>
                  </a:lnTo>
                  <a:cubicBezTo>
                    <a:pt x="2463" y="563"/>
                    <a:pt x="2570" y="456"/>
                    <a:pt x="2570" y="241"/>
                  </a:cubicBezTo>
                  <a:cubicBezTo>
                    <a:pt x="2570" y="108"/>
                    <a:pt x="2463" y="1"/>
                    <a:pt x="224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2" name="Google Shape;562;p29"/>
            <p:cNvSpPr/>
            <p:nvPr/>
          </p:nvSpPr>
          <p:spPr>
            <a:xfrm>
              <a:off x="3872653" y="2230529"/>
              <a:ext cx="47347" cy="46711"/>
            </a:xfrm>
            <a:custGeom>
              <a:avLst/>
              <a:gdLst/>
              <a:ahLst/>
              <a:cxnLst/>
              <a:rect l="l" t="t" r="r" b="b"/>
              <a:pathLst>
                <a:path w="2009" h="1982" extrusionOk="0">
                  <a:moveTo>
                    <a:pt x="1664" y="1"/>
                  </a:moveTo>
                  <a:cubicBezTo>
                    <a:pt x="1580" y="1"/>
                    <a:pt x="1500" y="28"/>
                    <a:pt x="1446" y="81"/>
                  </a:cubicBezTo>
                  <a:lnTo>
                    <a:pt x="108" y="1527"/>
                  </a:lnTo>
                  <a:cubicBezTo>
                    <a:pt x="1" y="1634"/>
                    <a:pt x="1" y="1767"/>
                    <a:pt x="1" y="1875"/>
                  </a:cubicBezTo>
                  <a:cubicBezTo>
                    <a:pt x="108" y="1982"/>
                    <a:pt x="322" y="1982"/>
                    <a:pt x="429" y="1982"/>
                  </a:cubicBezTo>
                  <a:lnTo>
                    <a:pt x="429" y="1875"/>
                  </a:lnTo>
                  <a:lnTo>
                    <a:pt x="1901" y="536"/>
                  </a:lnTo>
                  <a:cubicBezTo>
                    <a:pt x="2008" y="429"/>
                    <a:pt x="2008" y="188"/>
                    <a:pt x="1901" y="81"/>
                  </a:cubicBezTo>
                  <a:cubicBezTo>
                    <a:pt x="1834" y="28"/>
                    <a:pt x="1747" y="1"/>
                    <a:pt x="166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3" name="Google Shape;563;p29"/>
            <p:cNvSpPr/>
            <p:nvPr/>
          </p:nvSpPr>
          <p:spPr>
            <a:xfrm>
              <a:off x="4056220" y="2046349"/>
              <a:ext cx="47347" cy="46711"/>
            </a:xfrm>
            <a:custGeom>
              <a:avLst/>
              <a:gdLst/>
              <a:ahLst/>
              <a:cxnLst/>
              <a:rect l="l" t="t" r="r" b="b"/>
              <a:pathLst>
                <a:path w="2009" h="1982" extrusionOk="0">
                  <a:moveTo>
                    <a:pt x="1700" y="0"/>
                  </a:moveTo>
                  <a:cubicBezTo>
                    <a:pt x="1634" y="0"/>
                    <a:pt x="1580" y="27"/>
                    <a:pt x="1580" y="81"/>
                  </a:cubicBezTo>
                  <a:lnTo>
                    <a:pt x="135" y="1419"/>
                  </a:lnTo>
                  <a:cubicBezTo>
                    <a:pt x="1" y="1553"/>
                    <a:pt x="1" y="1767"/>
                    <a:pt x="135" y="1874"/>
                  </a:cubicBezTo>
                  <a:cubicBezTo>
                    <a:pt x="242" y="1874"/>
                    <a:pt x="242" y="1981"/>
                    <a:pt x="349" y="1981"/>
                  </a:cubicBezTo>
                  <a:cubicBezTo>
                    <a:pt x="349" y="1981"/>
                    <a:pt x="456" y="1874"/>
                    <a:pt x="563" y="1874"/>
                  </a:cubicBezTo>
                  <a:lnTo>
                    <a:pt x="1901" y="429"/>
                  </a:lnTo>
                  <a:cubicBezTo>
                    <a:pt x="2008" y="322"/>
                    <a:pt x="2008" y="214"/>
                    <a:pt x="1901" y="81"/>
                  </a:cubicBezTo>
                  <a:cubicBezTo>
                    <a:pt x="1848" y="27"/>
                    <a:pt x="1767" y="0"/>
                    <a:pt x="170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4" name="Google Shape;564;p29"/>
            <p:cNvSpPr/>
            <p:nvPr/>
          </p:nvSpPr>
          <p:spPr>
            <a:xfrm>
              <a:off x="4056220" y="2230529"/>
              <a:ext cx="47347" cy="47748"/>
            </a:xfrm>
            <a:custGeom>
              <a:avLst/>
              <a:gdLst/>
              <a:ahLst/>
              <a:cxnLst/>
              <a:rect l="l" t="t" r="r" b="b"/>
              <a:pathLst>
                <a:path w="2009" h="2026" extrusionOk="0">
                  <a:moveTo>
                    <a:pt x="349" y="1"/>
                  </a:moveTo>
                  <a:cubicBezTo>
                    <a:pt x="268" y="1"/>
                    <a:pt x="188" y="28"/>
                    <a:pt x="135" y="81"/>
                  </a:cubicBezTo>
                  <a:cubicBezTo>
                    <a:pt x="1" y="188"/>
                    <a:pt x="1" y="429"/>
                    <a:pt x="135" y="536"/>
                  </a:cubicBezTo>
                  <a:lnTo>
                    <a:pt x="1580" y="1875"/>
                  </a:lnTo>
                  <a:cubicBezTo>
                    <a:pt x="1580" y="1950"/>
                    <a:pt x="1687" y="2026"/>
                    <a:pt x="1788" y="2026"/>
                  </a:cubicBezTo>
                  <a:cubicBezTo>
                    <a:pt x="1829" y="2026"/>
                    <a:pt x="1870" y="2013"/>
                    <a:pt x="1901" y="1982"/>
                  </a:cubicBezTo>
                  <a:cubicBezTo>
                    <a:pt x="2008" y="1875"/>
                    <a:pt x="2008" y="1634"/>
                    <a:pt x="2008" y="1527"/>
                  </a:cubicBezTo>
                  <a:lnTo>
                    <a:pt x="1901" y="1527"/>
                  </a:lnTo>
                  <a:lnTo>
                    <a:pt x="563" y="81"/>
                  </a:lnTo>
                  <a:cubicBezTo>
                    <a:pt x="509" y="28"/>
                    <a:pt x="429" y="1"/>
                    <a:pt x="34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5" name="Google Shape;565;p29"/>
            <p:cNvSpPr/>
            <p:nvPr/>
          </p:nvSpPr>
          <p:spPr>
            <a:xfrm>
              <a:off x="3872653" y="2046349"/>
              <a:ext cx="44825" cy="46074"/>
            </a:xfrm>
            <a:custGeom>
              <a:avLst/>
              <a:gdLst/>
              <a:ahLst/>
              <a:cxnLst/>
              <a:rect l="l" t="t" r="r" b="b"/>
              <a:pathLst>
                <a:path w="1902" h="1955" extrusionOk="0">
                  <a:moveTo>
                    <a:pt x="269" y="0"/>
                  </a:moveTo>
                  <a:cubicBezTo>
                    <a:pt x="215" y="0"/>
                    <a:pt x="162" y="27"/>
                    <a:pt x="108" y="81"/>
                  </a:cubicBezTo>
                  <a:cubicBezTo>
                    <a:pt x="1" y="214"/>
                    <a:pt x="1" y="429"/>
                    <a:pt x="108" y="429"/>
                  </a:cubicBezTo>
                  <a:lnTo>
                    <a:pt x="1446" y="1874"/>
                  </a:lnTo>
                  <a:cubicBezTo>
                    <a:pt x="1500" y="1927"/>
                    <a:pt x="1580" y="1954"/>
                    <a:pt x="1664" y="1954"/>
                  </a:cubicBezTo>
                  <a:cubicBezTo>
                    <a:pt x="1747" y="1954"/>
                    <a:pt x="1834" y="1927"/>
                    <a:pt x="1901" y="1874"/>
                  </a:cubicBezTo>
                  <a:lnTo>
                    <a:pt x="1901" y="1419"/>
                  </a:lnTo>
                  <a:lnTo>
                    <a:pt x="429" y="81"/>
                  </a:lnTo>
                  <a:cubicBezTo>
                    <a:pt x="376" y="27"/>
                    <a:pt x="322" y="0"/>
                    <a:pt x="26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6" name="Google Shape;566;p29"/>
            <p:cNvSpPr/>
            <p:nvPr/>
          </p:nvSpPr>
          <p:spPr>
            <a:xfrm>
              <a:off x="3980521" y="2004092"/>
              <a:ext cx="12656" cy="57410"/>
            </a:xfrm>
            <a:custGeom>
              <a:avLst/>
              <a:gdLst/>
              <a:ahLst/>
              <a:cxnLst/>
              <a:rect l="l" t="t" r="r" b="b"/>
              <a:pathLst>
                <a:path w="537" h="2436" extrusionOk="0">
                  <a:moveTo>
                    <a:pt x="322" y="0"/>
                  </a:moveTo>
                  <a:cubicBezTo>
                    <a:pt x="108" y="0"/>
                    <a:pt x="1" y="107"/>
                    <a:pt x="1" y="214"/>
                  </a:cubicBezTo>
                  <a:lnTo>
                    <a:pt x="1" y="2222"/>
                  </a:lnTo>
                  <a:cubicBezTo>
                    <a:pt x="1" y="2329"/>
                    <a:pt x="108" y="2436"/>
                    <a:pt x="322" y="2436"/>
                  </a:cubicBezTo>
                  <a:cubicBezTo>
                    <a:pt x="429" y="2436"/>
                    <a:pt x="536" y="2329"/>
                    <a:pt x="536" y="2222"/>
                  </a:cubicBezTo>
                  <a:lnTo>
                    <a:pt x="536" y="214"/>
                  </a:lnTo>
                  <a:cubicBezTo>
                    <a:pt x="536" y="107"/>
                    <a:pt x="429" y="0"/>
                    <a:pt x="32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67" name="Google Shape;567;p29"/>
          <p:cNvSpPr/>
          <p:nvPr/>
        </p:nvSpPr>
        <p:spPr>
          <a:xfrm>
            <a:off x="6476586" y="3855893"/>
            <a:ext cx="320490" cy="229743"/>
          </a:xfrm>
          <a:custGeom>
            <a:avLst/>
            <a:gdLst/>
            <a:ahLst/>
            <a:cxnLst/>
            <a:rect l="l" t="t" r="r" b="b"/>
            <a:pathLst>
              <a:path w="16168" h="11590" extrusionOk="0">
                <a:moveTo>
                  <a:pt x="3115" y="3326"/>
                </a:moveTo>
                <a:cubicBezTo>
                  <a:pt x="3189" y="3326"/>
                  <a:pt x="3267" y="3332"/>
                  <a:pt x="3346" y="3346"/>
                </a:cubicBezTo>
                <a:cubicBezTo>
                  <a:pt x="4016" y="3346"/>
                  <a:pt x="4444" y="3881"/>
                  <a:pt x="4551" y="4550"/>
                </a:cubicBezTo>
                <a:lnTo>
                  <a:pt x="4551" y="11027"/>
                </a:lnTo>
                <a:lnTo>
                  <a:pt x="2008" y="11027"/>
                </a:lnTo>
                <a:lnTo>
                  <a:pt x="2008" y="4550"/>
                </a:lnTo>
                <a:cubicBezTo>
                  <a:pt x="2008" y="3851"/>
                  <a:pt x="2442" y="3326"/>
                  <a:pt x="3115" y="3326"/>
                </a:cubicBezTo>
                <a:close/>
                <a:moveTo>
                  <a:pt x="8138" y="1874"/>
                </a:moveTo>
                <a:cubicBezTo>
                  <a:pt x="8807" y="2007"/>
                  <a:pt x="9369" y="2436"/>
                  <a:pt x="9369" y="3105"/>
                </a:cubicBezTo>
                <a:lnTo>
                  <a:pt x="9369" y="11027"/>
                </a:lnTo>
                <a:lnTo>
                  <a:pt x="6799" y="11027"/>
                </a:lnTo>
                <a:lnTo>
                  <a:pt x="6799" y="3105"/>
                </a:lnTo>
                <a:cubicBezTo>
                  <a:pt x="6799" y="2436"/>
                  <a:pt x="7468" y="1874"/>
                  <a:pt x="8138" y="1874"/>
                </a:cubicBezTo>
                <a:close/>
                <a:moveTo>
                  <a:pt x="12929" y="535"/>
                </a:moveTo>
                <a:cubicBezTo>
                  <a:pt x="13598" y="535"/>
                  <a:pt x="14160" y="1097"/>
                  <a:pt x="14160" y="1767"/>
                </a:cubicBezTo>
                <a:lnTo>
                  <a:pt x="14160" y="11027"/>
                </a:lnTo>
                <a:lnTo>
                  <a:pt x="11590" y="11027"/>
                </a:lnTo>
                <a:lnTo>
                  <a:pt x="11590" y="1767"/>
                </a:lnTo>
                <a:cubicBezTo>
                  <a:pt x="11697" y="1097"/>
                  <a:pt x="12259" y="535"/>
                  <a:pt x="12929" y="535"/>
                </a:cubicBezTo>
                <a:close/>
                <a:moveTo>
                  <a:pt x="12822" y="0"/>
                </a:moveTo>
                <a:cubicBezTo>
                  <a:pt x="11912" y="0"/>
                  <a:pt x="11135" y="776"/>
                  <a:pt x="11028" y="1767"/>
                </a:cubicBezTo>
                <a:lnTo>
                  <a:pt x="11028" y="11027"/>
                </a:lnTo>
                <a:lnTo>
                  <a:pt x="9904" y="11027"/>
                </a:lnTo>
                <a:lnTo>
                  <a:pt x="9904" y="3105"/>
                </a:lnTo>
                <a:cubicBezTo>
                  <a:pt x="9904" y="2115"/>
                  <a:pt x="9021" y="1338"/>
                  <a:pt x="8030" y="1338"/>
                </a:cubicBezTo>
                <a:cubicBezTo>
                  <a:pt x="7013" y="1445"/>
                  <a:pt x="6237" y="2222"/>
                  <a:pt x="6237" y="3105"/>
                </a:cubicBezTo>
                <a:lnTo>
                  <a:pt x="6237" y="11027"/>
                </a:lnTo>
                <a:lnTo>
                  <a:pt x="5113" y="11027"/>
                </a:lnTo>
                <a:lnTo>
                  <a:pt x="5113" y="4550"/>
                </a:lnTo>
                <a:cubicBezTo>
                  <a:pt x="5012" y="3615"/>
                  <a:pt x="4314" y="2775"/>
                  <a:pt x="3379" y="2775"/>
                </a:cubicBezTo>
                <a:cubicBezTo>
                  <a:pt x="3325" y="2775"/>
                  <a:pt x="3269" y="2778"/>
                  <a:pt x="3213" y="2784"/>
                </a:cubicBezTo>
                <a:cubicBezTo>
                  <a:pt x="2222" y="2784"/>
                  <a:pt x="1446" y="3560"/>
                  <a:pt x="1446" y="4550"/>
                </a:cubicBezTo>
                <a:lnTo>
                  <a:pt x="1446" y="11027"/>
                </a:lnTo>
                <a:lnTo>
                  <a:pt x="215" y="11027"/>
                </a:lnTo>
                <a:cubicBezTo>
                  <a:pt x="108" y="11027"/>
                  <a:pt x="1" y="11135"/>
                  <a:pt x="1" y="11242"/>
                </a:cubicBezTo>
                <a:cubicBezTo>
                  <a:pt x="1" y="11482"/>
                  <a:pt x="108" y="11590"/>
                  <a:pt x="215" y="11590"/>
                </a:cubicBezTo>
                <a:lnTo>
                  <a:pt x="15926" y="11590"/>
                </a:lnTo>
                <a:cubicBezTo>
                  <a:pt x="16060" y="11590"/>
                  <a:pt x="16167" y="11482"/>
                  <a:pt x="16167" y="11242"/>
                </a:cubicBezTo>
                <a:cubicBezTo>
                  <a:pt x="16167" y="11135"/>
                  <a:pt x="16060" y="11027"/>
                  <a:pt x="15926" y="11027"/>
                </a:cubicBezTo>
                <a:lnTo>
                  <a:pt x="14722" y="11027"/>
                </a:lnTo>
                <a:lnTo>
                  <a:pt x="14722" y="1767"/>
                </a:lnTo>
                <a:cubicBezTo>
                  <a:pt x="14722" y="776"/>
                  <a:pt x="13812" y="0"/>
                  <a:pt x="12822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68" name="Google Shape;568;p29"/>
          <p:cNvSpPr txBox="1"/>
          <p:nvPr/>
        </p:nvSpPr>
        <p:spPr>
          <a:xfrm>
            <a:off x="3968871" y="2035326"/>
            <a:ext cx="1338219" cy="59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1 ta </a:t>
            </a:r>
            <a:r>
              <a:rPr lang="uz-Latn-UZ" sz="2000" b="1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kitob</a:t>
            </a:r>
            <a:endParaRPr sz="2000" b="1" dirty="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5" name="Google Shape;541;p29">
            <a:extLst>
              <a:ext uri="{FF2B5EF4-FFF2-40B4-BE49-F238E27FC236}">
                <a16:creationId xmlns:a16="http://schemas.microsoft.com/office/drawing/2014/main" id="{293A6D7C-D124-4A95-870A-D1195C1B66E1}"/>
              </a:ext>
            </a:extLst>
          </p:cNvPr>
          <p:cNvSpPr/>
          <p:nvPr/>
        </p:nvSpPr>
        <p:spPr>
          <a:xfrm>
            <a:off x="6710664" y="2406030"/>
            <a:ext cx="1686000" cy="6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r"/>
            <a:r>
              <a:rPr lang="ru-RU" sz="2000" b="1" dirty="0">
                <a:latin typeface="Arial" pitchFamily="34" charset="0"/>
                <a:cs typeface="Arial" pitchFamily="34" charset="0"/>
              </a:rPr>
              <a:t>5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xil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usulda</a:t>
            </a:r>
            <a:endParaRPr sz="2000" dirty="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6" name="Google Shape;542;p29">
            <a:extLst>
              <a:ext uri="{FF2B5EF4-FFF2-40B4-BE49-F238E27FC236}">
                <a16:creationId xmlns:a16="http://schemas.microsoft.com/office/drawing/2014/main" id="{CBFAF82B-BF22-457F-B5EF-A6AC8E6C5354}"/>
              </a:ext>
            </a:extLst>
          </p:cNvPr>
          <p:cNvSpPr txBox="1"/>
          <p:nvPr/>
        </p:nvSpPr>
        <p:spPr>
          <a:xfrm>
            <a:off x="6600679" y="2192634"/>
            <a:ext cx="1670400" cy="33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z-Latn-UZ" sz="2000" b="1" dirty="0">
                <a:solidFill>
                  <a:schemeClr val="accent2">
                    <a:lumMod val="90000"/>
                    <a:lumOff val="10000"/>
                  </a:schemeClr>
                </a:solidFill>
                <a:latin typeface="+mn-lt"/>
                <a:ea typeface="Roboto"/>
                <a:cs typeface="Roboto"/>
                <a:sym typeface="Roboto"/>
              </a:rPr>
              <a:t>Fizika</a:t>
            </a:r>
            <a:endParaRPr sz="2000" b="1" dirty="0">
              <a:solidFill>
                <a:schemeClr val="accent2">
                  <a:lumMod val="90000"/>
                  <a:lumOff val="10000"/>
                </a:schemeClr>
              </a:solidFill>
              <a:latin typeface="+mn-lt"/>
              <a:ea typeface="Roboto"/>
              <a:cs typeface="Roboto"/>
              <a:sym typeface="Roboto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C40D582C-F3F2-40D5-A458-B41B8A0360F9}"/>
              </a:ext>
            </a:extLst>
          </p:cNvPr>
          <p:cNvSpPr/>
          <p:nvPr/>
        </p:nvSpPr>
        <p:spPr>
          <a:xfrm>
            <a:off x="194191" y="1459240"/>
            <a:ext cx="397897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i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Yechish</a:t>
            </a:r>
            <a:r>
              <a:rPr lang="en-US" sz="2400" b="1" i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ru-RU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4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+ </a:t>
            </a:r>
            <a:r>
              <a:rPr lang="ru-RU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4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+</a:t>
            </a:r>
            <a:r>
              <a:rPr lang="ru-RU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5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+ </a:t>
            </a:r>
            <a:r>
              <a:rPr lang="ru-RU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7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= </a:t>
            </a:r>
            <a:r>
              <a:rPr lang="ru-RU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20</a:t>
            </a:r>
            <a:r>
              <a:rPr lang="en-US" sz="24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sz="2400" dirty="0"/>
          </a:p>
        </p:txBody>
      </p:sp>
      <p:pic>
        <p:nvPicPr>
          <p:cNvPr id="1042" name="Picture 18" descr="Вопросительный знак PNG">
            <a:extLst>
              <a:ext uri="{FF2B5EF4-FFF2-40B4-BE49-F238E27FC236}">
                <a16:creationId xmlns:a16="http://schemas.microsoft.com/office/drawing/2014/main" id="{C978469A-1CF7-4D75-BE23-56A9A8736D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3880" y="2563035"/>
            <a:ext cx="720041" cy="1076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8" name="Picture 8" descr="Книга PNG">
            <a:extLst>
              <a:ext uri="{FF2B5EF4-FFF2-40B4-BE49-F238E27FC236}">
                <a16:creationId xmlns:a16="http://schemas.microsoft.com/office/drawing/2014/main" id="{3DE2248A-368A-420E-B317-42066A6B36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0775" y="4022312"/>
            <a:ext cx="1142449" cy="1142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6" name="Прямоугольник 65">
            <a:extLst>
              <a:ext uri="{FF2B5EF4-FFF2-40B4-BE49-F238E27FC236}">
                <a16:creationId xmlns:a16="http://schemas.microsoft.com/office/drawing/2014/main" id="{BBDB8B46-BFD3-4773-8504-AB277DA3A3F6}"/>
              </a:ext>
            </a:extLst>
          </p:cNvPr>
          <p:cNvSpPr/>
          <p:nvPr/>
        </p:nvSpPr>
        <p:spPr>
          <a:xfrm>
            <a:off x="6680342" y="4656914"/>
            <a:ext cx="25058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b="1" i="1" dirty="0" err="1">
                <a:solidFill>
                  <a:srgbClr val="002060"/>
                </a:solidFill>
              </a:rPr>
              <a:t>Javob</a:t>
            </a:r>
            <a:r>
              <a:rPr lang="en-US" sz="1800" b="1" dirty="0">
                <a:solidFill>
                  <a:srgbClr val="002060"/>
                </a:solidFill>
              </a:rPr>
              <a:t>: </a:t>
            </a:r>
            <a:r>
              <a:rPr lang="uz-Latn-UZ" sz="1800" b="1" dirty="0">
                <a:solidFill>
                  <a:srgbClr val="002060"/>
                </a:solidFill>
              </a:rPr>
              <a:t>20</a:t>
            </a:r>
            <a:r>
              <a:rPr lang="en-US" sz="1800" b="1" dirty="0">
                <a:solidFill>
                  <a:srgbClr val="002060"/>
                </a:solidFill>
              </a:rPr>
              <a:t> </a:t>
            </a:r>
            <a:r>
              <a:rPr lang="en-US" sz="1800" b="1" dirty="0" err="1">
                <a:solidFill>
                  <a:srgbClr val="002060"/>
                </a:solidFill>
              </a:rPr>
              <a:t>xil</a:t>
            </a:r>
            <a:r>
              <a:rPr lang="en-US" sz="1800" b="1" dirty="0">
                <a:solidFill>
                  <a:srgbClr val="002060"/>
                </a:solidFill>
              </a:rPr>
              <a:t> </a:t>
            </a:r>
            <a:r>
              <a:rPr lang="en-US" sz="1800" b="1" dirty="0" err="1">
                <a:solidFill>
                  <a:srgbClr val="002060"/>
                </a:solidFill>
              </a:rPr>
              <a:t>usulda</a:t>
            </a:r>
            <a:r>
              <a:rPr lang="en-US" sz="1800" b="1" dirty="0">
                <a:solidFill>
                  <a:srgbClr val="002060"/>
                </a:solidFill>
              </a:rPr>
              <a:t>. </a:t>
            </a:r>
            <a:endParaRPr lang="ru-RU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7531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5" grpId="0"/>
      <p:bldP spid="536" grpId="0"/>
      <p:bldP spid="537" grpId="0"/>
      <p:bldP spid="538" grpId="0"/>
      <p:bldP spid="541" grpId="0"/>
      <p:bldP spid="542" grpId="0"/>
      <p:bldP spid="568" grpId="0"/>
      <p:bldP spid="55" grpId="0"/>
      <p:bldP spid="56" grpId="0"/>
      <p:bldP spid="5" grpId="0"/>
      <p:bldP spid="6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4">
            <a:extLst>
              <a:ext uri="{FF2B5EF4-FFF2-40B4-BE49-F238E27FC236}">
                <a16:creationId xmlns:a16="http://schemas.microsoft.com/office/drawing/2014/main" id="{E3596B6E-935F-4D68-B7AC-34F3C65A854A}"/>
              </a:ext>
            </a:extLst>
          </p:cNvPr>
          <p:cNvSpPr txBox="1">
            <a:spLocks/>
          </p:cNvSpPr>
          <p:nvPr/>
        </p:nvSpPr>
        <p:spPr>
          <a:xfrm>
            <a:off x="143061" y="972074"/>
            <a:ext cx="8772339" cy="1747412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just"/>
            <a:r>
              <a:rPr lang="en-US" sz="2400" b="1" dirty="0"/>
              <a:t>      Agar </a:t>
            </a:r>
            <a:r>
              <a:rPr lang="en-US" sz="2400" b="1" dirty="0">
                <a:solidFill>
                  <a:srgbClr val="C00000"/>
                </a:solidFill>
              </a:rPr>
              <a:t>A</a:t>
            </a:r>
            <a:r>
              <a:rPr lang="en-US" sz="2400" b="1" dirty="0"/>
              <a:t> </a:t>
            </a:r>
            <a:r>
              <a:rPr lang="en-US" sz="2400" b="1" dirty="0" err="1"/>
              <a:t>toʻplamdan</a:t>
            </a:r>
            <a:r>
              <a:rPr lang="en-US" sz="2400" b="1" dirty="0"/>
              <a:t> </a:t>
            </a:r>
            <a:r>
              <a:rPr lang="en-US" sz="2400" b="1" dirty="0" err="1"/>
              <a:t>tanlanmani</a:t>
            </a:r>
            <a:r>
              <a:rPr lang="en-US" sz="2400" b="1" dirty="0"/>
              <a:t> </a:t>
            </a:r>
            <a:r>
              <a:rPr lang="en-US" sz="2400" b="1" dirty="0">
                <a:solidFill>
                  <a:srgbClr val="C00000"/>
                </a:solidFill>
              </a:rPr>
              <a:t>m</a:t>
            </a:r>
            <a:r>
              <a:rPr lang="en-US" sz="2400" b="1" dirty="0"/>
              <a:t> ta </a:t>
            </a:r>
            <a:r>
              <a:rPr lang="en-US" sz="2400" b="1" dirty="0" err="1"/>
              <a:t>usul</a:t>
            </a:r>
            <a:r>
              <a:rPr lang="en-US" sz="2400" b="1" dirty="0"/>
              <a:t> </a:t>
            </a:r>
            <a:r>
              <a:rPr lang="en-US" sz="2400" b="1" dirty="0" err="1"/>
              <a:t>bilan</a:t>
            </a:r>
            <a:r>
              <a:rPr lang="en-US" sz="2400" b="1" dirty="0"/>
              <a:t>, </a:t>
            </a:r>
            <a:br>
              <a:rPr lang="en-US" sz="2400" b="1" dirty="0"/>
            </a:br>
            <a:r>
              <a:rPr lang="en-US" sz="2400" b="1" dirty="0">
                <a:solidFill>
                  <a:srgbClr val="C00000"/>
                </a:solidFill>
              </a:rPr>
              <a:t>B</a:t>
            </a:r>
            <a:r>
              <a:rPr lang="en-US" sz="2400" b="1" dirty="0"/>
              <a:t> </a:t>
            </a:r>
            <a:r>
              <a:rPr lang="en-US" sz="2400" b="1" dirty="0" err="1"/>
              <a:t>toʻplamdan</a:t>
            </a:r>
            <a:r>
              <a:rPr lang="en-US" sz="2400" b="1" dirty="0"/>
              <a:t> </a:t>
            </a:r>
            <a:r>
              <a:rPr lang="en-US" sz="2400" b="1" dirty="0" err="1"/>
              <a:t>esa</a:t>
            </a:r>
            <a:r>
              <a:rPr lang="en-US" sz="2400" b="1" dirty="0"/>
              <a:t> </a:t>
            </a:r>
            <a:r>
              <a:rPr lang="en-US" sz="2400" b="1" dirty="0" err="1"/>
              <a:t>tanlanmani</a:t>
            </a:r>
            <a:r>
              <a:rPr lang="en-US" sz="2400" b="1" dirty="0"/>
              <a:t> </a:t>
            </a:r>
            <a:r>
              <a:rPr lang="en-US" sz="2400" b="1" dirty="0">
                <a:solidFill>
                  <a:srgbClr val="C00000"/>
                </a:solidFill>
              </a:rPr>
              <a:t>n</a:t>
            </a:r>
            <a:r>
              <a:rPr lang="en-US" sz="2400" b="1" dirty="0"/>
              <a:t> ta </a:t>
            </a:r>
            <a:r>
              <a:rPr lang="en-US" sz="2400" b="1" dirty="0" err="1"/>
              <a:t>usul</a:t>
            </a:r>
            <a:r>
              <a:rPr lang="en-US" sz="2400" b="1" dirty="0"/>
              <a:t> </a:t>
            </a:r>
            <a:r>
              <a:rPr lang="en-US" sz="2400" b="1" dirty="0" err="1"/>
              <a:t>bilan</a:t>
            </a:r>
            <a:r>
              <a:rPr lang="en-US" sz="2400" b="1" dirty="0"/>
              <a:t> </a:t>
            </a:r>
            <a:r>
              <a:rPr lang="en-US" sz="2400" b="1" dirty="0" err="1"/>
              <a:t>tanlash</a:t>
            </a:r>
            <a:r>
              <a:rPr lang="en-US" sz="2400" b="1" dirty="0"/>
              <a:t> </a:t>
            </a:r>
            <a:r>
              <a:rPr lang="en-US" sz="2400" b="1" dirty="0" err="1"/>
              <a:t>mumkin</a:t>
            </a:r>
            <a:r>
              <a:rPr lang="en-US" sz="2400" b="1" dirty="0"/>
              <a:t> </a:t>
            </a:r>
            <a:r>
              <a:rPr lang="en-US" sz="2400" b="1" dirty="0" err="1"/>
              <a:t>boʻlsa</a:t>
            </a:r>
            <a:r>
              <a:rPr lang="en-US" sz="2400" b="1" dirty="0"/>
              <a:t>, u </a:t>
            </a:r>
            <a:r>
              <a:rPr lang="en-US" sz="2400" b="1" dirty="0" err="1"/>
              <a:t>holda</a:t>
            </a:r>
            <a:r>
              <a:rPr lang="en-US" sz="2400" b="1" dirty="0"/>
              <a:t> </a:t>
            </a:r>
            <a:r>
              <a:rPr lang="en-US" sz="2400" b="1" dirty="0">
                <a:solidFill>
                  <a:srgbClr val="C00000"/>
                </a:solidFill>
              </a:rPr>
              <a:t>A</a:t>
            </a:r>
            <a:r>
              <a:rPr lang="en-US" sz="2400" b="1" dirty="0"/>
              <a:t> </a:t>
            </a:r>
            <a:r>
              <a:rPr lang="en-US" sz="2400" b="1" dirty="0" err="1"/>
              <a:t>yoki</a:t>
            </a:r>
            <a:r>
              <a:rPr lang="en-US" sz="2400" b="1" dirty="0"/>
              <a:t> </a:t>
            </a:r>
            <a:r>
              <a:rPr lang="en-US" sz="2400" b="1" dirty="0">
                <a:solidFill>
                  <a:srgbClr val="C00000"/>
                </a:solidFill>
              </a:rPr>
              <a:t>B</a:t>
            </a:r>
            <a:r>
              <a:rPr lang="en-US" sz="2400" b="1" dirty="0"/>
              <a:t> </a:t>
            </a:r>
            <a:r>
              <a:rPr lang="en-US" sz="2400" b="1" dirty="0" err="1"/>
              <a:t>toʻplamdan</a:t>
            </a:r>
            <a:r>
              <a:rPr lang="en-US" sz="2400" b="1" dirty="0"/>
              <a:t> </a:t>
            </a:r>
            <a:r>
              <a:rPr lang="en-US" sz="2400" b="1" dirty="0" err="1"/>
              <a:t>bitta</a:t>
            </a:r>
            <a:r>
              <a:rPr lang="en-US" sz="2400" b="1" dirty="0"/>
              <a:t> </a:t>
            </a:r>
            <a:r>
              <a:rPr lang="en-US" sz="2400" b="1" dirty="0" err="1"/>
              <a:t>tanlanmani</a:t>
            </a:r>
            <a:r>
              <a:rPr lang="en-US" sz="2400" b="1" dirty="0"/>
              <a:t> </a:t>
            </a:r>
            <a:r>
              <a:rPr lang="en-US" sz="2400" b="1" dirty="0">
                <a:solidFill>
                  <a:srgbClr val="C00000"/>
                </a:solidFill>
              </a:rPr>
              <a:t>m + n  </a:t>
            </a:r>
            <a:r>
              <a:rPr lang="en-US" sz="2400" b="1" dirty="0"/>
              <a:t>ta </a:t>
            </a:r>
            <a:r>
              <a:rPr lang="en-US" sz="2400" b="1" dirty="0" err="1"/>
              <a:t>usul</a:t>
            </a:r>
            <a:r>
              <a:rPr lang="en-US" sz="2400" b="1" dirty="0"/>
              <a:t> </a:t>
            </a:r>
            <a:r>
              <a:rPr lang="en-US" sz="2400" b="1" dirty="0" err="1"/>
              <a:t>bilan</a:t>
            </a:r>
            <a:r>
              <a:rPr lang="en-US" sz="2400" b="1" dirty="0"/>
              <a:t> </a:t>
            </a:r>
            <a:r>
              <a:rPr lang="en-US" sz="2400" b="1" dirty="0" err="1"/>
              <a:t>tanlash</a:t>
            </a:r>
            <a:r>
              <a:rPr lang="en-US" sz="2400" b="1" dirty="0"/>
              <a:t> </a:t>
            </a:r>
            <a:r>
              <a:rPr lang="en-US" sz="2400" b="1" dirty="0" err="1"/>
              <a:t>mumkin</a:t>
            </a:r>
            <a:endParaRPr lang="en-US" sz="2400" b="1" dirty="0"/>
          </a:p>
          <a:p>
            <a:pPr algn="just"/>
            <a:endParaRPr lang="en-US" sz="2400" b="1" dirty="0"/>
          </a:p>
          <a:p>
            <a:pPr algn="just"/>
            <a:endParaRPr lang="en-US" sz="2400" b="1" dirty="0"/>
          </a:p>
          <a:p>
            <a:pPr algn="just"/>
            <a:r>
              <a:rPr lang="en-US" sz="2400" b="1" dirty="0"/>
              <a:t>      </a:t>
            </a:r>
            <a:endParaRPr lang="ru-RU" sz="2800" b="1" dirty="0"/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B1ECEACA-2B94-4116-941C-CE0FE38896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7523" y="2571454"/>
            <a:ext cx="3995217" cy="2415569"/>
          </a:xfrm>
          <a:prstGeom prst="rect">
            <a:avLst/>
          </a:prstGeom>
        </p:spPr>
      </p:pic>
      <p:cxnSp>
        <p:nvCxnSpPr>
          <p:cNvPr id="10" name="Прямая соединительная линия 9">
            <a:extLst>
              <a:ext uri="{FF2B5EF4-FFF2-40B4-BE49-F238E27FC236}">
                <a16:creationId xmlns:a16="http://schemas.microsoft.com/office/drawing/2014/main" id="{238C14FD-2709-4FEA-A43C-26AF216EB279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1F170F0B-2BDA-4868-BDC3-231056C4C99A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  <p:extLst>
      <p:ext uri="{BB962C8B-B14F-4D97-AF65-F5344CB8AC3E}">
        <p14:creationId xmlns:p14="http://schemas.microsoft.com/office/powerpoint/2010/main" val="19236840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4"/>
          <p:cNvSpPr txBox="1">
            <a:spLocks/>
          </p:cNvSpPr>
          <p:nvPr/>
        </p:nvSpPr>
        <p:spPr>
          <a:xfrm>
            <a:off x="342395" y="31891"/>
            <a:ext cx="8557312" cy="611608"/>
          </a:xfrm>
          <a:prstGeom prst="rect">
            <a:avLst/>
          </a:prstGeom>
        </p:spPr>
        <p:txBody>
          <a:bodyPr vert="horz" wrap="square" lIns="0" tIns="25176" rIns="0" bIns="0" rtlCol="0">
            <a:spAutoFit/>
          </a:bodyPr>
          <a:lstStyle>
            <a:lvl1pPr>
              <a:defRPr sz="2650" b="1" i="0">
                <a:solidFill>
                  <a:srgbClr val="FEFEFE"/>
                </a:solidFill>
                <a:latin typeface="Arial"/>
                <a:ea typeface="+mj-ea"/>
                <a:cs typeface="Arial"/>
              </a:defRPr>
            </a:lvl1pPr>
          </a:lstStyle>
          <a:p>
            <a:pPr algn="ctr" defTabSz="1394733"/>
            <a:r>
              <a:rPr lang="en-US" sz="3809">
                <a:solidFill>
                  <a:schemeClr val="bg1"/>
                </a:solidFill>
                <a:latin typeface="+mn-lt"/>
                <a:cs typeface="Times New Roman" pitchFamily="18" charset="0"/>
              </a:rPr>
              <a:t>QOʻSHISH </a:t>
            </a:r>
            <a:r>
              <a:rPr lang="en-US" sz="3809" dirty="0">
                <a:solidFill>
                  <a:schemeClr val="bg1"/>
                </a:solidFill>
                <a:latin typeface="+mn-lt"/>
                <a:cs typeface="Times New Roman" pitchFamily="18" charset="0"/>
              </a:rPr>
              <a:t>QOIDASI</a:t>
            </a:r>
            <a:endParaRPr lang="ru-RU" sz="3809" spc="79" dirty="0">
              <a:ln w="11430"/>
              <a:solidFill>
                <a:schemeClr val="bg1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6" name="Текст 4"/>
          <p:cNvSpPr txBox="1">
            <a:spLocks/>
          </p:cNvSpPr>
          <p:nvPr/>
        </p:nvSpPr>
        <p:spPr>
          <a:xfrm>
            <a:off x="170511" y="1040475"/>
            <a:ext cx="8708091" cy="553997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>
              <a:defRPr sz="2100" b="0" i="0">
                <a:solidFill>
                  <a:srgbClr val="373435"/>
                </a:solidFill>
                <a:latin typeface="Arial"/>
                <a:ea typeface="+mn-ea"/>
                <a:cs typeface="Arial"/>
              </a:defRPr>
            </a:lvl1pPr>
            <a:lvl2pPr marL="439263">
              <a:defRPr>
                <a:latin typeface="+mn-lt"/>
                <a:ea typeface="+mn-ea"/>
                <a:cs typeface="+mn-cs"/>
              </a:defRPr>
            </a:lvl2pPr>
            <a:lvl3pPr marL="878527">
              <a:defRPr>
                <a:latin typeface="+mn-lt"/>
                <a:ea typeface="+mn-ea"/>
                <a:cs typeface="+mn-cs"/>
              </a:defRPr>
            </a:lvl3pPr>
            <a:lvl4pPr marL="1317790">
              <a:defRPr>
                <a:latin typeface="+mn-lt"/>
                <a:ea typeface="+mn-ea"/>
                <a:cs typeface="+mn-cs"/>
              </a:defRPr>
            </a:lvl4pPr>
            <a:lvl5pPr marL="1757052">
              <a:defRPr>
                <a:latin typeface="+mn-lt"/>
                <a:ea typeface="+mn-ea"/>
                <a:cs typeface="+mn-cs"/>
              </a:defRPr>
            </a:lvl5pPr>
            <a:lvl6pPr marL="2196316">
              <a:defRPr>
                <a:latin typeface="+mn-lt"/>
                <a:ea typeface="+mn-ea"/>
                <a:cs typeface="+mn-cs"/>
              </a:defRPr>
            </a:lvl6pPr>
            <a:lvl7pPr marL="2635579">
              <a:defRPr>
                <a:latin typeface="+mn-lt"/>
                <a:ea typeface="+mn-ea"/>
                <a:cs typeface="+mn-cs"/>
              </a:defRPr>
            </a:lvl7pPr>
            <a:lvl8pPr marL="3074843">
              <a:defRPr>
                <a:latin typeface="+mn-lt"/>
                <a:ea typeface="+mn-ea"/>
                <a:cs typeface="+mn-cs"/>
              </a:defRPr>
            </a:lvl8pPr>
            <a:lvl9pPr marL="3514106">
              <a:defRPr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400" b="1" i="1" dirty="0">
                <a:solidFill>
                  <a:srgbClr val="00A859"/>
                </a:solidFill>
                <a:latin typeface="+mn-lt"/>
                <a:cs typeface="Arial" pitchFamily="34" charset="0"/>
              </a:rPr>
              <a:t>     </a:t>
            </a:r>
            <a:r>
              <a:rPr lang="en-US" sz="2400" b="1" i="1" dirty="0">
                <a:solidFill>
                  <a:srgbClr val="002060"/>
                </a:solidFill>
                <a:latin typeface="+mn-lt"/>
                <a:cs typeface="Arial" pitchFamily="34" charset="0"/>
              </a:rPr>
              <a:t>2-masala.</a:t>
            </a:r>
            <a:r>
              <a:rPr lang="en-US" sz="2400" b="1" i="1" dirty="0">
                <a:latin typeface="+mn-lt"/>
                <a:cs typeface="Arial" pitchFamily="34" charset="0"/>
              </a:rPr>
              <a:t> </a:t>
            </a:r>
            <a:r>
              <a:rPr lang="en-US" sz="2400" b="1" dirty="0">
                <a:solidFill>
                  <a:schemeClr val="tx1"/>
                </a:solidFill>
                <a:latin typeface="+mn-lt"/>
                <a:cs typeface="Arial" pitchFamily="34" charset="0"/>
              </a:rPr>
              <a:t>“</a:t>
            </a:r>
            <a:r>
              <a:rPr lang="en-US" sz="2400" b="1" dirty="0" err="1">
                <a:solidFill>
                  <a:schemeClr val="tx1"/>
                </a:solidFill>
                <a:latin typeface="+mn-lt"/>
                <a:cs typeface="Arial" pitchFamily="34" charset="0"/>
              </a:rPr>
              <a:t>Kombinatorika</a:t>
            </a:r>
            <a:r>
              <a:rPr lang="en-US" sz="2400" b="1" dirty="0">
                <a:solidFill>
                  <a:schemeClr val="tx1"/>
                </a:solidFill>
                <a:latin typeface="+mn-lt"/>
                <a:cs typeface="Arial" pitchFamily="34" charset="0"/>
              </a:rPr>
              <a:t>” </a:t>
            </a:r>
            <a:r>
              <a:rPr lang="en-US" sz="2400" b="1" dirty="0" err="1">
                <a:solidFill>
                  <a:schemeClr val="tx1"/>
                </a:solidFill>
                <a:latin typeface="+mn-lt"/>
                <a:cs typeface="Arial" pitchFamily="34" charset="0"/>
              </a:rPr>
              <a:t>soʻzidan</a:t>
            </a:r>
            <a:r>
              <a:rPr lang="en-US" sz="2400" b="1" dirty="0">
                <a:solidFill>
                  <a:schemeClr val="tx1"/>
                </a:solidFill>
                <a:latin typeface="+mn-lt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+mn-lt"/>
                <a:cs typeface="Arial" pitchFamily="34" charset="0"/>
              </a:rPr>
              <a:t>bitta</a:t>
            </a:r>
            <a:r>
              <a:rPr lang="en-US" sz="2400" b="1" dirty="0">
                <a:solidFill>
                  <a:schemeClr val="tx1"/>
                </a:solidFill>
                <a:latin typeface="+mn-lt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+mn-lt"/>
                <a:cs typeface="Arial" pitchFamily="34" charset="0"/>
              </a:rPr>
              <a:t>unli</a:t>
            </a:r>
            <a:r>
              <a:rPr lang="en-US" sz="2400" b="1" dirty="0">
                <a:solidFill>
                  <a:schemeClr val="tx1"/>
                </a:solidFill>
                <a:latin typeface="+mn-lt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+mn-lt"/>
                <a:cs typeface="Arial" pitchFamily="34" charset="0"/>
              </a:rPr>
              <a:t>yoki</a:t>
            </a:r>
            <a:r>
              <a:rPr lang="en-US" sz="2400" b="1" dirty="0">
                <a:solidFill>
                  <a:schemeClr val="tx1"/>
                </a:solidFill>
                <a:latin typeface="+mn-lt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+mn-lt"/>
                <a:cs typeface="Arial" pitchFamily="34" charset="0"/>
              </a:rPr>
              <a:t>bitta</a:t>
            </a:r>
            <a:r>
              <a:rPr lang="en-US" sz="2400" b="1" dirty="0">
                <a:solidFill>
                  <a:schemeClr val="tx1"/>
                </a:solidFill>
                <a:latin typeface="+mn-lt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+mn-lt"/>
                <a:cs typeface="Arial" pitchFamily="34" charset="0"/>
              </a:rPr>
              <a:t>undosh</a:t>
            </a:r>
            <a:r>
              <a:rPr lang="en-US" sz="2400" b="1" dirty="0">
                <a:solidFill>
                  <a:schemeClr val="tx1"/>
                </a:solidFill>
                <a:latin typeface="+mn-lt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+mn-lt"/>
                <a:cs typeface="Arial" pitchFamily="34" charset="0"/>
              </a:rPr>
              <a:t>harf</a:t>
            </a:r>
            <a:r>
              <a:rPr lang="en-US" sz="2400" b="1" dirty="0">
                <a:solidFill>
                  <a:schemeClr val="tx1"/>
                </a:solidFill>
                <a:latin typeface="+mn-lt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+mn-lt"/>
                <a:cs typeface="Arial" pitchFamily="34" charset="0"/>
              </a:rPr>
              <a:t>tanlash</a:t>
            </a:r>
            <a:r>
              <a:rPr lang="en-US" sz="2400" b="1" dirty="0">
                <a:solidFill>
                  <a:schemeClr val="tx1"/>
                </a:solidFill>
                <a:latin typeface="+mn-lt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+mn-lt"/>
                <a:cs typeface="Arial" pitchFamily="34" charset="0"/>
              </a:rPr>
              <a:t>imkoniyatlari</a:t>
            </a:r>
            <a:r>
              <a:rPr lang="en-US" sz="2400" b="1" dirty="0">
                <a:solidFill>
                  <a:schemeClr val="tx1"/>
                </a:solidFill>
                <a:latin typeface="+mn-lt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+mn-lt"/>
                <a:cs typeface="Arial" pitchFamily="34" charset="0"/>
              </a:rPr>
              <a:t>sonini</a:t>
            </a:r>
            <a:r>
              <a:rPr lang="en-US" sz="2400" b="1" dirty="0">
                <a:solidFill>
                  <a:schemeClr val="tx1"/>
                </a:solidFill>
                <a:latin typeface="+mn-lt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+mn-lt"/>
                <a:cs typeface="Arial" pitchFamily="34" charset="0"/>
              </a:rPr>
              <a:t>aniqlang</a:t>
            </a:r>
            <a:r>
              <a:rPr lang="en-US" sz="2400" b="1" dirty="0">
                <a:solidFill>
                  <a:schemeClr val="tx1"/>
                </a:solidFill>
                <a:latin typeface="+mn-lt"/>
                <a:cs typeface="Arial" pitchFamily="34" charset="0"/>
              </a:rPr>
              <a:t>. </a:t>
            </a:r>
            <a:endParaRPr lang="uz-Latn-UZ" sz="2400" b="1" dirty="0">
              <a:solidFill>
                <a:schemeClr val="tx1"/>
              </a:solidFill>
              <a:latin typeface="+mn-lt"/>
              <a:cs typeface="Arial" pitchFamily="34" charset="0"/>
            </a:endParaRPr>
          </a:p>
          <a:p>
            <a:pPr algn="just"/>
            <a:r>
              <a:rPr lang="en-US" sz="2400" b="1" i="1" dirty="0" err="1">
                <a:solidFill>
                  <a:srgbClr val="002060"/>
                </a:solidFill>
                <a:latin typeface="+mn-lt"/>
                <a:cs typeface="Arial" pitchFamily="34" charset="0"/>
              </a:rPr>
              <a:t>Yechish</a:t>
            </a:r>
            <a:r>
              <a:rPr lang="en-US" sz="2400" b="1" dirty="0">
                <a:solidFill>
                  <a:srgbClr val="002060"/>
                </a:solidFill>
                <a:latin typeface="+mn-lt"/>
                <a:cs typeface="Arial" pitchFamily="34" charset="0"/>
              </a:rPr>
              <a:t>:</a:t>
            </a:r>
          </a:p>
          <a:p>
            <a:pPr algn="just"/>
            <a:endParaRPr lang="uz-Cyrl-UZ" sz="2400" b="1" dirty="0">
              <a:solidFill>
                <a:srgbClr val="C00000"/>
              </a:solidFill>
              <a:latin typeface="+mn-lt"/>
              <a:cs typeface="Arial" pitchFamily="34" charset="0"/>
            </a:endParaRPr>
          </a:p>
          <a:p>
            <a:pPr algn="just"/>
            <a:endParaRPr lang="uz-Cyrl-UZ" sz="2400" b="1" dirty="0">
              <a:solidFill>
                <a:srgbClr val="C00000"/>
              </a:solidFill>
              <a:latin typeface="+mn-lt"/>
              <a:cs typeface="Arial" pitchFamily="34" charset="0"/>
            </a:endParaRPr>
          </a:p>
          <a:p>
            <a:pPr algn="r"/>
            <a:endParaRPr lang="uz-Latn-UZ" sz="2400" b="1" i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algn="r"/>
            <a:endParaRPr lang="uz-Latn-UZ" sz="2400" b="1" i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algn="r"/>
            <a:endParaRPr lang="uz-Latn-UZ" sz="2400" b="1" i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algn="r"/>
            <a:endParaRPr lang="uz-Latn-UZ" sz="2400" b="1" i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algn="r"/>
            <a:r>
              <a:rPr lang="en-US" sz="2400" b="1" i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Javob</a:t>
            </a:r>
            <a:r>
              <a:rPr lang="en-US" sz="2400" b="1" i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: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9</a:t>
            </a:r>
          </a:p>
          <a:p>
            <a:pPr algn="just"/>
            <a:r>
              <a:rPr lang="en-US" sz="2400" b="1" i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                                                                    </a:t>
            </a:r>
          </a:p>
          <a:p>
            <a:pPr algn="just"/>
            <a:endParaRPr lang="en-US" sz="2400" b="1" i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en-US" sz="2400" b="1" i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en-US" sz="2400" b="1" i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en-US" sz="2400" b="1" i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               </a:t>
            </a:r>
            <a:endParaRPr lang="ru-RU" sz="2400" b="1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3" name="Схема 12">
            <a:extLst>
              <a:ext uri="{FF2B5EF4-FFF2-40B4-BE49-F238E27FC236}">
                <a16:creationId xmlns:a16="http://schemas.microsoft.com/office/drawing/2014/main" id="{05E5FB71-D9C4-4333-A2C7-91D19A7B1E8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34769520"/>
              </p:ext>
            </p:extLst>
          </p:nvPr>
        </p:nvGraphicFramePr>
        <p:xfrm>
          <a:off x="876077" y="1498661"/>
          <a:ext cx="7391844" cy="37684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14" name="Прямая соединительная линия 13">
            <a:extLst>
              <a:ext uri="{FF2B5EF4-FFF2-40B4-BE49-F238E27FC236}">
                <a16:creationId xmlns:a16="http://schemas.microsoft.com/office/drawing/2014/main" id="{E16AC86F-AA1D-49B2-9622-F931B55B72E2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EDB39071-CCBB-4F78-A448-BBC6F525BEFD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  <p:extLst>
      <p:ext uri="{BB962C8B-B14F-4D97-AF65-F5344CB8AC3E}">
        <p14:creationId xmlns:p14="http://schemas.microsoft.com/office/powerpoint/2010/main" val="3319767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3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170512" y="885781"/>
            <a:ext cx="8753686" cy="2466962"/>
          </a:xfrm>
        </p:spPr>
        <p:txBody>
          <a:bodyPr/>
          <a:lstStyle/>
          <a:p>
            <a:pPr marL="114300" indent="0" algn="just">
              <a:buNone/>
            </a:pPr>
            <a:r>
              <a:rPr lang="en-US" sz="2600" b="1" dirty="0">
                <a:solidFill>
                  <a:schemeClr val="tx1"/>
                </a:solidFill>
                <a:latin typeface="+mn-lt"/>
              </a:rPr>
              <a:t>    Agar </a:t>
            </a:r>
            <a:r>
              <a:rPr lang="en-US" sz="2600" b="1" i="1" dirty="0">
                <a:solidFill>
                  <a:srgbClr val="C00000"/>
                </a:solidFill>
                <a:latin typeface="+mn-lt"/>
              </a:rPr>
              <a:t>A</a:t>
            </a:r>
            <a:r>
              <a:rPr lang="en-US" sz="2600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2600" b="1" dirty="0" err="1">
                <a:solidFill>
                  <a:schemeClr val="tx1"/>
                </a:solidFill>
                <a:latin typeface="+mn-lt"/>
              </a:rPr>
              <a:t>toʻplamdan</a:t>
            </a:r>
            <a:r>
              <a:rPr lang="en-US" sz="2600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2600" b="1" dirty="0" err="1">
                <a:solidFill>
                  <a:schemeClr val="tx1"/>
                </a:solidFill>
                <a:latin typeface="+mn-lt"/>
              </a:rPr>
              <a:t>tanlanmani</a:t>
            </a:r>
            <a:r>
              <a:rPr lang="en-US" sz="2600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2600" b="1" i="1" dirty="0">
                <a:solidFill>
                  <a:srgbClr val="C00000"/>
                </a:solidFill>
                <a:latin typeface="+mn-lt"/>
              </a:rPr>
              <a:t>m</a:t>
            </a:r>
            <a:r>
              <a:rPr lang="en-US" sz="2600" b="1" dirty="0">
                <a:solidFill>
                  <a:schemeClr val="tx1"/>
                </a:solidFill>
                <a:latin typeface="+mn-lt"/>
              </a:rPr>
              <a:t> ta </a:t>
            </a:r>
            <a:r>
              <a:rPr lang="en-US" sz="2600" b="1" dirty="0" err="1">
                <a:solidFill>
                  <a:schemeClr val="tx1"/>
                </a:solidFill>
                <a:latin typeface="+mn-lt"/>
              </a:rPr>
              <a:t>usul</a:t>
            </a:r>
            <a:r>
              <a:rPr lang="en-US" sz="2600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2600" b="1" dirty="0" err="1">
                <a:solidFill>
                  <a:schemeClr val="tx1"/>
                </a:solidFill>
                <a:latin typeface="+mn-lt"/>
              </a:rPr>
              <a:t>va</a:t>
            </a:r>
            <a:r>
              <a:rPr lang="en-US" sz="2600" b="1" dirty="0">
                <a:solidFill>
                  <a:schemeClr val="tx1"/>
                </a:solidFill>
                <a:latin typeface="+mn-lt"/>
              </a:rPr>
              <a:t> </a:t>
            </a:r>
            <a:br>
              <a:rPr lang="en-US" sz="2600" b="1" dirty="0">
                <a:solidFill>
                  <a:schemeClr val="tx1"/>
                </a:solidFill>
                <a:latin typeface="+mn-lt"/>
              </a:rPr>
            </a:br>
            <a:r>
              <a:rPr lang="en-US" sz="2600" b="1" i="1" dirty="0">
                <a:solidFill>
                  <a:srgbClr val="C00000"/>
                </a:solidFill>
                <a:latin typeface="+mn-lt"/>
              </a:rPr>
              <a:t>B</a:t>
            </a:r>
            <a:r>
              <a:rPr lang="en-US" sz="2600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2600" b="1" dirty="0" err="1">
                <a:solidFill>
                  <a:schemeClr val="tx1"/>
                </a:solidFill>
                <a:latin typeface="+mn-lt"/>
              </a:rPr>
              <a:t>toʻplamdan</a:t>
            </a:r>
            <a:r>
              <a:rPr lang="en-US" sz="2600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2600" b="1" dirty="0" err="1">
                <a:solidFill>
                  <a:schemeClr val="tx1"/>
                </a:solidFill>
                <a:latin typeface="+mn-lt"/>
              </a:rPr>
              <a:t>tanlanmani</a:t>
            </a:r>
            <a:r>
              <a:rPr lang="en-US" sz="2600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2600" b="1" i="1" dirty="0">
                <a:solidFill>
                  <a:srgbClr val="C00000"/>
                </a:solidFill>
                <a:latin typeface="+mn-lt"/>
              </a:rPr>
              <a:t>n</a:t>
            </a:r>
            <a:r>
              <a:rPr lang="en-US" sz="2600" b="1" dirty="0">
                <a:solidFill>
                  <a:schemeClr val="tx1"/>
                </a:solidFill>
                <a:latin typeface="+mn-lt"/>
              </a:rPr>
              <a:t> ta </a:t>
            </a:r>
            <a:r>
              <a:rPr lang="en-US" sz="2600" b="1" dirty="0" err="1">
                <a:solidFill>
                  <a:schemeClr val="tx1"/>
                </a:solidFill>
                <a:latin typeface="+mn-lt"/>
              </a:rPr>
              <a:t>usul</a:t>
            </a:r>
            <a:r>
              <a:rPr lang="en-US" sz="2600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2600" b="1" dirty="0" err="1">
                <a:solidFill>
                  <a:schemeClr val="tx1"/>
                </a:solidFill>
                <a:latin typeface="+mn-lt"/>
              </a:rPr>
              <a:t>bilan</a:t>
            </a:r>
            <a:r>
              <a:rPr lang="en-US" sz="2600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2600" b="1" dirty="0" err="1">
                <a:solidFill>
                  <a:schemeClr val="tx1"/>
                </a:solidFill>
                <a:latin typeface="+mn-lt"/>
              </a:rPr>
              <a:t>tanlash</a:t>
            </a:r>
            <a:r>
              <a:rPr lang="en-US" sz="2600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2600" b="1" dirty="0" err="1">
                <a:solidFill>
                  <a:schemeClr val="tx1"/>
                </a:solidFill>
                <a:latin typeface="+mn-lt"/>
              </a:rPr>
              <a:t>mumkin</a:t>
            </a:r>
            <a:r>
              <a:rPr lang="en-US" sz="2600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2600" b="1" dirty="0" err="1">
                <a:solidFill>
                  <a:schemeClr val="tx1"/>
                </a:solidFill>
                <a:latin typeface="+mn-lt"/>
              </a:rPr>
              <a:t>boʻlsa</a:t>
            </a:r>
            <a:r>
              <a:rPr lang="en-US" sz="2600" b="1" dirty="0">
                <a:solidFill>
                  <a:schemeClr val="tx1"/>
                </a:solidFill>
                <a:latin typeface="+mn-lt"/>
              </a:rPr>
              <a:t>, </a:t>
            </a:r>
            <a:r>
              <a:rPr lang="en-US" sz="2600" b="1" i="1" dirty="0">
                <a:solidFill>
                  <a:srgbClr val="C00000"/>
                </a:solidFill>
                <a:latin typeface="+mn-lt"/>
              </a:rPr>
              <a:t>A </a:t>
            </a:r>
            <a:r>
              <a:rPr lang="en-US" sz="2600" b="1" dirty="0">
                <a:solidFill>
                  <a:schemeClr val="tx1"/>
                </a:solidFill>
                <a:latin typeface="+mn-lt"/>
              </a:rPr>
              <a:t>dan </a:t>
            </a:r>
            <a:r>
              <a:rPr lang="en-US" sz="2600" b="1" dirty="0" err="1">
                <a:solidFill>
                  <a:schemeClr val="tx1"/>
                </a:solidFill>
                <a:latin typeface="+mn-lt"/>
              </a:rPr>
              <a:t>bitta</a:t>
            </a:r>
            <a:r>
              <a:rPr lang="en-US" sz="2600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2600" b="1" dirty="0" err="1">
                <a:solidFill>
                  <a:schemeClr val="tx1"/>
                </a:solidFill>
                <a:latin typeface="+mn-lt"/>
              </a:rPr>
              <a:t>va</a:t>
            </a:r>
            <a:r>
              <a:rPr lang="en-US" sz="2600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2600" b="1" i="1" dirty="0">
                <a:solidFill>
                  <a:srgbClr val="C00000"/>
                </a:solidFill>
                <a:latin typeface="+mn-lt"/>
              </a:rPr>
              <a:t>B</a:t>
            </a:r>
            <a:r>
              <a:rPr lang="en-US" sz="2600" b="1" dirty="0">
                <a:solidFill>
                  <a:schemeClr val="tx1"/>
                </a:solidFill>
                <a:latin typeface="+mn-lt"/>
              </a:rPr>
              <a:t> dan </a:t>
            </a:r>
            <a:r>
              <a:rPr lang="en-US" sz="2600" b="1" dirty="0" err="1">
                <a:solidFill>
                  <a:schemeClr val="tx1"/>
                </a:solidFill>
                <a:latin typeface="+mn-lt"/>
              </a:rPr>
              <a:t>bitta</a:t>
            </a:r>
            <a:r>
              <a:rPr lang="en-US" sz="2600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2600" b="1" dirty="0" err="1">
                <a:solidFill>
                  <a:schemeClr val="tx1"/>
                </a:solidFill>
                <a:latin typeface="+mn-lt"/>
              </a:rPr>
              <a:t>tanlangan</a:t>
            </a:r>
            <a:r>
              <a:rPr lang="en-US" sz="2600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2600" b="1" dirty="0" err="1">
                <a:solidFill>
                  <a:schemeClr val="tx1"/>
                </a:solidFill>
                <a:latin typeface="+mn-lt"/>
              </a:rPr>
              <a:t>juftlik</a:t>
            </a:r>
            <a:r>
              <a:rPr lang="en-US" sz="2600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2600" b="1" dirty="0" err="1">
                <a:solidFill>
                  <a:schemeClr val="tx1"/>
                </a:solidFill>
                <a:latin typeface="+mn-lt"/>
              </a:rPr>
              <a:t>tanlanmani</a:t>
            </a:r>
            <a:r>
              <a:rPr lang="en-US" sz="2600" b="1" dirty="0">
                <a:solidFill>
                  <a:schemeClr val="tx1"/>
                </a:solidFill>
                <a:latin typeface="+mn-lt"/>
              </a:rPr>
              <a:t>  </a:t>
            </a:r>
            <a:r>
              <a:rPr lang="en-US" sz="2600" b="1" dirty="0">
                <a:solidFill>
                  <a:srgbClr val="C00000"/>
                </a:solidFill>
                <a:latin typeface="+mn-lt"/>
              </a:rPr>
              <a:t>m · n </a:t>
            </a:r>
            <a:r>
              <a:rPr lang="en-US" sz="2600" b="1" dirty="0">
                <a:solidFill>
                  <a:schemeClr val="tx1"/>
                </a:solidFill>
                <a:latin typeface="+mn-lt"/>
              </a:rPr>
              <a:t>ta </a:t>
            </a:r>
            <a:r>
              <a:rPr lang="en-US" sz="2600" b="1" dirty="0" err="1">
                <a:solidFill>
                  <a:schemeClr val="tx1"/>
                </a:solidFill>
                <a:latin typeface="+mn-lt"/>
              </a:rPr>
              <a:t>usul</a:t>
            </a:r>
            <a:r>
              <a:rPr lang="en-US" sz="2600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2600" b="1" dirty="0" err="1">
                <a:solidFill>
                  <a:schemeClr val="tx1"/>
                </a:solidFill>
                <a:latin typeface="+mn-lt"/>
              </a:rPr>
              <a:t>bilan</a:t>
            </a:r>
            <a:r>
              <a:rPr lang="en-US" sz="2600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2600" b="1" dirty="0" err="1">
                <a:solidFill>
                  <a:schemeClr val="tx1"/>
                </a:solidFill>
                <a:latin typeface="+mn-lt"/>
              </a:rPr>
              <a:t>tanlash</a:t>
            </a:r>
            <a:r>
              <a:rPr lang="en-US" sz="2600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2600" b="1" dirty="0" err="1">
                <a:solidFill>
                  <a:schemeClr val="tx1"/>
                </a:solidFill>
                <a:latin typeface="+mn-lt"/>
              </a:rPr>
              <a:t>mumkin</a:t>
            </a:r>
            <a:r>
              <a:rPr lang="en-US" sz="2600" b="1" dirty="0">
                <a:solidFill>
                  <a:schemeClr val="tx1"/>
                </a:solidFill>
                <a:latin typeface="+mn-lt"/>
              </a:rPr>
              <a:t>.</a:t>
            </a:r>
          </a:p>
          <a:p>
            <a:pPr marL="114300" indent="0" algn="just">
              <a:buNone/>
            </a:pPr>
            <a:r>
              <a:rPr lang="en-US" sz="2600" b="1" dirty="0">
                <a:latin typeface="+mn-lt"/>
              </a:rPr>
              <a:t>   </a:t>
            </a:r>
          </a:p>
          <a:p>
            <a:pPr marL="114300" indent="0" algn="just">
              <a:buNone/>
            </a:pPr>
            <a:r>
              <a:rPr lang="en-US" sz="2600" b="1" dirty="0">
                <a:solidFill>
                  <a:srgbClr val="00A859"/>
                </a:solidFill>
                <a:latin typeface="+mn-lt"/>
              </a:rPr>
              <a:t>       </a:t>
            </a:r>
            <a:endParaRPr lang="ru-RU" sz="2600" b="1" dirty="0">
              <a:latin typeface="+mn-lt"/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1062027167"/>
              </p:ext>
            </p:extLst>
          </p:nvPr>
        </p:nvGraphicFramePr>
        <p:xfrm>
          <a:off x="1419792" y="2724150"/>
          <a:ext cx="6652014" cy="27817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990790" y="2937515"/>
            <a:ext cx="758104" cy="830456"/>
          </a:xfrm>
          <a:prstGeom prst="rect">
            <a:avLst/>
          </a:prstGeom>
          <a:noFill/>
        </p:spPr>
        <p:txBody>
          <a:bodyPr wrap="none" lIns="145135" tIns="72567" rIns="145135" bIns="72567">
            <a:spAutoFit/>
          </a:bodyPr>
          <a:lstStyle/>
          <a:p>
            <a:pPr algn="ctr"/>
            <a:r>
              <a:rPr lang="en-US" sz="4444" b="1" spc="476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8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haroni" pitchFamily="2" charset="-79"/>
                <a:cs typeface="Aharoni" pitchFamily="2" charset="-79"/>
              </a:rPr>
              <a:t>A</a:t>
            </a:r>
            <a:endParaRPr lang="ru-RU" sz="4444" b="1" spc="476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008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cs typeface="Aharoni" pitchFamily="2" charset="-79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735268" y="2937515"/>
            <a:ext cx="706808" cy="830456"/>
          </a:xfrm>
          <a:prstGeom prst="rect">
            <a:avLst/>
          </a:prstGeom>
          <a:noFill/>
        </p:spPr>
        <p:txBody>
          <a:bodyPr wrap="none" lIns="145135" tIns="72567" rIns="145135" bIns="72567">
            <a:spAutoFit/>
          </a:bodyPr>
          <a:lstStyle/>
          <a:p>
            <a:pPr algn="ctr"/>
            <a:r>
              <a:rPr lang="en-US" sz="4444" b="1" spc="476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haroni" pitchFamily="2" charset="-79"/>
                <a:cs typeface="Aharoni" pitchFamily="2" charset="-79"/>
              </a:rPr>
              <a:t>B</a:t>
            </a:r>
            <a:endParaRPr lang="ru-RU" sz="4444" b="1" spc="476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cs typeface="Aharoni" pitchFamily="2" charset="-79"/>
            </a:endParaRPr>
          </a:p>
        </p:txBody>
      </p:sp>
      <p:cxnSp>
        <p:nvCxnSpPr>
          <p:cNvPr id="15" name="Прямая соединительная линия 14">
            <a:extLst>
              <a:ext uri="{FF2B5EF4-FFF2-40B4-BE49-F238E27FC236}">
                <a16:creationId xmlns:a16="http://schemas.microsoft.com/office/drawing/2014/main" id="{7BD9B2DA-542A-427D-8016-19F5DCB1DCEC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AB897084-33C0-49F0-A91F-FC445791D925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  <p:extLst>
      <p:ext uri="{BB962C8B-B14F-4D97-AF65-F5344CB8AC3E}">
        <p14:creationId xmlns:p14="http://schemas.microsoft.com/office/powerpoint/2010/main" val="41693214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26922" y="962972"/>
            <a:ext cx="5542028" cy="3514001"/>
          </a:xfrm>
        </p:spPr>
        <p:txBody>
          <a:bodyPr/>
          <a:lstStyle/>
          <a:p>
            <a:pPr marL="114300" indent="0" algn="just">
              <a:buNone/>
            </a:pPr>
            <a:r>
              <a:rPr lang="en-US" sz="2400" b="1" i="1" dirty="0">
                <a:solidFill>
                  <a:srgbClr val="002060"/>
                </a:solidFill>
                <a:latin typeface="+mn-lt"/>
              </a:rPr>
              <a:t>3-masala.</a:t>
            </a:r>
            <a:r>
              <a:rPr lang="uz-Latn-UZ" sz="2400" b="1" i="1" dirty="0">
                <a:solidFill>
                  <a:srgbClr val="002060"/>
                </a:solidFill>
                <a:latin typeface="+mn-lt"/>
              </a:rPr>
              <a:t> </a:t>
            </a:r>
            <a:r>
              <a:rPr lang="uz-Latn-UZ" sz="2400" b="1" dirty="0">
                <a:solidFill>
                  <a:schemeClr val="tx1"/>
                </a:solidFill>
                <a:latin typeface="+mn-lt"/>
              </a:rPr>
              <a:t>Mo‘zijalar shaharchasi</a:t>
            </a:r>
            <a:r>
              <a:rPr lang="en-US" sz="2400" b="1" dirty="0" err="1">
                <a:solidFill>
                  <a:schemeClr val="tx1"/>
                </a:solidFill>
                <a:latin typeface="+mn-lt"/>
              </a:rPr>
              <a:t>ga</a:t>
            </a:r>
            <a:r>
              <a:rPr lang="en-US" sz="2400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+mn-lt"/>
              </a:rPr>
              <a:t>kirish</a:t>
            </a:r>
            <a:r>
              <a:rPr lang="en-US" sz="2400" b="1" dirty="0">
                <a:solidFill>
                  <a:schemeClr val="tx1"/>
                </a:solidFill>
                <a:latin typeface="+mn-lt"/>
              </a:rPr>
              <a:t> (</a:t>
            </a:r>
            <a:r>
              <a:rPr lang="en-US" sz="2400" b="1" dirty="0" err="1">
                <a:solidFill>
                  <a:schemeClr val="tx1"/>
                </a:solidFill>
                <a:latin typeface="+mn-lt"/>
              </a:rPr>
              <a:t>chiqish</a:t>
            </a:r>
            <a:r>
              <a:rPr lang="en-US" sz="2400" b="1" dirty="0">
                <a:solidFill>
                  <a:schemeClr val="tx1"/>
                </a:solidFill>
                <a:latin typeface="+mn-lt"/>
              </a:rPr>
              <a:t>) </a:t>
            </a:r>
            <a:r>
              <a:rPr lang="en-US" sz="2400" b="1" dirty="0" err="1">
                <a:solidFill>
                  <a:schemeClr val="tx1"/>
                </a:solidFill>
                <a:latin typeface="+mn-lt"/>
              </a:rPr>
              <a:t>uchun</a:t>
            </a:r>
            <a:r>
              <a:rPr lang="en-US" sz="2400" b="1" dirty="0">
                <a:solidFill>
                  <a:schemeClr val="tx1"/>
                </a:solidFill>
                <a:latin typeface="+mn-lt"/>
              </a:rPr>
              <a:t>  12 ta </a:t>
            </a:r>
            <a:r>
              <a:rPr lang="en-US" sz="2400" b="1" dirty="0" err="1">
                <a:solidFill>
                  <a:schemeClr val="tx1"/>
                </a:solidFill>
                <a:latin typeface="+mn-lt"/>
              </a:rPr>
              <a:t>darvoza</a:t>
            </a:r>
            <a:r>
              <a:rPr lang="en-US" sz="2400" b="1" dirty="0">
                <a:solidFill>
                  <a:schemeClr val="tx1"/>
                </a:solidFill>
                <a:latin typeface="+mn-lt"/>
              </a:rPr>
              <a:t> bor. </a:t>
            </a:r>
            <a:r>
              <a:rPr lang="en-US" sz="2400" b="1" dirty="0" err="1">
                <a:solidFill>
                  <a:schemeClr val="tx1"/>
                </a:solidFill>
                <a:latin typeface="+mn-lt"/>
              </a:rPr>
              <a:t>Malika</a:t>
            </a:r>
            <a:r>
              <a:rPr lang="en-US" sz="2400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+mn-lt"/>
              </a:rPr>
              <a:t>shahar</a:t>
            </a:r>
            <a:r>
              <a:rPr lang="uz-Latn-UZ" sz="2400" b="1" dirty="0">
                <a:solidFill>
                  <a:schemeClr val="tx1"/>
                </a:solidFill>
                <a:latin typeface="+mn-lt"/>
              </a:rPr>
              <a:t>cha</a:t>
            </a:r>
            <a:r>
              <a:rPr lang="en-US" sz="2400" b="1" dirty="0" err="1">
                <a:solidFill>
                  <a:schemeClr val="tx1"/>
                </a:solidFill>
                <a:latin typeface="+mn-lt"/>
              </a:rPr>
              <a:t>ni</a:t>
            </a:r>
            <a:r>
              <a:rPr lang="en-US" sz="2400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+mn-lt"/>
              </a:rPr>
              <a:t>tomosha</a:t>
            </a:r>
            <a:r>
              <a:rPr lang="en-US" sz="2400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+mn-lt"/>
              </a:rPr>
              <a:t>qilmoqchi</a:t>
            </a:r>
            <a:r>
              <a:rPr lang="en-US" sz="2400" b="1" dirty="0">
                <a:solidFill>
                  <a:schemeClr val="tx1"/>
                </a:solidFill>
                <a:latin typeface="+mn-lt"/>
              </a:rPr>
              <a:t>. U </a:t>
            </a:r>
            <a:r>
              <a:rPr lang="en-US" sz="2400" b="1" dirty="0" err="1">
                <a:solidFill>
                  <a:schemeClr val="tx1"/>
                </a:solidFill>
                <a:latin typeface="+mn-lt"/>
              </a:rPr>
              <a:t>bu</a:t>
            </a:r>
            <a:r>
              <a:rPr lang="en-US" sz="2400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+mn-lt"/>
              </a:rPr>
              <a:t>ishni</a:t>
            </a:r>
            <a:r>
              <a:rPr lang="en-US" sz="2400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+mn-lt"/>
              </a:rPr>
              <a:t>necha</a:t>
            </a:r>
            <a:r>
              <a:rPr lang="en-US" sz="2400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+mn-lt"/>
              </a:rPr>
              <a:t>xil</a:t>
            </a:r>
            <a:r>
              <a:rPr lang="en-US" sz="2400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+mn-lt"/>
              </a:rPr>
              <a:t>usulda</a:t>
            </a:r>
            <a:r>
              <a:rPr lang="en-US" sz="2400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+mn-lt"/>
              </a:rPr>
              <a:t>amalga</a:t>
            </a:r>
            <a:r>
              <a:rPr lang="en-US" sz="2400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+mn-lt"/>
              </a:rPr>
              <a:t>oshirishi</a:t>
            </a:r>
            <a:r>
              <a:rPr lang="en-US" sz="2400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+mn-lt"/>
              </a:rPr>
              <a:t>mumkin</a:t>
            </a:r>
            <a:r>
              <a:rPr lang="en-US" sz="2400" b="1" dirty="0">
                <a:solidFill>
                  <a:schemeClr val="tx1"/>
                </a:solidFill>
                <a:latin typeface="+mn-lt"/>
              </a:rPr>
              <a:t>? </a:t>
            </a:r>
            <a:r>
              <a:rPr lang="uz-Cyrl-UZ" sz="2400" b="1" dirty="0">
                <a:solidFill>
                  <a:schemeClr val="tx1"/>
                </a:solidFill>
                <a:latin typeface="+mn-lt"/>
              </a:rPr>
              <a:t>Agar </a:t>
            </a:r>
            <a:r>
              <a:rPr lang="en-US" sz="2400" b="1" dirty="0" err="1">
                <a:solidFill>
                  <a:schemeClr val="tx1"/>
                </a:solidFill>
                <a:latin typeface="+mn-lt"/>
              </a:rPr>
              <a:t>shaharga</a:t>
            </a:r>
            <a:r>
              <a:rPr lang="en-US" sz="2400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+mn-lt"/>
              </a:rPr>
              <a:t>kirish</a:t>
            </a:r>
            <a:r>
              <a:rPr lang="en-US" sz="2400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+mn-lt"/>
              </a:rPr>
              <a:t>va</a:t>
            </a:r>
            <a:r>
              <a:rPr lang="en-US" sz="2400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uz-Cyrl-UZ" sz="2400" b="1" dirty="0">
                <a:solidFill>
                  <a:schemeClr val="tx1"/>
                </a:solidFill>
                <a:latin typeface="+mn-lt"/>
              </a:rPr>
              <a:t>chiqish har xil </a:t>
            </a:r>
            <a:r>
              <a:rPr lang="en-US" sz="2400" b="1" dirty="0" err="1">
                <a:solidFill>
                  <a:schemeClr val="tx1"/>
                </a:solidFill>
                <a:latin typeface="+mn-lt"/>
              </a:rPr>
              <a:t>darvoza</a:t>
            </a:r>
            <a:r>
              <a:rPr lang="en-US" sz="2400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+mn-lt"/>
              </a:rPr>
              <a:t>orqali</a:t>
            </a:r>
            <a:r>
              <a:rPr lang="en-US" sz="2400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uz-Cyrl-UZ" sz="2400" b="1" dirty="0">
                <a:solidFill>
                  <a:schemeClr val="tx1"/>
                </a:solidFill>
                <a:latin typeface="+mn-lt"/>
              </a:rPr>
              <a:t>amalga oshirilsa, javob qanday oʻzgaradi? </a:t>
            </a:r>
            <a:endParaRPr lang="ru-RU" sz="2400" b="1" dirty="0">
              <a:solidFill>
                <a:schemeClr val="tx1"/>
              </a:solidFill>
              <a:latin typeface="+mn-lt"/>
            </a:endParaRPr>
          </a:p>
          <a:p>
            <a:pPr marL="114300" indent="0" algn="just">
              <a:buNone/>
            </a:pPr>
            <a:endParaRPr lang="en-US" sz="2400" b="1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2" name="AutoShape 2" descr="Горы - Обои для рабочего стола, картинки, фоны, заставки"/>
          <p:cNvSpPr>
            <a:spLocks noChangeAspect="1" noChangeArrowheads="1"/>
          </p:cNvSpPr>
          <p:nvPr/>
        </p:nvSpPr>
        <p:spPr bwMode="auto">
          <a:xfrm>
            <a:off x="246930" y="-228899"/>
            <a:ext cx="483783" cy="483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45135" tIns="72567" rIns="145135" bIns="72567" numCol="1" anchor="t" anchorCtr="0" compatLnSpc="1">
            <a:prstTxWarp prst="textNoShape">
              <a:avLst/>
            </a:prstTxWarp>
          </a:bodyPr>
          <a:lstStyle/>
          <a:p>
            <a:endParaRPr lang="ru-RU" sz="2222"/>
          </a:p>
        </p:txBody>
      </p:sp>
      <p:cxnSp>
        <p:nvCxnSpPr>
          <p:cNvPr id="11" name="Прямая соединительная линия 10">
            <a:extLst>
              <a:ext uri="{FF2B5EF4-FFF2-40B4-BE49-F238E27FC236}">
                <a16:creationId xmlns:a16="http://schemas.microsoft.com/office/drawing/2014/main" id="{6C96C581-4141-4EC7-8353-B57DF558C2A6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165CB60F-B490-4885-80C3-AFA391EA79B5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  <p:pic>
        <p:nvPicPr>
          <p:cNvPr id="1028" name="Picture 4" descr="Фото Сказочная страна с волшебным замком, горами, морями и озерами, лесами  и лугами посмотришь на нее, и так хочется вернуться в детство">
            <a:extLst>
              <a:ext uri="{FF2B5EF4-FFF2-40B4-BE49-F238E27FC236}">
                <a16:creationId xmlns:a16="http://schemas.microsoft.com/office/drawing/2014/main" id="{3B721A30-47A9-42CF-9796-B58797B164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2720" y="1600211"/>
            <a:ext cx="3170929" cy="2347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82534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88" name="Google Shape;2088;p33"/>
          <p:cNvGrpSpPr/>
          <p:nvPr/>
        </p:nvGrpSpPr>
        <p:grpSpPr>
          <a:xfrm>
            <a:off x="1561031" y="695424"/>
            <a:ext cx="5668849" cy="3881396"/>
            <a:chOff x="2104425" y="1321699"/>
            <a:chExt cx="4935201" cy="3407118"/>
          </a:xfrm>
        </p:grpSpPr>
        <p:sp>
          <p:nvSpPr>
            <p:cNvPr id="2089" name="Google Shape;2089;p33"/>
            <p:cNvSpPr/>
            <p:nvPr/>
          </p:nvSpPr>
          <p:spPr>
            <a:xfrm>
              <a:off x="3662374" y="1321699"/>
              <a:ext cx="1021125" cy="1559710"/>
            </a:xfrm>
            <a:custGeom>
              <a:avLst/>
              <a:gdLst/>
              <a:ahLst/>
              <a:cxnLst/>
              <a:rect l="l" t="t" r="r" b="b"/>
              <a:pathLst>
                <a:path w="17691" h="27022" fill="none" extrusionOk="0">
                  <a:moveTo>
                    <a:pt x="15046" y="27022"/>
                  </a:moveTo>
                  <a:cubicBezTo>
                    <a:pt x="16748" y="24347"/>
                    <a:pt x="17691" y="21125"/>
                    <a:pt x="17691" y="17690"/>
                  </a:cubicBezTo>
                  <a:cubicBezTo>
                    <a:pt x="17691" y="7933"/>
                    <a:pt x="9757" y="0"/>
                    <a:pt x="0" y="0"/>
                  </a:cubicBezTo>
                </a:path>
              </a:pathLst>
            </a:custGeom>
            <a:noFill/>
            <a:ln w="285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0" name="Google Shape;2090;p33"/>
            <p:cNvSpPr/>
            <p:nvPr/>
          </p:nvSpPr>
          <p:spPr>
            <a:xfrm>
              <a:off x="4367642" y="3198891"/>
              <a:ext cx="882539" cy="1529926"/>
            </a:xfrm>
            <a:custGeom>
              <a:avLst/>
              <a:gdLst/>
              <a:ahLst/>
              <a:cxnLst/>
              <a:rect l="l" t="t" r="r" b="b"/>
              <a:pathLst>
                <a:path w="15290" h="26506" fill="none" extrusionOk="0">
                  <a:moveTo>
                    <a:pt x="4225" y="0"/>
                  </a:moveTo>
                  <a:cubicBezTo>
                    <a:pt x="0" y="6839"/>
                    <a:pt x="851" y="15867"/>
                    <a:pt x="6779" y="21794"/>
                  </a:cubicBezTo>
                  <a:cubicBezTo>
                    <a:pt x="9210" y="24226"/>
                    <a:pt x="12159" y="25776"/>
                    <a:pt x="15289" y="26505"/>
                  </a:cubicBezTo>
                </a:path>
              </a:pathLst>
            </a:custGeom>
            <a:noFill/>
            <a:ln w="285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1" name="Google Shape;2091;p33"/>
            <p:cNvSpPr/>
            <p:nvPr/>
          </p:nvSpPr>
          <p:spPr>
            <a:xfrm>
              <a:off x="5830817" y="2835724"/>
              <a:ext cx="1168484" cy="822856"/>
            </a:xfrm>
            <a:custGeom>
              <a:avLst/>
              <a:gdLst/>
              <a:ahLst/>
              <a:cxnLst/>
              <a:rect l="l" t="t" r="r" b="b"/>
              <a:pathLst>
                <a:path w="20244" h="14256" fill="none" extrusionOk="0">
                  <a:moveTo>
                    <a:pt x="20244" y="0"/>
                  </a:moveTo>
                  <a:lnTo>
                    <a:pt x="20244" y="14256"/>
                  </a:lnTo>
                  <a:lnTo>
                    <a:pt x="0" y="14256"/>
                  </a:lnTo>
                </a:path>
              </a:pathLst>
            </a:custGeom>
            <a:noFill/>
            <a:ln w="28575" cap="flat" cmpd="sng">
              <a:solidFill>
                <a:schemeClr val="dk1"/>
              </a:solidFill>
              <a:prstDash val="solid"/>
              <a:miter lim="30395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2" name="Google Shape;2092;p33"/>
            <p:cNvSpPr/>
            <p:nvPr/>
          </p:nvSpPr>
          <p:spPr>
            <a:xfrm>
              <a:off x="6960665" y="2762017"/>
              <a:ext cx="78961" cy="79019"/>
            </a:xfrm>
            <a:custGeom>
              <a:avLst/>
              <a:gdLst/>
              <a:ahLst/>
              <a:cxnLst/>
              <a:rect l="l" t="t" r="r" b="b"/>
              <a:pathLst>
                <a:path w="1368" h="1369" fill="none" extrusionOk="0">
                  <a:moveTo>
                    <a:pt x="0" y="670"/>
                  </a:moveTo>
                  <a:cubicBezTo>
                    <a:pt x="0" y="305"/>
                    <a:pt x="304" y="1"/>
                    <a:pt x="669" y="1"/>
                  </a:cubicBezTo>
                  <a:cubicBezTo>
                    <a:pt x="1064" y="1"/>
                    <a:pt x="1368" y="305"/>
                    <a:pt x="1368" y="670"/>
                  </a:cubicBezTo>
                  <a:cubicBezTo>
                    <a:pt x="1368" y="1065"/>
                    <a:pt x="1064" y="1369"/>
                    <a:pt x="669" y="1369"/>
                  </a:cubicBezTo>
                  <a:cubicBezTo>
                    <a:pt x="304" y="1369"/>
                    <a:pt x="0" y="1065"/>
                    <a:pt x="0" y="670"/>
                  </a:cubicBezTo>
                  <a:close/>
                </a:path>
              </a:pathLst>
            </a:custGeom>
            <a:noFill/>
            <a:ln w="28575" cap="flat" cmpd="sng">
              <a:solidFill>
                <a:schemeClr val="dk1"/>
              </a:solidFill>
              <a:prstDash val="solid"/>
              <a:miter lim="30395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3" name="Google Shape;2093;p33"/>
            <p:cNvSpPr/>
            <p:nvPr/>
          </p:nvSpPr>
          <p:spPr>
            <a:xfrm>
              <a:off x="2144828" y="2190080"/>
              <a:ext cx="1170215" cy="821125"/>
            </a:xfrm>
            <a:custGeom>
              <a:avLst/>
              <a:gdLst/>
              <a:ahLst/>
              <a:cxnLst/>
              <a:rect l="l" t="t" r="r" b="b"/>
              <a:pathLst>
                <a:path w="20274" h="14226" fill="none" extrusionOk="0">
                  <a:moveTo>
                    <a:pt x="0" y="14226"/>
                  </a:moveTo>
                  <a:lnTo>
                    <a:pt x="0" y="1"/>
                  </a:lnTo>
                  <a:lnTo>
                    <a:pt x="20274" y="1"/>
                  </a:lnTo>
                </a:path>
              </a:pathLst>
            </a:custGeom>
            <a:noFill/>
            <a:ln w="28575" cap="flat" cmpd="sng">
              <a:solidFill>
                <a:schemeClr val="dk1"/>
              </a:solidFill>
              <a:prstDash val="solid"/>
              <a:miter lim="30395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4" name="Google Shape;2094;p33"/>
            <p:cNvSpPr/>
            <p:nvPr/>
          </p:nvSpPr>
          <p:spPr>
            <a:xfrm>
              <a:off x="2104425" y="3004148"/>
              <a:ext cx="79019" cy="80750"/>
            </a:xfrm>
            <a:custGeom>
              <a:avLst/>
              <a:gdLst/>
              <a:ahLst/>
              <a:cxnLst/>
              <a:rect l="l" t="t" r="r" b="b"/>
              <a:pathLst>
                <a:path w="1369" h="1399" fill="none" extrusionOk="0">
                  <a:moveTo>
                    <a:pt x="1369" y="700"/>
                  </a:moveTo>
                  <a:cubicBezTo>
                    <a:pt x="1369" y="1095"/>
                    <a:pt x="1065" y="1399"/>
                    <a:pt x="700" y="1399"/>
                  </a:cubicBezTo>
                  <a:cubicBezTo>
                    <a:pt x="305" y="1399"/>
                    <a:pt x="1" y="1095"/>
                    <a:pt x="1" y="700"/>
                  </a:cubicBezTo>
                  <a:cubicBezTo>
                    <a:pt x="1" y="335"/>
                    <a:pt x="305" y="0"/>
                    <a:pt x="700" y="0"/>
                  </a:cubicBezTo>
                  <a:cubicBezTo>
                    <a:pt x="1065" y="31"/>
                    <a:pt x="1369" y="335"/>
                    <a:pt x="1369" y="700"/>
                  </a:cubicBezTo>
                  <a:close/>
                </a:path>
              </a:pathLst>
            </a:custGeom>
            <a:noFill/>
            <a:ln w="28575" cap="flat" cmpd="sng">
              <a:solidFill>
                <a:schemeClr val="dk1"/>
              </a:solidFill>
              <a:prstDash val="solid"/>
              <a:miter lim="30395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5" name="Google Shape;2095;p33"/>
            <p:cNvSpPr/>
            <p:nvPr/>
          </p:nvSpPr>
          <p:spPr>
            <a:xfrm>
              <a:off x="2713244" y="1439215"/>
              <a:ext cx="2019392" cy="1808887"/>
            </a:xfrm>
            <a:custGeom>
              <a:avLst/>
              <a:gdLst/>
              <a:ahLst/>
              <a:cxnLst/>
              <a:rect l="l" t="t" r="r" b="b"/>
              <a:pathLst>
                <a:path w="34986" h="31339" extrusionOk="0">
                  <a:moveTo>
                    <a:pt x="15654" y="1"/>
                  </a:moveTo>
                  <a:cubicBezTo>
                    <a:pt x="7022" y="1"/>
                    <a:pt x="0" y="6992"/>
                    <a:pt x="0" y="15654"/>
                  </a:cubicBezTo>
                  <a:cubicBezTo>
                    <a:pt x="0" y="24135"/>
                    <a:pt x="6748" y="31034"/>
                    <a:pt x="15137" y="31308"/>
                  </a:cubicBezTo>
                  <a:cubicBezTo>
                    <a:pt x="15289" y="31338"/>
                    <a:pt x="15441" y="31338"/>
                    <a:pt x="15593" y="31338"/>
                  </a:cubicBezTo>
                  <a:lnTo>
                    <a:pt x="32980" y="31338"/>
                  </a:lnTo>
                  <a:cubicBezTo>
                    <a:pt x="34074" y="31338"/>
                    <a:pt x="34986" y="30427"/>
                    <a:pt x="34986" y="29332"/>
                  </a:cubicBezTo>
                  <a:cubicBezTo>
                    <a:pt x="34986" y="28846"/>
                    <a:pt x="34712" y="28360"/>
                    <a:pt x="34347" y="27965"/>
                  </a:cubicBezTo>
                  <a:lnTo>
                    <a:pt x="25077" y="27965"/>
                  </a:lnTo>
                  <a:cubicBezTo>
                    <a:pt x="23952" y="27965"/>
                    <a:pt x="23040" y="27053"/>
                    <a:pt x="23040" y="25958"/>
                  </a:cubicBezTo>
                  <a:cubicBezTo>
                    <a:pt x="23040" y="24834"/>
                    <a:pt x="23952" y="23922"/>
                    <a:pt x="25077" y="23922"/>
                  </a:cubicBezTo>
                  <a:lnTo>
                    <a:pt x="28937" y="23922"/>
                  </a:lnTo>
                  <a:cubicBezTo>
                    <a:pt x="30426" y="21551"/>
                    <a:pt x="31308" y="18694"/>
                    <a:pt x="31308" y="15654"/>
                  </a:cubicBezTo>
                  <a:cubicBezTo>
                    <a:pt x="31308" y="7022"/>
                    <a:pt x="24317" y="1"/>
                    <a:pt x="15654" y="1"/>
                  </a:cubicBezTo>
                  <a:close/>
                </a:path>
              </a:pathLst>
            </a:custGeom>
            <a:solidFill>
              <a:srgbClr val="0000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7" name="Google Shape;2097;p33"/>
            <p:cNvSpPr/>
            <p:nvPr/>
          </p:nvSpPr>
          <p:spPr>
            <a:xfrm>
              <a:off x="3066273" y="1770816"/>
              <a:ext cx="1145684" cy="1145684"/>
            </a:xfrm>
            <a:custGeom>
              <a:avLst/>
              <a:gdLst/>
              <a:ahLst/>
              <a:cxnLst/>
              <a:rect l="l" t="t" r="r" b="b"/>
              <a:pathLst>
                <a:path w="19849" h="19849" extrusionOk="0">
                  <a:moveTo>
                    <a:pt x="9940" y="0"/>
                  </a:moveTo>
                  <a:cubicBezTo>
                    <a:pt x="4469" y="0"/>
                    <a:pt x="1" y="4468"/>
                    <a:pt x="1" y="9940"/>
                  </a:cubicBezTo>
                  <a:cubicBezTo>
                    <a:pt x="1" y="15411"/>
                    <a:pt x="4469" y="19848"/>
                    <a:pt x="9940" y="19848"/>
                  </a:cubicBezTo>
                  <a:cubicBezTo>
                    <a:pt x="15381" y="19848"/>
                    <a:pt x="19849" y="15411"/>
                    <a:pt x="19849" y="9940"/>
                  </a:cubicBezTo>
                  <a:cubicBezTo>
                    <a:pt x="19849" y="4468"/>
                    <a:pt x="15381" y="0"/>
                    <a:pt x="994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8" name="Google Shape;2098;p33"/>
            <p:cNvSpPr/>
            <p:nvPr/>
          </p:nvSpPr>
          <p:spPr>
            <a:xfrm>
              <a:off x="4411508" y="2809404"/>
              <a:ext cx="2021181" cy="1810619"/>
            </a:xfrm>
            <a:custGeom>
              <a:avLst/>
              <a:gdLst/>
              <a:ahLst/>
              <a:cxnLst/>
              <a:rect l="l" t="t" r="r" b="b"/>
              <a:pathLst>
                <a:path w="35017" h="31369" extrusionOk="0">
                  <a:moveTo>
                    <a:pt x="2037" y="1"/>
                  </a:moveTo>
                  <a:cubicBezTo>
                    <a:pt x="912" y="1"/>
                    <a:pt x="0" y="912"/>
                    <a:pt x="0" y="2037"/>
                  </a:cubicBezTo>
                  <a:cubicBezTo>
                    <a:pt x="31" y="2523"/>
                    <a:pt x="274" y="3010"/>
                    <a:pt x="669" y="3405"/>
                  </a:cubicBezTo>
                  <a:lnTo>
                    <a:pt x="9940" y="3405"/>
                  </a:lnTo>
                  <a:cubicBezTo>
                    <a:pt x="11034" y="3405"/>
                    <a:pt x="11946" y="4317"/>
                    <a:pt x="11946" y="5411"/>
                  </a:cubicBezTo>
                  <a:cubicBezTo>
                    <a:pt x="11946" y="6505"/>
                    <a:pt x="11034" y="7417"/>
                    <a:pt x="9940" y="7417"/>
                  </a:cubicBezTo>
                  <a:lnTo>
                    <a:pt x="6049" y="7417"/>
                  </a:lnTo>
                  <a:cubicBezTo>
                    <a:pt x="4560" y="9818"/>
                    <a:pt x="3709" y="12676"/>
                    <a:pt x="3709" y="15715"/>
                  </a:cubicBezTo>
                  <a:cubicBezTo>
                    <a:pt x="3709" y="24317"/>
                    <a:pt x="10700" y="31369"/>
                    <a:pt x="19362" y="31369"/>
                  </a:cubicBezTo>
                  <a:cubicBezTo>
                    <a:pt x="28025" y="31369"/>
                    <a:pt x="35016" y="24378"/>
                    <a:pt x="35016" y="15715"/>
                  </a:cubicBezTo>
                  <a:cubicBezTo>
                    <a:pt x="35016" y="7235"/>
                    <a:pt x="28238" y="305"/>
                    <a:pt x="19849" y="61"/>
                  </a:cubicBezTo>
                  <a:cubicBezTo>
                    <a:pt x="19697" y="1"/>
                    <a:pt x="19545" y="1"/>
                    <a:pt x="19393" y="1"/>
                  </a:cubicBezTo>
                  <a:close/>
                </a:path>
              </a:pathLst>
            </a:custGeom>
            <a:solidFill>
              <a:srgbClr val="7030A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0" name="Google Shape;2100;p33"/>
            <p:cNvSpPr/>
            <p:nvPr/>
          </p:nvSpPr>
          <p:spPr>
            <a:xfrm>
              <a:off x="4958857" y="3140999"/>
              <a:ext cx="1143953" cy="1145684"/>
            </a:xfrm>
            <a:custGeom>
              <a:avLst/>
              <a:gdLst/>
              <a:ahLst/>
              <a:cxnLst/>
              <a:rect l="l" t="t" r="r" b="b"/>
              <a:pathLst>
                <a:path w="19819" h="19849" extrusionOk="0">
                  <a:moveTo>
                    <a:pt x="9910" y="0"/>
                  </a:moveTo>
                  <a:cubicBezTo>
                    <a:pt x="4439" y="0"/>
                    <a:pt x="1" y="4438"/>
                    <a:pt x="1" y="9909"/>
                  </a:cubicBezTo>
                  <a:cubicBezTo>
                    <a:pt x="1" y="15380"/>
                    <a:pt x="4439" y="19788"/>
                    <a:pt x="9910" y="19849"/>
                  </a:cubicBezTo>
                  <a:cubicBezTo>
                    <a:pt x="15381" y="19849"/>
                    <a:pt x="19819" y="15380"/>
                    <a:pt x="19819" y="9909"/>
                  </a:cubicBezTo>
                  <a:cubicBezTo>
                    <a:pt x="19819" y="4438"/>
                    <a:pt x="15381" y="0"/>
                    <a:pt x="991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103" name="Google Shape;2103;p33"/>
          <p:cNvSpPr txBox="1"/>
          <p:nvPr/>
        </p:nvSpPr>
        <p:spPr>
          <a:xfrm>
            <a:off x="163232" y="2958432"/>
            <a:ext cx="2766172" cy="626240"/>
          </a:xfrm>
          <a:prstGeom prst="rect">
            <a:avLst/>
          </a:prstGeom>
          <a:solidFill>
            <a:srgbClr val="00006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 b="1" dirty="0">
                <a:solidFill>
                  <a:schemeClr val="lt1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rPr>
              <a:t>12 ∙ 12 = 144</a:t>
            </a:r>
            <a:endParaRPr sz="2800" b="1" dirty="0">
              <a:solidFill>
                <a:schemeClr val="lt1"/>
              </a:solidFill>
              <a:latin typeface="Fira Sans Extra Condensed"/>
              <a:ea typeface="Fira Sans Extra Condensed"/>
              <a:cs typeface="Fira Sans Extra Condensed"/>
              <a:sym typeface="Fira Sans Extra Condensed"/>
            </a:endParaRPr>
          </a:p>
        </p:txBody>
      </p:sp>
      <p:sp>
        <p:nvSpPr>
          <p:cNvPr id="2105" name="Google Shape;2105;p33"/>
          <p:cNvSpPr txBox="1"/>
          <p:nvPr/>
        </p:nvSpPr>
        <p:spPr>
          <a:xfrm>
            <a:off x="5990139" y="1549599"/>
            <a:ext cx="2766172" cy="62624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800" b="1" dirty="0">
                <a:solidFill>
                  <a:schemeClr val="lt1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rPr>
              <a:t>12 ∙ 11 = 132</a:t>
            </a:r>
          </a:p>
        </p:txBody>
      </p:sp>
      <p:sp>
        <p:nvSpPr>
          <p:cNvPr id="2107" name="Google Shape;2107;p33"/>
          <p:cNvSpPr/>
          <p:nvPr/>
        </p:nvSpPr>
        <p:spPr>
          <a:xfrm>
            <a:off x="887420" y="840476"/>
            <a:ext cx="746525" cy="739435"/>
          </a:xfrm>
          <a:prstGeom prst="ellipse">
            <a:avLst/>
          </a:prstGeom>
          <a:solidFill>
            <a:srgbClr val="00006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chemeClr val="bg1"/>
                </a:solidFill>
              </a:rPr>
              <a:t>a)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2108" name="Google Shape;2108;p33"/>
          <p:cNvSpPr/>
          <p:nvPr/>
        </p:nvSpPr>
        <p:spPr>
          <a:xfrm>
            <a:off x="7561924" y="3466950"/>
            <a:ext cx="750225" cy="743100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ctr"/>
            <a:r>
              <a:rPr lang="en-US" sz="2000" b="1" dirty="0">
                <a:solidFill>
                  <a:schemeClr val="bg1"/>
                </a:solidFill>
              </a:rPr>
              <a:t>b)</a:t>
            </a:r>
            <a:endParaRPr sz="2000" b="1" dirty="0"/>
          </a:p>
        </p:txBody>
      </p:sp>
      <p:sp>
        <p:nvSpPr>
          <p:cNvPr id="29" name="Google Shape;2104;p33">
            <a:extLst>
              <a:ext uri="{FF2B5EF4-FFF2-40B4-BE49-F238E27FC236}">
                <a16:creationId xmlns:a16="http://schemas.microsoft.com/office/drawing/2014/main" id="{DA14FBE2-B672-4999-A74C-9F1C6C775E72}"/>
              </a:ext>
            </a:extLst>
          </p:cNvPr>
          <p:cNvSpPr txBox="1"/>
          <p:nvPr/>
        </p:nvSpPr>
        <p:spPr>
          <a:xfrm>
            <a:off x="98966" y="3619677"/>
            <a:ext cx="3605955" cy="10401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>
              <a:spcAft>
                <a:spcPts val="1600"/>
              </a:spcAft>
            </a:pPr>
            <a:r>
              <a:rPr lang="en-US" sz="2200" b="1" dirty="0" err="1">
                <a:latin typeface="+mn-lt"/>
                <a:cs typeface="Calibri" panose="020F0502020204030204" pitchFamily="34" charset="0"/>
              </a:rPr>
              <a:t>Shaharga</a:t>
            </a:r>
            <a:r>
              <a:rPr lang="en-US" sz="2200" b="1" dirty="0">
                <a:latin typeface="+mn-lt"/>
                <a:cs typeface="Calibri" panose="020F0502020204030204" pitchFamily="34" charset="0"/>
              </a:rPr>
              <a:t> 12</a:t>
            </a:r>
            <a:r>
              <a:rPr lang="uz-Cyrl-UZ" sz="2200" b="1" dirty="0">
                <a:latin typeface="+mn-lt"/>
                <a:cs typeface="Calibri" panose="020F0502020204030204" pitchFamily="34" charset="0"/>
              </a:rPr>
              <a:t> ta </a:t>
            </a:r>
            <a:r>
              <a:rPr lang="en-US" sz="2200" b="1" dirty="0" err="1">
                <a:latin typeface="+mn-lt"/>
                <a:cs typeface="Calibri" panose="020F0502020204030204" pitchFamily="34" charset="0"/>
              </a:rPr>
              <a:t>darvoza</a:t>
            </a:r>
            <a:r>
              <a:rPr lang="en-US" sz="2200" b="1" dirty="0">
                <a:latin typeface="+mn-lt"/>
                <a:cs typeface="Calibri" panose="020F0502020204030204" pitchFamily="34" charset="0"/>
              </a:rPr>
              <a:t> </a:t>
            </a:r>
            <a:r>
              <a:rPr lang="en-US" sz="2200" b="1" dirty="0" err="1">
                <a:latin typeface="+mn-lt"/>
                <a:cs typeface="Calibri" panose="020F0502020204030204" pitchFamily="34" charset="0"/>
              </a:rPr>
              <a:t>orqali</a:t>
            </a:r>
            <a:r>
              <a:rPr lang="en-US" sz="2200" b="1" dirty="0">
                <a:latin typeface="+mn-lt"/>
                <a:cs typeface="Calibri" panose="020F0502020204030204" pitchFamily="34" charset="0"/>
              </a:rPr>
              <a:t> </a:t>
            </a:r>
            <a:r>
              <a:rPr lang="en-US" sz="2200" b="1" dirty="0" err="1">
                <a:latin typeface="+mn-lt"/>
                <a:cs typeface="Calibri" panose="020F0502020204030204" pitchFamily="34" charset="0"/>
              </a:rPr>
              <a:t>kiri</a:t>
            </a:r>
            <a:r>
              <a:rPr lang="uz-Cyrl-UZ" sz="2200" b="1" dirty="0">
                <a:latin typeface="+mn-lt"/>
                <a:cs typeface="Calibri" panose="020F0502020204030204" pitchFamily="34" charset="0"/>
              </a:rPr>
              <a:t>sh va </a:t>
            </a:r>
            <a:r>
              <a:rPr lang="en-US" sz="2200" b="1" dirty="0">
                <a:latin typeface="+mn-lt"/>
                <a:cs typeface="Calibri" panose="020F0502020204030204" pitchFamily="34" charset="0"/>
              </a:rPr>
              <a:t>12</a:t>
            </a:r>
            <a:r>
              <a:rPr lang="uz-Cyrl-UZ" sz="2200" b="1" dirty="0">
                <a:latin typeface="+mn-lt"/>
                <a:cs typeface="Calibri" panose="020F0502020204030204" pitchFamily="34" charset="0"/>
              </a:rPr>
              <a:t> </a:t>
            </a:r>
            <a:r>
              <a:rPr lang="en-US" sz="2200" b="1" dirty="0">
                <a:latin typeface="+mn-lt"/>
                <a:cs typeface="Calibri" panose="020F0502020204030204" pitchFamily="34" charset="0"/>
              </a:rPr>
              <a:t>ta </a:t>
            </a:r>
            <a:r>
              <a:rPr lang="en-US" sz="2200" b="1" dirty="0" err="1">
                <a:cs typeface="Calibri" panose="020F0502020204030204" pitchFamily="34" charset="0"/>
              </a:rPr>
              <a:t>darvoza</a:t>
            </a:r>
            <a:r>
              <a:rPr lang="en-US" sz="2200" b="1" dirty="0">
                <a:cs typeface="Calibri" panose="020F0502020204030204" pitchFamily="34" charset="0"/>
              </a:rPr>
              <a:t> </a:t>
            </a:r>
            <a:r>
              <a:rPr lang="en-US" sz="2200" b="1" dirty="0" err="1">
                <a:cs typeface="Calibri" panose="020F0502020204030204" pitchFamily="34" charset="0"/>
              </a:rPr>
              <a:t>orqali</a:t>
            </a:r>
            <a:r>
              <a:rPr lang="en-US" sz="2200" b="1" dirty="0">
                <a:cs typeface="Calibri" panose="020F0502020204030204" pitchFamily="34" charset="0"/>
              </a:rPr>
              <a:t> </a:t>
            </a:r>
            <a:r>
              <a:rPr lang="en-US" sz="2200" b="1" dirty="0" err="1">
                <a:latin typeface="+mn-lt"/>
                <a:cs typeface="Calibri" panose="020F0502020204030204" pitchFamily="34" charset="0"/>
              </a:rPr>
              <a:t>chiq</a:t>
            </a:r>
            <a:r>
              <a:rPr lang="uz-Cyrl-UZ" sz="2200" b="1" dirty="0">
                <a:latin typeface="+mn-lt"/>
                <a:cs typeface="Calibri" panose="020F0502020204030204" pitchFamily="34" charset="0"/>
              </a:rPr>
              <a:t>ish mumkin</a:t>
            </a:r>
            <a:endParaRPr sz="2200" b="1" dirty="0">
              <a:solidFill>
                <a:srgbClr val="000000"/>
              </a:solidFill>
              <a:latin typeface="+mn-lt"/>
              <a:ea typeface="Roboto"/>
              <a:cs typeface="Calibri" panose="020F0502020204030204" pitchFamily="34" charset="0"/>
              <a:sym typeface="Roboto"/>
            </a:endParaRPr>
          </a:p>
        </p:txBody>
      </p:sp>
      <p:sp>
        <p:nvSpPr>
          <p:cNvPr id="33" name="Google Shape;2104;p33">
            <a:extLst>
              <a:ext uri="{FF2B5EF4-FFF2-40B4-BE49-F238E27FC236}">
                <a16:creationId xmlns:a16="http://schemas.microsoft.com/office/drawing/2014/main" id="{A0FDA6B8-39A8-40C6-B2AD-3335C6EC16C4}"/>
              </a:ext>
            </a:extLst>
          </p:cNvPr>
          <p:cNvSpPr txBox="1"/>
          <p:nvPr/>
        </p:nvSpPr>
        <p:spPr>
          <a:xfrm>
            <a:off x="5910611" y="78372"/>
            <a:ext cx="3302626" cy="14024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>
              <a:spcAft>
                <a:spcPts val="1600"/>
              </a:spcAft>
            </a:pPr>
            <a:r>
              <a:rPr lang="en-US" sz="2000" b="1" dirty="0" err="1">
                <a:cs typeface="Calibri" panose="020F0502020204030204" pitchFamily="34" charset="0"/>
              </a:rPr>
              <a:t>Shaharga</a:t>
            </a:r>
            <a:r>
              <a:rPr lang="en-US" sz="2000" b="1" dirty="0">
                <a:cs typeface="Calibri" panose="020F0502020204030204" pitchFamily="34" charset="0"/>
              </a:rPr>
              <a:t> 12 ta </a:t>
            </a:r>
            <a:r>
              <a:rPr lang="en-US" sz="2000" b="1" dirty="0" err="1">
                <a:cs typeface="Calibri" panose="020F0502020204030204" pitchFamily="34" charset="0"/>
              </a:rPr>
              <a:t>darvoza-dan</a:t>
            </a:r>
            <a:r>
              <a:rPr lang="en-US" sz="2000" b="1" dirty="0">
                <a:cs typeface="Calibri" panose="020F0502020204030204" pitchFamily="34" charset="0"/>
              </a:rPr>
              <a:t> </a:t>
            </a:r>
            <a:r>
              <a:rPr lang="en-US" sz="2000" b="1" dirty="0" err="1">
                <a:cs typeface="Calibri" panose="020F0502020204030204" pitchFamily="34" charset="0"/>
              </a:rPr>
              <a:t>biri</a:t>
            </a:r>
            <a:r>
              <a:rPr lang="en-US" sz="2000" b="1" dirty="0">
                <a:cs typeface="Calibri" panose="020F0502020204030204" pitchFamily="34" charset="0"/>
              </a:rPr>
              <a:t> </a:t>
            </a:r>
            <a:r>
              <a:rPr lang="en-US" sz="2000" b="1" dirty="0" err="1">
                <a:cs typeface="Calibri" panose="020F0502020204030204" pitchFamily="34" charset="0"/>
              </a:rPr>
              <a:t>orqali</a:t>
            </a:r>
            <a:r>
              <a:rPr lang="en-US" sz="2000" b="1" dirty="0">
                <a:cs typeface="Calibri" panose="020F0502020204030204" pitchFamily="34" charset="0"/>
              </a:rPr>
              <a:t> </a:t>
            </a:r>
            <a:r>
              <a:rPr lang="en-US" sz="2000" b="1" dirty="0" err="1">
                <a:cs typeface="Calibri" panose="020F0502020204030204" pitchFamily="34" charset="0"/>
              </a:rPr>
              <a:t>kirish</a:t>
            </a:r>
            <a:r>
              <a:rPr lang="en-US" sz="2000" b="1" dirty="0">
                <a:cs typeface="Calibri" panose="020F0502020204030204" pitchFamily="34" charset="0"/>
              </a:rPr>
              <a:t> </a:t>
            </a:r>
            <a:r>
              <a:rPr lang="en-US" sz="2000" b="1" dirty="0" err="1">
                <a:cs typeface="Calibri" panose="020F0502020204030204" pitchFamily="34" charset="0"/>
              </a:rPr>
              <a:t>va</a:t>
            </a:r>
            <a:r>
              <a:rPr lang="en-US" sz="2000" b="1" dirty="0">
                <a:cs typeface="Calibri" panose="020F0502020204030204" pitchFamily="34" charset="0"/>
              </a:rPr>
              <a:t> 11 ta </a:t>
            </a:r>
            <a:r>
              <a:rPr lang="en-US" sz="2000" b="1" dirty="0" err="1">
                <a:cs typeface="Calibri" panose="020F0502020204030204" pitchFamily="34" charset="0"/>
              </a:rPr>
              <a:t>darvozadan</a:t>
            </a:r>
            <a:r>
              <a:rPr lang="en-US" sz="2000" b="1" dirty="0">
                <a:cs typeface="Calibri" panose="020F0502020204030204" pitchFamily="34" charset="0"/>
              </a:rPr>
              <a:t> </a:t>
            </a:r>
            <a:r>
              <a:rPr lang="en-US" sz="2000" b="1" dirty="0" err="1">
                <a:cs typeface="Calibri" panose="020F0502020204030204" pitchFamily="34" charset="0"/>
              </a:rPr>
              <a:t>biri</a:t>
            </a:r>
            <a:r>
              <a:rPr lang="en-US" sz="2000" b="1" dirty="0">
                <a:cs typeface="Calibri" panose="020F0502020204030204" pitchFamily="34" charset="0"/>
              </a:rPr>
              <a:t>  </a:t>
            </a:r>
            <a:r>
              <a:rPr lang="en-US" sz="2000" b="1" dirty="0" err="1">
                <a:cs typeface="Calibri" panose="020F0502020204030204" pitchFamily="34" charset="0"/>
              </a:rPr>
              <a:t>orqali</a:t>
            </a:r>
            <a:r>
              <a:rPr lang="en-US" sz="2000" b="1" dirty="0">
                <a:cs typeface="Calibri" panose="020F0502020204030204" pitchFamily="34" charset="0"/>
              </a:rPr>
              <a:t> </a:t>
            </a:r>
            <a:r>
              <a:rPr lang="en-US" sz="2000" b="1" dirty="0" err="1">
                <a:cs typeface="Calibri" panose="020F0502020204030204" pitchFamily="34" charset="0"/>
              </a:rPr>
              <a:t>chiqish</a:t>
            </a:r>
            <a:r>
              <a:rPr lang="en-US" sz="2000" b="1" dirty="0">
                <a:cs typeface="Calibri" panose="020F0502020204030204" pitchFamily="34" charset="0"/>
              </a:rPr>
              <a:t> </a:t>
            </a:r>
            <a:r>
              <a:rPr lang="en-US" sz="2000" b="1" dirty="0" err="1">
                <a:cs typeface="Calibri" panose="020F0502020204030204" pitchFamily="34" charset="0"/>
              </a:rPr>
              <a:t>mumkin</a:t>
            </a:r>
            <a:endParaRPr lang="en-US" sz="2000" b="1" dirty="0">
              <a:ea typeface="Roboto"/>
              <a:cs typeface="Calibri" panose="020F0502020204030204" pitchFamily="34" charset="0"/>
              <a:sym typeface="Roboto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7FBD7A8C-9795-40BB-A400-1FA470C9BA6A}"/>
              </a:ext>
            </a:extLst>
          </p:cNvPr>
          <p:cNvSpPr/>
          <p:nvPr/>
        </p:nvSpPr>
        <p:spPr>
          <a:xfrm>
            <a:off x="3890101" y="4712978"/>
            <a:ext cx="5341847" cy="3672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66675" marR="111125" indent="382905" algn="just">
              <a:lnSpc>
                <a:spcPct val="107000"/>
              </a:lnSpc>
              <a:spcAft>
                <a:spcPts val="800"/>
              </a:spcAft>
            </a:pPr>
            <a:r>
              <a:rPr lang="en-US" sz="1800" b="1" i="1" dirty="0" err="1">
                <a:solidFill>
                  <a:srgbClr val="002060"/>
                </a:solidFill>
                <a:latin typeface="+mn-lt"/>
                <a:ea typeface="Calibri" panose="020F0502020204030204" pitchFamily="34" charset="0"/>
                <a:cs typeface="Calibri" panose="020F0502020204030204" pitchFamily="34" charset="0"/>
              </a:rPr>
              <a:t>Javob</a:t>
            </a:r>
            <a:r>
              <a:rPr lang="en-US" sz="1800" b="1" i="1" dirty="0">
                <a:solidFill>
                  <a:srgbClr val="002060"/>
                </a:solidFill>
                <a:latin typeface="+mn-lt"/>
                <a:ea typeface="Calibri" panose="020F0502020204030204" pitchFamily="34" charset="0"/>
                <a:cs typeface="Calibri" panose="020F0502020204030204" pitchFamily="34" charset="0"/>
              </a:rPr>
              <a:t>:</a:t>
            </a:r>
            <a:r>
              <a:rPr lang="en-US" sz="1800" b="1" dirty="0">
                <a:solidFill>
                  <a:srgbClr val="002060"/>
                </a:solidFill>
                <a:latin typeface="+mn-lt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b="1" dirty="0">
                <a:latin typeface="+mn-lt"/>
                <a:ea typeface="Calibri" panose="020F0502020204030204" pitchFamily="34" charset="0"/>
                <a:cs typeface="Calibri" panose="020F0502020204030204" pitchFamily="34" charset="0"/>
              </a:rPr>
              <a:t>a) 144 </a:t>
            </a:r>
            <a:r>
              <a:rPr lang="en-US" sz="1800" b="1" dirty="0" err="1">
                <a:latin typeface="+mn-lt"/>
                <a:ea typeface="Calibri" panose="020F0502020204030204" pitchFamily="34" charset="0"/>
                <a:cs typeface="Calibri" panose="020F0502020204030204" pitchFamily="34" charset="0"/>
              </a:rPr>
              <a:t>xil</a:t>
            </a:r>
            <a:r>
              <a:rPr lang="en-US" sz="1800" b="1" dirty="0">
                <a:latin typeface="+mn-lt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b="1" dirty="0" err="1">
                <a:latin typeface="+mn-lt"/>
                <a:ea typeface="Calibri" panose="020F0502020204030204" pitchFamily="34" charset="0"/>
                <a:cs typeface="Calibri" panose="020F0502020204030204" pitchFamily="34" charset="0"/>
              </a:rPr>
              <a:t>usulda</a:t>
            </a:r>
            <a:r>
              <a:rPr lang="en-US" sz="1800" b="1" dirty="0">
                <a:latin typeface="+mn-lt"/>
                <a:ea typeface="Calibri" panose="020F0502020204030204" pitchFamily="34" charset="0"/>
                <a:cs typeface="Calibri" panose="020F0502020204030204" pitchFamily="34" charset="0"/>
              </a:rPr>
              <a:t>; b) 132 </a:t>
            </a:r>
            <a:r>
              <a:rPr lang="en-US" sz="1800" b="1" dirty="0" err="1">
                <a:latin typeface="+mn-lt"/>
                <a:ea typeface="Calibri" panose="020F0502020204030204" pitchFamily="34" charset="0"/>
                <a:cs typeface="Calibri" panose="020F0502020204030204" pitchFamily="34" charset="0"/>
              </a:rPr>
              <a:t>xil</a:t>
            </a:r>
            <a:r>
              <a:rPr lang="en-US" sz="1800" b="1" dirty="0">
                <a:latin typeface="+mn-lt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b="1" dirty="0" err="1">
                <a:latin typeface="+mn-lt"/>
                <a:ea typeface="Calibri" panose="020F0502020204030204" pitchFamily="34" charset="0"/>
                <a:cs typeface="Calibri" panose="020F0502020204030204" pitchFamily="34" charset="0"/>
              </a:rPr>
              <a:t>usulda</a:t>
            </a:r>
            <a:r>
              <a:rPr lang="en-US" sz="1800" b="1" dirty="0">
                <a:latin typeface="+mn-lt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ru-RU" b="1" dirty="0">
              <a:effectLst/>
              <a:latin typeface="+mn-lt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050" name="Picture 2" descr="Фото Сказочная страна с волшебным замком, горами, морями и озерами, лесами  и лугами посмотришь на нее, и так хочется вернуться в детство">
            <a:extLst>
              <a:ext uri="{FF2B5EF4-FFF2-40B4-BE49-F238E27FC236}">
                <a16:creationId xmlns:a16="http://schemas.microsoft.com/office/drawing/2014/main" id="{C4617B08-387A-412F-B434-1A79FCD93C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3806" y="1179086"/>
            <a:ext cx="1346626" cy="1363544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Фото Сказочная страна с волшебным замком, горами, морями и озерами, лесами  и лугами посмотришь на нее, и так хочется вернуться в детство">
            <a:extLst>
              <a:ext uri="{FF2B5EF4-FFF2-40B4-BE49-F238E27FC236}">
                <a16:creationId xmlns:a16="http://schemas.microsoft.com/office/drawing/2014/main" id="{286F0FD6-8CE6-45D6-A913-050E3606CB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838200" y="2760509"/>
            <a:ext cx="1346626" cy="1363544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141" y="915992"/>
            <a:ext cx="5532209" cy="3311516"/>
          </a:xfrm>
        </p:spPr>
        <p:txBody>
          <a:bodyPr/>
          <a:lstStyle/>
          <a:p>
            <a:pPr marL="114300" indent="0" algn="just">
              <a:buNone/>
            </a:pPr>
            <a:r>
              <a:rPr lang="en-US" sz="2540" b="1" i="1" dirty="0">
                <a:solidFill>
                  <a:srgbClr val="002060"/>
                </a:solidFill>
                <a:latin typeface="+mn-lt"/>
              </a:rPr>
              <a:t>4-masala. </a:t>
            </a:r>
            <a:r>
              <a:rPr lang="uz-Latn-UZ" sz="2540" b="1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Sinf</a:t>
            </a:r>
            <a:r>
              <a:rPr lang="en-US" sz="2540" b="1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da 15 ta </a:t>
            </a:r>
            <a:r>
              <a:rPr lang="en-US" sz="2540" b="1" dirty="0" err="1">
                <a:solidFill>
                  <a:schemeClr val="tx1"/>
                </a:solidFill>
                <a:latin typeface="+mn-lt"/>
                <a:cs typeface="Times New Roman" pitchFamily="18" charset="0"/>
              </a:rPr>
              <a:t>oʻgʻil</a:t>
            </a:r>
            <a:r>
              <a:rPr lang="en-US" sz="2540" b="1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 bola </a:t>
            </a:r>
            <a:r>
              <a:rPr lang="en-US" sz="2540" b="1" dirty="0" err="1">
                <a:solidFill>
                  <a:schemeClr val="tx1"/>
                </a:solidFill>
                <a:latin typeface="+mn-lt"/>
                <a:cs typeface="Times New Roman" pitchFamily="18" charset="0"/>
              </a:rPr>
              <a:t>va</a:t>
            </a:r>
            <a:r>
              <a:rPr lang="en-US" sz="2540" b="1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 1</a:t>
            </a:r>
            <a:r>
              <a:rPr lang="uz-Latn-UZ" sz="2540" b="1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0</a:t>
            </a:r>
            <a:r>
              <a:rPr lang="en-US" sz="2540" b="1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 ta </a:t>
            </a:r>
            <a:r>
              <a:rPr lang="uz-Cyrl-UZ" sz="2540" b="1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q</a:t>
            </a:r>
            <a:r>
              <a:rPr lang="en-US" sz="2540" b="1" dirty="0" err="1">
                <a:solidFill>
                  <a:schemeClr val="tx1"/>
                </a:solidFill>
                <a:latin typeface="+mn-lt"/>
                <a:cs typeface="Times New Roman" pitchFamily="18" charset="0"/>
              </a:rPr>
              <a:t>iz</a:t>
            </a:r>
            <a:r>
              <a:rPr lang="en-US" sz="2540" b="1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 bola bor. </a:t>
            </a:r>
            <a:r>
              <a:rPr lang="uz-Latn-UZ" sz="2540" b="1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Sinf</a:t>
            </a:r>
            <a:r>
              <a:rPr lang="uz-Cyrl-UZ" sz="2540" b="1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 </a:t>
            </a:r>
            <a:r>
              <a:rPr lang="en-US" sz="2540" b="1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ra</a:t>
            </a:r>
            <a:r>
              <a:rPr lang="uz-Cyrl-UZ" sz="2540" b="1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h</a:t>
            </a:r>
            <a:r>
              <a:rPr lang="en-US" sz="2540" b="1" dirty="0" err="1">
                <a:solidFill>
                  <a:schemeClr val="tx1"/>
                </a:solidFill>
                <a:latin typeface="+mn-lt"/>
                <a:cs typeface="Times New Roman" pitchFamily="18" charset="0"/>
              </a:rPr>
              <a:t>bari</a:t>
            </a:r>
            <a:r>
              <a:rPr lang="en-US" sz="2540" b="1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 </a:t>
            </a:r>
            <a:r>
              <a:rPr lang="en-US" sz="2540" b="1" dirty="0" err="1">
                <a:solidFill>
                  <a:schemeClr val="tx1"/>
                </a:solidFill>
                <a:latin typeface="+mn-lt"/>
                <a:cs typeface="Times New Roman" pitchFamily="18" charset="0"/>
              </a:rPr>
              <a:t>ular</a:t>
            </a:r>
            <a:r>
              <a:rPr lang="en-US" sz="2540" b="1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 </a:t>
            </a:r>
            <a:r>
              <a:rPr lang="en-US" sz="2540" b="1" dirty="0" err="1">
                <a:solidFill>
                  <a:schemeClr val="tx1"/>
                </a:solidFill>
                <a:latin typeface="+mn-lt"/>
                <a:cs typeface="Times New Roman" pitchFamily="18" charset="0"/>
              </a:rPr>
              <a:t>ichidan</a:t>
            </a:r>
            <a:r>
              <a:rPr lang="en-US" sz="2540" b="1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 </a:t>
            </a:r>
            <a:r>
              <a:rPr lang="en-US" sz="2540" b="1" dirty="0" err="1">
                <a:solidFill>
                  <a:schemeClr val="tx1"/>
                </a:solidFill>
                <a:latin typeface="+mn-lt"/>
                <a:cs typeface="Times New Roman" pitchFamily="18" charset="0"/>
              </a:rPr>
              <a:t>bir</a:t>
            </a:r>
            <a:r>
              <a:rPr lang="en-US" sz="2540" b="1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 </a:t>
            </a:r>
            <a:r>
              <a:rPr lang="en-US" sz="2540" b="1" dirty="0" err="1">
                <a:solidFill>
                  <a:schemeClr val="tx1"/>
                </a:solidFill>
                <a:latin typeface="+mn-lt"/>
                <a:cs typeface="Times New Roman" pitchFamily="18" charset="0"/>
              </a:rPr>
              <a:t>oʻquvchini</a:t>
            </a:r>
            <a:r>
              <a:rPr lang="en-US" sz="2540" b="1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 </a:t>
            </a:r>
            <a:r>
              <a:rPr lang="en-US" sz="2540" b="1" dirty="0" err="1">
                <a:solidFill>
                  <a:schemeClr val="tx1"/>
                </a:solidFill>
                <a:latin typeface="+mn-lt"/>
                <a:cs typeface="Times New Roman" pitchFamily="18" charset="0"/>
              </a:rPr>
              <a:t>shaxmat</a:t>
            </a:r>
            <a:r>
              <a:rPr lang="en-US" sz="2540" b="1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 </a:t>
            </a:r>
            <a:r>
              <a:rPr lang="en-US" sz="2540" b="1" dirty="0" err="1">
                <a:solidFill>
                  <a:schemeClr val="tx1"/>
                </a:solidFill>
                <a:latin typeface="+mn-lt"/>
                <a:cs typeface="Times New Roman" pitchFamily="18" charset="0"/>
              </a:rPr>
              <a:t>musoba</a:t>
            </a:r>
            <a:r>
              <a:rPr lang="uz-Cyrl-UZ" sz="2540" b="1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q</a:t>
            </a:r>
            <a:r>
              <a:rPr lang="en-US" sz="2540" b="1" dirty="0" err="1">
                <a:solidFill>
                  <a:schemeClr val="tx1"/>
                </a:solidFill>
                <a:latin typeface="+mn-lt"/>
                <a:cs typeface="Times New Roman" pitchFamily="18" charset="0"/>
              </a:rPr>
              <a:t>asiga</a:t>
            </a:r>
            <a:r>
              <a:rPr lang="en-US" sz="2540" b="1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 </a:t>
            </a:r>
            <a:r>
              <a:rPr lang="en-US" sz="2540" b="1" dirty="0" err="1">
                <a:solidFill>
                  <a:schemeClr val="tx1"/>
                </a:solidFill>
                <a:latin typeface="+mn-lt"/>
                <a:cs typeface="Times New Roman" pitchFamily="18" charset="0"/>
              </a:rPr>
              <a:t>tanlab</a:t>
            </a:r>
            <a:r>
              <a:rPr lang="en-US" sz="2540" b="1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 </a:t>
            </a:r>
            <a:r>
              <a:rPr lang="en-US" sz="2540" b="1" dirty="0" err="1">
                <a:solidFill>
                  <a:schemeClr val="tx1"/>
                </a:solidFill>
                <a:latin typeface="+mn-lt"/>
                <a:cs typeface="Times New Roman" pitchFamily="18" charset="0"/>
              </a:rPr>
              <a:t>olishi</a:t>
            </a:r>
            <a:r>
              <a:rPr lang="en-US" sz="2540" b="1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 </a:t>
            </a:r>
            <a:r>
              <a:rPr lang="uz-Cyrl-UZ" sz="2540" b="1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kerak. Bu tanlashdan keyin</a:t>
            </a:r>
            <a:r>
              <a:rPr lang="en-US" sz="2540" b="1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 </a:t>
            </a:r>
            <a:r>
              <a:rPr lang="en-US" sz="2540" b="1" dirty="0" err="1">
                <a:solidFill>
                  <a:schemeClr val="tx1"/>
                </a:solidFill>
                <a:latin typeface="+mn-lt"/>
                <a:cs typeface="Times New Roman" pitchFamily="18" charset="0"/>
              </a:rPr>
              <a:t>yana</a:t>
            </a:r>
            <a:r>
              <a:rPr lang="uz-Cyrl-UZ" sz="2540" b="1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 </a:t>
            </a:r>
            <a:r>
              <a:rPr lang="en-US" sz="2540" b="1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bit</a:t>
            </a:r>
            <a:r>
              <a:rPr lang="uz-Cyrl-UZ" sz="2540" b="1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ta </a:t>
            </a:r>
            <a:r>
              <a:rPr lang="en-US" sz="2540" b="1" dirty="0" err="1">
                <a:solidFill>
                  <a:schemeClr val="tx1"/>
                </a:solidFill>
                <a:latin typeface="+mn-lt"/>
                <a:cs typeface="Times New Roman" pitchFamily="18" charset="0"/>
              </a:rPr>
              <a:t>oʻgʻ</a:t>
            </a:r>
            <a:r>
              <a:rPr lang="uz-Cyrl-UZ" sz="2540" b="1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il va </a:t>
            </a:r>
            <a:r>
              <a:rPr lang="en-US" sz="2540" b="1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bit</a:t>
            </a:r>
            <a:r>
              <a:rPr lang="uz-Cyrl-UZ" sz="2540" b="1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ta qiz bolani sha</a:t>
            </a:r>
            <a:r>
              <a:rPr lang="en-US" sz="2540" b="1" dirty="0" err="1">
                <a:solidFill>
                  <a:schemeClr val="tx1"/>
                </a:solidFill>
                <a:latin typeface="+mn-lt"/>
                <a:cs typeface="Times New Roman" pitchFamily="18" charset="0"/>
              </a:rPr>
              <a:t>xmat</a:t>
            </a:r>
            <a:r>
              <a:rPr lang="uz-Cyrl-UZ" sz="2540" b="1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 musobaqasiga tanlaydi. U bu ishni necha xil usul bilan </a:t>
            </a:r>
            <a:r>
              <a:rPr lang="en-US" sz="2540" b="1" dirty="0" err="1">
                <a:solidFill>
                  <a:schemeClr val="tx1"/>
                </a:solidFill>
                <a:latin typeface="+mn-lt"/>
                <a:cs typeface="Times New Roman" pitchFamily="18" charset="0"/>
              </a:rPr>
              <a:t>bajarishi</a:t>
            </a:r>
            <a:r>
              <a:rPr lang="uz-Cyrl-UZ" sz="2540" b="1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 mumkin?</a:t>
            </a:r>
            <a:r>
              <a:rPr lang="en-US" sz="2540" b="1" dirty="0">
                <a:latin typeface="+mn-lt"/>
                <a:cs typeface="Times New Roman" pitchFamily="18" charset="0"/>
              </a:rPr>
              <a:t> </a:t>
            </a:r>
            <a:endParaRPr lang="ru-RU" sz="2540" b="1" dirty="0">
              <a:latin typeface="+mn-lt"/>
              <a:cs typeface="Times New Roman" pitchFamily="18" charset="0"/>
            </a:endParaRPr>
          </a:p>
        </p:txBody>
      </p:sp>
      <p:cxnSp>
        <p:nvCxnSpPr>
          <p:cNvPr id="12" name="Прямая соединительная линия 11">
            <a:extLst>
              <a:ext uri="{FF2B5EF4-FFF2-40B4-BE49-F238E27FC236}">
                <a16:creationId xmlns:a16="http://schemas.microsoft.com/office/drawing/2014/main" id="{4E19261D-7CC2-4410-A7ED-6A4FEBE73CFB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9134D7A2-59BE-4A6A-939D-10C3239A7210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  <p:pic>
        <p:nvPicPr>
          <p:cNvPr id="7170" name="Picture 2" descr="Shaxmat muxlislari uchun onlayn dars tashkil qilinmoqda">
            <a:extLst>
              <a:ext uri="{FF2B5EF4-FFF2-40B4-BE49-F238E27FC236}">
                <a16:creationId xmlns:a16="http://schemas.microsoft.com/office/drawing/2014/main" id="{9005351E-7E79-4623-B770-1F5B3BCB3A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2903" y="1460500"/>
            <a:ext cx="2995671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8127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Схема 10">
            <a:extLst>
              <a:ext uri="{FF2B5EF4-FFF2-40B4-BE49-F238E27FC236}">
                <a16:creationId xmlns:a16="http://schemas.microsoft.com/office/drawing/2014/main" id="{9F695E19-3AC1-4F83-894E-D6E2A74654B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30588467"/>
              </p:ext>
            </p:extLst>
          </p:nvPr>
        </p:nvGraphicFramePr>
        <p:xfrm>
          <a:off x="208611" y="1182229"/>
          <a:ext cx="8802978" cy="37961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16D24DA3-C37C-418F-863A-A8B084C99392}"/>
              </a:ext>
            </a:extLst>
          </p:cNvPr>
          <p:cNvSpPr/>
          <p:nvPr/>
        </p:nvSpPr>
        <p:spPr>
          <a:xfrm>
            <a:off x="197345" y="979029"/>
            <a:ext cx="245612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i="1" dirty="0" err="1">
                <a:solidFill>
                  <a:srgbClr val="002060"/>
                </a:solidFill>
                <a:cs typeface="Times New Roman" pitchFamily="18" charset="0"/>
              </a:rPr>
              <a:t>Yechish</a:t>
            </a:r>
            <a:r>
              <a:rPr lang="en-US" sz="2400" b="1" i="1" dirty="0">
                <a:solidFill>
                  <a:srgbClr val="002060"/>
                </a:solidFill>
                <a:cs typeface="Times New Roman" pitchFamily="18" charset="0"/>
              </a:rPr>
              <a:t>:  1-hol </a:t>
            </a:r>
            <a:endParaRPr lang="ru-RU" sz="2400" dirty="0">
              <a:solidFill>
                <a:srgbClr val="002060"/>
              </a:solidFill>
            </a:endParaRPr>
          </a:p>
        </p:txBody>
      </p:sp>
      <p:cxnSp>
        <p:nvCxnSpPr>
          <p:cNvPr id="16" name="Прямая соединительная линия 15">
            <a:extLst>
              <a:ext uri="{FF2B5EF4-FFF2-40B4-BE49-F238E27FC236}">
                <a16:creationId xmlns:a16="http://schemas.microsoft.com/office/drawing/2014/main" id="{BDB2A60C-0F25-46D8-9D21-3F6A181B8365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BAB63F02-4019-41C2-B2E2-EF287D1CDE3D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  <p:extLst>
      <p:ext uri="{BB962C8B-B14F-4D97-AF65-F5344CB8AC3E}">
        <p14:creationId xmlns:p14="http://schemas.microsoft.com/office/powerpoint/2010/main" val="18984617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Схема 10">
            <a:extLst>
              <a:ext uri="{FF2B5EF4-FFF2-40B4-BE49-F238E27FC236}">
                <a16:creationId xmlns:a16="http://schemas.microsoft.com/office/drawing/2014/main" id="{9F695E19-3AC1-4F83-894E-D6E2A74654B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13388303"/>
              </p:ext>
            </p:extLst>
          </p:nvPr>
        </p:nvGraphicFramePr>
        <p:xfrm>
          <a:off x="197345" y="1235261"/>
          <a:ext cx="8776144" cy="36796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16D24DA3-C37C-418F-863A-A8B084C99392}"/>
              </a:ext>
            </a:extLst>
          </p:cNvPr>
          <p:cNvSpPr/>
          <p:nvPr/>
        </p:nvSpPr>
        <p:spPr>
          <a:xfrm>
            <a:off x="197345" y="979029"/>
            <a:ext cx="237116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i="1" dirty="0" err="1">
                <a:solidFill>
                  <a:srgbClr val="002060"/>
                </a:solidFill>
                <a:cs typeface="Times New Roman" pitchFamily="18" charset="0"/>
              </a:rPr>
              <a:t>Yechish</a:t>
            </a:r>
            <a:r>
              <a:rPr lang="en-US" sz="2400" b="1" i="1" dirty="0">
                <a:solidFill>
                  <a:srgbClr val="002060"/>
                </a:solidFill>
                <a:cs typeface="Times New Roman" pitchFamily="18" charset="0"/>
              </a:rPr>
              <a:t>:</a:t>
            </a:r>
            <a:r>
              <a:rPr lang="en-US" sz="2400" b="1" i="1" dirty="0">
                <a:solidFill>
                  <a:srgbClr val="00B050"/>
                </a:solidFill>
                <a:cs typeface="Times New Roman" pitchFamily="18" charset="0"/>
              </a:rPr>
              <a:t>  </a:t>
            </a:r>
            <a:r>
              <a:rPr lang="en-US" sz="2400" b="1" i="1" dirty="0">
                <a:solidFill>
                  <a:srgbClr val="002060"/>
                </a:solidFill>
                <a:cs typeface="Times New Roman" pitchFamily="18" charset="0"/>
              </a:rPr>
              <a:t>2-hol</a:t>
            </a:r>
            <a:endParaRPr lang="ru-RU" sz="2400" dirty="0">
              <a:solidFill>
                <a:srgbClr val="002060"/>
              </a:solidFill>
            </a:endParaRPr>
          </a:p>
        </p:txBody>
      </p:sp>
      <p:cxnSp>
        <p:nvCxnSpPr>
          <p:cNvPr id="12" name="Прямая соединительная линия 11">
            <a:extLst>
              <a:ext uri="{FF2B5EF4-FFF2-40B4-BE49-F238E27FC236}">
                <a16:creationId xmlns:a16="http://schemas.microsoft.com/office/drawing/2014/main" id="{EABAA6BE-0B90-4554-A9AF-E2F2FCDB9803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A6178976-02BD-4472-B563-FA67F0DB0AA4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  <p:extLst>
      <p:ext uri="{BB962C8B-B14F-4D97-AF65-F5344CB8AC3E}">
        <p14:creationId xmlns:p14="http://schemas.microsoft.com/office/powerpoint/2010/main" val="7997367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44780" y="1058685"/>
            <a:ext cx="8708091" cy="4396566"/>
          </a:xfrm>
        </p:spPr>
        <p:txBody>
          <a:bodyPr/>
          <a:lstStyle/>
          <a:p>
            <a:pPr marL="114300" indent="0" algn="just">
              <a:buNone/>
            </a:pPr>
            <a:r>
              <a:rPr lang="en-US" sz="2400" b="1" i="1" dirty="0">
                <a:solidFill>
                  <a:srgbClr val="002060"/>
                </a:solidFill>
                <a:latin typeface="+mn-lt"/>
              </a:rPr>
              <a:t>5-masala. </a:t>
            </a:r>
            <a:r>
              <a:rPr lang="en-US" sz="2400" b="1" dirty="0" err="1">
                <a:solidFill>
                  <a:schemeClr val="tx1"/>
                </a:solidFill>
                <a:latin typeface="+mn-lt"/>
              </a:rPr>
              <a:t>Idishlar</a:t>
            </a:r>
            <a:r>
              <a:rPr lang="en-US" sz="2400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+mn-lt"/>
              </a:rPr>
              <a:t>doʻ</a:t>
            </a:r>
            <a:r>
              <a:rPr lang="uz-Cyrl-UZ" sz="2400" b="1" dirty="0">
                <a:solidFill>
                  <a:schemeClr val="tx1"/>
                </a:solidFill>
                <a:latin typeface="+mn-lt"/>
              </a:rPr>
              <a:t>kon</a:t>
            </a:r>
            <a:r>
              <a:rPr lang="en-US" sz="2400" b="1" dirty="0" err="1">
                <a:solidFill>
                  <a:schemeClr val="tx1"/>
                </a:solidFill>
                <a:latin typeface="+mn-lt"/>
              </a:rPr>
              <a:t>i</a:t>
            </a:r>
            <a:r>
              <a:rPr lang="uz-Cyrl-UZ" sz="2400" b="1" dirty="0">
                <a:solidFill>
                  <a:schemeClr val="tx1"/>
                </a:solidFill>
                <a:latin typeface="+mn-lt"/>
              </a:rPr>
              <a:t>da</a:t>
            </a:r>
            <a:r>
              <a:rPr lang="en-US" sz="2400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uz-Cyrl-UZ" sz="2400" b="1" dirty="0">
                <a:solidFill>
                  <a:schemeClr val="tx1"/>
                </a:solidFill>
                <a:latin typeface="+mn-lt"/>
              </a:rPr>
              <a:t>5 ta turli</a:t>
            </a:r>
            <a:r>
              <a:rPr lang="en-US" sz="2400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uz-Cyrl-UZ" sz="2400" b="1" dirty="0">
                <a:solidFill>
                  <a:schemeClr val="tx1"/>
                </a:solidFill>
                <a:latin typeface="+mn-lt"/>
              </a:rPr>
              <a:t>piyola,</a:t>
            </a:r>
            <a:r>
              <a:rPr lang="en-US" sz="2400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uz-Cyrl-UZ" sz="2400" b="1" dirty="0">
                <a:solidFill>
                  <a:schemeClr val="tx1"/>
                </a:solidFill>
                <a:latin typeface="+mn-lt"/>
              </a:rPr>
              <a:t>3 ta turli likopcha va 4 ta turli choy</a:t>
            </a:r>
            <a:r>
              <a:rPr lang="uz-Latn-UZ" sz="2400" b="1" dirty="0">
                <a:solidFill>
                  <a:schemeClr val="tx1"/>
                </a:solidFill>
                <a:latin typeface="+mn-lt"/>
              </a:rPr>
              <a:t>nak</a:t>
            </a:r>
            <a:r>
              <a:rPr lang="uz-Cyrl-UZ" sz="2400" b="1" dirty="0">
                <a:solidFill>
                  <a:schemeClr val="tx1"/>
                </a:solidFill>
                <a:latin typeface="+mn-lt"/>
              </a:rPr>
              <a:t> bor. </a:t>
            </a:r>
            <a:endParaRPr lang="ru-RU" sz="2400" b="1" dirty="0">
              <a:solidFill>
                <a:schemeClr val="tx1"/>
              </a:solidFill>
              <a:latin typeface="+mn-lt"/>
            </a:endParaRPr>
          </a:p>
          <a:p>
            <a:pPr marL="114300" indent="0" algn="just">
              <a:buNone/>
            </a:pPr>
            <a:r>
              <a:rPr lang="it-IT" sz="2400" b="1" dirty="0">
                <a:solidFill>
                  <a:schemeClr val="tx1"/>
                </a:solidFill>
                <a:latin typeface="+mn-lt"/>
              </a:rPr>
              <a:t>a) </a:t>
            </a:r>
            <a:r>
              <a:rPr lang="uz-Cyrl-UZ" sz="2400" b="1" dirty="0">
                <a:solidFill>
                  <a:schemeClr val="tx1"/>
                </a:solidFill>
                <a:latin typeface="+mn-lt"/>
              </a:rPr>
              <a:t>Piyola va </a:t>
            </a:r>
            <a:r>
              <a:rPr lang="it-IT" sz="2400" b="1" dirty="0">
                <a:solidFill>
                  <a:schemeClr val="tx1"/>
                </a:solidFill>
                <a:latin typeface="+mn-lt"/>
              </a:rPr>
              <a:t>likopcha</a:t>
            </a:r>
            <a:r>
              <a:rPr lang="uz-Cyrl-UZ" sz="2400" b="1" dirty="0">
                <a:solidFill>
                  <a:schemeClr val="tx1"/>
                </a:solidFill>
                <a:latin typeface="+mn-lt"/>
              </a:rPr>
              <a:t> juftligi nechta usulda sotilishi mumkin? </a:t>
            </a:r>
            <a:endParaRPr lang="ru-RU" sz="2400" b="1" dirty="0">
              <a:solidFill>
                <a:schemeClr val="tx1"/>
              </a:solidFill>
              <a:latin typeface="+mn-lt"/>
            </a:endParaRPr>
          </a:p>
          <a:p>
            <a:pPr marL="114300" indent="0" algn="just">
              <a:buNone/>
            </a:pPr>
            <a:r>
              <a:rPr lang="it-IT" sz="2400" b="1" dirty="0">
                <a:solidFill>
                  <a:schemeClr val="tx1"/>
                </a:solidFill>
                <a:latin typeface="+mn-lt"/>
              </a:rPr>
              <a:t>b) </a:t>
            </a:r>
            <a:r>
              <a:rPr lang="uz-Cyrl-UZ" sz="2400" b="1" dirty="0">
                <a:solidFill>
                  <a:schemeClr val="tx1"/>
                </a:solidFill>
                <a:latin typeface="+mn-lt"/>
              </a:rPr>
              <a:t>Piyola, </a:t>
            </a:r>
            <a:r>
              <a:rPr lang="it-IT" sz="2400" b="1" dirty="0">
                <a:solidFill>
                  <a:schemeClr val="tx1"/>
                </a:solidFill>
                <a:latin typeface="+mn-lt"/>
              </a:rPr>
              <a:t>likopcha</a:t>
            </a:r>
            <a:r>
              <a:rPr lang="uz-Cyrl-UZ" sz="2400" b="1" dirty="0">
                <a:solidFill>
                  <a:schemeClr val="tx1"/>
                </a:solidFill>
                <a:latin typeface="+mn-lt"/>
              </a:rPr>
              <a:t> va choy</a:t>
            </a:r>
            <a:r>
              <a:rPr lang="uz-Latn-UZ" sz="2400" b="1" dirty="0">
                <a:solidFill>
                  <a:schemeClr val="tx1"/>
                </a:solidFill>
                <a:latin typeface="+mn-lt"/>
              </a:rPr>
              <a:t>nak</a:t>
            </a:r>
            <a:r>
              <a:rPr lang="uz-Cyrl-UZ" sz="2400" b="1" dirty="0">
                <a:solidFill>
                  <a:schemeClr val="tx1"/>
                </a:solidFill>
                <a:latin typeface="+mn-lt"/>
              </a:rPr>
              <a:t> uchligi nechta usulda sotilishi mumkin?</a:t>
            </a:r>
            <a:endParaRPr lang="ru-RU" sz="2400" b="1" dirty="0">
              <a:solidFill>
                <a:schemeClr val="tx1"/>
              </a:solidFill>
              <a:latin typeface="+mn-lt"/>
            </a:endParaRPr>
          </a:p>
          <a:p>
            <a:pPr marL="114300" indent="0" algn="just">
              <a:buNone/>
            </a:pPr>
            <a:r>
              <a:rPr lang="it-IT" sz="2400" b="1" dirty="0">
                <a:solidFill>
                  <a:schemeClr val="tx1"/>
                </a:solidFill>
                <a:latin typeface="+mn-lt"/>
              </a:rPr>
              <a:t>c) </a:t>
            </a:r>
            <a:r>
              <a:rPr lang="uz-Cyrl-UZ" sz="2400" b="1" dirty="0">
                <a:solidFill>
                  <a:schemeClr val="tx1"/>
                </a:solidFill>
                <a:latin typeface="+mn-lt"/>
              </a:rPr>
              <a:t>Turli nomdagi ikkita idishning juftligi nechta usulda sotilishi mumkin?</a:t>
            </a:r>
            <a:endParaRPr lang="ru-RU" sz="2400" b="1" dirty="0">
              <a:solidFill>
                <a:schemeClr val="tx1"/>
              </a:solidFill>
              <a:latin typeface="+mn-lt"/>
            </a:endParaRPr>
          </a:p>
          <a:p>
            <a:pPr marL="114300" indent="0" algn="just">
              <a:buNone/>
            </a:pPr>
            <a:endParaRPr lang="it-IT" sz="2400" b="1" dirty="0">
              <a:solidFill>
                <a:srgbClr val="002060"/>
              </a:solidFill>
              <a:latin typeface="+mn-lt"/>
            </a:endParaRPr>
          </a:p>
          <a:p>
            <a:pPr marL="114300" indent="0" algn="just">
              <a:buNone/>
            </a:pPr>
            <a:endParaRPr lang="ru-RU" sz="2400" b="1" dirty="0">
              <a:solidFill>
                <a:srgbClr val="002060"/>
              </a:solidFill>
              <a:latin typeface="+mn-lt"/>
            </a:endParaRPr>
          </a:p>
        </p:txBody>
      </p:sp>
      <p:cxnSp>
        <p:nvCxnSpPr>
          <p:cNvPr id="12" name="Прямая соединительная линия 11">
            <a:extLst>
              <a:ext uri="{FF2B5EF4-FFF2-40B4-BE49-F238E27FC236}">
                <a16:creationId xmlns:a16="http://schemas.microsoft.com/office/drawing/2014/main" id="{F91BCB25-07AD-4A68-81CB-39A184CD259A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4CADD174-4CE9-47FC-9B9E-308752D199E1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  <p:extLst>
      <p:ext uri="{BB962C8B-B14F-4D97-AF65-F5344CB8AC3E}">
        <p14:creationId xmlns:p14="http://schemas.microsoft.com/office/powerpoint/2010/main" val="388430378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" name="Picture 2" descr="Пияла 596902 - ТМЗ | Shop">
            <a:extLst>
              <a:ext uri="{FF2B5EF4-FFF2-40B4-BE49-F238E27FC236}">
                <a16:creationId xmlns:a16="http://schemas.microsoft.com/office/drawing/2014/main" id="{C749F662-A449-4CE1-8FE1-D8890731C7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2348" y="2045498"/>
            <a:ext cx="512937" cy="350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" name="Picture 2" descr="Пияла 596902 - ТМЗ | Shop">
            <a:extLst>
              <a:ext uri="{FF2B5EF4-FFF2-40B4-BE49-F238E27FC236}">
                <a16:creationId xmlns:a16="http://schemas.microsoft.com/office/drawing/2014/main" id="{F25D0C3A-3A21-4F2B-8432-4A9F98F544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8711" y="525650"/>
            <a:ext cx="765884" cy="523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Чайник 1343653 - ТМЗ | Shop">
            <a:extLst>
              <a:ext uri="{FF2B5EF4-FFF2-40B4-BE49-F238E27FC236}">
                <a16:creationId xmlns:a16="http://schemas.microsoft.com/office/drawing/2014/main" id="{40F795C7-9FBD-4BDF-972C-D69A40CA197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54" r="4299" b="14899"/>
          <a:stretch/>
        </p:blipFill>
        <p:spPr bwMode="auto">
          <a:xfrm>
            <a:off x="3587539" y="3860"/>
            <a:ext cx="1860311" cy="1407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Купить Блюдо ляган 28см &amp;quot;Пахта&amp;quot; из Наманган на официальном сайте!">
            <a:extLst>
              <a:ext uri="{FF2B5EF4-FFF2-40B4-BE49-F238E27FC236}">
                <a16:creationId xmlns:a16="http://schemas.microsoft.com/office/drawing/2014/main" id="{89CD53EB-7711-41E0-974C-FB33BAF62B2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46" t="13085" b="15579"/>
          <a:stretch/>
        </p:blipFill>
        <p:spPr bwMode="auto">
          <a:xfrm>
            <a:off x="1178267" y="1819937"/>
            <a:ext cx="794055" cy="598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9" name="Picture 12" descr="Купить Блюдо ляган 28см &amp;quot;Пахта&amp;quot; из Наманган на официальном сайте!">
            <a:extLst>
              <a:ext uri="{FF2B5EF4-FFF2-40B4-BE49-F238E27FC236}">
                <a16:creationId xmlns:a16="http://schemas.microsoft.com/office/drawing/2014/main" id="{77F84B0C-3AAE-4600-83D3-E4DB6B57FD9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46" t="13085" b="15579"/>
          <a:stretch/>
        </p:blipFill>
        <p:spPr bwMode="auto">
          <a:xfrm>
            <a:off x="4565926" y="1823925"/>
            <a:ext cx="772501" cy="582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1" name="Picture 12" descr="Купить Блюдо ляган 28см &amp;quot;Пахта&amp;quot; из Наманган на официальном сайте!">
            <a:extLst>
              <a:ext uri="{FF2B5EF4-FFF2-40B4-BE49-F238E27FC236}">
                <a16:creationId xmlns:a16="http://schemas.microsoft.com/office/drawing/2014/main" id="{B0C1A48E-CE9E-4D4B-B606-9756018DDCE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46" t="13085" b="15579"/>
          <a:stretch/>
        </p:blipFill>
        <p:spPr bwMode="auto">
          <a:xfrm>
            <a:off x="7990218" y="1856360"/>
            <a:ext cx="716214" cy="539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" name="Picture 16" descr="Чайник &amp;quot;Пахта&amp;quot;, Второй сорт, 0,8 л купить в СПб в интернет магазине">
            <a:extLst>
              <a:ext uri="{FF2B5EF4-FFF2-40B4-BE49-F238E27FC236}">
                <a16:creationId xmlns:a16="http://schemas.microsoft.com/office/drawing/2014/main" id="{68D95646-BCC4-4002-BF8E-CFB180D408E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75" t="7852" r="11631"/>
          <a:stretch/>
        </p:blipFill>
        <p:spPr bwMode="auto">
          <a:xfrm flipH="1">
            <a:off x="7201097" y="1810408"/>
            <a:ext cx="833330" cy="656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Чайник &amp;quot;Пахта&amp;quot;, Второй сорт, 0,8 л купить в СПб в интернет магазине">
            <a:extLst>
              <a:ext uri="{FF2B5EF4-FFF2-40B4-BE49-F238E27FC236}">
                <a16:creationId xmlns:a16="http://schemas.microsoft.com/office/drawing/2014/main" id="{E7FFE0EB-DF58-419E-880E-6A751E34BFA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75" t="7852" r="11631"/>
          <a:stretch/>
        </p:blipFill>
        <p:spPr bwMode="auto">
          <a:xfrm flipH="1">
            <a:off x="5511185" y="1826631"/>
            <a:ext cx="821268" cy="647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" name="Google Shape;112;p20"/>
          <p:cNvSpPr/>
          <p:nvPr/>
        </p:nvSpPr>
        <p:spPr>
          <a:xfrm>
            <a:off x="3724950" y="1121000"/>
            <a:ext cx="1699200" cy="520475"/>
          </a:xfrm>
          <a:custGeom>
            <a:avLst/>
            <a:gdLst/>
            <a:ahLst/>
            <a:cxnLst/>
            <a:rect l="l" t="t" r="r" b="b"/>
            <a:pathLst>
              <a:path w="67968" h="20819" extrusionOk="0">
                <a:moveTo>
                  <a:pt x="0" y="0"/>
                </a:moveTo>
                <a:cubicBezTo>
                  <a:pt x="7003" y="11664"/>
                  <a:pt x="21502" y="20819"/>
                  <a:pt x="35107" y="20819"/>
                </a:cubicBezTo>
                <a:cubicBezTo>
                  <a:pt x="48074" y="20819"/>
                  <a:pt x="60194" y="10378"/>
                  <a:pt x="67968" y="0"/>
                </a:cubicBezTo>
              </a:path>
            </a:pathLst>
          </a:custGeom>
          <a:noFill/>
          <a:ln w="19050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sp>
      <p:cxnSp>
        <p:nvCxnSpPr>
          <p:cNvPr id="114" name="Google Shape;114;p20"/>
          <p:cNvCxnSpPr/>
          <p:nvPr/>
        </p:nvCxnSpPr>
        <p:spPr>
          <a:xfrm flipH="1">
            <a:off x="1173725" y="1141425"/>
            <a:ext cx="2510400" cy="73110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15" name="Google Shape;115;p20"/>
          <p:cNvCxnSpPr/>
          <p:nvPr/>
        </p:nvCxnSpPr>
        <p:spPr>
          <a:xfrm>
            <a:off x="1174467" y="1866000"/>
            <a:ext cx="0" cy="52050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16" name="Google Shape;116;p20"/>
          <p:cNvCxnSpPr/>
          <p:nvPr/>
        </p:nvCxnSpPr>
        <p:spPr>
          <a:xfrm flipH="1">
            <a:off x="2857525" y="1519000"/>
            <a:ext cx="1204200" cy="35340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17" name="Google Shape;117;p20"/>
          <p:cNvCxnSpPr/>
          <p:nvPr/>
        </p:nvCxnSpPr>
        <p:spPr>
          <a:xfrm>
            <a:off x="2858242" y="1866000"/>
            <a:ext cx="0" cy="52050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18" name="Google Shape;118;p20"/>
          <p:cNvCxnSpPr/>
          <p:nvPr/>
        </p:nvCxnSpPr>
        <p:spPr>
          <a:xfrm>
            <a:off x="4572500" y="1661875"/>
            <a:ext cx="0" cy="72450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19" name="Google Shape;119;p20"/>
          <p:cNvCxnSpPr/>
          <p:nvPr/>
        </p:nvCxnSpPr>
        <p:spPr>
          <a:xfrm>
            <a:off x="5471550" y="1141425"/>
            <a:ext cx="2510400" cy="73110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20" name="Google Shape;120;p20"/>
          <p:cNvCxnSpPr/>
          <p:nvPr/>
        </p:nvCxnSpPr>
        <p:spPr>
          <a:xfrm>
            <a:off x="7981208" y="1866000"/>
            <a:ext cx="0" cy="52050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21" name="Google Shape;121;p20"/>
          <p:cNvCxnSpPr/>
          <p:nvPr/>
        </p:nvCxnSpPr>
        <p:spPr>
          <a:xfrm>
            <a:off x="5082663" y="1519000"/>
            <a:ext cx="1204200" cy="35340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22" name="Google Shape;122;p20"/>
          <p:cNvCxnSpPr/>
          <p:nvPr/>
        </p:nvCxnSpPr>
        <p:spPr>
          <a:xfrm>
            <a:off x="6286146" y="1866000"/>
            <a:ext cx="0" cy="52050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23" name="Google Shape;123;p20"/>
          <p:cNvSpPr/>
          <p:nvPr/>
        </p:nvSpPr>
        <p:spPr>
          <a:xfrm>
            <a:off x="4477831" y="1525512"/>
            <a:ext cx="188337" cy="188789"/>
          </a:xfrm>
          <a:custGeom>
            <a:avLst/>
            <a:gdLst/>
            <a:ahLst/>
            <a:cxnLst/>
            <a:rect l="l" t="t" r="r" b="b"/>
            <a:pathLst>
              <a:path w="2499" h="2505" extrusionOk="0">
                <a:moveTo>
                  <a:pt x="1249" y="1"/>
                </a:moveTo>
                <a:cubicBezTo>
                  <a:pt x="556" y="1"/>
                  <a:pt x="0" y="562"/>
                  <a:pt x="0" y="1256"/>
                </a:cubicBezTo>
                <a:cubicBezTo>
                  <a:pt x="0" y="1944"/>
                  <a:pt x="556" y="2505"/>
                  <a:pt x="1249" y="2505"/>
                </a:cubicBezTo>
                <a:cubicBezTo>
                  <a:pt x="1937" y="2505"/>
                  <a:pt x="2499" y="1944"/>
                  <a:pt x="2499" y="1256"/>
                </a:cubicBezTo>
                <a:cubicBezTo>
                  <a:pt x="2499" y="562"/>
                  <a:pt x="1937" y="1"/>
                  <a:pt x="1249" y="1"/>
                </a:cubicBezTo>
                <a:close/>
              </a:path>
            </a:pathLst>
          </a:custGeom>
          <a:solidFill>
            <a:srgbClr val="1A1D8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4" name="Google Shape;124;p20"/>
          <p:cNvSpPr/>
          <p:nvPr/>
        </p:nvSpPr>
        <p:spPr>
          <a:xfrm>
            <a:off x="4961437" y="1391665"/>
            <a:ext cx="214866" cy="188563"/>
          </a:xfrm>
          <a:custGeom>
            <a:avLst/>
            <a:gdLst/>
            <a:ahLst/>
            <a:cxnLst/>
            <a:rect l="l" t="t" r="r" b="b"/>
            <a:pathLst>
              <a:path w="2851" h="2502" extrusionOk="0">
                <a:moveTo>
                  <a:pt x="1423" y="1"/>
                </a:moveTo>
                <a:cubicBezTo>
                  <a:pt x="1210" y="1"/>
                  <a:pt x="995" y="55"/>
                  <a:pt x="798" y="170"/>
                </a:cubicBezTo>
                <a:cubicBezTo>
                  <a:pt x="198" y="517"/>
                  <a:pt x="0" y="1281"/>
                  <a:pt x="347" y="1881"/>
                </a:cubicBezTo>
                <a:cubicBezTo>
                  <a:pt x="579" y="2279"/>
                  <a:pt x="998" y="2502"/>
                  <a:pt x="1428" y="2502"/>
                </a:cubicBezTo>
                <a:cubicBezTo>
                  <a:pt x="1641" y="2502"/>
                  <a:pt x="1856" y="2447"/>
                  <a:pt x="2053" y="2333"/>
                </a:cubicBezTo>
                <a:cubicBezTo>
                  <a:pt x="2653" y="1986"/>
                  <a:pt x="2851" y="1221"/>
                  <a:pt x="2504" y="621"/>
                </a:cubicBezTo>
                <a:cubicBezTo>
                  <a:pt x="2272" y="223"/>
                  <a:pt x="1853" y="1"/>
                  <a:pt x="1423" y="1"/>
                </a:cubicBezTo>
                <a:close/>
              </a:path>
            </a:pathLst>
          </a:custGeom>
          <a:solidFill>
            <a:srgbClr val="1A1D8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5" name="Google Shape;125;p20"/>
          <p:cNvSpPr/>
          <p:nvPr/>
        </p:nvSpPr>
        <p:spPr>
          <a:xfrm>
            <a:off x="5323482" y="1025847"/>
            <a:ext cx="215393" cy="188563"/>
          </a:xfrm>
          <a:custGeom>
            <a:avLst/>
            <a:gdLst/>
            <a:ahLst/>
            <a:cxnLst/>
            <a:rect l="l" t="t" r="r" b="b"/>
            <a:pathLst>
              <a:path w="2858" h="2502" extrusionOk="0">
                <a:moveTo>
                  <a:pt x="1430" y="0"/>
                </a:moveTo>
                <a:cubicBezTo>
                  <a:pt x="995" y="0"/>
                  <a:pt x="572" y="227"/>
                  <a:pt x="342" y="632"/>
                </a:cubicBezTo>
                <a:cubicBezTo>
                  <a:pt x="1" y="1232"/>
                  <a:pt x="210" y="1997"/>
                  <a:pt x="810" y="2338"/>
                </a:cubicBezTo>
                <a:cubicBezTo>
                  <a:pt x="1005" y="2449"/>
                  <a:pt x="1218" y="2502"/>
                  <a:pt x="1427" y="2502"/>
                </a:cubicBezTo>
                <a:cubicBezTo>
                  <a:pt x="1863" y="2502"/>
                  <a:pt x="2286" y="2275"/>
                  <a:pt x="2516" y="1870"/>
                </a:cubicBezTo>
                <a:cubicBezTo>
                  <a:pt x="2857" y="1270"/>
                  <a:pt x="2648" y="505"/>
                  <a:pt x="2048" y="164"/>
                </a:cubicBezTo>
                <a:cubicBezTo>
                  <a:pt x="1853" y="53"/>
                  <a:pt x="1640" y="0"/>
                  <a:pt x="1430" y="0"/>
                </a:cubicBezTo>
                <a:close/>
              </a:path>
            </a:pathLst>
          </a:custGeom>
          <a:solidFill>
            <a:srgbClr val="1A1D8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6" name="Google Shape;126;p20"/>
          <p:cNvSpPr/>
          <p:nvPr/>
        </p:nvSpPr>
        <p:spPr>
          <a:xfrm>
            <a:off x="3967245" y="1391665"/>
            <a:ext cx="215318" cy="188563"/>
          </a:xfrm>
          <a:custGeom>
            <a:avLst/>
            <a:gdLst/>
            <a:ahLst/>
            <a:cxnLst/>
            <a:rect l="l" t="t" r="r" b="b"/>
            <a:pathLst>
              <a:path w="2857" h="2502" extrusionOk="0">
                <a:moveTo>
                  <a:pt x="1430" y="1"/>
                </a:moveTo>
                <a:cubicBezTo>
                  <a:pt x="998" y="1"/>
                  <a:pt x="579" y="223"/>
                  <a:pt x="347" y="621"/>
                </a:cubicBezTo>
                <a:cubicBezTo>
                  <a:pt x="0" y="1221"/>
                  <a:pt x="204" y="1986"/>
                  <a:pt x="798" y="2333"/>
                </a:cubicBezTo>
                <a:cubicBezTo>
                  <a:pt x="997" y="2447"/>
                  <a:pt x="1213" y="2502"/>
                  <a:pt x="1427" y="2502"/>
                </a:cubicBezTo>
                <a:cubicBezTo>
                  <a:pt x="1859" y="2502"/>
                  <a:pt x="2278" y="2279"/>
                  <a:pt x="2510" y="1881"/>
                </a:cubicBezTo>
                <a:cubicBezTo>
                  <a:pt x="2857" y="1281"/>
                  <a:pt x="2653" y="517"/>
                  <a:pt x="2059" y="170"/>
                </a:cubicBezTo>
                <a:cubicBezTo>
                  <a:pt x="1860" y="55"/>
                  <a:pt x="1644" y="1"/>
                  <a:pt x="1430" y="1"/>
                </a:cubicBezTo>
                <a:close/>
              </a:path>
            </a:pathLst>
          </a:custGeom>
          <a:solidFill>
            <a:srgbClr val="7030A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7" name="Google Shape;127;p20"/>
          <p:cNvSpPr/>
          <p:nvPr/>
        </p:nvSpPr>
        <p:spPr>
          <a:xfrm>
            <a:off x="3605124" y="1025847"/>
            <a:ext cx="215393" cy="188563"/>
          </a:xfrm>
          <a:custGeom>
            <a:avLst/>
            <a:gdLst/>
            <a:ahLst/>
            <a:cxnLst/>
            <a:rect l="l" t="t" r="r" b="b"/>
            <a:pathLst>
              <a:path w="2858" h="2502" extrusionOk="0">
                <a:moveTo>
                  <a:pt x="1428" y="0"/>
                </a:moveTo>
                <a:cubicBezTo>
                  <a:pt x="1218" y="0"/>
                  <a:pt x="1005" y="53"/>
                  <a:pt x="810" y="164"/>
                </a:cubicBezTo>
                <a:cubicBezTo>
                  <a:pt x="210" y="505"/>
                  <a:pt x="1" y="1270"/>
                  <a:pt x="342" y="1870"/>
                </a:cubicBezTo>
                <a:cubicBezTo>
                  <a:pt x="572" y="2275"/>
                  <a:pt x="993" y="2502"/>
                  <a:pt x="1426" y="2502"/>
                </a:cubicBezTo>
                <a:cubicBezTo>
                  <a:pt x="1635" y="2502"/>
                  <a:pt x="1848" y="2449"/>
                  <a:pt x="2043" y="2338"/>
                </a:cubicBezTo>
                <a:cubicBezTo>
                  <a:pt x="2643" y="1997"/>
                  <a:pt x="2857" y="1232"/>
                  <a:pt x="2516" y="632"/>
                </a:cubicBezTo>
                <a:cubicBezTo>
                  <a:pt x="2286" y="227"/>
                  <a:pt x="1863" y="0"/>
                  <a:pt x="1428" y="0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8" name="Google Shape;128;p20"/>
          <p:cNvSpPr/>
          <p:nvPr/>
        </p:nvSpPr>
        <p:spPr>
          <a:xfrm>
            <a:off x="657917" y="2921900"/>
            <a:ext cx="1030800" cy="1179000"/>
          </a:xfrm>
          <a:prstGeom prst="rect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129" name="Google Shape;129;p20"/>
          <p:cNvSpPr/>
          <p:nvPr/>
        </p:nvSpPr>
        <p:spPr>
          <a:xfrm>
            <a:off x="839738" y="2381015"/>
            <a:ext cx="667479" cy="667479"/>
          </a:xfrm>
          <a:custGeom>
            <a:avLst/>
            <a:gdLst/>
            <a:ahLst/>
            <a:cxnLst/>
            <a:rect l="l" t="t" r="r" b="b"/>
            <a:pathLst>
              <a:path w="11008" h="11008" extrusionOk="0">
                <a:moveTo>
                  <a:pt x="5504" y="1"/>
                </a:moveTo>
                <a:cubicBezTo>
                  <a:pt x="2466" y="1"/>
                  <a:pt x="0" y="2467"/>
                  <a:pt x="0" y="5504"/>
                </a:cubicBezTo>
                <a:cubicBezTo>
                  <a:pt x="0" y="8542"/>
                  <a:pt x="2466" y="11008"/>
                  <a:pt x="5504" y="11008"/>
                </a:cubicBezTo>
                <a:cubicBezTo>
                  <a:pt x="8547" y="11008"/>
                  <a:pt x="11007" y="8542"/>
                  <a:pt x="11007" y="5504"/>
                </a:cubicBezTo>
                <a:cubicBezTo>
                  <a:pt x="11007" y="2467"/>
                  <a:pt x="8542" y="1"/>
                  <a:pt x="5504" y="1"/>
                </a:cubicBezTo>
                <a:close/>
              </a:path>
            </a:pathLst>
          </a:custGeom>
          <a:solidFill>
            <a:srgbClr val="00206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chemeClr val="bg1"/>
              </a:solidFill>
            </a:endParaRPr>
          </a:p>
        </p:txBody>
      </p:sp>
      <p:sp>
        <p:nvSpPr>
          <p:cNvPr id="130" name="Google Shape;130;p20"/>
          <p:cNvSpPr/>
          <p:nvPr/>
        </p:nvSpPr>
        <p:spPr>
          <a:xfrm>
            <a:off x="2357501" y="2921900"/>
            <a:ext cx="1030800" cy="1179000"/>
          </a:xfrm>
          <a:prstGeom prst="rect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131" name="Google Shape;131;p20"/>
          <p:cNvSpPr/>
          <p:nvPr/>
        </p:nvSpPr>
        <p:spPr>
          <a:xfrm>
            <a:off x="2554597" y="2381015"/>
            <a:ext cx="667479" cy="667479"/>
          </a:xfrm>
          <a:custGeom>
            <a:avLst/>
            <a:gdLst/>
            <a:ahLst/>
            <a:cxnLst/>
            <a:rect l="l" t="t" r="r" b="b"/>
            <a:pathLst>
              <a:path w="11008" h="11008" extrusionOk="0">
                <a:moveTo>
                  <a:pt x="5504" y="1"/>
                </a:moveTo>
                <a:cubicBezTo>
                  <a:pt x="2461" y="1"/>
                  <a:pt x="1" y="2467"/>
                  <a:pt x="1" y="5504"/>
                </a:cubicBezTo>
                <a:cubicBezTo>
                  <a:pt x="1" y="8542"/>
                  <a:pt x="2461" y="11008"/>
                  <a:pt x="5504" y="11008"/>
                </a:cubicBezTo>
                <a:cubicBezTo>
                  <a:pt x="8542" y="11008"/>
                  <a:pt x="11008" y="8542"/>
                  <a:pt x="11008" y="5504"/>
                </a:cubicBezTo>
                <a:cubicBezTo>
                  <a:pt x="11008" y="2467"/>
                  <a:pt x="8542" y="1"/>
                  <a:pt x="5504" y="1"/>
                </a:cubicBezTo>
                <a:close/>
              </a:path>
            </a:pathLst>
          </a:custGeom>
          <a:solidFill>
            <a:srgbClr val="7030A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32" name="Google Shape;132;p20"/>
          <p:cNvSpPr/>
          <p:nvPr/>
        </p:nvSpPr>
        <p:spPr>
          <a:xfrm>
            <a:off x="5756670" y="2921900"/>
            <a:ext cx="1030800" cy="1179000"/>
          </a:xfrm>
          <a:prstGeom prst="rect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133" name="Google Shape;133;p20"/>
          <p:cNvSpPr/>
          <p:nvPr/>
        </p:nvSpPr>
        <p:spPr>
          <a:xfrm>
            <a:off x="5938169" y="2381015"/>
            <a:ext cx="667843" cy="667479"/>
          </a:xfrm>
          <a:custGeom>
            <a:avLst/>
            <a:gdLst/>
            <a:ahLst/>
            <a:cxnLst/>
            <a:rect l="l" t="t" r="r" b="b"/>
            <a:pathLst>
              <a:path w="11014" h="11008" extrusionOk="0">
                <a:moveTo>
                  <a:pt x="5504" y="1"/>
                </a:moveTo>
                <a:cubicBezTo>
                  <a:pt x="2466" y="1"/>
                  <a:pt x="1" y="2467"/>
                  <a:pt x="1" y="5504"/>
                </a:cubicBezTo>
                <a:cubicBezTo>
                  <a:pt x="1" y="8542"/>
                  <a:pt x="2466" y="11008"/>
                  <a:pt x="5504" y="11008"/>
                </a:cubicBezTo>
                <a:cubicBezTo>
                  <a:pt x="8548" y="11008"/>
                  <a:pt x="11013" y="8542"/>
                  <a:pt x="11013" y="5504"/>
                </a:cubicBezTo>
                <a:cubicBezTo>
                  <a:pt x="11013" y="2467"/>
                  <a:pt x="8548" y="1"/>
                  <a:pt x="5504" y="1"/>
                </a:cubicBezTo>
                <a:close/>
              </a:path>
            </a:pathLst>
          </a:custGeom>
          <a:solidFill>
            <a:srgbClr val="1A1D8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34" name="Google Shape;134;p20"/>
          <p:cNvSpPr/>
          <p:nvPr/>
        </p:nvSpPr>
        <p:spPr>
          <a:xfrm>
            <a:off x="4057085" y="2921900"/>
            <a:ext cx="1030800" cy="1179000"/>
          </a:xfrm>
          <a:prstGeom prst="rect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135" name="Google Shape;135;p20"/>
          <p:cNvSpPr/>
          <p:nvPr/>
        </p:nvSpPr>
        <p:spPr>
          <a:xfrm>
            <a:off x="4238606" y="2381015"/>
            <a:ext cx="667782" cy="667479"/>
          </a:xfrm>
          <a:custGeom>
            <a:avLst/>
            <a:gdLst/>
            <a:ahLst/>
            <a:cxnLst/>
            <a:rect l="l" t="t" r="r" b="b"/>
            <a:pathLst>
              <a:path w="11013" h="11008" extrusionOk="0">
                <a:moveTo>
                  <a:pt x="5504" y="1"/>
                </a:moveTo>
                <a:cubicBezTo>
                  <a:pt x="2466" y="1"/>
                  <a:pt x="0" y="2467"/>
                  <a:pt x="0" y="5504"/>
                </a:cubicBezTo>
                <a:cubicBezTo>
                  <a:pt x="0" y="8542"/>
                  <a:pt x="2466" y="11008"/>
                  <a:pt x="5504" y="11008"/>
                </a:cubicBezTo>
                <a:cubicBezTo>
                  <a:pt x="8547" y="11008"/>
                  <a:pt x="11007" y="8542"/>
                  <a:pt x="11013" y="5504"/>
                </a:cubicBezTo>
                <a:cubicBezTo>
                  <a:pt x="11013" y="2467"/>
                  <a:pt x="8547" y="1"/>
                  <a:pt x="5504" y="1"/>
                </a:cubicBezTo>
                <a:close/>
              </a:path>
            </a:pathLst>
          </a:custGeom>
          <a:solidFill>
            <a:srgbClr val="1A1D8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36" name="Google Shape;136;p20"/>
          <p:cNvSpPr/>
          <p:nvPr/>
        </p:nvSpPr>
        <p:spPr>
          <a:xfrm>
            <a:off x="7456254" y="2921900"/>
            <a:ext cx="1030800" cy="1179000"/>
          </a:xfrm>
          <a:prstGeom prst="rect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137" name="Google Shape;137;p20"/>
          <p:cNvSpPr/>
          <p:nvPr/>
        </p:nvSpPr>
        <p:spPr>
          <a:xfrm>
            <a:off x="7636419" y="2381015"/>
            <a:ext cx="667843" cy="667479"/>
          </a:xfrm>
          <a:custGeom>
            <a:avLst/>
            <a:gdLst/>
            <a:ahLst/>
            <a:cxnLst/>
            <a:rect l="l" t="t" r="r" b="b"/>
            <a:pathLst>
              <a:path w="11014" h="11008" extrusionOk="0">
                <a:moveTo>
                  <a:pt x="5510" y="1"/>
                </a:moveTo>
                <a:cubicBezTo>
                  <a:pt x="2466" y="1"/>
                  <a:pt x="1" y="2467"/>
                  <a:pt x="1" y="5504"/>
                </a:cubicBezTo>
                <a:cubicBezTo>
                  <a:pt x="1" y="8542"/>
                  <a:pt x="2466" y="11008"/>
                  <a:pt x="5510" y="11008"/>
                </a:cubicBezTo>
                <a:cubicBezTo>
                  <a:pt x="8548" y="11008"/>
                  <a:pt x="11013" y="8542"/>
                  <a:pt x="11013" y="5504"/>
                </a:cubicBezTo>
                <a:cubicBezTo>
                  <a:pt x="11013" y="2467"/>
                  <a:pt x="8548" y="1"/>
                  <a:pt x="5510" y="1"/>
                </a:cubicBezTo>
                <a:close/>
              </a:path>
            </a:pathLst>
          </a:custGeom>
          <a:solidFill>
            <a:srgbClr val="1A1D8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38" name="Google Shape;138;p20"/>
          <p:cNvSpPr txBox="1"/>
          <p:nvPr/>
        </p:nvSpPr>
        <p:spPr>
          <a:xfrm>
            <a:off x="657925" y="3074300"/>
            <a:ext cx="1030800" cy="72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6700" rIns="0" bIns="0" anchor="ctr" anchorCtr="0">
            <a:noAutofit/>
          </a:bodyPr>
          <a:lstStyle/>
          <a:p>
            <a:pPr marL="12700" lvl="0" algn="ctr"/>
            <a:r>
              <a:rPr lang="uz-Latn-UZ" b="1" dirty="0"/>
              <a:t>P</a:t>
            </a:r>
            <a:r>
              <a:rPr lang="uz-Cyrl-UZ" b="1" dirty="0"/>
              <a:t>iyola</a:t>
            </a:r>
            <a:r>
              <a:rPr lang="uz-Latn-UZ" b="1" dirty="0"/>
              <a:t> va </a:t>
            </a:r>
            <a:r>
              <a:rPr lang="uz-Cyrl-UZ" b="1" dirty="0"/>
              <a:t>likobcha</a:t>
            </a:r>
            <a:endParaRPr dirty="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39" name="Google Shape;139;p20"/>
          <p:cNvSpPr txBox="1"/>
          <p:nvPr/>
        </p:nvSpPr>
        <p:spPr>
          <a:xfrm>
            <a:off x="2357500" y="3074339"/>
            <a:ext cx="1030800" cy="72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6700" rIns="0" bIns="0" anchor="ctr" anchorCtr="0">
            <a:noAutofit/>
          </a:bodyPr>
          <a:lstStyle/>
          <a:p>
            <a:pPr marL="12700" lvl="0" algn="ctr"/>
            <a:r>
              <a:rPr lang="en-US" b="1" dirty="0"/>
              <a:t>C</a:t>
            </a:r>
            <a:r>
              <a:rPr lang="uz-Cyrl-UZ" b="1" dirty="0"/>
              <a:t>ho</a:t>
            </a:r>
            <a:r>
              <a:rPr lang="uz-Latn-UZ" b="1" dirty="0"/>
              <a:t>nak, p</a:t>
            </a:r>
            <a:r>
              <a:rPr lang="uz-Cyrl-UZ" b="1" dirty="0"/>
              <a:t>iyola</a:t>
            </a:r>
            <a:r>
              <a:rPr lang="uz-Latn-UZ" b="1" dirty="0"/>
              <a:t>  va </a:t>
            </a:r>
            <a:r>
              <a:rPr lang="uz-Cyrl-UZ" b="1" dirty="0"/>
              <a:t>likobcha</a:t>
            </a:r>
            <a:endParaRPr dirty="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40" name="Google Shape;140;p20"/>
          <p:cNvSpPr txBox="1"/>
          <p:nvPr/>
        </p:nvSpPr>
        <p:spPr>
          <a:xfrm>
            <a:off x="4057075" y="3074339"/>
            <a:ext cx="1030800" cy="72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6700" rIns="0" bIns="0" anchor="ctr" anchorCtr="0">
            <a:noAutofit/>
          </a:bodyPr>
          <a:lstStyle/>
          <a:p>
            <a:pPr marL="12700" lvl="0" algn="ctr">
              <a:buClr>
                <a:schemeClr val="dk1"/>
              </a:buClr>
              <a:buSzPts val="1100"/>
            </a:pPr>
            <a:r>
              <a:rPr lang="uz-Latn-UZ" b="1" dirty="0"/>
              <a:t>P</a:t>
            </a:r>
            <a:r>
              <a:rPr lang="uz-Cyrl-UZ" b="1" dirty="0"/>
              <a:t>iyola va likopcha</a:t>
            </a:r>
            <a:endParaRPr dirty="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41" name="Google Shape;141;p20"/>
          <p:cNvSpPr txBox="1"/>
          <p:nvPr/>
        </p:nvSpPr>
        <p:spPr>
          <a:xfrm>
            <a:off x="5756675" y="3074339"/>
            <a:ext cx="1030800" cy="72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6700" rIns="0" bIns="0" anchor="ctr" anchorCtr="0">
            <a:noAutofit/>
          </a:bodyPr>
          <a:lstStyle/>
          <a:p>
            <a:pPr marL="12700" lvl="0" algn="ctr"/>
            <a:r>
              <a:rPr lang="uz-Latn-UZ" b="1" dirty="0"/>
              <a:t>Choynak va pi</a:t>
            </a:r>
            <a:r>
              <a:rPr lang="uz-Cyrl-UZ" b="1" dirty="0"/>
              <a:t>yola</a:t>
            </a:r>
            <a:endParaRPr dirty="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42" name="Google Shape;142;p20"/>
          <p:cNvSpPr txBox="1"/>
          <p:nvPr/>
        </p:nvSpPr>
        <p:spPr>
          <a:xfrm>
            <a:off x="7456275" y="3074339"/>
            <a:ext cx="1030800" cy="72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ctr"/>
            <a:r>
              <a:rPr lang="uz-Latn-UZ" b="1" dirty="0"/>
              <a:t>Choynak va l</a:t>
            </a:r>
            <a:r>
              <a:rPr lang="uz-Cyrl-UZ" b="1" dirty="0"/>
              <a:t>ikopcha </a:t>
            </a:r>
            <a:endParaRPr sz="1600" dirty="0"/>
          </a:p>
        </p:txBody>
      </p:sp>
      <p:sp>
        <p:nvSpPr>
          <p:cNvPr id="143" name="Google Shape;143;p20"/>
          <p:cNvSpPr/>
          <p:nvPr/>
        </p:nvSpPr>
        <p:spPr>
          <a:xfrm>
            <a:off x="586213" y="3861450"/>
            <a:ext cx="1174200" cy="324600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4" name="Google Shape;144;p20"/>
          <p:cNvSpPr txBox="1"/>
          <p:nvPr/>
        </p:nvSpPr>
        <p:spPr>
          <a:xfrm>
            <a:off x="456547" y="3847192"/>
            <a:ext cx="1398325" cy="475608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12700" lvl="0" algn="ctr"/>
            <a:r>
              <a:rPr lang="uz-Cyrl-UZ" sz="1800" b="1" dirty="0">
                <a:solidFill>
                  <a:schemeClr val="bg1"/>
                </a:solidFill>
              </a:rPr>
              <a:t>5</a:t>
            </a:r>
            <a:r>
              <a:rPr lang="ru-RU" sz="1800" b="1" dirty="0">
                <a:solidFill>
                  <a:schemeClr val="bg1"/>
                </a:solidFill>
              </a:rPr>
              <a:t> ∙</a:t>
            </a:r>
            <a:r>
              <a:rPr lang="uz-Cyrl-UZ" sz="1800" b="1" dirty="0">
                <a:solidFill>
                  <a:schemeClr val="bg1"/>
                </a:solidFill>
              </a:rPr>
              <a:t>3</a:t>
            </a:r>
            <a:r>
              <a:rPr lang="uz-Latn-UZ" sz="1800" b="1" dirty="0">
                <a:solidFill>
                  <a:schemeClr val="bg1"/>
                </a:solidFill>
              </a:rPr>
              <a:t>=15</a:t>
            </a:r>
            <a:endParaRPr sz="1800" b="1" dirty="0">
              <a:solidFill>
                <a:schemeClr val="bg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45" name="Google Shape;145;p20"/>
          <p:cNvSpPr/>
          <p:nvPr/>
        </p:nvSpPr>
        <p:spPr>
          <a:xfrm>
            <a:off x="2285788" y="3861450"/>
            <a:ext cx="1174200" cy="324600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" name="Google Shape;146;p20"/>
          <p:cNvSpPr/>
          <p:nvPr/>
        </p:nvSpPr>
        <p:spPr>
          <a:xfrm>
            <a:off x="3985375" y="3861450"/>
            <a:ext cx="1174200" cy="324600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7" name="Google Shape;147;p20"/>
          <p:cNvSpPr/>
          <p:nvPr/>
        </p:nvSpPr>
        <p:spPr>
          <a:xfrm>
            <a:off x="5684963" y="3861450"/>
            <a:ext cx="1174200" cy="324600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8" name="Google Shape;148;p20"/>
          <p:cNvSpPr/>
          <p:nvPr/>
        </p:nvSpPr>
        <p:spPr>
          <a:xfrm>
            <a:off x="7384563" y="3861450"/>
            <a:ext cx="1174200" cy="324600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9" name="Google Shape;149;p20"/>
          <p:cNvSpPr txBox="1"/>
          <p:nvPr/>
        </p:nvSpPr>
        <p:spPr>
          <a:xfrm>
            <a:off x="2156122" y="3847192"/>
            <a:ext cx="1398325" cy="475608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12700" lvl="0" algn="ctr"/>
            <a:r>
              <a:rPr lang="uz-Cyrl-UZ" sz="1800" b="1" dirty="0">
                <a:solidFill>
                  <a:schemeClr val="bg1"/>
                </a:solidFill>
              </a:rPr>
              <a:t>5</a:t>
            </a:r>
            <a:r>
              <a:rPr lang="ru-RU" sz="1800" b="1" dirty="0">
                <a:solidFill>
                  <a:schemeClr val="bg1"/>
                </a:solidFill>
              </a:rPr>
              <a:t> ∙ </a:t>
            </a:r>
            <a:r>
              <a:rPr lang="uz-Cyrl-UZ" sz="1800" b="1" dirty="0">
                <a:solidFill>
                  <a:schemeClr val="bg1"/>
                </a:solidFill>
              </a:rPr>
              <a:t>3</a:t>
            </a:r>
            <a:r>
              <a:rPr lang="ru-RU" sz="1800" b="1" dirty="0">
                <a:solidFill>
                  <a:schemeClr val="bg1"/>
                </a:solidFill>
              </a:rPr>
              <a:t> ∙ </a:t>
            </a:r>
            <a:r>
              <a:rPr lang="uz-Cyrl-UZ" sz="1800" b="1" dirty="0">
                <a:solidFill>
                  <a:schemeClr val="bg1"/>
                </a:solidFill>
              </a:rPr>
              <a:t>4</a:t>
            </a:r>
            <a:r>
              <a:rPr lang="uz-Latn-UZ" sz="1800" b="1" dirty="0">
                <a:solidFill>
                  <a:schemeClr val="bg1"/>
                </a:solidFill>
              </a:rPr>
              <a:t>=60</a:t>
            </a:r>
            <a:endParaRPr sz="1800" b="1" dirty="0">
              <a:solidFill>
                <a:schemeClr val="bg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50" name="Google Shape;150;p20"/>
          <p:cNvSpPr txBox="1"/>
          <p:nvPr/>
        </p:nvSpPr>
        <p:spPr>
          <a:xfrm>
            <a:off x="3855697" y="3847192"/>
            <a:ext cx="1398325" cy="475608"/>
          </a:xfrm>
          <a:prstGeom prst="rect">
            <a:avLst/>
          </a:prstGeom>
          <a:solidFill>
            <a:srgbClr val="1A1D8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12700" lvl="0" algn="ctr"/>
            <a:r>
              <a:rPr lang="uz-Cyrl-UZ" sz="1800" b="1" dirty="0">
                <a:solidFill>
                  <a:schemeClr val="bg1"/>
                </a:solidFill>
              </a:rPr>
              <a:t>5</a:t>
            </a:r>
            <a:r>
              <a:rPr lang="ru-RU" sz="1800" b="1" dirty="0">
                <a:solidFill>
                  <a:schemeClr val="bg1"/>
                </a:solidFill>
              </a:rPr>
              <a:t> ∙</a:t>
            </a:r>
            <a:r>
              <a:rPr lang="en-US" sz="1800" b="1" dirty="0">
                <a:solidFill>
                  <a:schemeClr val="bg1"/>
                </a:solidFill>
              </a:rPr>
              <a:t> </a:t>
            </a:r>
            <a:r>
              <a:rPr lang="uz-Cyrl-UZ" sz="1800" b="1" dirty="0">
                <a:solidFill>
                  <a:schemeClr val="bg1"/>
                </a:solidFill>
              </a:rPr>
              <a:t>3</a:t>
            </a:r>
            <a:r>
              <a:rPr lang="en-US" sz="1800" b="1" dirty="0">
                <a:solidFill>
                  <a:schemeClr val="bg1"/>
                </a:solidFill>
              </a:rPr>
              <a:t> = 15</a:t>
            </a:r>
            <a:endParaRPr sz="1800" b="1" dirty="0">
              <a:solidFill>
                <a:schemeClr val="bg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51" name="Google Shape;151;p20"/>
          <p:cNvSpPr txBox="1"/>
          <p:nvPr/>
        </p:nvSpPr>
        <p:spPr>
          <a:xfrm>
            <a:off x="5555297" y="3847192"/>
            <a:ext cx="1398325" cy="475608"/>
          </a:xfrm>
          <a:prstGeom prst="rect">
            <a:avLst/>
          </a:prstGeom>
          <a:solidFill>
            <a:srgbClr val="1A1D8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12700" lvl="0" algn="ctr"/>
            <a:r>
              <a:rPr lang="uz-Cyrl-UZ" sz="1800" b="1" dirty="0">
                <a:solidFill>
                  <a:schemeClr val="bg1"/>
                </a:solidFill>
              </a:rPr>
              <a:t>5</a:t>
            </a:r>
            <a:r>
              <a:rPr lang="ru-RU" sz="1800" b="1" dirty="0">
                <a:solidFill>
                  <a:schemeClr val="bg1"/>
                </a:solidFill>
              </a:rPr>
              <a:t> ∙</a:t>
            </a:r>
            <a:r>
              <a:rPr lang="en-US" sz="1800" b="1" dirty="0">
                <a:solidFill>
                  <a:schemeClr val="bg1"/>
                </a:solidFill>
              </a:rPr>
              <a:t> 4</a:t>
            </a:r>
            <a:r>
              <a:rPr lang="uz-Cyrl-UZ" sz="1800" b="1" dirty="0">
                <a:solidFill>
                  <a:schemeClr val="bg1"/>
                </a:solidFill>
              </a:rPr>
              <a:t> </a:t>
            </a:r>
            <a:r>
              <a:rPr lang="en-US" sz="1800" b="1" dirty="0">
                <a:solidFill>
                  <a:schemeClr val="bg1"/>
                </a:solidFill>
              </a:rPr>
              <a:t>= 20</a:t>
            </a:r>
            <a:endParaRPr sz="1800" b="1" dirty="0">
              <a:solidFill>
                <a:schemeClr val="bg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52" name="Google Shape;152;p20"/>
          <p:cNvSpPr txBox="1"/>
          <p:nvPr/>
        </p:nvSpPr>
        <p:spPr>
          <a:xfrm>
            <a:off x="7254872" y="3847192"/>
            <a:ext cx="1398325" cy="475608"/>
          </a:xfrm>
          <a:prstGeom prst="rect">
            <a:avLst/>
          </a:prstGeom>
          <a:solidFill>
            <a:srgbClr val="1A1D8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12700" lvl="0" algn="ctr"/>
            <a:r>
              <a:rPr lang="uz-Cyrl-UZ" sz="1800" b="1" dirty="0">
                <a:solidFill>
                  <a:schemeClr val="bg1"/>
                </a:solidFill>
              </a:rPr>
              <a:t>3</a:t>
            </a:r>
            <a:r>
              <a:rPr lang="en-US" sz="1800" b="1" dirty="0">
                <a:solidFill>
                  <a:schemeClr val="bg1"/>
                </a:solidFill>
              </a:rPr>
              <a:t> </a:t>
            </a:r>
            <a:r>
              <a:rPr lang="ru-RU" sz="1800" b="1" dirty="0">
                <a:solidFill>
                  <a:schemeClr val="bg1"/>
                </a:solidFill>
              </a:rPr>
              <a:t>∙</a:t>
            </a:r>
            <a:r>
              <a:rPr lang="en-US" sz="1800" b="1" dirty="0">
                <a:solidFill>
                  <a:schemeClr val="bg1"/>
                </a:solidFill>
              </a:rPr>
              <a:t> 4 = 12</a:t>
            </a:r>
            <a:endParaRPr sz="1800" b="1" dirty="0">
              <a:solidFill>
                <a:schemeClr val="bg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2050" name="Picture 2" descr="Пияла 596902 - ТМЗ | Shop">
            <a:extLst>
              <a:ext uri="{FF2B5EF4-FFF2-40B4-BE49-F238E27FC236}">
                <a16:creationId xmlns:a16="http://schemas.microsoft.com/office/drawing/2014/main" id="{1683FC32-3A37-4178-A9C9-6758464CC9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376" y="1986028"/>
            <a:ext cx="558935" cy="382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9" name="Picture 2" descr="Пияла 596902 - ТМЗ | Shop">
            <a:extLst>
              <a:ext uri="{FF2B5EF4-FFF2-40B4-BE49-F238E27FC236}">
                <a16:creationId xmlns:a16="http://schemas.microsoft.com/office/drawing/2014/main" id="{5E933848-F419-4C49-B8E1-6B02A413D8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8100" y="1967630"/>
            <a:ext cx="558935" cy="382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0" name="Picture 2" descr="Пияла 596902 - ТМЗ | Shop">
            <a:extLst>
              <a:ext uri="{FF2B5EF4-FFF2-40B4-BE49-F238E27FC236}">
                <a16:creationId xmlns:a16="http://schemas.microsoft.com/office/drawing/2014/main" id="{4272C165-1281-49B5-A0ED-43FA05C61C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228" y="1999144"/>
            <a:ext cx="558935" cy="382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8" name="Picture 14" descr="Чайник 1343653 - ТМЗ | Shop">
            <a:extLst>
              <a:ext uri="{FF2B5EF4-FFF2-40B4-BE49-F238E27FC236}">
                <a16:creationId xmlns:a16="http://schemas.microsoft.com/office/drawing/2014/main" id="{E44C01DB-3EED-484F-A3E2-183D631D507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54" r="4299" b="14899"/>
          <a:stretch/>
        </p:blipFill>
        <p:spPr bwMode="auto">
          <a:xfrm>
            <a:off x="2783875" y="1784002"/>
            <a:ext cx="938837" cy="710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86155F2A-E4A2-4D04-BFD4-A4E3E053B654}"/>
              </a:ext>
            </a:extLst>
          </p:cNvPr>
          <p:cNvSpPr/>
          <p:nvPr/>
        </p:nvSpPr>
        <p:spPr>
          <a:xfrm>
            <a:off x="868843" y="4265964"/>
            <a:ext cx="50526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z-Cyrl-UZ" sz="2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</a:t>
            </a:r>
            <a:r>
              <a:rPr lang="uz-Latn-UZ" sz="2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)</a:t>
            </a:r>
            <a:endParaRPr lang="ru-RU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4" name="Прямоугольник 93">
            <a:extLst>
              <a:ext uri="{FF2B5EF4-FFF2-40B4-BE49-F238E27FC236}">
                <a16:creationId xmlns:a16="http://schemas.microsoft.com/office/drawing/2014/main" id="{669CA800-2A20-4110-961B-100C4FFB57B7}"/>
              </a:ext>
            </a:extLst>
          </p:cNvPr>
          <p:cNvSpPr/>
          <p:nvPr/>
        </p:nvSpPr>
        <p:spPr>
          <a:xfrm>
            <a:off x="2602650" y="4265964"/>
            <a:ext cx="50526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z-Latn-UZ" sz="2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b)</a:t>
            </a:r>
            <a:endParaRPr lang="ru-RU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5" name="Прямоугольник 94">
            <a:extLst>
              <a:ext uri="{FF2B5EF4-FFF2-40B4-BE49-F238E27FC236}">
                <a16:creationId xmlns:a16="http://schemas.microsoft.com/office/drawing/2014/main" id="{8B1B10B1-CEA5-427A-AB2C-D2C402EDDC3B}"/>
              </a:ext>
            </a:extLst>
          </p:cNvPr>
          <p:cNvSpPr/>
          <p:nvPr/>
        </p:nvSpPr>
        <p:spPr>
          <a:xfrm>
            <a:off x="4298560" y="4269528"/>
            <a:ext cx="48442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z-Latn-UZ" sz="2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c)</a:t>
            </a:r>
            <a:endParaRPr lang="ru-RU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8" name="Прямоугольник 97">
            <a:extLst>
              <a:ext uri="{FF2B5EF4-FFF2-40B4-BE49-F238E27FC236}">
                <a16:creationId xmlns:a16="http://schemas.microsoft.com/office/drawing/2014/main" id="{E1B73195-CEF0-46B4-B0EA-0681FDCA5171}"/>
              </a:ext>
            </a:extLst>
          </p:cNvPr>
          <p:cNvSpPr/>
          <p:nvPr/>
        </p:nvSpPr>
        <p:spPr>
          <a:xfrm>
            <a:off x="6311918" y="4712173"/>
            <a:ext cx="280397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i="1" dirty="0" err="1">
                <a:solidFill>
                  <a:srgbClr val="C00000"/>
                </a:solidFill>
              </a:rPr>
              <a:t>Javob</a:t>
            </a:r>
            <a:r>
              <a:rPr lang="en-US" sz="2000" b="1" i="1" dirty="0">
                <a:solidFill>
                  <a:srgbClr val="C00000"/>
                </a:solidFill>
              </a:rPr>
              <a:t>: </a:t>
            </a:r>
            <a:r>
              <a:rPr lang="en-US" sz="2000" b="1" i="1" dirty="0">
                <a:solidFill>
                  <a:srgbClr val="002060"/>
                </a:solidFill>
              </a:rPr>
              <a:t>15, 60 </a:t>
            </a:r>
            <a:r>
              <a:rPr lang="en-US" sz="2000" b="1" i="1" dirty="0" err="1">
                <a:solidFill>
                  <a:srgbClr val="002060"/>
                </a:solidFill>
              </a:rPr>
              <a:t>va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uz-Cyrl-UZ" sz="2000" b="1" dirty="0">
                <a:solidFill>
                  <a:srgbClr val="002060"/>
                </a:solidFill>
              </a:rPr>
              <a:t>47 ta</a:t>
            </a:r>
            <a:endParaRPr lang="ru-RU" sz="2000" dirty="0">
              <a:solidFill>
                <a:srgbClr val="002060"/>
              </a:solidFill>
            </a:endParaRP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2015866" y="1120128"/>
            <a:ext cx="0" cy="367262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Прямая соединительная линия 62"/>
          <p:cNvCxnSpPr/>
          <p:nvPr/>
        </p:nvCxnSpPr>
        <p:spPr>
          <a:xfrm>
            <a:off x="3724950" y="1072211"/>
            <a:ext cx="0" cy="367262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7481" y="995585"/>
            <a:ext cx="5214619" cy="4072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b="1" dirty="0"/>
              <a:t> </a:t>
            </a:r>
            <a:r>
              <a:rPr lang="en-US" sz="2800" b="1" i="1" dirty="0">
                <a:solidFill>
                  <a:srgbClr val="002060"/>
                </a:solidFill>
              </a:rPr>
              <a:t>6-masala. </a:t>
            </a:r>
            <a:r>
              <a:rPr lang="en-US" sz="2800" b="1" dirty="0" err="1"/>
              <a:t>Sinfda</a:t>
            </a:r>
            <a:r>
              <a:rPr lang="en-US" sz="2800" b="1" dirty="0"/>
              <a:t> 15 </a:t>
            </a:r>
            <a:r>
              <a:rPr lang="en-US" sz="2800" b="1" dirty="0" err="1"/>
              <a:t>nafar</a:t>
            </a:r>
            <a:r>
              <a:rPr lang="en-US" sz="2800" b="1" dirty="0"/>
              <a:t> </a:t>
            </a:r>
            <a:r>
              <a:rPr lang="en-US" sz="2800" b="1" dirty="0" err="1"/>
              <a:t>oʻgʻil</a:t>
            </a:r>
            <a:r>
              <a:rPr lang="en-US" sz="2800" b="1" dirty="0"/>
              <a:t> </a:t>
            </a:r>
            <a:r>
              <a:rPr lang="en-US" sz="2800" b="1" dirty="0" err="1"/>
              <a:t>va</a:t>
            </a:r>
            <a:r>
              <a:rPr lang="en-US" sz="2800" b="1" dirty="0"/>
              <a:t> 16 </a:t>
            </a:r>
            <a:r>
              <a:rPr lang="en-US" sz="2800" b="1" dirty="0" err="1"/>
              <a:t>nafar</a:t>
            </a:r>
            <a:r>
              <a:rPr lang="en-US" sz="2800" b="1" dirty="0"/>
              <a:t> </a:t>
            </a:r>
            <a:r>
              <a:rPr lang="en-US" sz="2800" b="1" dirty="0" err="1"/>
              <a:t>qiz</a:t>
            </a:r>
            <a:r>
              <a:rPr lang="en-US" sz="2800" b="1" dirty="0"/>
              <a:t> bola bor. </a:t>
            </a:r>
            <a:r>
              <a:rPr lang="en-US" sz="2800" b="1" dirty="0" err="1"/>
              <a:t>Darsdan</a:t>
            </a:r>
            <a:r>
              <a:rPr lang="en-US" sz="2800" b="1" dirty="0"/>
              <a:t> </a:t>
            </a:r>
            <a:r>
              <a:rPr lang="en-US" sz="2800" b="1" dirty="0" err="1"/>
              <a:t>keyingi</a:t>
            </a:r>
            <a:r>
              <a:rPr lang="en-US" sz="2800" b="1" dirty="0"/>
              <a:t> </a:t>
            </a:r>
            <a:r>
              <a:rPr lang="en-US" sz="2800" b="1" dirty="0" err="1"/>
              <a:t>tadbirga</a:t>
            </a:r>
            <a:r>
              <a:rPr lang="en-US" sz="2800" b="1" dirty="0"/>
              <a:t> </a:t>
            </a:r>
            <a:br>
              <a:rPr lang="en-US" sz="2800" b="1" dirty="0"/>
            </a:br>
            <a:r>
              <a:rPr lang="en-US" sz="2800" b="1" dirty="0"/>
              <a:t>3 </a:t>
            </a:r>
            <a:r>
              <a:rPr lang="en-US" sz="2800" b="1" dirty="0" err="1"/>
              <a:t>nafar</a:t>
            </a:r>
            <a:r>
              <a:rPr lang="en-US" sz="2800" b="1" dirty="0"/>
              <a:t> </a:t>
            </a:r>
            <a:r>
              <a:rPr lang="en-US" sz="2800" b="1" dirty="0" err="1"/>
              <a:t>oʻgʻil</a:t>
            </a:r>
            <a:r>
              <a:rPr lang="en-US" sz="2800" b="1" dirty="0"/>
              <a:t> bola </a:t>
            </a:r>
            <a:r>
              <a:rPr lang="en-US" sz="2800" b="1" dirty="0" err="1"/>
              <a:t>va</a:t>
            </a:r>
            <a:r>
              <a:rPr lang="en-US" sz="2800" b="1" dirty="0"/>
              <a:t> 2 </a:t>
            </a:r>
            <a:r>
              <a:rPr lang="en-US" sz="2800" b="1" dirty="0" err="1"/>
              <a:t>nafar</a:t>
            </a:r>
            <a:r>
              <a:rPr lang="en-US" sz="2800" b="1" dirty="0"/>
              <a:t> </a:t>
            </a:r>
            <a:r>
              <a:rPr lang="en-US" sz="2800" b="1" dirty="0" err="1"/>
              <a:t>qiz</a:t>
            </a:r>
            <a:r>
              <a:rPr lang="en-US" sz="2800" b="1" dirty="0"/>
              <a:t> bola </a:t>
            </a:r>
            <a:r>
              <a:rPr lang="en-US" sz="2800" b="1" dirty="0" err="1"/>
              <a:t>qatnashishi</a:t>
            </a:r>
            <a:r>
              <a:rPr lang="en-US" sz="2800" b="1" dirty="0"/>
              <a:t> </a:t>
            </a:r>
            <a:r>
              <a:rPr lang="en-US" sz="2800" b="1" dirty="0" err="1"/>
              <a:t>zarur</a:t>
            </a:r>
            <a:r>
              <a:rPr lang="en-US" sz="2800" b="1" dirty="0"/>
              <a:t>. </a:t>
            </a:r>
            <a:r>
              <a:rPr lang="en-US" sz="2800" b="1" dirty="0" err="1"/>
              <a:t>Sinfda</a:t>
            </a:r>
            <a:r>
              <a:rPr lang="en-US" sz="2800" b="1" dirty="0"/>
              <a:t> </a:t>
            </a:r>
            <a:r>
              <a:rPr lang="en-US" sz="2800" b="1" dirty="0" err="1"/>
              <a:t>bu</a:t>
            </a:r>
            <a:r>
              <a:rPr lang="en-US" sz="2800" b="1" dirty="0"/>
              <a:t> </a:t>
            </a:r>
            <a:r>
              <a:rPr lang="en-US" sz="2800" b="1" dirty="0" err="1"/>
              <a:t>ishni</a:t>
            </a:r>
            <a:r>
              <a:rPr lang="en-US" sz="2800" b="1" dirty="0"/>
              <a:t> </a:t>
            </a:r>
            <a:r>
              <a:rPr lang="en-US" sz="2800" b="1" dirty="0" err="1"/>
              <a:t>necha</a:t>
            </a:r>
            <a:r>
              <a:rPr lang="en-US" sz="2800" b="1" dirty="0"/>
              <a:t> </a:t>
            </a:r>
            <a:r>
              <a:rPr lang="en-US" sz="2800" b="1" dirty="0" err="1"/>
              <a:t>xil</a:t>
            </a:r>
            <a:r>
              <a:rPr lang="en-US" sz="2800" b="1" dirty="0"/>
              <a:t> </a:t>
            </a:r>
            <a:r>
              <a:rPr lang="en-US" sz="2800" b="1" dirty="0" err="1"/>
              <a:t>usulda</a:t>
            </a:r>
            <a:r>
              <a:rPr lang="en-US" sz="2800" b="1" dirty="0"/>
              <a:t> </a:t>
            </a:r>
            <a:r>
              <a:rPr lang="en-US" sz="2800" b="1" dirty="0" err="1"/>
              <a:t>amalga</a:t>
            </a:r>
            <a:r>
              <a:rPr lang="en-US" sz="2800" b="1" dirty="0"/>
              <a:t> </a:t>
            </a:r>
            <a:r>
              <a:rPr lang="en-US" sz="2800" b="1" dirty="0" err="1"/>
              <a:t>oshirish</a:t>
            </a:r>
            <a:r>
              <a:rPr lang="en-US" sz="2800" b="1" dirty="0"/>
              <a:t> </a:t>
            </a:r>
            <a:r>
              <a:rPr lang="en-US" sz="2800" b="1" dirty="0" err="1"/>
              <a:t>mumkin</a:t>
            </a:r>
            <a:r>
              <a:rPr lang="en-US" sz="2800" b="1" dirty="0"/>
              <a:t>?</a:t>
            </a:r>
          </a:p>
          <a:p>
            <a:pPr algn="just"/>
            <a:r>
              <a:rPr lang="en-US" sz="2800" b="1" dirty="0"/>
              <a:t>        </a:t>
            </a:r>
            <a:endParaRPr lang="ru-RU" sz="2800" b="1" dirty="0"/>
          </a:p>
        </p:txBody>
      </p:sp>
      <p:sp>
        <p:nvSpPr>
          <p:cNvPr id="4" name="object 4"/>
          <p:cNvSpPr txBox="1">
            <a:spLocks/>
          </p:cNvSpPr>
          <p:nvPr/>
        </p:nvSpPr>
        <p:spPr>
          <a:xfrm>
            <a:off x="1125968" y="160424"/>
            <a:ext cx="7484635" cy="464529"/>
          </a:xfrm>
          <a:prstGeom prst="rect">
            <a:avLst/>
          </a:prstGeom>
        </p:spPr>
        <p:txBody>
          <a:bodyPr vert="horz" wrap="square" lIns="0" tIns="24616" rIns="0" bIns="0" rtlCol="0">
            <a:spAutoFit/>
          </a:bodyPr>
          <a:lstStyle>
            <a:lvl1pPr>
              <a:defRPr sz="2650" b="1" i="0">
                <a:solidFill>
                  <a:srgbClr val="FEFEFE"/>
                </a:solidFill>
                <a:latin typeface="Arial"/>
                <a:ea typeface="+mj-ea"/>
                <a:cs typeface="Arial"/>
              </a:defRPr>
            </a:lvl1pPr>
          </a:lstStyle>
          <a:p>
            <a:pPr defTabSz="1363327"/>
            <a:r>
              <a:rPr lang="en-US" sz="2857">
                <a:solidFill>
                  <a:schemeClr val="bg1"/>
                </a:solidFill>
                <a:cs typeface="Arial" pitchFamily="34" charset="0"/>
              </a:rPr>
              <a:t>KOMBINATORIKAGA DOIR MASALALAR</a:t>
            </a:r>
          </a:p>
        </p:txBody>
      </p:sp>
      <p:cxnSp>
        <p:nvCxnSpPr>
          <p:cNvPr id="17" name="Прямая соединительная линия 16">
            <a:extLst>
              <a:ext uri="{FF2B5EF4-FFF2-40B4-BE49-F238E27FC236}">
                <a16:creationId xmlns:a16="http://schemas.microsoft.com/office/drawing/2014/main" id="{CB998249-EAD2-40FD-A665-0D78822B3FB0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472E7072-940A-4FED-9B89-8798322EF425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  <p:pic>
        <p:nvPicPr>
          <p:cNvPr id="2050" name="Picture 2" descr="Мадад” ННТ бошланғич синф ўқувчиларини бепул овқат билан таъминлаш  таклифини билдирмоқда - Hudud24.uz">
            <a:extLst>
              <a:ext uri="{FF2B5EF4-FFF2-40B4-BE49-F238E27FC236}">
                <a16:creationId xmlns:a16="http://schemas.microsoft.com/office/drawing/2014/main" id="{1238C010-2C6B-4FB9-9A8E-2F165DD72F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9604" y="1651889"/>
            <a:ext cx="3283885" cy="2175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764891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2701163503"/>
              </p:ext>
            </p:extLst>
          </p:nvPr>
        </p:nvGraphicFramePr>
        <p:xfrm>
          <a:off x="520700" y="374650"/>
          <a:ext cx="8458200" cy="43497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6668368" y="4655638"/>
            <a:ext cx="247563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i="1" dirty="0" err="1">
                <a:solidFill>
                  <a:srgbClr val="002060"/>
                </a:solidFill>
              </a:rPr>
              <a:t>Javob</a:t>
            </a:r>
            <a:r>
              <a:rPr lang="en-US" sz="2400" b="1" i="1" dirty="0">
                <a:solidFill>
                  <a:srgbClr val="002060"/>
                </a:solidFill>
              </a:rPr>
              <a:t>: </a:t>
            </a:r>
            <a:r>
              <a:rPr lang="ru-RU" sz="2400" b="1" dirty="0">
                <a:solidFill>
                  <a:srgbClr val="002060"/>
                </a:solidFill>
              </a:rPr>
              <a:t>655200</a:t>
            </a:r>
            <a:endParaRPr lang="ru-RU" sz="2400" dirty="0">
              <a:solidFill>
                <a:srgbClr val="002060"/>
              </a:solidFill>
            </a:endParaRPr>
          </a:p>
          <a:p>
            <a:pPr lvl="0"/>
            <a:endParaRPr lang="ru-RU" sz="2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512163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650" y="880239"/>
            <a:ext cx="8852839" cy="1954029"/>
          </a:xfrm>
        </p:spPr>
        <p:txBody>
          <a:bodyPr/>
          <a:lstStyle/>
          <a:p>
            <a:pPr marL="114300" indent="0" algn="just">
              <a:buNone/>
            </a:pPr>
            <a:r>
              <a:rPr lang="uz-Latn-UZ" sz="2300" b="1" i="1" dirty="0">
                <a:solidFill>
                  <a:srgbClr val="002060"/>
                </a:solidFill>
                <a:latin typeface="+mn-lt"/>
                <a:cs typeface="Calibri" panose="020F0502020204030204" pitchFamily="34" charset="0"/>
              </a:rPr>
              <a:t>7</a:t>
            </a:r>
            <a:r>
              <a:rPr lang="en-US" sz="2300" b="1" i="1" dirty="0">
                <a:solidFill>
                  <a:srgbClr val="002060"/>
                </a:solidFill>
                <a:latin typeface="+mn-lt"/>
                <a:cs typeface="Calibri" panose="020F0502020204030204" pitchFamily="34" charset="0"/>
              </a:rPr>
              <a:t>-masala.</a:t>
            </a:r>
            <a:r>
              <a:rPr lang="en-US" sz="2300" b="1" dirty="0">
                <a:solidFill>
                  <a:srgbClr val="002060"/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300" b="1" dirty="0" err="1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Avtotransport</a:t>
            </a:r>
            <a:r>
              <a:rPr lang="en-US" sz="2300" b="1" dirty="0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300" b="1" dirty="0" err="1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vositalariga</a:t>
            </a:r>
            <a:r>
              <a:rPr lang="en-US" sz="2300" b="1" dirty="0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 00 A123 NN </a:t>
            </a:r>
            <a:r>
              <a:rPr lang="en-US" sz="2300" b="1" dirty="0" err="1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ko‘rinishida</a:t>
            </a:r>
            <a:r>
              <a:rPr lang="en-US" sz="2300" b="1" dirty="0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300" b="1" dirty="0" err="1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raqam</a:t>
            </a:r>
            <a:r>
              <a:rPr lang="en-US" sz="2300" b="1" dirty="0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300" b="1" dirty="0" err="1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beriladi</a:t>
            </a:r>
            <a:r>
              <a:rPr lang="en-US" sz="2300" b="1" dirty="0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. </a:t>
            </a:r>
            <a:r>
              <a:rPr lang="en-US" sz="2300" b="1" dirty="0" err="1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Raqamlashda</a:t>
            </a:r>
            <a:r>
              <a:rPr lang="en-US" sz="2300" b="1" dirty="0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300" b="1" dirty="0" err="1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lotin</a:t>
            </a:r>
            <a:r>
              <a:rPr lang="en-US" sz="2300" b="1" dirty="0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300" b="1" dirty="0" err="1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alifbosidagi</a:t>
            </a:r>
            <a:r>
              <a:rPr lang="en-US" sz="2300" b="1" dirty="0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 I </a:t>
            </a:r>
            <a:r>
              <a:rPr lang="en-US" sz="2300" b="1" dirty="0" err="1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harfidan</a:t>
            </a:r>
            <a:r>
              <a:rPr lang="en-US" sz="2300" b="1" dirty="0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  </a:t>
            </a:r>
            <a:r>
              <a:rPr lang="en-US" sz="2300" b="1" dirty="0" err="1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tashqari</a:t>
            </a:r>
            <a:r>
              <a:rPr lang="en-US" sz="2300" b="1" dirty="0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300" b="1" dirty="0" err="1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barcha</a:t>
            </a:r>
            <a:r>
              <a:rPr lang="en-US" sz="2300" b="1" dirty="0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300" b="1" dirty="0" err="1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harflar</a:t>
            </a:r>
            <a:r>
              <a:rPr lang="en-US" sz="2300" b="1" dirty="0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300" b="1" dirty="0" err="1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va</a:t>
            </a:r>
            <a:r>
              <a:rPr lang="en-US" sz="2300" b="1" dirty="0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 10 ta </a:t>
            </a:r>
            <a:r>
              <a:rPr lang="en-US" sz="2300" b="1" dirty="0" err="1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raqamdan</a:t>
            </a:r>
            <a:r>
              <a:rPr lang="en-US" sz="2300" b="1" dirty="0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  </a:t>
            </a:r>
            <a:r>
              <a:rPr lang="en-US" sz="2300" b="1" dirty="0" err="1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foydalaniladi</a:t>
            </a:r>
            <a:r>
              <a:rPr lang="en-US" sz="2300" b="1" dirty="0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. Agar </a:t>
            </a:r>
            <a:r>
              <a:rPr lang="en-US" sz="2300" b="1" dirty="0" err="1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Sirdaryo</a:t>
            </a:r>
            <a:r>
              <a:rPr lang="en-US" sz="2300" b="1" dirty="0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300" b="1" dirty="0" err="1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viloyati</a:t>
            </a:r>
            <a:r>
              <a:rPr lang="en-US" sz="2300" b="1" dirty="0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300" b="1" dirty="0" err="1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hududiy</a:t>
            </a:r>
            <a:r>
              <a:rPr lang="en-US" sz="2300" b="1" dirty="0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300" b="1" dirty="0" err="1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kodi</a:t>
            </a:r>
            <a:r>
              <a:rPr lang="en-US" sz="2300" b="1" dirty="0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 20 dan 24 </a:t>
            </a:r>
            <a:r>
              <a:rPr lang="en-US" sz="2300" b="1" dirty="0" err="1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gacha</a:t>
            </a:r>
            <a:r>
              <a:rPr lang="en-US" sz="2300" b="1" dirty="0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300" b="1" dirty="0" err="1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bo</a:t>
            </a:r>
            <a:r>
              <a:rPr lang="uz-Latn-UZ" sz="2300" b="1" dirty="0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‘</a:t>
            </a:r>
            <a:r>
              <a:rPr lang="en-US" sz="2300" b="1" dirty="0" err="1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lsa</a:t>
            </a:r>
            <a:r>
              <a:rPr lang="en-US" sz="2300" b="1" dirty="0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, </a:t>
            </a:r>
            <a:r>
              <a:rPr lang="en-US" sz="2300" b="1" dirty="0" err="1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bu</a:t>
            </a:r>
            <a:r>
              <a:rPr lang="en-US" sz="2300" b="1" dirty="0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300" b="1" dirty="0" err="1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viloyatda</a:t>
            </a:r>
            <a:r>
              <a:rPr lang="en-US" sz="2300" b="1" dirty="0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300" b="1" dirty="0" err="1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avtotransport</a:t>
            </a:r>
            <a:r>
              <a:rPr lang="en-US" sz="2300" b="1" dirty="0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300" b="1" dirty="0" err="1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vositalarini</a:t>
            </a:r>
            <a:r>
              <a:rPr lang="en-US" sz="2300" b="1" dirty="0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  </a:t>
            </a:r>
            <a:r>
              <a:rPr lang="en-US" sz="2300" b="1" dirty="0" err="1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necha</a:t>
            </a:r>
            <a:r>
              <a:rPr lang="en-US" sz="2300" b="1" dirty="0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300" b="1" dirty="0" err="1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xil</a:t>
            </a:r>
            <a:r>
              <a:rPr lang="en-US" sz="2300" b="1" dirty="0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300" b="1" dirty="0" err="1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usulda</a:t>
            </a:r>
            <a:r>
              <a:rPr lang="en-US" sz="2300" b="1" dirty="0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300" b="1" dirty="0" err="1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raqamlash</a:t>
            </a:r>
            <a:r>
              <a:rPr lang="en-US" sz="2300" b="1" dirty="0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300" b="1" dirty="0" err="1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mumkin</a:t>
            </a:r>
            <a:r>
              <a:rPr lang="en-US" sz="2300" b="1" dirty="0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?</a:t>
            </a:r>
            <a:endParaRPr lang="ru-RU" sz="2300" b="1" dirty="0">
              <a:solidFill>
                <a:schemeClr val="tx1"/>
              </a:solidFill>
              <a:latin typeface="+mn-lt"/>
              <a:cs typeface="Calibri" panose="020F0502020204030204" pitchFamily="34" charset="0"/>
            </a:endParaRPr>
          </a:p>
        </p:txBody>
      </p:sp>
      <p:pic>
        <p:nvPicPr>
          <p:cNvPr id="4098" name="Picture 2" descr="O`zbekistonning yangi avtomobil raqamlari, O`zbekiston avtomobil kodlari -  O`zbekiston ma`lumotnomas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8650" y="3298476"/>
            <a:ext cx="3701318" cy="1734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2" name="Прямая соединительная линия 11">
            <a:extLst>
              <a:ext uri="{FF2B5EF4-FFF2-40B4-BE49-F238E27FC236}">
                <a16:creationId xmlns:a16="http://schemas.microsoft.com/office/drawing/2014/main" id="{E14E77ED-0281-47FB-870F-9200762988D8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8C0B9ECA-77AE-4A55-B273-051B56B071FA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  <p:extLst>
      <p:ext uri="{BB962C8B-B14F-4D97-AF65-F5344CB8AC3E}">
        <p14:creationId xmlns:p14="http://schemas.microsoft.com/office/powerpoint/2010/main" val="138020419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6046" y="1019985"/>
            <a:ext cx="7023380" cy="2831416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842730" y="604851"/>
            <a:ext cx="719344" cy="700549"/>
          </a:xfrm>
          <a:prstGeom prst="rect">
            <a:avLst/>
          </a:prstGeom>
          <a:noFill/>
        </p:spPr>
        <p:txBody>
          <a:bodyPr wrap="square" lIns="145135" tIns="72567" rIns="145135" bIns="72567">
            <a:spAutoFit/>
          </a:bodyPr>
          <a:lstStyle/>
          <a:p>
            <a:pPr algn="ctr"/>
            <a:r>
              <a:rPr lang="en-US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5</a:t>
            </a:r>
          </a:p>
        </p:txBody>
      </p:sp>
      <p:sp>
        <p:nvSpPr>
          <p:cNvPr id="10" name="Rectangle 9"/>
          <p:cNvSpPr/>
          <p:nvPr/>
        </p:nvSpPr>
        <p:spPr>
          <a:xfrm>
            <a:off x="2937320" y="604851"/>
            <a:ext cx="1014188" cy="700549"/>
          </a:xfrm>
          <a:prstGeom prst="rect">
            <a:avLst/>
          </a:prstGeom>
          <a:noFill/>
        </p:spPr>
        <p:txBody>
          <a:bodyPr wrap="square" lIns="145135" tIns="72567" rIns="145135" bIns="72567">
            <a:spAutoFit/>
          </a:bodyPr>
          <a:lstStyle/>
          <a:p>
            <a:pPr algn="ctr"/>
            <a:r>
              <a:rPr lang="en-US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2</a:t>
            </a:r>
            <a:r>
              <a:rPr lang="ru-RU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5</a:t>
            </a:r>
            <a:endParaRPr lang="en-US" sz="36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340943" y="685383"/>
            <a:ext cx="1810502" cy="700549"/>
          </a:xfrm>
          <a:prstGeom prst="rect">
            <a:avLst/>
          </a:prstGeom>
          <a:noFill/>
        </p:spPr>
        <p:txBody>
          <a:bodyPr wrap="square" lIns="145135" tIns="72567" rIns="145135" bIns="72567">
            <a:spAutoFit/>
          </a:bodyPr>
          <a:lstStyle/>
          <a:p>
            <a:pPr algn="ctr"/>
            <a:r>
              <a:rPr lang="en-US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2</a:t>
            </a:r>
            <a:r>
              <a:rPr lang="ru-RU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5</a:t>
            </a:r>
            <a:r>
              <a:rPr lang="en-US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*2</a:t>
            </a:r>
            <a:r>
              <a:rPr lang="ru-RU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5</a:t>
            </a:r>
            <a:endParaRPr lang="en-US" sz="36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319763" y="3421448"/>
            <a:ext cx="2606813" cy="700549"/>
          </a:xfrm>
          <a:prstGeom prst="rect">
            <a:avLst/>
          </a:prstGeom>
          <a:noFill/>
        </p:spPr>
        <p:txBody>
          <a:bodyPr wrap="square" lIns="145135" tIns="72567" rIns="145135" bIns="72567">
            <a:spAutoFit/>
          </a:bodyPr>
          <a:lstStyle/>
          <a:p>
            <a:pPr algn="ctr"/>
            <a:r>
              <a:rPr lang="en-US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10*10*10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93302" y="4186003"/>
                <a:ext cx="6831105" cy="82110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wrap="square" lIns="81638" tIns="40820" rIns="81638" bIns="40820">
                <a:spAutoFit/>
              </a:bodyPr>
              <a:lstStyle/>
              <a:p>
                <a:pPr algn="r">
                  <a:defRPr/>
                </a:pPr>
                <a14:m>
                  <m:oMath xmlns:m="http://schemas.openxmlformats.org/officeDocument/2006/math">
                    <m:r>
                      <a:rPr lang="en-US" sz="2400" b="1" i="1" smtClean="0">
                        <a:latin typeface="Cambria Math" panose="02040503050406030204" pitchFamily="18" charset="0"/>
                      </a:rPr>
                      <m:t>𝑵</m:t>
                    </m:r>
                    <m:r>
                      <a:rPr lang="en-US" sz="2400" b="1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400" b="1" i="1" smtClean="0">
                        <a:latin typeface="Cambria Math" panose="02040503050406030204" pitchFamily="18" charset="0"/>
                      </a:rPr>
                      <m:t>𝟓</m:t>
                    </m:r>
                    <m:r>
                      <a:rPr lang="en-US" sz="24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en-US" sz="24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𝟐𝟓</m:t>
                    </m:r>
                    <m:r>
                      <a:rPr lang="en-US" sz="24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en-US" sz="24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𝟏𝟎</m:t>
                    </m:r>
                    <m:r>
                      <a:rPr lang="en-US" sz="24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en-US" sz="24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𝟏𝟎</m:t>
                    </m:r>
                    <m:r>
                      <a:rPr lang="en-US" sz="24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en-US" sz="24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𝟏𝟎</m:t>
                    </m:r>
                    <m:r>
                      <a:rPr lang="en-US" sz="24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en-US" sz="24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𝟐𝟓</m:t>
                    </m:r>
                    <m:r>
                      <a:rPr lang="en-US" sz="24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en-US" sz="2400" b="1" i="1" smtClean="0">
                        <a:latin typeface="Cambria Math"/>
                        <a:ea typeface="Cambria Math" panose="02040503050406030204" pitchFamily="18" charset="0"/>
                      </a:rPr>
                      <m:t>𝟐𝟓</m:t>
                    </m:r>
                    <m:r>
                      <a:rPr lang="en-US" sz="24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ru-RU" sz="2400" b="1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ru-RU" sz="2400" b="1" i="1">
                        <a:latin typeface="Cambria Math"/>
                        <a:ea typeface="Cambria Math" panose="02040503050406030204" pitchFamily="18" charset="0"/>
                      </a:rPr>
                      <m:t>𝟕𝟖</m:t>
                    </m:r>
                    <m:r>
                      <a:rPr lang="ru-RU" sz="2400" b="1" i="1">
                        <a:latin typeface="Cambria Math"/>
                        <a:ea typeface="Cambria Math" panose="02040503050406030204" pitchFamily="18" charset="0"/>
                      </a:rPr>
                      <m:t> </m:t>
                    </m:r>
                    <m:r>
                      <a:rPr lang="ru-RU" sz="2400" b="1" i="1">
                        <a:latin typeface="Cambria Math"/>
                        <a:ea typeface="Cambria Math" panose="02040503050406030204" pitchFamily="18" charset="0"/>
                      </a:rPr>
                      <m:t>𝟏𝟐𝟓</m:t>
                    </m:r>
                    <m:r>
                      <a:rPr lang="en-US" sz="24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sz="24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𝟎𝟎𝟎</m:t>
                    </m:r>
                  </m:oMath>
                </a14:m>
                <a:endParaRPr lang="en-US" sz="2400" b="1" dirty="0">
                  <a:latin typeface="+mn-lt"/>
                  <a:cs typeface="Calibri" panose="020F0502020204030204" pitchFamily="34" charset="0"/>
                </a:endParaRPr>
              </a:p>
              <a:p>
                <a:pPr algn="r">
                  <a:defRPr/>
                </a:pPr>
                <a:endParaRPr lang="en-US" sz="2400" b="1" i="1" dirty="0">
                  <a:solidFill>
                    <a:srgbClr val="C00000"/>
                  </a:solidFill>
                  <a:latin typeface="+mn-lt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302" y="4186003"/>
                <a:ext cx="6831105" cy="821101"/>
              </a:xfrm>
              <a:prstGeom prst="rect">
                <a:avLst/>
              </a:prstGeom>
              <a:blipFill rotWithShape="1">
                <a:blip r:embed="rId3"/>
                <a:stretch>
                  <a:fillRect r="-446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4527736" y="4613838"/>
                <a:ext cx="4522962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r">
                  <a:defRPr/>
                </a:pPr>
                <a:r>
                  <a:rPr lang="en-US" sz="2540" b="1" i="1" dirty="0">
                    <a:solidFill>
                      <a:srgbClr val="002060"/>
                    </a:solidFill>
                  </a:rPr>
                  <a:t>Javob:</a:t>
                </a:r>
                <a:r>
                  <a:rPr lang="en-US" sz="2540" b="1" i="1" dirty="0">
                    <a:solidFill>
                      <a:srgbClr val="C00000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ru-RU" sz="2800" b="1" i="1">
                        <a:latin typeface="Cambria Math"/>
                        <a:ea typeface="Cambria Math" panose="02040503050406030204" pitchFamily="18" charset="0"/>
                      </a:rPr>
                      <m:t>𝟕𝟖</m:t>
                    </m:r>
                    <m:r>
                      <a:rPr lang="ru-RU" sz="2800" b="1" i="1">
                        <a:latin typeface="Cambria Math"/>
                        <a:ea typeface="Cambria Math" panose="02040503050406030204" pitchFamily="18" charset="0"/>
                      </a:rPr>
                      <m:t> </m:t>
                    </m:r>
                    <m:r>
                      <a:rPr lang="ru-RU" sz="2800" b="1" i="1">
                        <a:latin typeface="Cambria Math"/>
                        <a:ea typeface="Cambria Math" panose="02040503050406030204" pitchFamily="18" charset="0"/>
                      </a:rPr>
                      <m:t>𝟏𝟐𝟓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𝟎𝟎𝟎</m:t>
                    </m:r>
                  </m:oMath>
                </a14:m>
                <a:endParaRPr lang="en-US" sz="2540" b="1" dirty="0"/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27736" y="4613838"/>
                <a:ext cx="4522962" cy="523220"/>
              </a:xfrm>
              <a:prstGeom prst="rect">
                <a:avLst/>
              </a:prstGeom>
              <a:blipFill rotWithShape="1">
                <a:blip r:embed="rId4"/>
                <a:stretch>
                  <a:fillRect t="-4651" b="-2674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8173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1" grpId="0"/>
      <p:bldP spid="12" grpId="0"/>
      <p:bldP spid="13" grpId="0" animBg="1"/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2"/>
          <p:cNvSpPr txBox="1">
            <a:spLocks/>
          </p:cNvSpPr>
          <p:nvPr/>
        </p:nvSpPr>
        <p:spPr>
          <a:xfrm>
            <a:off x="1094479" y="2137847"/>
            <a:ext cx="6680271" cy="1492712"/>
          </a:xfrm>
          <a:prstGeom prst="rect">
            <a:avLst/>
          </a:prstGeom>
        </p:spPr>
        <p:txBody>
          <a:bodyPr vert="horz" wrap="square" lIns="0" tIns="15236" rIns="0" bIns="0" rtlCol="0">
            <a:spAutoFit/>
          </a:bodyPr>
          <a:lstStyle>
            <a:lvl1pPr>
              <a:defRPr sz="2650" b="1" i="0">
                <a:solidFill>
                  <a:srgbClr val="FEFEFE"/>
                </a:solidFill>
                <a:latin typeface="Arial"/>
                <a:ea typeface="+mj-ea"/>
                <a:cs typeface="Arial"/>
              </a:defRPr>
            </a:lvl1pPr>
          </a:lstStyle>
          <a:p>
            <a:pPr marL="39361" algn="ctr">
              <a:spcBef>
                <a:spcPts val="120"/>
              </a:spcBef>
            </a:pPr>
            <a:r>
              <a:rPr lang="en-US" sz="48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E’TIBORINGIZ UCHUN RAHMAT!</a:t>
            </a:r>
            <a:endParaRPr lang="en-US" sz="4400" spc="10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cxnSp>
        <p:nvCxnSpPr>
          <p:cNvPr id="12" name="Прямая соединительная линия 11">
            <a:extLst>
              <a:ext uri="{FF2B5EF4-FFF2-40B4-BE49-F238E27FC236}">
                <a16:creationId xmlns:a16="http://schemas.microsoft.com/office/drawing/2014/main" id="{742420C4-6C74-4646-AB0E-3B3C77BB29FD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8B570B0E-9DCB-4460-B703-B508D560EA29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  <p:extLst>
      <p:ext uri="{BB962C8B-B14F-4D97-AF65-F5344CB8AC3E}">
        <p14:creationId xmlns:p14="http://schemas.microsoft.com/office/powerpoint/2010/main" val="2903127915"/>
      </p:ext>
    </p:extLst>
  </p:cSld>
  <p:clrMapOvr>
    <a:masterClrMapping/>
  </p:clrMapOvr>
</p:sld>
</file>

<file path=ppt/theme/theme1.xml><?xml version="1.0" encoding="utf-8"?>
<a:theme xmlns:a="http://schemas.openxmlformats.org/drawingml/2006/main" name="Agile Infographics by Slidesgo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2506E"/>
      </a:accent1>
      <a:accent2>
        <a:srgbClr val="1D2F40"/>
      </a:accent2>
      <a:accent3>
        <a:srgbClr val="43CAD9"/>
      </a:accent3>
      <a:accent4>
        <a:srgbClr val="F29F05"/>
      </a:accent4>
      <a:accent5>
        <a:srgbClr val="F28080"/>
      </a:accent5>
      <a:accent6>
        <a:srgbClr val="FF8AB7"/>
      </a:accent6>
      <a:hlink>
        <a:srgbClr val="999999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1129</TotalTime>
  <Words>897</Words>
  <Application>Microsoft Office PowerPoint</Application>
  <PresentationFormat>Экран (16:9)</PresentationFormat>
  <Paragraphs>142</Paragraphs>
  <Slides>19</Slides>
  <Notes>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8" baseType="lpstr">
      <vt:lpstr>Arial Black</vt:lpstr>
      <vt:lpstr>Arial</vt:lpstr>
      <vt:lpstr>Aharoni</vt:lpstr>
      <vt:lpstr>Fira Sans Extra Condensed Medium</vt:lpstr>
      <vt:lpstr>Cambria Math</vt:lpstr>
      <vt:lpstr>Roboto</vt:lpstr>
      <vt:lpstr>Calibri</vt:lpstr>
      <vt:lpstr>Fira Sans Extra Condensed</vt:lpstr>
      <vt:lpstr>Agile Infographics by Slidesgo</vt:lpstr>
      <vt:lpstr>Презентация PowerPoint</vt:lpstr>
      <vt:lpstr>Презентация PowerPoint</vt:lpstr>
      <vt:lpstr>Презентация PowerPoint</vt:lpstr>
      <vt:lpstr>1-masala. Shkafda 4 ta matematika, 4 ta geografiya, 5 ta fizika va 7 ta ingliz tili faniga oid kitoblar bor. Shkafdan bitta kitobni necha xil usulda tanlash mumkin?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Agile Infographics</dc:title>
  <dc:creator>Hello</dc:creator>
  <cp:lastModifiedBy>User</cp:lastModifiedBy>
  <cp:revision>76</cp:revision>
  <cp:lastPrinted>2022-03-23T04:35:10Z</cp:lastPrinted>
  <dcterms:modified xsi:type="dcterms:W3CDTF">2023-02-01T07:24:16Z</dcterms:modified>
</cp:coreProperties>
</file>