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>
  <p:sldMasterIdLst>
    <p:sldMasterId id="2147483648" r:id="rId1"/>
  </p:sldMasterIdLst>
  <p:notesMasterIdLst>
    <p:notesMasterId r:id="rId27"/>
  </p:notesMasterIdLst>
  <p:handoutMasterIdLst>
    <p:handoutMasterId r:id="rId28"/>
  </p:handoutMasterIdLst>
  <p:sldIdLst>
    <p:sldId id="310" r:id="rId2"/>
    <p:sldId id="311" r:id="rId3"/>
    <p:sldId id="371" r:id="rId4"/>
    <p:sldId id="314" r:id="rId5"/>
    <p:sldId id="391" r:id="rId6"/>
    <p:sldId id="315" r:id="rId7"/>
    <p:sldId id="316" r:id="rId8"/>
    <p:sldId id="318" r:id="rId9"/>
    <p:sldId id="319" r:id="rId10"/>
    <p:sldId id="321" r:id="rId11"/>
    <p:sldId id="365" r:id="rId12"/>
    <p:sldId id="328" r:id="rId13"/>
    <p:sldId id="332" r:id="rId14"/>
    <p:sldId id="387" r:id="rId15"/>
    <p:sldId id="390" r:id="rId16"/>
    <p:sldId id="372" r:id="rId17"/>
    <p:sldId id="392" r:id="rId18"/>
    <p:sldId id="312" r:id="rId19"/>
    <p:sldId id="313" r:id="rId20"/>
    <p:sldId id="377" r:id="rId21"/>
    <p:sldId id="324" r:id="rId22"/>
    <p:sldId id="325" r:id="rId23"/>
    <p:sldId id="366" r:id="rId24"/>
    <p:sldId id="389" r:id="rId25"/>
    <p:sldId id="388" r:id="rId26"/>
  </p:sldIdLst>
  <p:sldSz cx="12192000" cy="6858000"/>
  <p:notesSz cx="6858000" cy="9144000"/>
  <p:defaultTextStyle>
    <a:defPPr rtl="0"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99"/>
    <a:srgbClr val="DAB842"/>
    <a:srgbClr val="990033"/>
    <a:srgbClr val="002060"/>
    <a:srgbClr val="D9B0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125E5076-3810-47DD-B79F-674D7AD40C01}" styleName="深色样式 1 - 强调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4" autoAdjust="0"/>
    <p:restoredTop sz="77452" autoAdjust="0"/>
  </p:normalViewPr>
  <p:slideViewPr>
    <p:cSldViewPr snapToGrid="0" showGuides="1">
      <p:cViewPr varScale="1">
        <p:scale>
          <a:sx n="74" d="100"/>
          <a:sy n="74" d="100"/>
        </p:scale>
        <p:origin x="372" y="54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0" d="100"/>
          <a:sy n="90" d="100"/>
        </p:scale>
        <p:origin x="3774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diagrams/_rels/data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5.png"/></Relationships>
</file>

<file path=ppt/diagrams/_rels/drawing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5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#2">
  <dgm:title val=""/>
  <dgm:desc val=""/>
  <dgm:catLst>
    <dgm:cat type="colorful" pri="10100"/>
  </dgm:catLst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C398B2B-8E15-457C-8FBA-C82A23137CD3}" type="doc">
      <dgm:prSet loTypeId="urn:microsoft.com/office/officeart/2005/8/layout/arrow2#1" loCatId="process" qsTypeId="urn:microsoft.com/office/officeart/2005/8/quickstyle/simple1#1" qsCatId="simple" csTypeId="urn:microsoft.com/office/officeart/2005/8/colors/colorful1#1" csCatId="colorful" phldr="1"/>
      <dgm:spPr/>
      <dgm:t>
        <a:bodyPr/>
        <a:lstStyle/>
        <a:p>
          <a:endParaRPr lang="ru-RU"/>
        </a:p>
      </dgm:t>
    </dgm:pt>
    <dgm:pt modelId="{2B086049-F8C5-4CAB-9E5B-D555739E8E87}">
      <dgm:prSet phldrT="[Текст]" custT="1"/>
      <dgm:spPr/>
      <dgm:t>
        <a:bodyPr/>
        <a:lstStyle/>
        <a:p>
          <a:r>
            <a:rPr lang="en-US" sz="2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32 ta</a:t>
          </a:r>
          <a:endParaRPr lang="ru-RU" sz="24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2A2E447-1495-4B12-81F5-C448D4804CFA}" type="parTrans" cxnId="{30BCB28A-FEC6-460C-90F2-075AA0875921}">
      <dgm:prSet/>
      <dgm:spPr/>
      <dgm:t>
        <a:bodyPr/>
        <a:lstStyle/>
        <a:p>
          <a:endParaRPr lang="ru-RU"/>
        </a:p>
      </dgm:t>
    </dgm:pt>
    <dgm:pt modelId="{2902630C-3C56-4B2B-91E5-BED3A7EFEC15}" type="sibTrans" cxnId="{30BCB28A-FEC6-460C-90F2-075AA0875921}">
      <dgm:prSet/>
      <dgm:spPr/>
      <dgm:t>
        <a:bodyPr/>
        <a:lstStyle/>
        <a:p>
          <a:endParaRPr lang="ru-RU"/>
        </a:p>
      </dgm:t>
    </dgm:pt>
    <dgm:pt modelId="{FCE73CE4-D2C5-4700-BFDE-5C20151F9219}">
      <dgm:prSet phldrT="[Текст]" phldr="1"/>
      <dgm:spPr/>
      <dgm:t>
        <a:bodyPr/>
        <a:lstStyle/>
        <a:p>
          <a:endParaRPr lang="ru-RU"/>
        </a:p>
      </dgm:t>
    </dgm:pt>
    <dgm:pt modelId="{484DCC57-D011-4612-BD4C-6D0614AA3758}" type="parTrans" cxnId="{FF68C598-0AD2-4BBE-B413-901DE8BEA3CC}">
      <dgm:prSet/>
      <dgm:spPr/>
      <dgm:t>
        <a:bodyPr/>
        <a:lstStyle/>
        <a:p>
          <a:endParaRPr lang="ru-RU"/>
        </a:p>
      </dgm:t>
    </dgm:pt>
    <dgm:pt modelId="{0A1D79B9-5D9C-41E0-B085-75CAB223F411}" type="sibTrans" cxnId="{FF68C598-0AD2-4BBE-B413-901DE8BEA3CC}">
      <dgm:prSet/>
      <dgm:spPr/>
      <dgm:t>
        <a:bodyPr/>
        <a:lstStyle/>
        <a:p>
          <a:endParaRPr lang="ru-RU"/>
        </a:p>
      </dgm:t>
    </dgm:pt>
    <dgm:pt modelId="{E9B929B1-0D1F-4626-9047-5252F11A45CB}">
      <dgm:prSet phldrT="[Текст]" phldr="1"/>
      <dgm:spPr/>
      <dgm:t>
        <a:bodyPr/>
        <a:lstStyle/>
        <a:p>
          <a:endParaRPr lang="ru-RU"/>
        </a:p>
      </dgm:t>
    </dgm:pt>
    <dgm:pt modelId="{9A802661-51D0-4E40-BF88-58C80156BBB4}" type="parTrans" cxnId="{D51557F8-9B57-44BA-979F-444FEAFF65BD}">
      <dgm:prSet/>
      <dgm:spPr/>
      <dgm:t>
        <a:bodyPr/>
        <a:lstStyle/>
        <a:p>
          <a:endParaRPr lang="ru-RU"/>
        </a:p>
      </dgm:t>
    </dgm:pt>
    <dgm:pt modelId="{5292A6A3-8E51-400E-A726-17DB9CD69AB2}" type="sibTrans" cxnId="{D51557F8-9B57-44BA-979F-444FEAFF65BD}">
      <dgm:prSet/>
      <dgm:spPr/>
      <dgm:t>
        <a:bodyPr/>
        <a:lstStyle/>
        <a:p>
          <a:endParaRPr lang="ru-RU"/>
        </a:p>
      </dgm:t>
    </dgm:pt>
    <dgm:pt modelId="{0DE09D26-DC4F-40BC-850C-31439DA4C2CA}">
      <dgm:prSet/>
      <dgm:spPr/>
      <dgm:t>
        <a:bodyPr/>
        <a:lstStyle/>
        <a:p>
          <a:endParaRPr lang="ru-RU"/>
        </a:p>
      </dgm:t>
    </dgm:pt>
    <dgm:pt modelId="{1DF3169C-A7FE-4E98-AEB1-EF2044DC291F}" type="parTrans" cxnId="{A90A4317-781A-4321-A75F-24D75CF7DDE0}">
      <dgm:prSet/>
      <dgm:spPr/>
      <dgm:t>
        <a:bodyPr/>
        <a:lstStyle/>
        <a:p>
          <a:endParaRPr lang="ru-RU"/>
        </a:p>
      </dgm:t>
    </dgm:pt>
    <dgm:pt modelId="{A8D9FFD2-33D2-49F1-B5B4-4218C4708A0F}" type="sibTrans" cxnId="{A90A4317-781A-4321-A75F-24D75CF7DDE0}">
      <dgm:prSet/>
      <dgm:spPr/>
      <dgm:t>
        <a:bodyPr/>
        <a:lstStyle/>
        <a:p>
          <a:endParaRPr lang="ru-RU"/>
        </a:p>
      </dgm:t>
    </dgm:pt>
    <dgm:pt modelId="{341D71DF-EAF5-4A8C-8889-06F91E1C5B36}">
      <dgm:prSet/>
      <dgm:spPr/>
      <dgm:t>
        <a:bodyPr/>
        <a:lstStyle/>
        <a:p>
          <a:endParaRPr lang="ru-RU"/>
        </a:p>
      </dgm:t>
    </dgm:pt>
    <dgm:pt modelId="{DA1AA253-6259-44B9-91CE-F4AB320D1064}" type="parTrans" cxnId="{2BF8E59C-28E7-40A7-9A2E-FFD1D30F8B82}">
      <dgm:prSet/>
      <dgm:spPr/>
      <dgm:t>
        <a:bodyPr/>
        <a:lstStyle/>
        <a:p>
          <a:endParaRPr lang="ru-RU"/>
        </a:p>
      </dgm:t>
    </dgm:pt>
    <dgm:pt modelId="{44C33350-6753-4CFA-BC5D-521DD666B30F}" type="sibTrans" cxnId="{2BF8E59C-28E7-40A7-9A2E-FFD1D30F8B82}">
      <dgm:prSet/>
      <dgm:spPr/>
      <dgm:t>
        <a:bodyPr/>
        <a:lstStyle/>
        <a:p>
          <a:endParaRPr lang="ru-RU"/>
        </a:p>
      </dgm:t>
    </dgm:pt>
    <dgm:pt modelId="{589E7D4D-40D9-4E88-9E04-E41FA4CF4335}">
      <dgm:prSet phldrT="[Текст]" custT="1"/>
      <dgm:spPr/>
      <dgm:t>
        <a:bodyPr/>
        <a:lstStyle/>
        <a:p>
          <a:r>
            <a:rPr lang="en-US" sz="2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43 ta</a:t>
          </a:r>
          <a:endParaRPr lang="ru-RU" sz="24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50D644B-7F5C-4067-996F-E6BB6871323E}" type="parTrans" cxnId="{5EEC8735-39A9-4423-B2FC-E686AB74848D}">
      <dgm:prSet/>
      <dgm:spPr/>
      <dgm:t>
        <a:bodyPr/>
        <a:lstStyle/>
        <a:p>
          <a:endParaRPr lang="ru-RU"/>
        </a:p>
      </dgm:t>
    </dgm:pt>
    <dgm:pt modelId="{5CDF9C4C-0FA5-4A48-BFD2-D10B4F4844FA}" type="sibTrans" cxnId="{5EEC8735-39A9-4423-B2FC-E686AB74848D}">
      <dgm:prSet/>
      <dgm:spPr/>
      <dgm:t>
        <a:bodyPr/>
        <a:lstStyle/>
        <a:p>
          <a:endParaRPr lang="ru-RU"/>
        </a:p>
      </dgm:t>
    </dgm:pt>
    <dgm:pt modelId="{4DF8B8DD-04CA-4A12-8068-58FEE768E214}">
      <dgm:prSet phldrT="[Текст]" custT="1"/>
      <dgm:spPr/>
      <dgm:t>
        <a:bodyPr/>
        <a:lstStyle/>
        <a:p>
          <a:r>
            <a:rPr lang="en-US" sz="2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57 ta</a:t>
          </a:r>
          <a:endParaRPr lang="ru-RU" sz="24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6ABB17D-2BD6-4077-9E85-5C9F2B1A5F62}" type="parTrans" cxnId="{70E76606-90BF-47AB-95E6-E54AB98FA0F9}">
      <dgm:prSet/>
      <dgm:spPr/>
      <dgm:t>
        <a:bodyPr/>
        <a:lstStyle/>
        <a:p>
          <a:endParaRPr lang="ru-RU"/>
        </a:p>
      </dgm:t>
    </dgm:pt>
    <dgm:pt modelId="{D62CAA83-B974-41A9-B32C-83A4A591E664}" type="sibTrans" cxnId="{70E76606-90BF-47AB-95E6-E54AB98FA0F9}">
      <dgm:prSet/>
      <dgm:spPr/>
      <dgm:t>
        <a:bodyPr/>
        <a:lstStyle/>
        <a:p>
          <a:endParaRPr lang="ru-RU"/>
        </a:p>
      </dgm:t>
    </dgm:pt>
    <dgm:pt modelId="{AA701327-74C0-4E11-83F6-881A45CF2868}">
      <dgm:prSet phldrT="[Текст]" custT="1"/>
      <dgm:spPr/>
      <dgm:t>
        <a:bodyPr/>
        <a:lstStyle/>
        <a:p>
          <a:r>
            <a:rPr lang="en-US" sz="25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74 ta</a:t>
          </a:r>
          <a:endParaRPr lang="ru-RU" sz="25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FF7BC26-3670-4274-B3D3-CD77EE676D67}" type="parTrans" cxnId="{12F53D38-A581-4883-862B-856E8E4D9AF1}">
      <dgm:prSet/>
      <dgm:spPr/>
      <dgm:t>
        <a:bodyPr/>
        <a:lstStyle/>
        <a:p>
          <a:endParaRPr lang="ru-RU"/>
        </a:p>
      </dgm:t>
    </dgm:pt>
    <dgm:pt modelId="{41E8F555-7444-411A-AF3B-72D30DF902AA}" type="sibTrans" cxnId="{12F53D38-A581-4883-862B-856E8E4D9AF1}">
      <dgm:prSet/>
      <dgm:spPr/>
      <dgm:t>
        <a:bodyPr/>
        <a:lstStyle/>
        <a:p>
          <a:endParaRPr lang="ru-RU"/>
        </a:p>
      </dgm:t>
    </dgm:pt>
    <dgm:pt modelId="{4876C64F-1E1D-4C6B-A3DE-B7E87082D903}">
      <dgm:prSet phldrT="[Текст]" custT="1"/>
      <dgm:spPr/>
      <dgm:t>
        <a:bodyPr/>
        <a:lstStyle/>
        <a:p>
          <a:r>
            <a:rPr lang="en-US" sz="26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65 ta</a:t>
          </a:r>
          <a:endParaRPr lang="ru-RU" sz="26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25B5705-3CB2-4F38-BF7D-86FF19FDE92C}" type="parTrans" cxnId="{63C67A22-7CD2-460F-B958-4E91AC9517A7}">
      <dgm:prSet/>
      <dgm:spPr/>
      <dgm:t>
        <a:bodyPr/>
        <a:lstStyle/>
        <a:p>
          <a:endParaRPr lang="ru-RU"/>
        </a:p>
      </dgm:t>
    </dgm:pt>
    <dgm:pt modelId="{ED05F7C0-E7AF-4CCF-9C7B-1B7F13627DB7}" type="sibTrans" cxnId="{63C67A22-7CD2-460F-B958-4E91AC9517A7}">
      <dgm:prSet/>
      <dgm:spPr/>
      <dgm:t>
        <a:bodyPr/>
        <a:lstStyle/>
        <a:p>
          <a:endParaRPr lang="ru-RU"/>
        </a:p>
      </dgm:t>
    </dgm:pt>
    <dgm:pt modelId="{7B48AE0F-3A46-4D21-8858-76721993F0FA}">
      <dgm:prSet phldrT="[Текст]" custT="1"/>
      <dgm:spPr/>
      <dgm:t>
        <a:bodyPr/>
        <a:lstStyle/>
        <a:p>
          <a:endParaRPr lang="ru-RU"/>
        </a:p>
      </dgm:t>
    </dgm:pt>
    <dgm:pt modelId="{0EB11785-BF69-4F82-AB6F-9FA6C49A3F33}" type="parTrans" cxnId="{68900B99-FEBE-4178-A379-EBCE18133FC9}">
      <dgm:prSet/>
      <dgm:spPr/>
      <dgm:t>
        <a:bodyPr/>
        <a:lstStyle/>
        <a:p>
          <a:endParaRPr lang="ru-RU"/>
        </a:p>
      </dgm:t>
    </dgm:pt>
    <dgm:pt modelId="{660A80A0-AEE8-4E20-97E7-7CBAC6FAC2F6}" type="sibTrans" cxnId="{68900B99-FEBE-4178-A379-EBCE18133FC9}">
      <dgm:prSet/>
      <dgm:spPr/>
      <dgm:t>
        <a:bodyPr/>
        <a:lstStyle/>
        <a:p>
          <a:endParaRPr lang="ru-RU"/>
        </a:p>
      </dgm:t>
    </dgm:pt>
    <dgm:pt modelId="{A0E13B4F-CFA1-4DEC-838B-7BE489497D34}" type="pres">
      <dgm:prSet presAssocID="{CC398B2B-8E15-457C-8FBA-C82A23137CD3}" presName="arrowDiagram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8C3EA74-6982-4893-913E-3C59C62B7626}" type="pres">
      <dgm:prSet presAssocID="{CC398B2B-8E15-457C-8FBA-C82A23137CD3}" presName="arrow" presStyleLbl="bgShp" presStyleIdx="0" presStyleCnt="1" custScaleY="106667" custLinFactNeighborX="1199" custLinFactNeighborY="16958"/>
      <dgm:spPr>
        <a:solidFill>
          <a:schemeClr val="accent6">
            <a:lumMod val="40000"/>
            <a:lumOff val="60000"/>
          </a:schemeClr>
        </a:solidFill>
        <a:ln>
          <a:noFill/>
        </a:ln>
      </dgm:spPr>
    </dgm:pt>
    <dgm:pt modelId="{7D639FA2-A1DF-4701-9440-DA67C244E9A0}" type="pres">
      <dgm:prSet presAssocID="{CC398B2B-8E15-457C-8FBA-C82A23137CD3}" presName="arrowDiagram5" presStyleCnt="0"/>
      <dgm:spPr/>
    </dgm:pt>
    <dgm:pt modelId="{900F2962-C805-4650-9B03-6CDD47316A92}" type="pres">
      <dgm:prSet presAssocID="{2B086049-F8C5-4CAB-9E5B-D555739E8E87}" presName="bullet5a" presStyleLbl="node1" presStyleIdx="0" presStyleCnt="5" custLinFactX="-120105" custLinFactY="100000" custLinFactNeighborX="-200000" custLinFactNeighborY="124574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AFF35799-0FFA-4044-AC57-9255BF1A9758}" type="pres">
      <dgm:prSet presAssocID="{2B086049-F8C5-4CAB-9E5B-D555739E8E87}" presName="textBox5a" presStyleLbl="revTx" presStyleIdx="0" presStyleCnt="5" custScaleX="99659" custScaleY="32231" custLinFactNeighborX="-50656" custLinFactNeighborY="31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0CFA37C-5288-4210-9E32-4EE17713D3FE}" type="pres">
      <dgm:prSet presAssocID="{589E7D4D-40D9-4E88-9E04-E41FA4CF4335}" presName="bullet5b" presStyleLbl="node1" presStyleIdx="1" presStyleCnt="5" custLinFactNeighborX="-29629" custLinFactNeighborY="-23554"/>
      <dgm:spPr/>
    </dgm:pt>
    <dgm:pt modelId="{728F4372-6898-4A92-A94A-2C666043B6B2}" type="pres">
      <dgm:prSet presAssocID="{589E7D4D-40D9-4E88-9E04-E41FA4CF4335}" presName="textBox5b" presStyleLbl="revTx" presStyleIdx="1" presStyleCnt="5" custScaleX="66437" custScaleY="20841" custLinFactNeighborX="-87238" custLinFactNeighborY="-838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103DEFF-9E31-442C-B554-E403B07AC373}" type="pres">
      <dgm:prSet presAssocID="{4DF8B8DD-04CA-4A12-8068-58FEE768E214}" presName="bullet5c" presStyleLbl="node1" presStyleIdx="2" presStyleCnt="5" custLinFactX="-19468" custLinFactNeighborX="-100000" custLinFactNeighborY="22853"/>
      <dgm:spPr/>
    </dgm:pt>
    <dgm:pt modelId="{596F9D62-AAC2-45AC-9EAF-7757D144021B}" type="pres">
      <dgm:prSet presAssocID="{4DF8B8DD-04CA-4A12-8068-58FEE768E214}" presName="textBox5c" presStyleLbl="revTx" presStyleIdx="2" presStyleCnt="5" custScaleX="58065" custScaleY="16387" custLinFactX="-19590" custLinFactNeighborX="-100000" custLinFactNeighborY="-1272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EAB7B1A-FDAD-4ED7-A5C7-F886EA1BEC18}" type="pres">
      <dgm:prSet presAssocID="{AA701327-74C0-4E11-83F6-881A45CF2868}" presName="bullet5d" presStyleLbl="node1" presStyleIdx="3" presStyleCnt="5" custLinFactX="-79297" custLinFactNeighborX="-100000" custLinFactNeighborY="20994"/>
      <dgm:spPr/>
    </dgm:pt>
    <dgm:pt modelId="{DCC26863-33B7-4C98-A1FB-2D7C1BD0EA6C}" type="pres">
      <dgm:prSet presAssocID="{AA701327-74C0-4E11-83F6-881A45CF2868}" presName="textBox5d" presStyleLbl="revTx" presStyleIdx="3" presStyleCnt="5" custScaleX="70498" custScaleY="14255" custLinFactX="-50912" custLinFactNeighborX="-100000" custLinFactNeighborY="-173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4C2E015-B42F-46C2-BBA8-2905F72B48CA}" type="pres">
      <dgm:prSet presAssocID="{4876C64F-1E1D-4C6B-A3DE-B7E87082D903}" presName="bullet5e" presStyleLbl="node1" presStyleIdx="4" presStyleCnt="5" custLinFactX="-85746" custLinFactNeighborX="-100000" custLinFactNeighborY="9106"/>
      <dgm:spPr/>
    </dgm:pt>
    <dgm:pt modelId="{92EE615C-8DEA-4858-BAF3-4916BC4ACC8C}" type="pres">
      <dgm:prSet presAssocID="{4876C64F-1E1D-4C6B-A3DE-B7E87082D903}" presName="textBox5e" presStyleLbl="revTx" presStyleIdx="4" presStyleCnt="5" custScaleX="82191" custScaleY="12609" custLinFactX="-78662" custLinFactNeighborX="-100000" custLinFactNeighborY="-256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0E76606-90BF-47AB-95E6-E54AB98FA0F9}" srcId="{CC398B2B-8E15-457C-8FBA-C82A23137CD3}" destId="{4DF8B8DD-04CA-4A12-8068-58FEE768E214}" srcOrd="2" destOrd="0" parTransId="{36ABB17D-2BD6-4077-9E85-5C9F2B1A5F62}" sibTransId="{D62CAA83-B974-41A9-B32C-83A4A591E664}"/>
    <dgm:cxn modelId="{D51557F8-9B57-44BA-979F-444FEAFF65BD}" srcId="{CC398B2B-8E15-457C-8FBA-C82A23137CD3}" destId="{E9B929B1-0D1F-4626-9047-5252F11A45CB}" srcOrd="7" destOrd="0" parTransId="{9A802661-51D0-4E40-BF88-58C80156BBB4}" sibTransId="{5292A6A3-8E51-400E-A726-17DB9CD69AB2}"/>
    <dgm:cxn modelId="{2BF8E59C-28E7-40A7-9A2E-FFD1D30F8B82}" srcId="{CC398B2B-8E15-457C-8FBA-C82A23137CD3}" destId="{341D71DF-EAF5-4A8C-8889-06F91E1C5B36}" srcOrd="9" destOrd="0" parTransId="{DA1AA253-6259-44B9-91CE-F4AB320D1064}" sibTransId="{44C33350-6753-4CFA-BC5D-521DD666B30F}"/>
    <dgm:cxn modelId="{68900B99-FEBE-4178-A379-EBCE18133FC9}" srcId="{CC398B2B-8E15-457C-8FBA-C82A23137CD3}" destId="{7B48AE0F-3A46-4D21-8858-76721993F0FA}" srcOrd="5" destOrd="0" parTransId="{0EB11785-BF69-4F82-AB6F-9FA6C49A3F33}" sibTransId="{660A80A0-AEE8-4E20-97E7-7CBAC6FAC2F6}"/>
    <dgm:cxn modelId="{63C67A22-7CD2-460F-B958-4E91AC9517A7}" srcId="{CC398B2B-8E15-457C-8FBA-C82A23137CD3}" destId="{4876C64F-1E1D-4C6B-A3DE-B7E87082D903}" srcOrd="4" destOrd="0" parTransId="{725B5705-3CB2-4F38-BF7D-86FF19FDE92C}" sibTransId="{ED05F7C0-E7AF-4CCF-9C7B-1B7F13627DB7}"/>
    <dgm:cxn modelId="{30ADDC8F-8AF7-416D-9155-51E63817A53D}" type="presOf" srcId="{AA701327-74C0-4E11-83F6-881A45CF2868}" destId="{DCC26863-33B7-4C98-A1FB-2D7C1BD0EA6C}" srcOrd="0" destOrd="0" presId="urn:microsoft.com/office/officeart/2005/8/layout/arrow2#1"/>
    <dgm:cxn modelId="{72662BD8-4122-4CD7-8D8E-075BB4283FBC}" type="presOf" srcId="{CC398B2B-8E15-457C-8FBA-C82A23137CD3}" destId="{A0E13B4F-CFA1-4DEC-838B-7BE489497D34}" srcOrd="0" destOrd="0" presId="urn:microsoft.com/office/officeart/2005/8/layout/arrow2#1"/>
    <dgm:cxn modelId="{9276E22C-44F8-4B70-8BB2-3D2AD3AEE36E}" type="presOf" srcId="{4DF8B8DD-04CA-4A12-8068-58FEE768E214}" destId="{596F9D62-AAC2-45AC-9EAF-7757D144021B}" srcOrd="0" destOrd="0" presId="urn:microsoft.com/office/officeart/2005/8/layout/arrow2#1"/>
    <dgm:cxn modelId="{5EEC8735-39A9-4423-B2FC-E686AB74848D}" srcId="{CC398B2B-8E15-457C-8FBA-C82A23137CD3}" destId="{589E7D4D-40D9-4E88-9E04-E41FA4CF4335}" srcOrd="1" destOrd="0" parTransId="{950D644B-7F5C-4067-996F-E6BB6871323E}" sibTransId="{5CDF9C4C-0FA5-4A48-BFD2-D10B4F4844FA}"/>
    <dgm:cxn modelId="{30BCB28A-FEC6-460C-90F2-075AA0875921}" srcId="{CC398B2B-8E15-457C-8FBA-C82A23137CD3}" destId="{2B086049-F8C5-4CAB-9E5B-D555739E8E87}" srcOrd="0" destOrd="0" parTransId="{F2A2E447-1495-4B12-81F5-C448D4804CFA}" sibTransId="{2902630C-3C56-4B2B-91E5-BED3A7EFEC15}"/>
    <dgm:cxn modelId="{FF68C598-0AD2-4BBE-B413-901DE8BEA3CC}" srcId="{CC398B2B-8E15-457C-8FBA-C82A23137CD3}" destId="{FCE73CE4-D2C5-4700-BFDE-5C20151F9219}" srcOrd="6" destOrd="0" parTransId="{484DCC57-D011-4612-BD4C-6D0614AA3758}" sibTransId="{0A1D79B9-5D9C-41E0-B085-75CAB223F411}"/>
    <dgm:cxn modelId="{49A3A2F2-F5F8-4B44-8E34-80D7B328685E}" type="presOf" srcId="{4876C64F-1E1D-4C6B-A3DE-B7E87082D903}" destId="{92EE615C-8DEA-4858-BAF3-4916BC4ACC8C}" srcOrd="0" destOrd="0" presId="urn:microsoft.com/office/officeart/2005/8/layout/arrow2#1"/>
    <dgm:cxn modelId="{F8F68433-1A4B-4B90-861B-2C7CA9A17B8C}" type="presOf" srcId="{589E7D4D-40D9-4E88-9E04-E41FA4CF4335}" destId="{728F4372-6898-4A92-A94A-2C666043B6B2}" srcOrd="0" destOrd="0" presId="urn:microsoft.com/office/officeart/2005/8/layout/arrow2#1"/>
    <dgm:cxn modelId="{6C7EB775-E95F-4C5A-9DCE-92F3F5CD936C}" type="presOf" srcId="{2B086049-F8C5-4CAB-9E5B-D555739E8E87}" destId="{AFF35799-0FFA-4044-AC57-9255BF1A9758}" srcOrd="0" destOrd="0" presId="urn:microsoft.com/office/officeart/2005/8/layout/arrow2#1"/>
    <dgm:cxn modelId="{A90A4317-781A-4321-A75F-24D75CF7DDE0}" srcId="{CC398B2B-8E15-457C-8FBA-C82A23137CD3}" destId="{0DE09D26-DC4F-40BC-850C-31439DA4C2CA}" srcOrd="8" destOrd="0" parTransId="{1DF3169C-A7FE-4E98-AEB1-EF2044DC291F}" sibTransId="{A8D9FFD2-33D2-49F1-B5B4-4218C4708A0F}"/>
    <dgm:cxn modelId="{12F53D38-A581-4883-862B-856E8E4D9AF1}" srcId="{CC398B2B-8E15-457C-8FBA-C82A23137CD3}" destId="{AA701327-74C0-4E11-83F6-881A45CF2868}" srcOrd="3" destOrd="0" parTransId="{1FF7BC26-3670-4274-B3D3-CD77EE676D67}" sibTransId="{41E8F555-7444-411A-AF3B-72D30DF902AA}"/>
    <dgm:cxn modelId="{F3581FDB-BDB1-405F-A76E-EC9F35917E17}" type="presParOf" srcId="{A0E13B4F-CFA1-4DEC-838B-7BE489497D34}" destId="{18C3EA74-6982-4893-913E-3C59C62B7626}" srcOrd="0" destOrd="0" presId="urn:microsoft.com/office/officeart/2005/8/layout/arrow2#1"/>
    <dgm:cxn modelId="{196F67F7-72DC-41C1-BF67-41A2411332B6}" type="presParOf" srcId="{A0E13B4F-CFA1-4DEC-838B-7BE489497D34}" destId="{7D639FA2-A1DF-4701-9440-DA67C244E9A0}" srcOrd="1" destOrd="0" presId="urn:microsoft.com/office/officeart/2005/8/layout/arrow2#1"/>
    <dgm:cxn modelId="{5447A731-5892-4E23-B343-4486D3A68F9D}" type="presParOf" srcId="{7D639FA2-A1DF-4701-9440-DA67C244E9A0}" destId="{900F2962-C805-4650-9B03-6CDD47316A92}" srcOrd="0" destOrd="0" presId="urn:microsoft.com/office/officeart/2005/8/layout/arrow2#1"/>
    <dgm:cxn modelId="{4636DB2F-E2B9-49CC-8E81-134B60554FA7}" type="presParOf" srcId="{7D639FA2-A1DF-4701-9440-DA67C244E9A0}" destId="{AFF35799-0FFA-4044-AC57-9255BF1A9758}" srcOrd="1" destOrd="0" presId="urn:microsoft.com/office/officeart/2005/8/layout/arrow2#1"/>
    <dgm:cxn modelId="{6E365565-9F11-4CD8-BE45-FB08B580018E}" type="presParOf" srcId="{7D639FA2-A1DF-4701-9440-DA67C244E9A0}" destId="{40CFA37C-5288-4210-9E32-4EE17713D3FE}" srcOrd="2" destOrd="0" presId="urn:microsoft.com/office/officeart/2005/8/layout/arrow2#1"/>
    <dgm:cxn modelId="{FE12F06A-A891-498A-BC73-7F4717DAFC07}" type="presParOf" srcId="{7D639FA2-A1DF-4701-9440-DA67C244E9A0}" destId="{728F4372-6898-4A92-A94A-2C666043B6B2}" srcOrd="3" destOrd="0" presId="urn:microsoft.com/office/officeart/2005/8/layout/arrow2#1"/>
    <dgm:cxn modelId="{4DF6FAE8-260C-4184-B4EB-A3067A13B8A1}" type="presParOf" srcId="{7D639FA2-A1DF-4701-9440-DA67C244E9A0}" destId="{9103DEFF-9E31-442C-B554-E403B07AC373}" srcOrd="4" destOrd="0" presId="urn:microsoft.com/office/officeart/2005/8/layout/arrow2#1"/>
    <dgm:cxn modelId="{1901D46E-CED6-4B15-9C5C-829A32C3EE7A}" type="presParOf" srcId="{7D639FA2-A1DF-4701-9440-DA67C244E9A0}" destId="{596F9D62-AAC2-45AC-9EAF-7757D144021B}" srcOrd="5" destOrd="0" presId="urn:microsoft.com/office/officeart/2005/8/layout/arrow2#1"/>
    <dgm:cxn modelId="{9CC93BFD-AAA0-4CF1-8512-7B7974670310}" type="presParOf" srcId="{7D639FA2-A1DF-4701-9440-DA67C244E9A0}" destId="{2EAB7B1A-FDAD-4ED7-A5C7-F886EA1BEC18}" srcOrd="6" destOrd="0" presId="urn:microsoft.com/office/officeart/2005/8/layout/arrow2#1"/>
    <dgm:cxn modelId="{5EDFBF76-E228-4477-80F9-5FFC39429903}" type="presParOf" srcId="{7D639FA2-A1DF-4701-9440-DA67C244E9A0}" destId="{DCC26863-33B7-4C98-A1FB-2D7C1BD0EA6C}" srcOrd="7" destOrd="0" presId="urn:microsoft.com/office/officeart/2005/8/layout/arrow2#1"/>
    <dgm:cxn modelId="{5C228A5D-71D4-4668-84C1-603C09E5B47E}" type="presParOf" srcId="{7D639FA2-A1DF-4701-9440-DA67C244E9A0}" destId="{14C2E015-B42F-46C2-BBA8-2905F72B48CA}" srcOrd="8" destOrd="0" presId="urn:microsoft.com/office/officeart/2005/8/layout/arrow2#1"/>
    <dgm:cxn modelId="{E7EBCB84-D3E5-47E6-9548-261BEEB64DA2}" type="presParOf" srcId="{7D639FA2-A1DF-4701-9440-DA67C244E9A0}" destId="{92EE615C-8DEA-4858-BAF3-4916BC4ACC8C}" srcOrd="9" destOrd="0" presId="urn:microsoft.com/office/officeart/2005/8/layout/arrow2#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4A6C8AF-F01C-4FDC-BC75-049AFDD41421}" type="doc">
      <dgm:prSet loTypeId="urn:microsoft.com/office/officeart/2005/8/layout/target3" loCatId="relationship" qsTypeId="urn:microsoft.com/office/officeart/2005/8/quickstyle/simple1#2" qsCatId="simple" csTypeId="urn:microsoft.com/office/officeart/2005/8/colors/colorful1#2" csCatId="colorful" phldr="1"/>
      <dgm:spPr/>
      <dgm:t>
        <a:bodyPr/>
        <a:lstStyle/>
        <a:p>
          <a:endParaRPr lang="ru-RU"/>
        </a:p>
      </dgm:t>
    </dgm:pt>
    <dgm:pt modelId="{0E684627-D615-4C7A-9BEC-1F9EFC0BCA09}">
      <dgm:prSet phldrT="[Текст]"/>
      <dgm:spPr/>
      <dgm:t>
        <a:bodyPr/>
        <a:lstStyle/>
        <a:p>
          <a:r>
            <a:rPr lang="en-US" b="1" dirty="0" smtClean="0">
              <a:solidFill>
                <a:schemeClr val="accent2"/>
              </a:solidFill>
              <a:latin typeface="Arial" panose="020B0604020202020204" pitchFamily="34" charset="0"/>
              <a:cs typeface="Arial" panose="020B0604020202020204" pitchFamily="34" charset="0"/>
            </a:rPr>
            <a:t>PISA</a:t>
          </a:r>
          <a:endParaRPr lang="ru-RU" dirty="0"/>
        </a:p>
      </dgm:t>
    </dgm:pt>
    <dgm:pt modelId="{46416F96-E5D8-41AE-B1E9-EFB24FED6CBF}" type="parTrans" cxnId="{ABA38BF2-418E-4EB2-A541-723E9C221C25}">
      <dgm:prSet/>
      <dgm:spPr/>
      <dgm:t>
        <a:bodyPr/>
        <a:lstStyle/>
        <a:p>
          <a:endParaRPr lang="ru-RU"/>
        </a:p>
      </dgm:t>
    </dgm:pt>
    <dgm:pt modelId="{7D57CFD7-68C8-48A5-B82E-0E1B725FE3ED}" type="sibTrans" cxnId="{ABA38BF2-418E-4EB2-A541-723E9C221C25}">
      <dgm:prSet/>
      <dgm:spPr/>
      <dgm:t>
        <a:bodyPr/>
        <a:lstStyle/>
        <a:p>
          <a:endParaRPr lang="ru-RU"/>
        </a:p>
      </dgm:t>
    </dgm:pt>
    <dgm:pt modelId="{DC9DDB94-D8DB-4B01-9D5D-879FAB9B183D}">
      <dgm:prSet phldrT="[Текст]"/>
      <dgm:spPr/>
      <dgm:t>
        <a:bodyPr/>
        <a:lstStyle/>
        <a:p>
          <a:r>
            <a:rPr lang="en-US" b="1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KOMPETENSIYA</a:t>
          </a:r>
          <a:endParaRPr lang="ru-RU" b="1" dirty="0">
            <a:solidFill>
              <a:srgbClr val="7030A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0E7214A8-F67D-49B7-A867-40634E254A34}" type="parTrans" cxnId="{A6123009-5A3B-4D1B-8800-41554836417B}">
      <dgm:prSet/>
      <dgm:spPr/>
      <dgm:t>
        <a:bodyPr/>
        <a:lstStyle/>
        <a:p>
          <a:endParaRPr lang="ru-RU"/>
        </a:p>
      </dgm:t>
    </dgm:pt>
    <dgm:pt modelId="{6626BACC-AE89-496B-A9DC-95E73924DE64}" type="sibTrans" cxnId="{A6123009-5A3B-4D1B-8800-41554836417B}">
      <dgm:prSet/>
      <dgm:spPr/>
      <dgm:t>
        <a:bodyPr/>
        <a:lstStyle/>
        <a:p>
          <a:endParaRPr lang="ru-RU"/>
        </a:p>
      </dgm:t>
    </dgm:pt>
    <dgm:pt modelId="{476FB5DC-1643-479B-8D34-B174D40DC7FA}">
      <dgm:prSet phldrT="[Текст]"/>
      <dgm:spPr/>
      <dgm:t>
        <a:bodyPr/>
        <a:lstStyle/>
        <a:p>
          <a:r>
            <a:rPr lang="en-US" b="1" dirty="0" smtClean="0">
              <a:solidFill>
                <a:schemeClr val="accent2"/>
              </a:solidFill>
              <a:latin typeface="Arial" panose="020B0604020202020204" pitchFamily="34" charset="0"/>
              <a:cs typeface="Arial" panose="020B0604020202020204" pitchFamily="34" charset="0"/>
            </a:rPr>
            <a:t>TIMSS</a:t>
          </a:r>
          <a:endParaRPr lang="ru-RU" dirty="0"/>
        </a:p>
      </dgm:t>
    </dgm:pt>
    <dgm:pt modelId="{BD6EC986-B7AF-4E56-BF5C-66D6DE7F9359}" type="parTrans" cxnId="{C92F8883-BC77-4BBF-9A7F-5DCF90778FEF}">
      <dgm:prSet/>
      <dgm:spPr/>
      <dgm:t>
        <a:bodyPr/>
        <a:lstStyle/>
        <a:p>
          <a:endParaRPr lang="ru-RU"/>
        </a:p>
      </dgm:t>
    </dgm:pt>
    <dgm:pt modelId="{4D8D58A4-F82B-4C1F-A839-8F16D17CEC6F}" type="sibTrans" cxnId="{C92F8883-BC77-4BBF-9A7F-5DCF90778FEF}">
      <dgm:prSet/>
      <dgm:spPr/>
      <dgm:t>
        <a:bodyPr/>
        <a:lstStyle/>
        <a:p>
          <a:endParaRPr lang="ru-RU"/>
        </a:p>
      </dgm:t>
    </dgm:pt>
    <dgm:pt modelId="{5B07B502-FD7E-4298-B7B0-A58A42FFCE25}">
      <dgm:prSet phldrT="[Текст]"/>
      <dgm:spPr/>
      <dgm:t>
        <a:bodyPr/>
        <a:lstStyle/>
        <a:p>
          <a:r>
            <a:rPr lang="en-US" b="1" dirty="0" err="1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KOʻNIKMA</a:t>
          </a:r>
          <a:endParaRPr lang="ru-RU" b="1" dirty="0">
            <a:solidFill>
              <a:srgbClr val="7030A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7BEA0BE8-9A58-458A-828C-6ADACCE6D360}" type="parTrans" cxnId="{7CF5418C-817D-4AD6-AB93-F25BEBA527DC}">
      <dgm:prSet/>
      <dgm:spPr/>
      <dgm:t>
        <a:bodyPr/>
        <a:lstStyle/>
        <a:p>
          <a:endParaRPr lang="ru-RU"/>
        </a:p>
      </dgm:t>
    </dgm:pt>
    <dgm:pt modelId="{B5A1F820-5A36-43C7-A874-D0B5A7F17A7C}" type="sibTrans" cxnId="{7CF5418C-817D-4AD6-AB93-F25BEBA527DC}">
      <dgm:prSet/>
      <dgm:spPr/>
      <dgm:t>
        <a:bodyPr/>
        <a:lstStyle/>
        <a:p>
          <a:endParaRPr lang="ru-RU"/>
        </a:p>
      </dgm:t>
    </dgm:pt>
    <dgm:pt modelId="{66B865FE-C451-4F79-B50D-5914C6766C5F}">
      <dgm:prSet phldrT="[Текст]"/>
      <dgm:spPr/>
      <dgm:t>
        <a:bodyPr/>
        <a:lstStyle/>
        <a:p>
          <a:r>
            <a:rPr lang="en-US" b="1" dirty="0" smtClean="0">
              <a:solidFill>
                <a:schemeClr val="accent2"/>
              </a:solidFill>
              <a:latin typeface="Arial" panose="020B0604020202020204" pitchFamily="34" charset="0"/>
              <a:cs typeface="Arial" panose="020B0604020202020204" pitchFamily="34" charset="0"/>
            </a:rPr>
            <a:t>TIMSS</a:t>
          </a:r>
          <a:endParaRPr lang="ru-RU" b="1" dirty="0">
            <a:solidFill>
              <a:schemeClr val="accent2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2B5B9E6-1EE9-4305-95D2-47D299707F11}" type="parTrans" cxnId="{3D67F27E-2513-4BBE-A692-25C76F289E79}">
      <dgm:prSet/>
      <dgm:spPr/>
      <dgm:t>
        <a:bodyPr/>
        <a:lstStyle/>
        <a:p>
          <a:endParaRPr lang="ru-RU"/>
        </a:p>
      </dgm:t>
    </dgm:pt>
    <dgm:pt modelId="{2E251D59-6C0C-4E64-8B9A-EE22B08A98E5}" type="sibTrans" cxnId="{3D67F27E-2513-4BBE-A692-25C76F289E79}">
      <dgm:prSet/>
      <dgm:spPr/>
      <dgm:t>
        <a:bodyPr/>
        <a:lstStyle/>
        <a:p>
          <a:endParaRPr lang="ru-RU"/>
        </a:p>
      </dgm:t>
    </dgm:pt>
    <dgm:pt modelId="{D169C075-0002-4827-B18D-81CAB0615CA0}">
      <dgm:prSet phldrT="[Текст]"/>
      <dgm:spPr/>
      <dgm:t>
        <a:bodyPr/>
        <a:lstStyle/>
        <a:p>
          <a:r>
            <a:rPr lang="en-US" b="1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BILIM</a:t>
          </a:r>
          <a:endParaRPr lang="ru-RU" b="1" dirty="0">
            <a:solidFill>
              <a:srgbClr val="7030A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4A1F562D-FC53-474D-A7EC-D3824FE50015}" type="parTrans" cxnId="{CA56A104-0EDB-458D-9AF6-499214047CF1}">
      <dgm:prSet/>
      <dgm:spPr/>
      <dgm:t>
        <a:bodyPr/>
        <a:lstStyle/>
        <a:p>
          <a:endParaRPr lang="ru-RU"/>
        </a:p>
      </dgm:t>
    </dgm:pt>
    <dgm:pt modelId="{28AE4ABA-460D-446D-A2AD-87C3E20F7BC2}" type="sibTrans" cxnId="{CA56A104-0EDB-458D-9AF6-499214047CF1}">
      <dgm:prSet/>
      <dgm:spPr/>
      <dgm:t>
        <a:bodyPr/>
        <a:lstStyle/>
        <a:p>
          <a:endParaRPr lang="ru-RU"/>
        </a:p>
      </dgm:t>
    </dgm:pt>
    <dgm:pt modelId="{F221E8CA-DB03-46B0-974C-C02958A99B22}" type="pres">
      <dgm:prSet presAssocID="{04A6C8AF-F01C-4FDC-BC75-049AFDD41421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21B6A37-0DC9-4282-B519-A1A15784BF42}" type="pres">
      <dgm:prSet presAssocID="{0E684627-D615-4C7A-9BEC-1F9EFC0BCA09}" presName="circle1" presStyleLbl="node1" presStyleIdx="0" presStyleCnt="3"/>
      <dgm:spPr/>
    </dgm:pt>
    <dgm:pt modelId="{4FB74A73-22BA-460D-8C18-4E32EA465E29}" type="pres">
      <dgm:prSet presAssocID="{0E684627-D615-4C7A-9BEC-1F9EFC0BCA09}" presName="space" presStyleCnt="0"/>
      <dgm:spPr/>
    </dgm:pt>
    <dgm:pt modelId="{55AE1CB9-1604-4BF9-870D-16DFD4AF027B}" type="pres">
      <dgm:prSet presAssocID="{0E684627-D615-4C7A-9BEC-1F9EFC0BCA09}" presName="rect1" presStyleLbl="alignAcc1" presStyleIdx="0" presStyleCnt="3"/>
      <dgm:spPr/>
      <dgm:t>
        <a:bodyPr/>
        <a:lstStyle/>
        <a:p>
          <a:endParaRPr lang="ru-RU"/>
        </a:p>
      </dgm:t>
    </dgm:pt>
    <dgm:pt modelId="{33D3F1A8-2388-4313-8D24-9F2216265A2E}" type="pres">
      <dgm:prSet presAssocID="{476FB5DC-1643-479B-8D34-B174D40DC7FA}" presName="vertSpace2" presStyleLbl="node1" presStyleIdx="0" presStyleCnt="3"/>
      <dgm:spPr/>
    </dgm:pt>
    <dgm:pt modelId="{C28A88E0-DB93-4EA0-982F-8FBC15D6EB1D}" type="pres">
      <dgm:prSet presAssocID="{476FB5DC-1643-479B-8D34-B174D40DC7FA}" presName="circle2" presStyleLbl="node1" presStyleIdx="1" presStyleCnt="3"/>
      <dgm:spPr/>
    </dgm:pt>
    <dgm:pt modelId="{3C8BD735-125C-4560-B5B7-D216E2B6BA19}" type="pres">
      <dgm:prSet presAssocID="{476FB5DC-1643-479B-8D34-B174D40DC7FA}" presName="rect2" presStyleLbl="alignAcc1" presStyleIdx="1" presStyleCnt="3"/>
      <dgm:spPr/>
      <dgm:t>
        <a:bodyPr/>
        <a:lstStyle/>
        <a:p>
          <a:endParaRPr lang="ru-RU"/>
        </a:p>
      </dgm:t>
    </dgm:pt>
    <dgm:pt modelId="{2B011C38-2E72-4985-8D8B-00B2BFE3D95C}" type="pres">
      <dgm:prSet presAssocID="{66B865FE-C451-4F79-B50D-5914C6766C5F}" presName="vertSpace3" presStyleLbl="node1" presStyleIdx="1" presStyleCnt="3"/>
      <dgm:spPr/>
    </dgm:pt>
    <dgm:pt modelId="{AD1EBE93-E48B-438A-BEEE-EF38DBB18D68}" type="pres">
      <dgm:prSet presAssocID="{66B865FE-C451-4F79-B50D-5914C6766C5F}" presName="circle3" presStyleLbl="node1" presStyleIdx="2" presStyleCnt="3"/>
      <dgm:spPr/>
    </dgm:pt>
    <dgm:pt modelId="{F8BB4516-0E03-4D5B-BD62-4D6C4DFE098B}" type="pres">
      <dgm:prSet presAssocID="{66B865FE-C451-4F79-B50D-5914C6766C5F}" presName="rect3" presStyleLbl="alignAcc1" presStyleIdx="2" presStyleCnt="3"/>
      <dgm:spPr/>
      <dgm:t>
        <a:bodyPr/>
        <a:lstStyle/>
        <a:p>
          <a:endParaRPr lang="ru-RU"/>
        </a:p>
      </dgm:t>
    </dgm:pt>
    <dgm:pt modelId="{0F6F5423-842D-4453-9477-FCF53FEF8518}" type="pres">
      <dgm:prSet presAssocID="{0E684627-D615-4C7A-9BEC-1F9EFC0BCA09}" presName="rect1ParTx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80D7C0F-C982-44D9-A70F-23C429A1E4C3}" type="pres">
      <dgm:prSet presAssocID="{0E684627-D615-4C7A-9BEC-1F9EFC0BCA09}" presName="rect1ChTx" presStyleLbl="alignAcc1" presStyleIdx="2" presStyleCnt="3" custScaleX="11962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6326196-15C1-4F96-ABA7-786FFFF4AA60}" type="pres">
      <dgm:prSet presAssocID="{476FB5DC-1643-479B-8D34-B174D40DC7FA}" presName="rect2ParTx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3B42733-C8E1-40DD-A191-3780A7AC57C1}" type="pres">
      <dgm:prSet presAssocID="{476FB5DC-1643-479B-8D34-B174D40DC7FA}" presName="rect2ChTx" presStyleLbl="alignAcc1" presStyleIdx="2" presStyleCnt="3" custScaleX="11184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117EA31-58B3-4236-8A2A-9C5C34D6AE95}" type="pres">
      <dgm:prSet presAssocID="{66B865FE-C451-4F79-B50D-5914C6766C5F}" presName="rect3ParTx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85AF323-8EA4-4110-8A33-4E1A0ACBA72E}" type="pres">
      <dgm:prSet presAssocID="{66B865FE-C451-4F79-B50D-5914C6766C5F}" presName="rect3ChTx" presStyleLbl="alignAcc1" presStyleIdx="2" presStyleCnt="3" custScaleX="11319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BA38BF2-418E-4EB2-A541-723E9C221C25}" srcId="{04A6C8AF-F01C-4FDC-BC75-049AFDD41421}" destId="{0E684627-D615-4C7A-9BEC-1F9EFC0BCA09}" srcOrd="0" destOrd="0" parTransId="{46416F96-E5D8-41AE-B1E9-EFB24FED6CBF}" sibTransId="{7D57CFD7-68C8-48A5-B82E-0E1B725FE3ED}"/>
    <dgm:cxn modelId="{74221A03-F13A-4B04-AC03-041562622DD3}" type="presOf" srcId="{5B07B502-FD7E-4298-B7B0-A58A42FFCE25}" destId="{63B42733-C8E1-40DD-A191-3780A7AC57C1}" srcOrd="0" destOrd="0" presId="urn:microsoft.com/office/officeart/2005/8/layout/target3"/>
    <dgm:cxn modelId="{AB5CE9AA-CA71-4C8A-9F1E-E40BDB5C492E}" type="presOf" srcId="{66B865FE-C451-4F79-B50D-5914C6766C5F}" destId="{F8BB4516-0E03-4D5B-BD62-4D6C4DFE098B}" srcOrd="0" destOrd="0" presId="urn:microsoft.com/office/officeart/2005/8/layout/target3"/>
    <dgm:cxn modelId="{A6123009-5A3B-4D1B-8800-41554836417B}" srcId="{0E684627-D615-4C7A-9BEC-1F9EFC0BCA09}" destId="{DC9DDB94-D8DB-4B01-9D5D-879FAB9B183D}" srcOrd="0" destOrd="0" parTransId="{0E7214A8-F67D-49B7-A867-40634E254A34}" sibTransId="{6626BACC-AE89-496B-A9DC-95E73924DE64}"/>
    <dgm:cxn modelId="{C7221889-760E-457B-979A-A9CF0491C1FC}" type="presOf" srcId="{476FB5DC-1643-479B-8D34-B174D40DC7FA}" destId="{86326196-15C1-4F96-ABA7-786FFFF4AA60}" srcOrd="1" destOrd="0" presId="urn:microsoft.com/office/officeart/2005/8/layout/target3"/>
    <dgm:cxn modelId="{44623386-748F-488C-B3E1-8DDFCDC2F09D}" type="presOf" srcId="{476FB5DC-1643-479B-8D34-B174D40DC7FA}" destId="{3C8BD735-125C-4560-B5B7-D216E2B6BA19}" srcOrd="0" destOrd="0" presId="urn:microsoft.com/office/officeart/2005/8/layout/target3"/>
    <dgm:cxn modelId="{7CF5418C-817D-4AD6-AB93-F25BEBA527DC}" srcId="{476FB5DC-1643-479B-8D34-B174D40DC7FA}" destId="{5B07B502-FD7E-4298-B7B0-A58A42FFCE25}" srcOrd="0" destOrd="0" parTransId="{7BEA0BE8-9A58-458A-828C-6ADACCE6D360}" sibTransId="{B5A1F820-5A36-43C7-A874-D0B5A7F17A7C}"/>
    <dgm:cxn modelId="{C92F8883-BC77-4BBF-9A7F-5DCF90778FEF}" srcId="{04A6C8AF-F01C-4FDC-BC75-049AFDD41421}" destId="{476FB5DC-1643-479B-8D34-B174D40DC7FA}" srcOrd="1" destOrd="0" parTransId="{BD6EC986-B7AF-4E56-BF5C-66D6DE7F9359}" sibTransId="{4D8D58A4-F82B-4C1F-A839-8F16D17CEC6F}"/>
    <dgm:cxn modelId="{CDD8E2BA-FD5D-4640-9A1D-B4E04700C271}" type="presOf" srcId="{D169C075-0002-4827-B18D-81CAB0615CA0}" destId="{285AF323-8EA4-4110-8A33-4E1A0ACBA72E}" srcOrd="0" destOrd="0" presId="urn:microsoft.com/office/officeart/2005/8/layout/target3"/>
    <dgm:cxn modelId="{1CBB8161-1F1F-4CB7-9290-136D4BE2957B}" type="presOf" srcId="{DC9DDB94-D8DB-4B01-9D5D-879FAB9B183D}" destId="{B80D7C0F-C982-44D9-A70F-23C429A1E4C3}" srcOrd="0" destOrd="0" presId="urn:microsoft.com/office/officeart/2005/8/layout/target3"/>
    <dgm:cxn modelId="{3D67F27E-2513-4BBE-A692-25C76F289E79}" srcId="{04A6C8AF-F01C-4FDC-BC75-049AFDD41421}" destId="{66B865FE-C451-4F79-B50D-5914C6766C5F}" srcOrd="2" destOrd="0" parTransId="{72B5B9E6-1EE9-4305-95D2-47D299707F11}" sibTransId="{2E251D59-6C0C-4E64-8B9A-EE22B08A98E5}"/>
    <dgm:cxn modelId="{8B6FCE65-521D-49B7-8132-DBC50536DBF1}" type="presOf" srcId="{66B865FE-C451-4F79-B50D-5914C6766C5F}" destId="{3117EA31-58B3-4236-8A2A-9C5C34D6AE95}" srcOrd="1" destOrd="0" presId="urn:microsoft.com/office/officeart/2005/8/layout/target3"/>
    <dgm:cxn modelId="{C867AF68-FD6E-4378-978F-7300F31A4C9A}" type="presOf" srcId="{04A6C8AF-F01C-4FDC-BC75-049AFDD41421}" destId="{F221E8CA-DB03-46B0-974C-C02958A99B22}" srcOrd="0" destOrd="0" presId="urn:microsoft.com/office/officeart/2005/8/layout/target3"/>
    <dgm:cxn modelId="{CA56A104-0EDB-458D-9AF6-499214047CF1}" srcId="{66B865FE-C451-4F79-B50D-5914C6766C5F}" destId="{D169C075-0002-4827-B18D-81CAB0615CA0}" srcOrd="0" destOrd="0" parTransId="{4A1F562D-FC53-474D-A7EC-D3824FE50015}" sibTransId="{28AE4ABA-460D-446D-A2AD-87C3E20F7BC2}"/>
    <dgm:cxn modelId="{544D160F-3128-4A86-B2B3-945C64D74EE4}" type="presOf" srcId="{0E684627-D615-4C7A-9BEC-1F9EFC0BCA09}" destId="{0F6F5423-842D-4453-9477-FCF53FEF8518}" srcOrd="1" destOrd="0" presId="urn:microsoft.com/office/officeart/2005/8/layout/target3"/>
    <dgm:cxn modelId="{E9954916-0154-4ECF-B20D-D9ABFE18975E}" type="presOf" srcId="{0E684627-D615-4C7A-9BEC-1F9EFC0BCA09}" destId="{55AE1CB9-1604-4BF9-870D-16DFD4AF027B}" srcOrd="0" destOrd="0" presId="urn:microsoft.com/office/officeart/2005/8/layout/target3"/>
    <dgm:cxn modelId="{78789B50-C7F4-41AA-BC1D-1571B226F1AD}" type="presParOf" srcId="{F221E8CA-DB03-46B0-974C-C02958A99B22}" destId="{721B6A37-0DC9-4282-B519-A1A15784BF42}" srcOrd="0" destOrd="0" presId="urn:microsoft.com/office/officeart/2005/8/layout/target3"/>
    <dgm:cxn modelId="{FAE51415-E4AF-40AC-9F81-B2E1904C6318}" type="presParOf" srcId="{F221E8CA-DB03-46B0-974C-C02958A99B22}" destId="{4FB74A73-22BA-460D-8C18-4E32EA465E29}" srcOrd="1" destOrd="0" presId="urn:microsoft.com/office/officeart/2005/8/layout/target3"/>
    <dgm:cxn modelId="{805909EB-AD06-4333-909A-1F1EF75C1F09}" type="presParOf" srcId="{F221E8CA-DB03-46B0-974C-C02958A99B22}" destId="{55AE1CB9-1604-4BF9-870D-16DFD4AF027B}" srcOrd="2" destOrd="0" presId="urn:microsoft.com/office/officeart/2005/8/layout/target3"/>
    <dgm:cxn modelId="{539EEC78-F660-4D93-B49E-7EA3782BC260}" type="presParOf" srcId="{F221E8CA-DB03-46B0-974C-C02958A99B22}" destId="{33D3F1A8-2388-4313-8D24-9F2216265A2E}" srcOrd="3" destOrd="0" presId="urn:microsoft.com/office/officeart/2005/8/layout/target3"/>
    <dgm:cxn modelId="{48CA969A-462F-4383-9D18-A75CBCF08BE4}" type="presParOf" srcId="{F221E8CA-DB03-46B0-974C-C02958A99B22}" destId="{C28A88E0-DB93-4EA0-982F-8FBC15D6EB1D}" srcOrd="4" destOrd="0" presId="urn:microsoft.com/office/officeart/2005/8/layout/target3"/>
    <dgm:cxn modelId="{1838709F-080D-4268-9996-30601780C876}" type="presParOf" srcId="{F221E8CA-DB03-46B0-974C-C02958A99B22}" destId="{3C8BD735-125C-4560-B5B7-D216E2B6BA19}" srcOrd="5" destOrd="0" presId="urn:microsoft.com/office/officeart/2005/8/layout/target3"/>
    <dgm:cxn modelId="{31943996-3F3C-4B20-951C-336BE54C52A8}" type="presParOf" srcId="{F221E8CA-DB03-46B0-974C-C02958A99B22}" destId="{2B011C38-2E72-4985-8D8B-00B2BFE3D95C}" srcOrd="6" destOrd="0" presId="urn:microsoft.com/office/officeart/2005/8/layout/target3"/>
    <dgm:cxn modelId="{D58EC6DA-970D-464E-91BD-A68C6965597B}" type="presParOf" srcId="{F221E8CA-DB03-46B0-974C-C02958A99B22}" destId="{AD1EBE93-E48B-438A-BEEE-EF38DBB18D68}" srcOrd="7" destOrd="0" presId="urn:microsoft.com/office/officeart/2005/8/layout/target3"/>
    <dgm:cxn modelId="{7A31166C-E5BD-4369-B952-5BC59D2C7B5E}" type="presParOf" srcId="{F221E8CA-DB03-46B0-974C-C02958A99B22}" destId="{F8BB4516-0E03-4D5B-BD62-4D6C4DFE098B}" srcOrd="8" destOrd="0" presId="urn:microsoft.com/office/officeart/2005/8/layout/target3"/>
    <dgm:cxn modelId="{7E6900DF-DDF1-4306-B18B-450925572529}" type="presParOf" srcId="{F221E8CA-DB03-46B0-974C-C02958A99B22}" destId="{0F6F5423-842D-4453-9477-FCF53FEF8518}" srcOrd="9" destOrd="0" presId="urn:microsoft.com/office/officeart/2005/8/layout/target3"/>
    <dgm:cxn modelId="{C9398D19-B00E-4054-A23A-2B65D4CC8D74}" type="presParOf" srcId="{F221E8CA-DB03-46B0-974C-C02958A99B22}" destId="{B80D7C0F-C982-44D9-A70F-23C429A1E4C3}" srcOrd="10" destOrd="0" presId="urn:microsoft.com/office/officeart/2005/8/layout/target3"/>
    <dgm:cxn modelId="{05FB033B-5EA6-4EA3-B062-68D1DBD70473}" type="presParOf" srcId="{F221E8CA-DB03-46B0-974C-C02958A99B22}" destId="{86326196-15C1-4F96-ABA7-786FFFF4AA60}" srcOrd="11" destOrd="0" presId="urn:microsoft.com/office/officeart/2005/8/layout/target3"/>
    <dgm:cxn modelId="{5C8A2DDE-8465-4CB1-B844-A463255FDFFD}" type="presParOf" srcId="{F221E8CA-DB03-46B0-974C-C02958A99B22}" destId="{63B42733-C8E1-40DD-A191-3780A7AC57C1}" srcOrd="12" destOrd="0" presId="urn:microsoft.com/office/officeart/2005/8/layout/target3"/>
    <dgm:cxn modelId="{C194283E-90F8-48F4-B366-BE29829E3E52}" type="presParOf" srcId="{F221E8CA-DB03-46B0-974C-C02958A99B22}" destId="{3117EA31-58B3-4236-8A2A-9C5C34D6AE95}" srcOrd="13" destOrd="0" presId="urn:microsoft.com/office/officeart/2005/8/layout/target3"/>
    <dgm:cxn modelId="{025C7BFF-E46F-46B3-82EF-EF1423CE539E}" type="presParOf" srcId="{F221E8CA-DB03-46B0-974C-C02958A99B22}" destId="{285AF323-8EA4-4110-8A33-4E1A0ACBA72E}" srcOrd="14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8C3EA74-6982-4893-913E-3C59C62B7626}">
      <dsp:nvSpPr>
        <dsp:cNvPr id="0" name=""/>
        <dsp:cNvSpPr/>
      </dsp:nvSpPr>
      <dsp:spPr>
        <a:xfrm>
          <a:off x="570123" y="-157487"/>
          <a:ext cx="7559040" cy="5039375"/>
        </a:xfrm>
        <a:prstGeom prst="swooshArrow">
          <a:avLst>
            <a:gd name="adj1" fmla="val 25000"/>
            <a:gd name="adj2" fmla="val 25000"/>
          </a:avLst>
        </a:prstGeom>
        <a:solidFill>
          <a:schemeClr val="accent6">
            <a:lumMod val="40000"/>
            <a:lumOff val="60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00F2962-C805-4650-9B03-6CDD47316A92}">
      <dsp:nvSpPr>
        <dsp:cNvPr id="0" name=""/>
        <dsp:cNvSpPr/>
      </dsp:nvSpPr>
      <dsp:spPr>
        <a:xfrm>
          <a:off x="667528" y="3903503"/>
          <a:ext cx="173857" cy="173857"/>
        </a:xfrm>
        <a:prstGeom prst="ellipse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FF35799-0FFA-4044-AC57-9255BF1A9758}">
      <dsp:nvSpPr>
        <dsp:cNvPr id="0" name=""/>
        <dsp:cNvSpPr/>
      </dsp:nvSpPr>
      <dsp:spPr>
        <a:xfrm>
          <a:off x="811060" y="3984489"/>
          <a:ext cx="986857" cy="36240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2124" tIns="0" rIns="0" bIns="0" numCol="1" spcCol="1270" anchor="t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32 ta</a:t>
          </a:r>
          <a:endParaRPr lang="ru-RU" sz="24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811060" y="3984489"/>
        <a:ext cx="986857" cy="362407"/>
      </dsp:txXfrm>
    </dsp:sp>
    <dsp:sp modelId="{40CFA37C-5288-4210-9E32-4EE17713D3FE}">
      <dsp:nvSpPr>
        <dsp:cNvPr id="0" name=""/>
        <dsp:cNvSpPr/>
      </dsp:nvSpPr>
      <dsp:spPr>
        <a:xfrm>
          <a:off x="2084528" y="2544717"/>
          <a:ext cx="272125" cy="272125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28F4372-6898-4A92-A94A-2C666043B6B2}">
      <dsp:nvSpPr>
        <dsp:cNvPr id="0" name=""/>
        <dsp:cNvSpPr/>
      </dsp:nvSpPr>
      <dsp:spPr>
        <a:xfrm>
          <a:off x="1417131" y="3362359"/>
          <a:ext cx="833651" cy="41255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4194" tIns="0" rIns="0" bIns="0" numCol="1" spcCol="1270" anchor="t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43 ta</a:t>
          </a:r>
          <a:endParaRPr lang="ru-RU" sz="24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417131" y="3362359"/>
        <a:ext cx="833651" cy="412552"/>
      </dsp:txXfrm>
    </dsp:sp>
    <dsp:sp modelId="{9103DEFF-9E31-442C-B554-E403B07AC373}">
      <dsp:nvSpPr>
        <dsp:cNvPr id="0" name=""/>
        <dsp:cNvSpPr/>
      </dsp:nvSpPr>
      <dsp:spPr>
        <a:xfrm>
          <a:off x="2941132" y="1970788"/>
          <a:ext cx="362833" cy="362833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96F9D62-AAC2-45AC-9EAF-7757D144021B}">
      <dsp:nvSpPr>
        <dsp:cNvPr id="0" name=""/>
        <dsp:cNvSpPr/>
      </dsp:nvSpPr>
      <dsp:spPr>
        <a:xfrm>
          <a:off x="2117221" y="2841513"/>
          <a:ext cx="847107" cy="43509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2258" tIns="0" rIns="0" bIns="0" numCol="1" spcCol="1270" anchor="t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57 ta</a:t>
          </a:r>
          <a:endParaRPr lang="ru-RU" sz="24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117221" y="2841513"/>
        <a:ext cx="847107" cy="435093"/>
      </dsp:txXfrm>
    </dsp:sp>
    <dsp:sp modelId="{2EAB7B1A-FDAD-4ED7-A5C7-F886EA1BEC18}">
      <dsp:nvSpPr>
        <dsp:cNvPr id="0" name=""/>
        <dsp:cNvSpPr/>
      </dsp:nvSpPr>
      <dsp:spPr>
        <a:xfrm>
          <a:off x="3940290" y="1423112"/>
          <a:ext cx="468660" cy="468660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CC26863-33B7-4C98-A1FB-2D7C1BD0EA6C}">
      <dsp:nvSpPr>
        <dsp:cNvPr id="0" name=""/>
        <dsp:cNvSpPr/>
      </dsp:nvSpPr>
      <dsp:spPr>
        <a:xfrm>
          <a:off x="2956422" y="2368194"/>
          <a:ext cx="1065794" cy="45122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8333" tIns="0" rIns="0" bIns="0" numCol="1" spcCol="1270" anchor="t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74 ta</a:t>
          </a:r>
          <a:endParaRPr lang="ru-RU" sz="25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956422" y="2368194"/>
        <a:ext cx="1065794" cy="451220"/>
      </dsp:txXfrm>
    </dsp:sp>
    <dsp:sp modelId="{14C2E015-B42F-46C2-BBA8-2905F72B48CA}">
      <dsp:nvSpPr>
        <dsp:cNvPr id="0" name=""/>
        <dsp:cNvSpPr/>
      </dsp:nvSpPr>
      <dsp:spPr>
        <a:xfrm>
          <a:off x="5118932" y="1003037"/>
          <a:ext cx="597164" cy="597164"/>
        </a:xfrm>
        <a:prstGeom prst="ellips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2EE615C-8DEA-4858-BAF3-4916BC4ACC8C}">
      <dsp:nvSpPr>
        <dsp:cNvPr id="0" name=""/>
        <dsp:cNvSpPr/>
      </dsp:nvSpPr>
      <dsp:spPr>
        <a:xfrm>
          <a:off x="3960315" y="1876450"/>
          <a:ext cx="1242570" cy="43843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16425" tIns="0" rIns="0" bIns="0" numCol="1" spcCol="1270" anchor="t" anchorCtr="0">
          <a:noAutofit/>
        </a:bodyPr>
        <a:lstStyle/>
        <a:p>
          <a:pPr lvl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6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65 ta</a:t>
          </a:r>
          <a:endParaRPr lang="ru-RU" sz="26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960315" y="1876450"/>
        <a:ext cx="1242570" cy="43843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21B6A37-0DC9-4282-B519-A1A15784BF42}">
      <dsp:nvSpPr>
        <dsp:cNvPr id="0" name=""/>
        <dsp:cNvSpPr/>
      </dsp:nvSpPr>
      <dsp:spPr>
        <a:xfrm>
          <a:off x="-139565" y="270933"/>
          <a:ext cx="4876800" cy="4876800"/>
        </a:xfrm>
        <a:prstGeom prst="pie">
          <a:avLst>
            <a:gd name="adj1" fmla="val 5400000"/>
            <a:gd name="adj2" fmla="val 1620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5AE1CB9-1604-4BF9-870D-16DFD4AF027B}">
      <dsp:nvSpPr>
        <dsp:cNvPr id="0" name=""/>
        <dsp:cNvSpPr/>
      </dsp:nvSpPr>
      <dsp:spPr>
        <a:xfrm>
          <a:off x="2298834" y="270933"/>
          <a:ext cx="5689599" cy="4876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32410" tIns="232410" rIns="232410" bIns="232410" numCol="1" spcCol="1270" anchor="ctr" anchorCtr="0">
          <a:noAutofit/>
        </a:bodyPr>
        <a:lstStyle/>
        <a:p>
          <a:pPr lvl="0" algn="ctr" defTabSz="2711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100" b="1" kern="1200" dirty="0" smtClean="0">
              <a:solidFill>
                <a:schemeClr val="accent2"/>
              </a:solidFill>
              <a:latin typeface="Arial" panose="020B0604020202020204" pitchFamily="34" charset="0"/>
              <a:cs typeface="Arial" panose="020B0604020202020204" pitchFamily="34" charset="0"/>
            </a:rPr>
            <a:t>PISA</a:t>
          </a:r>
          <a:endParaRPr lang="ru-RU" sz="6100" kern="1200" dirty="0"/>
        </a:p>
      </dsp:txBody>
      <dsp:txXfrm>
        <a:off x="2298834" y="270933"/>
        <a:ext cx="2844799" cy="1463043"/>
      </dsp:txXfrm>
    </dsp:sp>
    <dsp:sp modelId="{C28A88E0-DB93-4EA0-982F-8FBC15D6EB1D}">
      <dsp:nvSpPr>
        <dsp:cNvPr id="0" name=""/>
        <dsp:cNvSpPr/>
      </dsp:nvSpPr>
      <dsp:spPr>
        <a:xfrm>
          <a:off x="713875" y="1733976"/>
          <a:ext cx="3169916" cy="3169916"/>
        </a:xfrm>
        <a:prstGeom prst="pie">
          <a:avLst>
            <a:gd name="adj1" fmla="val 5400000"/>
            <a:gd name="adj2" fmla="val 1620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C8BD735-125C-4560-B5B7-D216E2B6BA19}">
      <dsp:nvSpPr>
        <dsp:cNvPr id="0" name=""/>
        <dsp:cNvSpPr/>
      </dsp:nvSpPr>
      <dsp:spPr>
        <a:xfrm>
          <a:off x="2298834" y="1733976"/>
          <a:ext cx="5689599" cy="316991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32410" tIns="232410" rIns="232410" bIns="232410" numCol="1" spcCol="1270" anchor="ctr" anchorCtr="0">
          <a:noAutofit/>
        </a:bodyPr>
        <a:lstStyle/>
        <a:p>
          <a:pPr lvl="0" algn="ctr" defTabSz="2711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100" b="1" kern="1200" dirty="0" smtClean="0">
              <a:solidFill>
                <a:schemeClr val="accent2"/>
              </a:solidFill>
              <a:latin typeface="Arial" panose="020B0604020202020204" pitchFamily="34" charset="0"/>
              <a:cs typeface="Arial" panose="020B0604020202020204" pitchFamily="34" charset="0"/>
            </a:rPr>
            <a:t>TIMSS</a:t>
          </a:r>
          <a:endParaRPr lang="ru-RU" sz="6100" kern="1200" dirty="0"/>
        </a:p>
      </dsp:txBody>
      <dsp:txXfrm>
        <a:off x="2298834" y="1733976"/>
        <a:ext cx="2844799" cy="1463038"/>
      </dsp:txXfrm>
    </dsp:sp>
    <dsp:sp modelId="{AD1EBE93-E48B-438A-BEEE-EF38DBB18D68}">
      <dsp:nvSpPr>
        <dsp:cNvPr id="0" name=""/>
        <dsp:cNvSpPr/>
      </dsp:nvSpPr>
      <dsp:spPr>
        <a:xfrm>
          <a:off x="1567314" y="3197014"/>
          <a:ext cx="1463038" cy="1463038"/>
        </a:xfrm>
        <a:prstGeom prst="pie">
          <a:avLst>
            <a:gd name="adj1" fmla="val 5400000"/>
            <a:gd name="adj2" fmla="val 1620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8BB4516-0E03-4D5B-BD62-4D6C4DFE098B}">
      <dsp:nvSpPr>
        <dsp:cNvPr id="0" name=""/>
        <dsp:cNvSpPr/>
      </dsp:nvSpPr>
      <dsp:spPr>
        <a:xfrm>
          <a:off x="2298834" y="3197014"/>
          <a:ext cx="5689599" cy="146303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32410" tIns="232410" rIns="232410" bIns="232410" numCol="1" spcCol="1270" anchor="ctr" anchorCtr="0">
          <a:noAutofit/>
        </a:bodyPr>
        <a:lstStyle/>
        <a:p>
          <a:pPr lvl="0" algn="ctr" defTabSz="2711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100" b="1" kern="1200" dirty="0" smtClean="0">
              <a:solidFill>
                <a:schemeClr val="accent2"/>
              </a:solidFill>
              <a:latin typeface="Arial" panose="020B0604020202020204" pitchFamily="34" charset="0"/>
              <a:cs typeface="Arial" panose="020B0604020202020204" pitchFamily="34" charset="0"/>
            </a:rPr>
            <a:t>TIMSS</a:t>
          </a:r>
          <a:endParaRPr lang="ru-RU" sz="6100" b="1" kern="1200" dirty="0">
            <a:solidFill>
              <a:schemeClr val="accent2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298834" y="3197014"/>
        <a:ext cx="2844799" cy="1463038"/>
      </dsp:txXfrm>
    </dsp:sp>
    <dsp:sp modelId="{B80D7C0F-C982-44D9-A70F-23C429A1E4C3}">
      <dsp:nvSpPr>
        <dsp:cNvPr id="0" name=""/>
        <dsp:cNvSpPr/>
      </dsp:nvSpPr>
      <dsp:spPr>
        <a:xfrm>
          <a:off x="4864502" y="270933"/>
          <a:ext cx="3403063" cy="1463043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285750" lvl="1" indent="-285750" algn="l" defTabSz="1466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3300" b="1" kern="1200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KOMPETENSIYA</a:t>
          </a:r>
          <a:endParaRPr lang="ru-RU" sz="3300" b="1" kern="1200" dirty="0">
            <a:solidFill>
              <a:srgbClr val="7030A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4864502" y="270933"/>
        <a:ext cx="3403063" cy="1463043"/>
      </dsp:txXfrm>
    </dsp:sp>
    <dsp:sp modelId="{63B42733-C8E1-40DD-A191-3780A7AC57C1}">
      <dsp:nvSpPr>
        <dsp:cNvPr id="0" name=""/>
        <dsp:cNvSpPr/>
      </dsp:nvSpPr>
      <dsp:spPr>
        <a:xfrm>
          <a:off x="4975193" y="1733976"/>
          <a:ext cx="3181681" cy="1463038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285750" lvl="1" indent="-285750" algn="l" defTabSz="1466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3300" b="1" kern="1200" dirty="0" err="1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KOʻNIKMA</a:t>
          </a:r>
          <a:endParaRPr lang="ru-RU" sz="3300" b="1" kern="1200" dirty="0">
            <a:solidFill>
              <a:srgbClr val="7030A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4975193" y="1733976"/>
        <a:ext cx="3181681" cy="1463038"/>
      </dsp:txXfrm>
    </dsp:sp>
    <dsp:sp modelId="{285AF323-8EA4-4110-8A33-4E1A0ACBA72E}">
      <dsp:nvSpPr>
        <dsp:cNvPr id="0" name=""/>
        <dsp:cNvSpPr/>
      </dsp:nvSpPr>
      <dsp:spPr>
        <a:xfrm>
          <a:off x="4955948" y="3197014"/>
          <a:ext cx="3220171" cy="1463038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285750" lvl="1" indent="-285750" algn="l" defTabSz="1466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3300" b="1" kern="1200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BILIM</a:t>
          </a:r>
          <a:endParaRPr lang="ru-RU" sz="3300" b="1" kern="1200" dirty="0">
            <a:solidFill>
              <a:srgbClr val="7030A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4955948" y="3197014"/>
        <a:ext cx="3220171" cy="146303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arrow2#1">
  <dgm:title val=""/>
  <dgm:desc val=""/>
  <dgm:catLst>
    <dgm:cat type="process" pri="2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arrowDiagram">
    <dgm:varLst>
      <dgm:chMax val="5"/>
      <dgm:dir/>
      <dgm:resizeHandles val="exact"/>
    </dgm:varLst>
    <dgm:alg type="composite">
      <dgm:param type="ar" val="1.6"/>
    </dgm:alg>
    <dgm:shape xmlns:r="http://schemas.openxmlformats.org/officeDocument/2006/relationships" r:blip="">
      <dgm:adjLst/>
    </dgm:shape>
    <dgm:presOf/>
    <dgm:constrLst>
      <dgm:constr type="l" for="ch" forName="arrow"/>
      <dgm:constr type="t" for="ch" forName="arrow"/>
      <dgm:constr type="w" for="ch" forName="arrow" refType="w"/>
      <dgm:constr type="h" for="ch" forName="arrow" refType="h"/>
      <dgm:constr type="ctrX" for="ch" forName="arrowDiagram1" refType="w" fact="0.5"/>
      <dgm:constr type="ctrY" for="ch" forName="arrowDiagram1" refType="h" fact="0.5"/>
      <dgm:constr type="w" for="ch" forName="arrowDiagram1" refType="w"/>
      <dgm:constr type="h" for="ch" forName="arrowDiagram1" refType="h"/>
      <dgm:constr type="ctrX" for="ch" forName="arrowDiagram2" refType="w" fact="0.5"/>
      <dgm:constr type="ctrY" for="ch" forName="arrowDiagram2" refType="h" fact="0.5"/>
      <dgm:constr type="w" for="ch" forName="arrowDiagram2" refType="w"/>
      <dgm:constr type="h" for="ch" forName="arrowDiagram2" refType="h"/>
      <dgm:constr type="ctrX" for="ch" forName="arrowDiagram3" refType="w" fact="0.5"/>
      <dgm:constr type="ctrY" for="ch" forName="arrowDiagram3" refType="h" fact="0.5"/>
      <dgm:constr type="w" for="ch" forName="arrowDiagram3" refType="w"/>
      <dgm:constr type="h" for="ch" forName="arrowDiagram3" refType="h"/>
      <dgm:constr type="ctrX" for="ch" forName="arrowDiagram4" refType="w" fact="0.5"/>
      <dgm:constr type="ctrY" for="ch" forName="arrowDiagram4" refType="h" fact="0.5"/>
      <dgm:constr type="w" for="ch" forName="arrowDiagram4" refType="w"/>
      <dgm:constr type="h" for="ch" forName="arrowDiagram4" refType="h"/>
      <dgm:constr type="ctrX" for="ch" forName="arrowDiagram5" refType="w" fact="0.5"/>
      <dgm:constr type="ctrY" for="ch" forName="arrowDiagram5" refType="h" fact="0.5"/>
      <dgm:constr type="w" for="ch" forName="arrowDiagram5" refType="w"/>
      <dgm:constr type="h" for="ch" forName="arrowDiagram5" refType="h"/>
    </dgm:constrLst>
    <dgm:ruleLst/>
    <dgm:choose name="Name0">
      <dgm:if name="Name1" axis="ch" ptType="node" func="cnt" op="gte" val="1">
        <dgm:layoutNode name="arrow" styleLbl="bgShp">
          <dgm:alg type="sp"/>
          <dgm:shape xmlns:r="http://schemas.openxmlformats.org/officeDocument/2006/relationships" type="swooshArrow" r:blip="">
            <dgm:adjLst>
              <dgm:adj idx="2" val="0.25"/>
            </dgm:adjLst>
          </dgm:shape>
          <dgm:presOf/>
          <dgm:constrLst/>
          <dgm:ruleLst/>
        </dgm:layoutNode>
        <dgm:choose name="Name2">
          <dgm:if name="Name3" axis="ch" ptType="node" func="cnt" op="lt" val="1"/>
          <dgm:if name="Name4" axis="ch" ptType="node" func="cnt" op="equ" val="1">
            <dgm:layoutNode name="arrowDiagram1">
              <dgm:varLst>
                <dgm:bulletEnabled val="1"/>
              </dgm:varLst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ctrX" for="ch" forName="bullet1" refType="w" fact="0.8"/>
                <dgm:constr type="ctrY" for="ch" forName="bullet1" refType="h" fact="0.262"/>
                <dgm:constr type="w" for="ch" forName="bullet1" refType="w" fact="0.074"/>
                <dgm:constr type="h" for="ch" forName="bullet1" refType="w" refFor="ch" refForName="bullet1"/>
                <dgm:constr type="r" for="ch" forName="textBox1" refType="ctrX" refFor="ch" refForName="bullet1"/>
                <dgm:constr type="t" for="ch" forName="textBox1" refType="ctrY" refFor="ch" refForName="bullet1"/>
                <dgm:constr type="w" for="ch" forName="textBox1" refType="w" fact="0.4"/>
                <dgm:constr type="h" for="ch" forName="textBox1" refType="h" fact="0.738"/>
                <dgm:constr type="userA" refType="h" refFor="ch" refForName="bullet1" fact="0.53"/>
                <dgm:constr type="rMarg" for="ch" forName="textBox1" refType="userA" fact="2.834"/>
                <dgm:constr type="primFontSz" for="ch" ptType="node" op="equ" val="65"/>
              </dgm:constrLst>
              <dgm:ruleLst/>
              <dgm:forEach name="Name5" axis="ch" ptType="node" cnt="1">
                <dgm:layoutNode name="bullet1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1" styleLbl="revTx">
                  <dgm:varLst>
                    <dgm:bulletEnabled val="1"/>
                  </dgm:varLst>
                  <dgm:alg type="tx">
                    <dgm:param type="parTxLTRAlign" val="r"/>
                    <dgm:param type="parTxRTLAlign" val="r"/>
                    <dgm:param type="txAnchorVert" val="t"/>
                  </dgm:alg>
                  <dgm:shape xmlns:r="http://schemas.openxmlformats.org/officeDocument/2006/relationships" type="round2DiagRect" r:blip="">
                    <dgm:adjLst/>
                  </dgm:shape>
                  <dgm:presOf axis="desOrSelf" ptType="node"/>
                  <dgm:constrLst>
                    <dgm:constr type="lMarg"/>
                    <dgm:constr type="tMarg"/>
                    <dgm:constr type="bMarg"/>
                  </dgm:constrLst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6" axis="ch" ptType="node" func="cnt" op="equ" val="2">
            <dgm:layoutNode name="arrowDiagram2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7">
                <dgm:if name="Name8" func="var" arg="dir" op="equ" val="norm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l" for="ch" forName="textBox2a" refType="ctrX" refFor="ch" refForName="bullet2a"/>
                    <dgm:constr type="t" for="ch" forName="textBox2a" refType="ctrY" refFor="ch" refForName="bullet2a"/>
                    <dgm:constr type="w" for="ch" forName="textBox2a" refType="w" fact="0.325"/>
                    <dgm:constr type="h" for="ch" forName="textBox2a" refType="h" fact="0.427"/>
                    <dgm:constr type="userA" refType="h" refFor="ch" refForName="bullet2a" fact="0.53"/>
                    <dgm:constr type="l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l" for="ch" forName="textBox2b" refType="ctrX" refFor="ch" refForName="bullet2b"/>
                    <dgm:constr type="t" for="ch" forName="textBox2b" refType="ctrY" refFor="ch" refForName="bullet2b"/>
                    <dgm:constr type="w" for="ch" forName="textBox2b" refType="w" fact="0.325"/>
                    <dgm:constr type="h" for="ch" forName="textBox2b" refType="h" fact="0.662"/>
                    <dgm:constr type="userB" refType="h" refFor="ch" refForName="bullet2b" fact="0.53"/>
                    <dgm:constr type="lMarg" for="ch" forName="textBox2b" refType="userB" fact="2.834"/>
                    <dgm:constr type="primFontSz" for="ch" ptType="node" op="equ" val="65"/>
                  </dgm:constrLst>
                </dgm:if>
                <dgm:else name="Name9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r" for="ch" forName="textBox2a" refType="ctrX" refFor="ch" refForName="bullet2a"/>
                    <dgm:constr type="b" for="ch" forName="textBox2a" refType="ctrY" refFor="ch" refForName="bullet2a"/>
                    <dgm:constr type="w" for="ch" forName="textBox2a" refType="w" fact="0.25"/>
                    <dgm:constr type="h" for="ch" forName="textBox2a" refType="h" fact="0.573"/>
                    <dgm:constr type="userA" refType="h" refFor="ch" refForName="bullet2a" fact="0.53"/>
                    <dgm:constr type="r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r" for="ch" forName="textBox2b" refType="ctrX" refFor="ch" refForName="bullet2b"/>
                    <dgm:constr type="b" for="ch" forName="textBox2b" refType="ctrY" refFor="ch" refForName="bullet2b"/>
                    <dgm:constr type="w" for="ch" forName="textBox2b" refType="w" fact="0.28"/>
                    <dgm:constr type="h" for="ch" forName="textBox2b" refType="h" fact="0.338"/>
                    <dgm:constr type="userB" refType="h" refFor="ch" refForName="bullet2b" fact="0.53"/>
                    <dgm:constr type="rMarg" for="ch" forName="textBox2b" refType="userB" fact="2.834"/>
                    <dgm:constr type="primFontSz" for="ch" ptType="node" op="equ" val="65"/>
                  </dgm:constrLst>
                </dgm:else>
              </dgm:choose>
              <dgm:ruleLst/>
              <dgm:forEach name="Name10" axis="ch" ptType="node" cnt="1">
                <dgm:layoutNode name="bullet2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a" styleLbl="revTx">
                  <dgm:varLst>
                    <dgm:bulletEnabled val="1"/>
                  </dgm:varLst>
                  <dgm:choose name="Name11">
                    <dgm:if name="Name12" func="var" arg="dir" op="equ" val="norm">
                      <dgm:choose name="Name13">
                        <dgm:if name="Name14" axis="root des" ptType="all node" func="maxDepth" op="gt" val="1">
                          <dgm:alg type="tx">
                            <dgm:param type="parTxLTRAlign" val="l"/>
                            <dgm:param type="parTxRTLAlign" val="r"/>
                            <dgm:param type="txAnchorVert" val="t"/>
                          </dgm:alg>
                        </dgm:if>
                        <dgm:else name="Name15">
                          <dgm:alg type="tx">
                            <dgm:param type="parTxLTRAlign" val="l"/>
                            <dgm:param type="parTxRTLAlign" val="l"/>
                            <dgm:param type="txAnchorVert" val="t"/>
                          </dgm:alg>
                        </dgm:else>
                      </dgm:choose>
                    </dgm:if>
                    <dgm:else name="Name16">
                      <dgm:choose name="Name17">
                        <dgm:if name="Name18" axis="root des" ptType="all node" func="maxDepth" op="gt" val="1">
                          <dgm:alg type="tx">
                            <dgm:param type="parTxLTRAlign" val="l"/>
                            <dgm:param type="parTxRTLAlign" val="r"/>
                            <dgm:param type="txAnchorVertCh" val="b"/>
                            <dgm:param type="txAnchorVert" val="b"/>
                          </dgm:alg>
                        </dgm:if>
                        <dgm:else name="Name19">
                          <dgm:alg type="tx">
                            <dgm:param type="parTxLTRAlign" val="r"/>
                            <dgm:param type="parTxRTLAlign" val="r"/>
                            <dgm:param type="txAnchorVert" val="b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">
                    <dgm:if name="Name2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23" axis="ch" ptType="node" st="2" cnt="1">
                <dgm:layoutNode name="bullet2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b" styleLbl="revTx">
                  <dgm:varLst>
                    <dgm:bulletEnabled val="1"/>
                  </dgm:varLst>
                  <dgm:choose name="Name24">
                    <dgm:if name="Name25" func="var" arg="dir" op="equ" val="norm">
                      <dgm:choose name="Name26">
                        <dgm:if name="Name27" axis="root des" ptType="all node" func="maxDepth" op="gt" val="1">
                          <dgm:alg type="tx">
                            <dgm:param type="parTxLTRAlign" val="l"/>
                            <dgm:param type="parTxRTLAlign" val="r"/>
                            <dgm:param type="txAnchorVert" val="t"/>
                          </dgm:alg>
                        </dgm:if>
                        <dgm:else name="Name28">
                          <dgm:alg type="tx">
                            <dgm:param type="parTxLTRAlign" val="l"/>
                            <dgm:param type="parTxRTLAlign" val="l"/>
                            <dgm:param type="txAnchorVert" val="t"/>
                          </dgm:alg>
                        </dgm:else>
                      </dgm:choose>
                    </dgm:if>
                    <dgm:else name="Name29">
                      <dgm:choose name="Name30">
                        <dgm:if name="Name31" axis="root des" ptType="all node" func="maxDepth" op="gt" val="1">
                          <dgm:alg type="tx">
                            <dgm:param type="parTxLTRAlign" val="l"/>
                            <dgm:param type="parTxRTLAlign" val="r"/>
                            <dgm:param type="txAnchorVertCh" val="b"/>
                            <dgm:param type="txAnchorVert" val="b"/>
                          </dgm:alg>
                        </dgm:if>
                        <dgm:else name="Name32">
                          <dgm:alg type="tx">
                            <dgm:param type="parTxLTRAlign" val="r"/>
                            <dgm:param type="parTxRTLAlign" val="r"/>
                            <dgm:param type="txAnchorVert" val="b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33">
                    <dgm:if name="Name3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3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36" axis="ch" ptType="node" func="cnt" op="equ" val="3">
            <dgm:layoutNode name="arrowDiagram3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37">
                <dgm:if name="Name38" func="var" arg="dir" op="equ" val="norm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l" for="ch" forName="textBox3a" refType="ctrX" refFor="ch" refForName="bullet3a"/>
                    <dgm:constr type="t" for="ch" forName="textBox3a" refType="ctrY" refFor="ch" refForName="bullet3a"/>
                    <dgm:constr type="w" for="ch" forName="textBox3a" refType="w" fact="0.233"/>
                    <dgm:constr type="h" for="ch" forName="textBox3a" refType="h" fact="0.289"/>
                    <dgm:constr type="userA" refType="h" refFor="ch" refForName="bullet3a" fact="0.53"/>
                    <dgm:constr type="l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l" for="ch" forName="textBox3b" refType="ctrX" refFor="ch" refForName="bullet3b"/>
                    <dgm:constr type="t" for="ch" forName="textBox3b" refType="ctrY" refFor="ch" refForName="bullet3b"/>
                    <dgm:constr type="w" for="ch" forName="textBox3b" refType="w" fact="0.24"/>
                    <dgm:constr type="h" for="ch" forName="textBox3b" refType="h" fact="0.544"/>
                    <dgm:constr type="userB" refType="h" refFor="ch" refForName="bullet3b" fact="0.53"/>
                    <dgm:constr type="l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l" for="ch" forName="textBox3c" refType="ctrX" refFor="ch" refForName="bullet3c"/>
                    <dgm:constr type="t" for="ch" forName="textBox3c" refType="ctrY" refFor="ch" refForName="bullet3c"/>
                    <dgm:constr type="w" for="ch" forName="textBox3c" refType="w" fact="0.24"/>
                    <dgm:constr type="h" for="ch" forName="textBox3c" refType="h" fact="0.695"/>
                    <dgm:constr type="userC" refType="h" refFor="ch" refForName="bullet3c" fact="0.53"/>
                    <dgm:constr type="lMarg" for="ch" forName="textBox3c" refType="userC" fact="2.834"/>
                    <dgm:constr type="primFontSz" for="ch" ptType="node" op="equ" val="65"/>
                  </dgm:constrLst>
                </dgm:if>
                <dgm:else name="Name39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r" for="ch" forName="textBox3a" refType="ctrX" refFor="ch" refForName="bullet3a"/>
                    <dgm:constr type="b" for="ch" forName="textBox3a" refType="ctrY" refFor="ch" refForName="bullet3a"/>
                    <dgm:constr type="w" for="ch" forName="textBox3a" refType="w" fact="0.14"/>
                    <dgm:constr type="h" for="ch" forName="textBox3a" refType="h" fact="0.711"/>
                    <dgm:constr type="userA" refType="h" refFor="ch" refForName="bullet3a" fact="0.53"/>
                    <dgm:constr type="r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r" for="ch" forName="textBox3b" refType="ctrX" refFor="ch" refForName="bullet3b"/>
                    <dgm:constr type="b" for="ch" forName="textBox3b" refType="ctrY" refFor="ch" refForName="bullet3b"/>
                    <dgm:constr type="w" for="ch" forName="textBox3b" refType="w" fact="0.24"/>
                    <dgm:constr type="h" for="ch" forName="textBox3b" refType="h" fact="0.456"/>
                    <dgm:constr type="userB" refType="h" refFor="ch" refForName="bullet3b" fact="0.53"/>
                    <dgm:constr type="r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r" for="ch" forName="textBox3c" refType="ctrX" refFor="ch" refForName="bullet3c"/>
                    <dgm:constr type="b" for="ch" forName="textBox3c" refType="ctrY" refFor="ch" refForName="bullet3c"/>
                    <dgm:constr type="w" for="ch" forName="textBox3c" refType="w" fact="0.24"/>
                    <dgm:constr type="h" for="ch" forName="textBox3c" refType="h" fact="0.305"/>
                    <dgm:constr type="userC" refType="h" refFor="ch" refForName="bullet3c" fact="0.53"/>
                    <dgm:constr type="rMarg" for="ch" forName="textBox3c" refType="userC" fact="2.834"/>
                    <dgm:constr type="primFontSz" for="ch" ptType="node" op="equ" val="65"/>
                  </dgm:constrLst>
                </dgm:else>
              </dgm:choose>
              <dgm:ruleLst/>
              <dgm:forEach name="Name40" axis="ch" ptType="node" cnt="1">
                <dgm:layoutNode name="bullet3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a" styleLbl="revTx">
                  <dgm:varLst>
                    <dgm:bulletEnabled val="1"/>
                  </dgm:varLst>
                  <dgm:choose name="Name41">
                    <dgm:if name="Name42" func="var" arg="dir" op="equ" val="norm">
                      <dgm:choose name="Name43">
                        <dgm:if name="Name44" axis="root des" ptType="all node" func="maxDepth" op="gt" val="1">
                          <dgm:alg type="tx">
                            <dgm:param type="parTxLTRAlign" val="l"/>
                            <dgm:param type="parTxRTLAlign" val="r"/>
                            <dgm:param type="txAnchorVert" val="t"/>
                          </dgm:alg>
                        </dgm:if>
                        <dgm:else name="Name45">
                          <dgm:alg type="tx">
                            <dgm:param type="parTxLTRAlign" val="l"/>
                            <dgm:param type="parTxRTLAlign" val="l"/>
                            <dgm:param type="txAnchorVert" val="t"/>
                          </dgm:alg>
                        </dgm:else>
                      </dgm:choose>
                    </dgm:if>
                    <dgm:else name="Name46">
                      <dgm:choose name="Name47">
                        <dgm:if name="Name48" axis="root des" ptType="all node" func="maxDepth" op="gt" val="1">
                          <dgm:alg type="tx">
                            <dgm:param type="parTxLTRAlign" val="l"/>
                            <dgm:param type="parTxRTLAlign" val="r"/>
                            <dgm:param type="txAnchorVertCh" val="b"/>
                            <dgm:param type="txAnchorVert" val="b"/>
                          </dgm:alg>
                        </dgm:if>
                        <dgm:else name="Name49">
                          <dgm:alg type="tx">
                            <dgm:param type="parTxLTRAlign" val="r"/>
                            <dgm:param type="parTxRTLAlign" val="r"/>
                            <dgm:param type="txAnchorVert" val="b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50">
                    <dgm:if name="Name5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5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53" axis="ch" ptType="node" st="2" cnt="1">
                <dgm:layoutNode name="bullet3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b" styleLbl="revTx">
                  <dgm:varLst>
                    <dgm:bulletEnabled val="1"/>
                  </dgm:varLst>
                  <dgm:choose name="Name54">
                    <dgm:if name="Name55" func="var" arg="dir" op="equ" val="norm">
                      <dgm:choose name="Name56">
                        <dgm:if name="Name57" axis="root des" ptType="all node" func="maxDepth" op="gt" val="1">
                          <dgm:alg type="tx">
                            <dgm:param type="parTxLTRAlign" val="l"/>
                            <dgm:param type="parTxRTLAlign" val="r"/>
                            <dgm:param type="txAnchorVert" val="t"/>
                          </dgm:alg>
                        </dgm:if>
                        <dgm:else name="Name58">
                          <dgm:alg type="tx">
                            <dgm:param type="parTxLTRAlign" val="l"/>
                            <dgm:param type="parTxRTLAlign" val="l"/>
                            <dgm:param type="txAnchorVert" val="t"/>
                          </dgm:alg>
                        </dgm:else>
                      </dgm:choose>
                    </dgm:if>
                    <dgm:else name="Name59">
                      <dgm:choose name="Name60">
                        <dgm:if name="Name61" axis="root des" ptType="all node" func="maxDepth" op="gt" val="1">
                          <dgm:alg type="tx">
                            <dgm:param type="parTxLTRAlign" val="l"/>
                            <dgm:param type="parTxRTLAlign" val="r"/>
                            <dgm:param type="txAnchorVertCh" val="b"/>
                            <dgm:param type="txAnchorVert" val="b"/>
                          </dgm:alg>
                        </dgm:if>
                        <dgm:else name="Name62">
                          <dgm:alg type="tx">
                            <dgm:param type="parTxLTRAlign" val="r"/>
                            <dgm:param type="parTxRTLAlign" val="r"/>
                            <dgm:param type="txAnchorVert" val="b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63">
                    <dgm:if name="Name6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6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66" axis="ch" ptType="node" st="3" cnt="1">
                <dgm:layoutNode name="bullet3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c" styleLbl="revTx">
                  <dgm:varLst>
                    <dgm:bulletEnabled val="1"/>
                  </dgm:varLst>
                  <dgm:choose name="Name67">
                    <dgm:if name="Name68" func="var" arg="dir" op="equ" val="norm">
                      <dgm:choose name="Name69">
                        <dgm:if name="Name70" axis="root des" ptType="all node" func="maxDepth" op="gt" val="1">
                          <dgm:alg type="tx">
                            <dgm:param type="parTxLTRAlign" val="l"/>
                            <dgm:param type="parTxRTLAlign" val="r"/>
                            <dgm:param type="txAnchorVert" val="t"/>
                          </dgm:alg>
                        </dgm:if>
                        <dgm:else name="Name71">
                          <dgm:alg type="tx">
                            <dgm:param type="parTxLTRAlign" val="l"/>
                            <dgm:param type="parTxRTLAlign" val="l"/>
                            <dgm:param type="txAnchorVert" val="t"/>
                          </dgm:alg>
                        </dgm:else>
                      </dgm:choose>
                    </dgm:if>
                    <dgm:else name="Name72">
                      <dgm:choose name="Name73">
                        <dgm:if name="Name74" axis="root des" ptType="all node" func="maxDepth" op="gt" val="1">
                          <dgm:alg type="tx">
                            <dgm:param type="parTxLTRAlign" val="l"/>
                            <dgm:param type="parTxRTLAlign" val="r"/>
                            <dgm:param type="txAnchorVertCh" val="b"/>
                            <dgm:param type="txAnchorVert" val="b"/>
                          </dgm:alg>
                        </dgm:if>
                        <dgm:else name="Name75">
                          <dgm:alg type="tx">
                            <dgm:param type="parTxLTRAlign" val="r"/>
                            <dgm:param type="parTxRTLAlign" val="r"/>
                            <dgm:param type="txAnchorVert" val="b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76">
                    <dgm:if name="Name7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7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79" axis="ch" ptType="node" func="cnt" op="equ" val="4">
            <dgm:layoutNode name="arrowDiagram4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80">
                <dgm:if name="Name81" func="var" arg="dir" op="equ" val="norm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l" for="ch" forName="textBox4a" refType="ctrX" refFor="ch" refForName="bullet4a"/>
                    <dgm:constr type="t" for="ch" forName="textBox4a" refType="ctrY" refFor="ch" refForName="bullet4a"/>
                    <dgm:constr type="w" for="ch" forName="textBox4a" refType="w" fact="0.171"/>
                    <dgm:constr type="h" for="ch" forName="textBox4a" refType="h" fact="0.238"/>
                    <dgm:constr type="userA" refType="h" refFor="ch" refForName="bullet4a" fact="0.53"/>
                    <dgm:constr type="l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l" for="ch" forName="textBox4b" refType="ctrX" refFor="ch" refForName="bullet4b"/>
                    <dgm:constr type="t" for="ch" forName="textBox4b" refType="ctrY" refFor="ch" refForName="bullet4b"/>
                    <dgm:constr type="w" for="ch" forName="textBox4b" refType="w" fact="0.21"/>
                    <dgm:constr type="h" for="ch" forName="textBox4b" refType="h" fact="0.457"/>
                    <dgm:constr type="userB" refType="h" refFor="ch" refForName="bullet4b" fact="0.53"/>
                    <dgm:constr type="l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l" for="ch" forName="textBox4c" refType="ctrX" refFor="ch" refForName="bullet4c"/>
                    <dgm:constr type="t" for="ch" forName="textBox4c" refType="ctrY" refFor="ch" refForName="bullet4c"/>
                    <dgm:constr type="w" for="ch" forName="textBox4c" refType="w" fact="0.21"/>
                    <dgm:constr type="h" for="ch" forName="textBox4c" refType="h" fact="0.618"/>
                    <dgm:constr type="userC" refType="h" refFor="ch" refForName="bullet4c" fact="0.53"/>
                    <dgm:constr type="l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l" for="ch" forName="textBox4d" refType="ctrX" refFor="ch" refForName="bullet4d"/>
                    <dgm:constr type="t" for="ch" forName="textBox4d" refType="ctrY" refFor="ch" refForName="bullet4d"/>
                    <dgm:constr type="w" for="ch" forName="textBox4d" refType="w" fact="0.21"/>
                    <dgm:constr type="h" for="ch" forName="textBox4d" refType="h" fact="0.717"/>
                    <dgm:constr type="userD" refType="h" refFor="ch" refForName="bullet4d" fact="0.53"/>
                    <dgm:constr type="lMarg" for="ch" forName="textBox4d" refType="userD" fact="2.834"/>
                    <dgm:constr type="primFontSz" for="ch" ptType="node" op="equ" val="65"/>
                  </dgm:constrLst>
                </dgm:if>
                <dgm:else name="Name82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r" for="ch" forName="textBox4a" refType="ctrX" refFor="ch" refForName="bullet4a"/>
                    <dgm:constr type="b" for="ch" forName="textBox4a" refType="ctrY" refFor="ch" refForName="bullet4a"/>
                    <dgm:constr type="w" for="ch" forName="textBox4a" refType="w" fact="0.11"/>
                    <dgm:constr type="h" for="ch" forName="textBox4a" refType="h" fact="0.762"/>
                    <dgm:constr type="userA" refType="h" refFor="ch" refForName="bullet4a" fact="0.53"/>
                    <dgm:constr type="r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r" for="ch" forName="textBox4b" refType="ctrX" refFor="ch" refForName="bullet4b"/>
                    <dgm:constr type="b" for="ch" forName="textBox4b" refType="ctrY" refFor="ch" refForName="bullet4b"/>
                    <dgm:constr type="w" for="ch" forName="textBox4b" refType="w" fact="0.171"/>
                    <dgm:constr type="h" for="ch" forName="textBox4b" refType="h" fact="0.543"/>
                    <dgm:constr type="userB" refType="h" refFor="ch" refForName="bullet4b" fact="0.53"/>
                    <dgm:constr type="r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r" for="ch" forName="textBox4c" refType="ctrX" refFor="ch" refForName="bullet4c"/>
                    <dgm:constr type="b" for="ch" forName="textBox4c" refType="ctrY" refFor="ch" refForName="bullet4c"/>
                    <dgm:constr type="w" for="ch" forName="textBox4c" refType="w" fact="0.21"/>
                    <dgm:constr type="h" for="ch" forName="textBox4c" refType="h" fact="0.382"/>
                    <dgm:constr type="userC" refType="h" refFor="ch" refForName="bullet4c" fact="0.53"/>
                    <dgm:constr type="r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r" for="ch" forName="textBox4d" refType="ctrX" refFor="ch" refForName="bullet4d"/>
                    <dgm:constr type="b" for="ch" forName="textBox4d" refType="ctrY" refFor="ch" refForName="bullet4d"/>
                    <dgm:constr type="w" for="ch" forName="textBox4d" refType="w" fact="0.21"/>
                    <dgm:constr type="h" for="ch" forName="textBox4d" refType="h" fact="0.283"/>
                    <dgm:constr type="userD" refType="h" refFor="ch" refForName="bullet4d" fact="0.53"/>
                    <dgm:constr type="rMarg" for="ch" forName="textBox4d" refType="userD" fact="2.834"/>
                    <dgm:constr type="primFontSz" for="ch" ptType="node" op="equ" val="65"/>
                  </dgm:constrLst>
                </dgm:else>
              </dgm:choose>
              <dgm:ruleLst/>
              <dgm:forEach name="Name83" axis="ch" ptType="node" cnt="1">
                <dgm:layoutNode name="bullet4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a" styleLbl="revTx">
                  <dgm:varLst>
                    <dgm:bulletEnabled val="1"/>
                  </dgm:varLst>
                  <dgm:choose name="Name84">
                    <dgm:if name="Name85" func="var" arg="dir" op="equ" val="norm">
                      <dgm:choose name="Name86">
                        <dgm:if name="Name87" axis="root des" ptType="all node" func="maxDepth" op="gt" val="1">
                          <dgm:alg type="tx">
                            <dgm:param type="parTxLTRAlign" val="l"/>
                            <dgm:param type="parTxRTLAlign" val="r"/>
                            <dgm:param type="txAnchorVert" val="t"/>
                          </dgm:alg>
                        </dgm:if>
                        <dgm:else name="Name88">
                          <dgm:alg type="tx">
                            <dgm:param type="parTxLTRAlign" val="l"/>
                            <dgm:param type="parTxRTLAlign" val="l"/>
                            <dgm:param type="txAnchorVert" val="t"/>
                          </dgm:alg>
                        </dgm:else>
                      </dgm:choose>
                    </dgm:if>
                    <dgm:else name="Name89">
                      <dgm:choose name="Name90">
                        <dgm:if name="Name91" axis="root des" ptType="all node" func="maxDepth" op="gt" val="1">
                          <dgm:alg type="tx">
                            <dgm:param type="parTxLTRAlign" val="l"/>
                            <dgm:param type="parTxRTLAlign" val="r"/>
                            <dgm:param type="txAnchorVertCh" val="b"/>
                            <dgm:param type="txAnchorVert" val="b"/>
                          </dgm:alg>
                        </dgm:if>
                        <dgm:else name="Name92">
                          <dgm:alg type="tx">
                            <dgm:param type="parTxLTRAlign" val="r"/>
                            <dgm:param type="parTxRTLAlign" val="r"/>
                            <dgm:param type="txAnchorVert" val="b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93">
                    <dgm:if name="Name9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9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96" axis="ch" ptType="node" st="2" cnt="1">
                <dgm:layoutNode name="bullet4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b" styleLbl="revTx">
                  <dgm:varLst>
                    <dgm:bulletEnabled val="1"/>
                  </dgm:varLst>
                  <dgm:choose name="Name97">
                    <dgm:if name="Name98" func="var" arg="dir" op="equ" val="norm">
                      <dgm:choose name="Name99">
                        <dgm:if name="Name100" axis="root des" ptType="all node" func="maxDepth" op="gt" val="1">
                          <dgm:alg type="tx">
                            <dgm:param type="parTxLTRAlign" val="l"/>
                            <dgm:param type="parTxRTLAlign" val="r"/>
                            <dgm:param type="txAnchorVert" val="t"/>
                          </dgm:alg>
                        </dgm:if>
                        <dgm:else name="Name101">
                          <dgm:alg type="tx">
                            <dgm:param type="parTxLTRAlign" val="l"/>
                            <dgm:param type="parTxRTLAlign" val="l"/>
                            <dgm:param type="txAnchorVert" val="t"/>
                          </dgm:alg>
                        </dgm:else>
                      </dgm:choose>
                    </dgm:if>
                    <dgm:else name="Name102">
                      <dgm:choose name="Name103">
                        <dgm:if name="Name104" axis="root des" ptType="all node" func="maxDepth" op="gt" val="1">
                          <dgm:alg type="tx">
                            <dgm:param type="parTxLTRAlign" val="l"/>
                            <dgm:param type="parTxRTLAlign" val="r"/>
                            <dgm:param type="txAnchorVertCh" val="b"/>
                            <dgm:param type="txAnchorVert" val="b"/>
                          </dgm:alg>
                        </dgm:if>
                        <dgm:else name="Name105">
                          <dgm:alg type="tx">
                            <dgm:param type="parTxLTRAlign" val="r"/>
                            <dgm:param type="parTxRTLAlign" val="r"/>
                            <dgm:param type="txAnchorVert" val="b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06">
                    <dgm:if name="Name10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0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09" axis="ch" ptType="node" st="3" cnt="1">
                <dgm:layoutNode name="bullet4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c" styleLbl="revTx">
                  <dgm:varLst>
                    <dgm:bulletEnabled val="1"/>
                  </dgm:varLst>
                  <dgm:choose name="Name110">
                    <dgm:if name="Name111" func="var" arg="dir" op="equ" val="norm">
                      <dgm:choose name="Name112">
                        <dgm:if name="Name113" axis="root des" ptType="all node" func="maxDepth" op="gt" val="1">
                          <dgm:alg type="tx">
                            <dgm:param type="parTxLTRAlign" val="l"/>
                            <dgm:param type="parTxRTLAlign" val="r"/>
                            <dgm:param type="txAnchorVert" val="t"/>
                          </dgm:alg>
                        </dgm:if>
                        <dgm:else name="Name114">
                          <dgm:alg type="tx">
                            <dgm:param type="parTxLTRAlign" val="l"/>
                            <dgm:param type="parTxRTLAlign" val="l"/>
                            <dgm:param type="txAnchorVert" val="t"/>
                          </dgm:alg>
                        </dgm:else>
                      </dgm:choose>
                    </dgm:if>
                    <dgm:else name="Name115">
                      <dgm:choose name="Name116">
                        <dgm:if name="Name117" axis="root des" ptType="all node" func="maxDepth" op="gt" val="1">
                          <dgm:alg type="tx">
                            <dgm:param type="parTxLTRAlign" val="l"/>
                            <dgm:param type="parTxRTLAlign" val="r"/>
                            <dgm:param type="txAnchorVertCh" val="b"/>
                            <dgm:param type="txAnchorVert" val="b"/>
                          </dgm:alg>
                        </dgm:if>
                        <dgm:else name="Name118">
                          <dgm:alg type="tx">
                            <dgm:param type="parTxLTRAlign" val="r"/>
                            <dgm:param type="parTxRTLAlign" val="r"/>
                            <dgm:param type="txAnchorVert" val="b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19">
                    <dgm:if name="Name12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2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22" axis="ch" ptType="node" st="4" cnt="1">
                <dgm:layoutNode name="bullet4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d" styleLbl="revTx">
                  <dgm:varLst>
                    <dgm:bulletEnabled val="1"/>
                  </dgm:varLst>
                  <dgm:choose name="Name123">
                    <dgm:if name="Name124" func="var" arg="dir" op="equ" val="norm">
                      <dgm:choose name="Name125">
                        <dgm:if name="Name126" axis="root des" ptType="all node" func="maxDepth" op="gt" val="1">
                          <dgm:alg type="tx">
                            <dgm:param type="parTxLTRAlign" val="l"/>
                            <dgm:param type="parTxRTLAlign" val="r"/>
                            <dgm:param type="txAnchorVert" val="t"/>
                          </dgm:alg>
                        </dgm:if>
                        <dgm:else name="Name127">
                          <dgm:alg type="tx">
                            <dgm:param type="parTxLTRAlign" val="l"/>
                            <dgm:param type="parTxRTLAlign" val="l"/>
                            <dgm:param type="txAnchorVert" val="t"/>
                          </dgm:alg>
                        </dgm:else>
                      </dgm:choose>
                    </dgm:if>
                    <dgm:else name="Name128">
                      <dgm:choose name="Name129">
                        <dgm:if name="Name130" axis="root des" ptType="all node" func="maxDepth" op="gt" val="1">
                          <dgm:alg type="tx">
                            <dgm:param type="parTxLTRAlign" val="l"/>
                            <dgm:param type="parTxRTLAlign" val="r"/>
                            <dgm:param type="txAnchorVertCh" val="b"/>
                            <dgm:param type="txAnchorVert" val="b"/>
                          </dgm:alg>
                        </dgm:if>
                        <dgm:else name="Name131">
                          <dgm:alg type="tx">
                            <dgm:param type="parTxLTRAlign" val="r"/>
                            <dgm:param type="parTxRTLAlign" val="r"/>
                            <dgm:param type="txAnchorVert" val="b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32">
                    <dgm:if name="Name13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3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else name="Name135">
            <dgm:layoutNode name="arrowDiagram5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136">
                <dgm:if name="Name137" func="var" arg="dir" op="equ" val="norm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l" for="ch" forName="textBox5a" refType="ctrX" refFor="ch" refForName="bullet5a"/>
                    <dgm:constr type="t" for="ch" forName="textBox5a" refType="ctrY" refFor="ch" refForName="bullet5a"/>
                    <dgm:constr type="w" for="ch" forName="textBox5a" refType="w" fact="0.131"/>
                    <dgm:constr type="h" for="ch" forName="textBox5a" refType="h" fact="0.238"/>
                    <dgm:constr type="userA" refType="h" refFor="ch" refForName="bullet5a" fact="0.53"/>
                    <dgm:constr type="l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l" for="ch" forName="textBox5b" refType="ctrX" refFor="ch" refForName="bullet5b"/>
                    <dgm:constr type="t" for="ch" forName="textBox5b" refType="ctrY" refFor="ch" refForName="bullet5b"/>
                    <dgm:constr type="w" for="ch" forName="textBox5b" refType="w" fact="0.166"/>
                    <dgm:constr type="h" for="ch" forName="textBox5b" refType="h" fact="0.419"/>
                    <dgm:constr type="userB" refType="h" refFor="ch" refForName="bullet5b" fact="0.53"/>
                    <dgm:constr type="l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l" for="ch" forName="textBox5c" refType="ctrX" refFor="ch" refForName="bullet5c"/>
                    <dgm:constr type="t" for="ch" forName="textBox5c" refType="ctrY" refFor="ch" refForName="bullet5c"/>
                    <dgm:constr type="w" for="ch" forName="textBox5c" refType="w" fact="0.193"/>
                    <dgm:constr type="h" for="ch" forName="textBox5c" refType="h" fact="0.562"/>
                    <dgm:constr type="userC" refType="h" refFor="ch" refForName="bullet5c" fact="0.53"/>
                    <dgm:constr type="l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l" for="ch" forName="textBox5d" refType="ctrX" refFor="ch" refForName="bullet5d"/>
                    <dgm:constr type="t" for="ch" forName="textBox5d" refType="ctrY" refFor="ch" refForName="bullet5d"/>
                    <dgm:constr type="w" for="ch" forName="textBox5d" refType="w" fact="0.2"/>
                    <dgm:constr type="h" for="ch" forName="textBox5d" refType="h" fact="0.67"/>
                    <dgm:constr type="userD" refType="h" refFor="ch" refForName="bullet5d" fact="0.53"/>
                    <dgm:constr type="l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l" for="ch" forName="textBox5e" refType="ctrX" refFor="ch" refForName="bullet5e"/>
                    <dgm:constr type="t" for="ch" forName="textBox5e" refType="ctrY" refFor="ch" refForName="bullet5e"/>
                    <dgm:constr type="w" for="ch" forName="textBox5e" refType="w" fact="0.2"/>
                    <dgm:constr type="h" for="ch" forName="textBox5e" refType="h" fact="0.736"/>
                    <dgm:constr type="userE" refType="h" refFor="ch" refForName="bullet5e" fact="0.53"/>
                    <dgm:constr type="lMarg" for="ch" forName="textBox5e" refType="userE" fact="2.834"/>
                    <dgm:constr type="primFontSz" for="ch" ptType="node" op="equ" val="65"/>
                  </dgm:constrLst>
                </dgm:if>
                <dgm:else name="Name138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r" for="ch" forName="textBox5a" refType="ctrX" refFor="ch" refForName="bullet5a"/>
                    <dgm:constr type="b" for="ch" forName="textBox5a" refType="ctrY" refFor="ch" refForName="bullet5a"/>
                    <dgm:constr type="w" for="ch" forName="textBox5a" refType="w" fact="0.11"/>
                    <dgm:constr type="h" for="ch" forName="textBox5a" refType="h" fact="0.762"/>
                    <dgm:constr type="userA" refType="h" refFor="ch" refForName="bullet5a" fact="0.53"/>
                    <dgm:constr type="r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r" for="ch" forName="textBox5b" refType="ctrX" refFor="ch" refForName="bullet5b"/>
                    <dgm:constr type="b" for="ch" forName="textBox5b" refType="ctrY" refFor="ch" refForName="bullet5b"/>
                    <dgm:constr type="w" for="ch" forName="textBox5b" refType="w" fact="0.131"/>
                    <dgm:constr type="h" for="ch" forName="textBox5b" refType="h" fact="0.581"/>
                    <dgm:constr type="userB" refType="h" refFor="ch" refForName="bullet5b" fact="0.53"/>
                    <dgm:constr type="r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r" for="ch" forName="textBox5c" refType="ctrX" refFor="ch" refForName="bullet5c"/>
                    <dgm:constr type="b" for="ch" forName="textBox5c" refType="ctrY" refFor="ch" refForName="bullet5c"/>
                    <dgm:constr type="w" for="ch" forName="textBox5c" refType="w" fact="0.166"/>
                    <dgm:constr type="h" for="ch" forName="textBox5c" refType="h" fact="0.438"/>
                    <dgm:constr type="userC" refType="h" refFor="ch" refForName="bullet5c" fact="0.53"/>
                    <dgm:constr type="r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r" for="ch" forName="textBox5d" refType="ctrX" refFor="ch" refForName="bullet5d"/>
                    <dgm:constr type="b" for="ch" forName="textBox5d" refType="ctrY" refFor="ch" refForName="bullet5d"/>
                    <dgm:constr type="w" for="ch" forName="textBox5d" refType="w" fact="0.193"/>
                    <dgm:constr type="h" for="ch" forName="textBox5d" refType="h" fact="0.33"/>
                    <dgm:constr type="userD" refType="h" refFor="ch" refForName="bullet5d" fact="0.53"/>
                    <dgm:constr type="r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r" for="ch" forName="textBox5e" refType="ctrX" refFor="ch" refForName="bullet5e"/>
                    <dgm:constr type="b" for="ch" forName="textBox5e" refType="ctrY" refFor="ch" refForName="bullet5e"/>
                    <dgm:constr type="w" for="ch" forName="textBox5e" refType="w" fact="0.2"/>
                    <dgm:constr type="h" for="ch" forName="textBox5e" refType="h" fact="0.264"/>
                    <dgm:constr type="userE" refType="h" refFor="ch" refForName="bullet5e" fact="0.53"/>
                    <dgm:constr type="rMarg" for="ch" forName="textBox5e" refType="userE" fact="2.834"/>
                    <dgm:constr type="primFontSz" for="ch" ptType="node" op="equ" val="65"/>
                  </dgm:constrLst>
                </dgm:else>
              </dgm:choose>
              <dgm:ruleLst/>
              <dgm:forEach name="Name139" axis="ch" ptType="node" cnt="1">
                <dgm:layoutNode name="bullet5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a" styleLbl="revTx">
                  <dgm:varLst>
                    <dgm:bulletEnabled val="1"/>
                  </dgm:varLst>
                  <dgm:choose name="Name140">
                    <dgm:if name="Name141" func="var" arg="dir" op="equ" val="norm">
                      <dgm:choose name="Name142">
                        <dgm:if name="Name143" axis="root des" ptType="all node" func="maxDepth" op="gt" val="1">
                          <dgm:alg type="tx">
                            <dgm:param type="parTxLTRAlign" val="l"/>
                            <dgm:param type="parTxRTLAlign" val="r"/>
                            <dgm:param type="txAnchorVert" val="t"/>
                          </dgm:alg>
                        </dgm:if>
                        <dgm:else name="Name144">
                          <dgm:alg type="tx">
                            <dgm:param type="parTxLTRAlign" val="l"/>
                            <dgm:param type="parTxRTLAlign" val="l"/>
                            <dgm:param type="txAnchorVert" val="t"/>
                          </dgm:alg>
                        </dgm:else>
                      </dgm:choose>
                    </dgm:if>
                    <dgm:else name="Name145">
                      <dgm:choose name="Name146">
                        <dgm:if name="Name147" axis="root des" ptType="all node" func="maxDepth" op="gt" val="1">
                          <dgm:alg type="tx">
                            <dgm:param type="parTxLTRAlign" val="l"/>
                            <dgm:param type="parTxRTLAlign" val="r"/>
                            <dgm:param type="txAnchorVertCh" val="b"/>
                            <dgm:param type="txAnchorVert" val="b"/>
                          </dgm:alg>
                        </dgm:if>
                        <dgm:else name="Name148">
                          <dgm:alg type="tx">
                            <dgm:param type="parTxLTRAlign" val="r"/>
                            <dgm:param type="parTxRTLAlign" val="r"/>
                            <dgm:param type="txAnchorVert" val="b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49">
                    <dgm:if name="Name15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5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52" axis="ch" ptType="node" st="2" cnt="1">
                <dgm:layoutNode name="bullet5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b" styleLbl="revTx">
                  <dgm:varLst>
                    <dgm:bulletEnabled val="1"/>
                  </dgm:varLst>
                  <dgm:choose name="Name153">
                    <dgm:if name="Name154" func="var" arg="dir" op="equ" val="norm">
                      <dgm:choose name="Name155">
                        <dgm:if name="Name156" axis="root des" ptType="all node" func="maxDepth" op="gt" val="1">
                          <dgm:alg type="tx">
                            <dgm:param type="parTxLTRAlign" val="l"/>
                            <dgm:param type="parTxRTLAlign" val="r"/>
                            <dgm:param type="txAnchorVert" val="t"/>
                          </dgm:alg>
                        </dgm:if>
                        <dgm:else name="Name157">
                          <dgm:alg type="tx">
                            <dgm:param type="parTxLTRAlign" val="l"/>
                            <dgm:param type="parTxRTLAlign" val="l"/>
                            <dgm:param type="txAnchorVert" val="t"/>
                          </dgm:alg>
                        </dgm:else>
                      </dgm:choose>
                    </dgm:if>
                    <dgm:else name="Name158">
                      <dgm:choose name="Name159">
                        <dgm:if name="Name160" axis="root des" ptType="all node" func="maxDepth" op="gt" val="1">
                          <dgm:alg type="tx">
                            <dgm:param type="parTxLTRAlign" val="l"/>
                            <dgm:param type="parTxRTLAlign" val="r"/>
                            <dgm:param type="txAnchorVertCh" val="b"/>
                            <dgm:param type="txAnchorVert" val="b"/>
                          </dgm:alg>
                        </dgm:if>
                        <dgm:else name="Name161">
                          <dgm:alg type="tx">
                            <dgm:param type="parTxLTRAlign" val="r"/>
                            <dgm:param type="parTxRTLAlign" val="r"/>
                            <dgm:param type="txAnchorVert" val="b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62">
                    <dgm:if name="Name16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6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65" axis="ch" ptType="node" st="3" cnt="1">
                <dgm:layoutNode name="bullet5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c" styleLbl="revTx">
                  <dgm:varLst>
                    <dgm:bulletEnabled val="1"/>
                  </dgm:varLst>
                  <dgm:choose name="Name166">
                    <dgm:if name="Name167" func="var" arg="dir" op="equ" val="norm">
                      <dgm:choose name="Name168">
                        <dgm:if name="Name169" axis="root des" ptType="all node" func="maxDepth" op="gt" val="1">
                          <dgm:alg type="tx">
                            <dgm:param type="parTxLTRAlign" val="l"/>
                            <dgm:param type="parTxRTLAlign" val="r"/>
                            <dgm:param type="txAnchorVert" val="t"/>
                          </dgm:alg>
                        </dgm:if>
                        <dgm:else name="Name170">
                          <dgm:alg type="tx">
                            <dgm:param type="parTxLTRAlign" val="l"/>
                            <dgm:param type="parTxRTLAlign" val="l"/>
                            <dgm:param type="txAnchorVert" val="t"/>
                          </dgm:alg>
                        </dgm:else>
                      </dgm:choose>
                    </dgm:if>
                    <dgm:else name="Name171">
                      <dgm:choose name="Name172">
                        <dgm:if name="Name173" axis="root des" ptType="all node" func="maxDepth" op="gt" val="1">
                          <dgm:alg type="tx">
                            <dgm:param type="parTxLTRAlign" val="l"/>
                            <dgm:param type="parTxRTLAlign" val="r"/>
                            <dgm:param type="txAnchorVertCh" val="b"/>
                            <dgm:param type="txAnchorVert" val="b"/>
                          </dgm:alg>
                        </dgm:if>
                        <dgm:else name="Name174">
                          <dgm:alg type="tx">
                            <dgm:param type="parTxLTRAlign" val="r"/>
                            <dgm:param type="parTxRTLAlign" val="r"/>
                            <dgm:param type="txAnchorVert" val="b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75">
                    <dgm:if name="Name176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77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78" axis="ch" ptType="node" st="4" cnt="1">
                <dgm:layoutNode name="bullet5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d" styleLbl="revTx">
                  <dgm:varLst>
                    <dgm:bulletEnabled val="1"/>
                  </dgm:varLst>
                  <dgm:choose name="Name179">
                    <dgm:if name="Name180" func="var" arg="dir" op="equ" val="norm">
                      <dgm:choose name="Name181">
                        <dgm:if name="Name182" axis="root des" ptType="all node" func="maxDepth" op="gt" val="1">
                          <dgm:alg type="tx">
                            <dgm:param type="parTxLTRAlign" val="l"/>
                            <dgm:param type="parTxRTLAlign" val="r"/>
                            <dgm:param type="txAnchorVert" val="t"/>
                          </dgm:alg>
                        </dgm:if>
                        <dgm:else name="Name183">
                          <dgm:alg type="tx">
                            <dgm:param type="parTxLTRAlign" val="l"/>
                            <dgm:param type="parTxRTLAlign" val="l"/>
                            <dgm:param type="txAnchorVert" val="t"/>
                          </dgm:alg>
                        </dgm:else>
                      </dgm:choose>
                    </dgm:if>
                    <dgm:else name="Name184">
                      <dgm:choose name="Name185">
                        <dgm:if name="Name186" axis="root des" ptType="all node" func="maxDepth" op="gt" val="1">
                          <dgm:alg type="tx">
                            <dgm:param type="parTxLTRAlign" val="l"/>
                            <dgm:param type="parTxRTLAlign" val="r"/>
                            <dgm:param type="txAnchorVertCh" val="b"/>
                            <dgm:param type="txAnchorVert" val="b"/>
                          </dgm:alg>
                        </dgm:if>
                        <dgm:else name="Name187">
                          <dgm:alg type="tx">
                            <dgm:param type="parTxLTRAlign" val="r"/>
                            <dgm:param type="parTxRTLAlign" val="r"/>
                            <dgm:param type="txAnchorVert" val="b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88">
                    <dgm:if name="Name189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90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91" axis="ch" ptType="node" st="5" cnt="1">
                <dgm:layoutNode name="bullet5e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e" styleLbl="revTx">
                  <dgm:varLst>
                    <dgm:bulletEnabled val="1"/>
                  </dgm:varLst>
                  <dgm:choose name="Name192">
                    <dgm:if name="Name193" func="var" arg="dir" op="equ" val="norm">
                      <dgm:choose name="Name194">
                        <dgm:if name="Name195" axis="root des" ptType="all node" func="maxDepth" op="gt" val="1">
                          <dgm:alg type="tx">
                            <dgm:param type="parTxLTRAlign" val="l"/>
                            <dgm:param type="parTxRTLAlign" val="r"/>
                            <dgm:param type="txAnchorVert" val="t"/>
                          </dgm:alg>
                        </dgm:if>
                        <dgm:else name="Name196">
                          <dgm:alg type="tx">
                            <dgm:param type="parTxLTRAlign" val="l"/>
                            <dgm:param type="parTxRTLAlign" val="l"/>
                            <dgm:param type="txAnchorVert" val="t"/>
                          </dgm:alg>
                        </dgm:else>
                      </dgm:choose>
                    </dgm:if>
                    <dgm:else name="Name197">
                      <dgm:choose name="Name198">
                        <dgm:if name="Name199" axis="root des" ptType="all node" func="maxDepth" op="gt" val="1">
                          <dgm:alg type="tx">
                            <dgm:param type="parTxLTRAlign" val="l"/>
                            <dgm:param type="parTxRTLAlign" val="r"/>
                            <dgm:param type="txAnchorVertCh" val="b"/>
                            <dgm:param type="txAnchorVert" val="b"/>
                          </dgm:alg>
                        </dgm:if>
                        <dgm:else name="Name200">
                          <dgm:alg type="tx">
                            <dgm:param type="parTxLTRAlign" val="r"/>
                            <dgm:param type="parTxRTLAlign" val="r"/>
                            <dgm:param type="txAnchorVert" val="b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1">
                    <dgm:if name="Name202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03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else>
        </dgm:choose>
      </dgm:if>
      <dgm:else name="Name204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#2">
  <dgm:title val=""/>
  <dgm:desc val=""/>
  <dgm:catLst>
    <dgm:cat type="simple" pri="10100"/>
  </dgm:catLst>
  <dgm:scene3d>
    <a:camera prst="orthographicFront"/>
    <a:lightRig rig="threePt" dir="t"/>
  </dgm:scene3d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полнитель верхнего колонтитула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0">
              <a:defRPr sz="1200"/>
            </a:lvl1pPr>
          </a:lstStyle>
          <a:p>
            <a:pPr rtl="0"/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0">
              <a:defRPr sz="1200"/>
            </a:lvl1pPr>
          </a:lstStyle>
          <a:p>
            <a:pPr algn="r" rtl="0"/>
            <a:fld id="{F097377B-7A80-4695-9311-7480A96BA5C2}" type="datetime1">
              <a:rPr lang="ru-RU" smtClean="0"/>
              <a:t>07.04.2023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0">
              <a:defRPr sz="1200"/>
            </a:lvl1pPr>
          </a:lstStyle>
          <a:p>
            <a:pPr rtl="0"/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0">
              <a:defRPr sz="1200"/>
            </a:lvl1pPr>
          </a:lstStyle>
          <a:p>
            <a:pPr algn="r" rtl="0"/>
            <a:fld id="{06834459-7356-44BF-850D-8B30C4FB3B6B}" type="slidenum">
              <a:rPr lang="ru-RU" smtClean="0"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полнитель верхнего колонтитула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0">
              <a:defRPr sz="1200"/>
            </a:lvl1pPr>
          </a:lstStyle>
          <a:p>
            <a:pPr rtl="0"/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0">
              <a:defRPr sz="1200"/>
            </a:lvl1pPr>
          </a:lstStyle>
          <a:p>
            <a:fld id="{FAA1E4E1-DF6A-45D0-AB14-6A9A0B144578}" type="datetime1">
              <a:rPr lang="ru-RU" smtClean="0"/>
              <a:t>07.04.2023</a:t>
            </a:fld>
            <a:endParaRPr lang="ru-RU" dirty="0"/>
          </a:p>
        </p:txBody>
      </p:sp>
      <p:sp>
        <p:nvSpPr>
          <p:cNvPr id="4" name="Образ слайда 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ru-RU" dirty="0"/>
          </a:p>
        </p:txBody>
      </p:sp>
      <p:sp>
        <p:nvSpPr>
          <p:cNvPr id="5" name="Заполнитель заметок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ru-RU" dirty="0"/>
              <a:t>Образец текста</a:t>
            </a:r>
          </a:p>
          <a:p>
            <a:pPr lvl="1" rtl="0"/>
            <a:r>
              <a:rPr lang="ru-RU" dirty="0"/>
              <a:t>Второй уровень</a:t>
            </a:r>
          </a:p>
          <a:p>
            <a:pPr lvl="2" rtl="0"/>
            <a:r>
              <a:rPr lang="ru-RU" dirty="0"/>
              <a:t>Третий уровень</a:t>
            </a:r>
          </a:p>
          <a:p>
            <a:pPr lvl="3" rtl="0"/>
            <a:r>
              <a:rPr lang="ru-RU" dirty="0"/>
              <a:t>Четвертый уровень</a:t>
            </a:r>
          </a:p>
          <a:p>
            <a:pPr lvl="4" rtl="0"/>
            <a:r>
              <a:rPr lang="ru-RU" dirty="0"/>
              <a:t>Пятый уровень</a:t>
            </a:r>
          </a:p>
        </p:txBody>
      </p:sp>
      <p:sp>
        <p:nvSpPr>
          <p:cNvPr id="6" name="Заполнитель нижнего колонтитула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0">
              <a:defRPr sz="1200"/>
            </a:lvl1pPr>
          </a:lstStyle>
          <a:p>
            <a:pPr rtl="0"/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0">
              <a:defRPr sz="1200"/>
            </a:lvl1pPr>
          </a:lstStyle>
          <a:p>
            <a:fld id="{0A3C37BE-C303-496D-B5CD-85F2937540FC}" type="slidenum">
              <a:rPr lang="ru-RU" smtClean="0"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99754-54CF-4588-A338-EE8222DFA11C}" type="datetimeFigureOut">
              <a:rPr lang="en-US" smtClean="0"/>
              <a:t>4/7/2023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96B6E-649B-4EC9-8E10-EF1C4036527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99754-54CF-4588-A338-EE8222DFA11C}" type="datetimeFigureOut">
              <a:rPr lang="en-US" smtClean="0"/>
              <a:t>4/7/2023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96B6E-649B-4EC9-8E10-EF1C4036527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99754-54CF-4588-A338-EE8222DFA11C}" type="datetimeFigureOut">
              <a:rPr lang="en-US" smtClean="0"/>
              <a:t>4/7/2023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96B6E-649B-4EC9-8E10-EF1C4036527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99754-54CF-4588-A338-EE8222DFA11C}" type="datetimeFigureOut">
              <a:rPr lang="en-US" smtClean="0"/>
              <a:t>4/7/2023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96B6E-649B-4EC9-8E10-EF1C4036527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99754-54CF-4588-A338-EE8222DFA11C}" type="datetimeFigureOut">
              <a:rPr lang="en-US" smtClean="0"/>
              <a:t>4/7/2023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96B6E-649B-4EC9-8E10-EF1C4036527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99754-54CF-4588-A338-EE8222DFA11C}" type="datetimeFigureOut">
              <a:rPr lang="en-US" smtClean="0"/>
              <a:t>4/7/2023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96B6E-649B-4EC9-8E10-EF1C4036527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99754-54CF-4588-A338-EE8222DFA11C}" type="datetimeFigureOut">
              <a:rPr lang="en-US" smtClean="0"/>
              <a:t>4/7/2023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96B6E-649B-4EC9-8E10-EF1C4036527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99754-54CF-4588-A338-EE8222DFA11C}" type="datetimeFigureOut">
              <a:rPr lang="en-US" smtClean="0"/>
              <a:t>4/7/2023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96B6E-649B-4EC9-8E10-EF1C4036527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99754-54CF-4588-A338-EE8222DFA11C}" type="datetimeFigureOut">
              <a:rPr lang="en-US" smtClean="0"/>
              <a:t>4/7/2023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96B6E-649B-4EC9-8E10-EF1C4036527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99754-54CF-4588-A338-EE8222DFA11C}" type="datetimeFigureOut">
              <a:rPr lang="en-US" smtClean="0"/>
              <a:t>4/7/2023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96B6E-649B-4EC9-8E10-EF1C4036527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99754-54CF-4588-A338-EE8222DFA11C}" type="datetimeFigureOut">
              <a:rPr lang="en-US" smtClean="0"/>
              <a:t>4/7/2023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96B6E-649B-4EC9-8E10-EF1C4036527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2" y="274639"/>
            <a:ext cx="109728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609602" y="1600202"/>
            <a:ext cx="53848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97600" y="1600202"/>
            <a:ext cx="53848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70B5FC-6D3C-4975-A361-DFA2A70B3164}" type="slidenum">
              <a:rPr lang="ru-RU" altLang="ru-RU"/>
              <a:t>‹#›</a:t>
            </a:fld>
            <a:endParaRPr lang="ru-RU" alt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Two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141337" y="1133192"/>
            <a:ext cx="11948967" cy="5599134"/>
          </a:xfrm>
          <a:custGeom>
            <a:avLst/>
            <a:gdLst/>
            <a:ahLst/>
            <a:cxnLst/>
            <a:rect l="l" t="t" r="r" b="b"/>
            <a:pathLst>
              <a:path w="5650865" h="2649220">
                <a:moveTo>
                  <a:pt x="5650712" y="24434"/>
                </a:moveTo>
                <a:lnTo>
                  <a:pt x="5626341" y="24434"/>
                </a:lnTo>
                <a:lnTo>
                  <a:pt x="5626341" y="2624975"/>
                </a:lnTo>
                <a:lnTo>
                  <a:pt x="5650712" y="2624975"/>
                </a:lnTo>
                <a:lnTo>
                  <a:pt x="5650712" y="24434"/>
                </a:lnTo>
                <a:close/>
              </a:path>
              <a:path w="5650865" h="2649220">
                <a:moveTo>
                  <a:pt x="5650712" y="0"/>
                </a:moveTo>
                <a:lnTo>
                  <a:pt x="0" y="0"/>
                </a:lnTo>
                <a:lnTo>
                  <a:pt x="0" y="24130"/>
                </a:lnTo>
                <a:lnTo>
                  <a:pt x="0" y="2625090"/>
                </a:lnTo>
                <a:lnTo>
                  <a:pt x="0" y="2649220"/>
                </a:lnTo>
                <a:lnTo>
                  <a:pt x="5650712" y="2649220"/>
                </a:lnTo>
                <a:lnTo>
                  <a:pt x="5650712" y="2625090"/>
                </a:lnTo>
                <a:lnTo>
                  <a:pt x="24384" y="2625090"/>
                </a:lnTo>
                <a:lnTo>
                  <a:pt x="24384" y="24130"/>
                </a:lnTo>
                <a:lnTo>
                  <a:pt x="5650712" y="24130"/>
                </a:lnTo>
                <a:lnTo>
                  <a:pt x="5650712" y="0"/>
                </a:lnTo>
                <a:close/>
              </a:path>
            </a:pathLst>
          </a:custGeom>
          <a:solidFill>
            <a:srgbClr val="00A859"/>
          </a:solidFill>
        </p:spPr>
        <p:txBody>
          <a:bodyPr wrap="square" lIns="0" tIns="0" rIns="0" bIns="0" rtlCol="0"/>
          <a:lstStyle/>
          <a:p>
            <a:endParaRPr sz="2330"/>
          </a:p>
        </p:txBody>
      </p:sp>
      <p:sp>
        <p:nvSpPr>
          <p:cNvPr id="17" name="bg object 17"/>
          <p:cNvSpPr/>
          <p:nvPr/>
        </p:nvSpPr>
        <p:spPr>
          <a:xfrm>
            <a:off x="141354" y="150403"/>
            <a:ext cx="11948967" cy="907240"/>
          </a:xfrm>
          <a:custGeom>
            <a:avLst/>
            <a:gdLst/>
            <a:ahLst/>
            <a:cxnLst/>
            <a:rect l="l" t="t" r="r" b="b"/>
            <a:pathLst>
              <a:path w="5650865" h="429259">
                <a:moveTo>
                  <a:pt x="5650703" y="0"/>
                </a:moveTo>
                <a:lnTo>
                  <a:pt x="0" y="0"/>
                </a:lnTo>
                <a:lnTo>
                  <a:pt x="0" y="428878"/>
                </a:lnTo>
                <a:lnTo>
                  <a:pt x="5650703" y="428878"/>
                </a:lnTo>
                <a:lnTo>
                  <a:pt x="5650703" y="0"/>
                </a:lnTo>
                <a:close/>
              </a:path>
            </a:pathLst>
          </a:custGeom>
          <a:solidFill>
            <a:srgbClr val="2365C7"/>
          </a:solidFill>
        </p:spPr>
        <p:txBody>
          <a:bodyPr wrap="square" lIns="0" tIns="0" rIns="0" bIns="0" rtlCol="0"/>
          <a:lstStyle/>
          <a:p>
            <a:endParaRPr sz="2330"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5505" b="1" i="0">
                <a:solidFill>
                  <a:srgbClr val="FEFEFE"/>
                </a:solidFill>
                <a:latin typeface="Arial" panose="020B0604020202020204"/>
                <a:cs typeface="Arial" panose="020B0604020202020204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524641" y="1523337"/>
            <a:ext cx="3857667" cy="41036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965" b="0" i="0">
                <a:solidFill>
                  <a:srgbClr val="FEFEFE"/>
                </a:solidFill>
                <a:latin typeface="Arial" panose="020B0604020202020204"/>
                <a:cs typeface="Arial" panose="020B0604020202020204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900" y="1577347"/>
            <a:ext cx="5303521" cy="3877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4/7/2023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599754-54CF-4588-A338-EE8222DFA11C}" type="datetimeFigureOut">
              <a:rPr lang="en-US" smtClean="0"/>
              <a:t>4/7/2023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696B6E-649B-4EC9-8E10-EF1C4036527D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Relationship Id="rId9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diagramLayout" Target="../diagrams/layout1.xml"/><Relationship Id="rId7" Type="http://schemas.openxmlformats.org/officeDocument/2006/relationships/image" Target="../media/image16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em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7" Type="http://schemas.openxmlformats.org/officeDocument/2006/relationships/image" Target="../media/image24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emf"/><Relationship Id="rId2" Type="http://schemas.openxmlformats.org/officeDocument/2006/relationships/image" Target="../media/image25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emf"/><Relationship Id="rId2" Type="http://schemas.openxmlformats.org/officeDocument/2006/relationships/image" Target="../media/image28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emf"/><Relationship Id="rId2" Type="http://schemas.openxmlformats.org/officeDocument/2006/relationships/image" Target="../media/image28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emf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emf"/><Relationship Id="rId2" Type="http://schemas.openxmlformats.org/officeDocument/2006/relationships/image" Target="../media/image34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emf"/><Relationship Id="rId5" Type="http://schemas.openxmlformats.org/officeDocument/2006/relationships/image" Target="../media/image37.emf"/><Relationship Id="rId4" Type="http://schemas.openxmlformats.org/officeDocument/2006/relationships/image" Target="../media/image36.e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lobalinnovationindex.org/" TargetMode="External"/><Relationship Id="rId2" Type="http://schemas.openxmlformats.org/officeDocument/2006/relationships/hyperlink" Target="http://timss2015.org/" TargetMode="Externa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/>
          <p:cNvSpPr/>
          <p:nvPr/>
        </p:nvSpPr>
        <p:spPr>
          <a:xfrm>
            <a:off x="0" y="-56989"/>
            <a:ext cx="12192000" cy="106581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 flipV="1">
            <a:off x="1324178" y="1150837"/>
            <a:ext cx="9420023" cy="1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Прямоугольник 17"/>
          <p:cNvSpPr/>
          <p:nvPr/>
        </p:nvSpPr>
        <p:spPr>
          <a:xfrm>
            <a:off x="0" y="6761276"/>
            <a:ext cx="12192000" cy="45719"/>
          </a:xfrm>
          <a:prstGeom prst="rect">
            <a:avLst/>
          </a:prstGeom>
          <a:solidFill>
            <a:srgbClr val="D9B01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390419" y="362490"/>
            <a:ext cx="9353782" cy="646331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en-US" b="1" dirty="0" smtClean="0">
                <a:solidFill>
                  <a:srgbClr val="0903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ANDIJON VILOYATI PEDAGOGLARNI YANGI METODIKALARGA </a:t>
            </a:r>
          </a:p>
          <a:p>
            <a:pPr algn="ctr"/>
            <a:r>
              <a:rPr lang="en-US" b="1" dirty="0" smtClean="0">
                <a:solidFill>
                  <a:srgbClr val="0903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O’RGATISH MILLIY MARKAZI</a:t>
            </a:r>
            <a:endParaRPr lang="ru-RU" b="1" dirty="0">
              <a:solidFill>
                <a:srgbClr val="09038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0" y="13352"/>
            <a:ext cx="12192000" cy="45719"/>
          </a:xfrm>
          <a:prstGeom prst="rect">
            <a:avLst/>
          </a:prstGeom>
          <a:solidFill>
            <a:srgbClr val="D9B01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/>
          <a:srcRect l="1206"/>
          <a:stretch>
            <a:fillRect/>
          </a:stretch>
        </p:blipFill>
        <p:spPr>
          <a:xfrm>
            <a:off x="2733472" y="1200027"/>
            <a:ext cx="7862102" cy="4056522"/>
          </a:xfrm>
          <a:prstGeom prst="rect">
            <a:avLst/>
          </a:prstGeom>
        </p:spPr>
      </p:pic>
      <p:sp>
        <p:nvSpPr>
          <p:cNvPr id="4" name="Title 1"/>
          <p:cNvSpPr txBox="1"/>
          <p:nvPr/>
        </p:nvSpPr>
        <p:spPr bwMode="grayWhite">
          <a:xfrm>
            <a:off x="2477241" y="3712024"/>
            <a:ext cx="8698899" cy="1065809"/>
          </a:xfrm>
          <a:prstGeom prst="rect">
            <a:avLst/>
          </a:prstGeom>
          <a:solidFill>
            <a:schemeClr val="bg1">
              <a:alpha val="50000"/>
            </a:schemeClr>
          </a:solidFill>
          <a:effectLst/>
        </p:spPr>
        <p:txBody>
          <a:bodyPr vert="horz" lIns="91440" tIns="45720" rIns="91440" bIns="45720" rtlCol="0" anchor="ctr">
            <a:noAutofit/>
          </a:bodyPr>
          <a:lstStyle>
            <a:defPPr rtl="0">
              <a:defRPr lang="ru-RU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3000" b="1" spc="5">
                <a:solidFill>
                  <a:srgbClr val="002060"/>
                </a:solidFill>
                <a:latin typeface="Times New Roman" panose="02020603050405020304"/>
                <a:ea typeface="Calibri" panose="020F0502020204030204"/>
                <a:cs typeface="+mj-cs"/>
              </a:defRPr>
            </a:lvl1pPr>
          </a:lstStyle>
          <a:p>
            <a:r>
              <a:rPr lang="en-US" sz="3600" dirty="0" smtClean="0">
                <a:solidFill>
                  <a:srgbClr val="0903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PISA TADQIQOTLARI</a:t>
            </a:r>
            <a:r>
              <a:rPr lang="ru-RU" sz="3600" dirty="0" smtClean="0">
                <a:solidFill>
                  <a:srgbClr val="0903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dirty="0" smtClean="0">
                <a:solidFill>
                  <a:srgbClr val="0903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VA </a:t>
            </a:r>
            <a:endParaRPr lang="ru-RU" sz="3600" dirty="0" smtClean="0">
              <a:solidFill>
                <a:srgbClr val="09038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600" dirty="0" smtClean="0">
                <a:solidFill>
                  <a:srgbClr val="0903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MATEMATIK SAVODXONLIK</a:t>
            </a:r>
            <a:endParaRPr lang="ru-RU" sz="3600" dirty="0">
              <a:solidFill>
                <a:srgbClr val="09038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7" name="Рисунок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34273" y="5256549"/>
            <a:ext cx="2541834" cy="984158"/>
          </a:xfrm>
          <a:prstGeom prst="rect">
            <a:avLst/>
          </a:prstGeom>
        </p:spPr>
      </p:pic>
      <p:sp>
        <p:nvSpPr>
          <p:cNvPr id="3" name="Овал 2"/>
          <p:cNvSpPr/>
          <p:nvPr/>
        </p:nvSpPr>
        <p:spPr>
          <a:xfrm>
            <a:off x="486297" y="1767000"/>
            <a:ext cx="1508391" cy="1156702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6.1</a:t>
            </a:r>
            <a:endParaRPr lang="ru-RU" sz="4000" b="1" dirty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71318" y="2930044"/>
            <a:ext cx="1938351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200" b="1" dirty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MODUL</a:t>
            </a:r>
          </a:p>
          <a:p>
            <a:pPr algn="ctr"/>
            <a:endParaRPr lang="ru-RU" sz="3200" dirty="0"/>
          </a:p>
          <a:p>
            <a:pPr algn="ctr"/>
            <a:r>
              <a:rPr lang="en-US" sz="3200" b="1" dirty="0" smtClean="0">
                <a:ln>
                  <a:solidFill>
                    <a:schemeClr val="tx1"/>
                  </a:solidFill>
                </a:ln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1- </a:t>
            </a:r>
            <a:r>
              <a:rPr lang="en-US" sz="3200" b="1" dirty="0" err="1" smtClean="0">
                <a:ln>
                  <a:solidFill>
                    <a:schemeClr val="tx1"/>
                  </a:solidFill>
                </a:ln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mavzu</a:t>
            </a:r>
            <a:endParaRPr lang="en-US" sz="3200" b="1" dirty="0">
              <a:ln>
                <a:solidFill>
                  <a:schemeClr val="tx1"/>
                </a:solidFill>
              </a:ln>
              <a:solidFill>
                <a:schemeClr val="l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209670" y="5669510"/>
            <a:ext cx="6522206" cy="57119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b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Aniq</a:t>
            </a:r>
            <a:r>
              <a:rPr lang="en-US" sz="20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tabiiy</a:t>
            </a:r>
            <a:r>
              <a:rPr lang="en-US" sz="20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fanlar</a:t>
            </a:r>
            <a:r>
              <a:rPr lang="en-US" sz="20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metodikasi</a:t>
            </a:r>
            <a:r>
              <a:rPr lang="en-US" sz="20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kafedrasi</a:t>
            </a:r>
            <a:r>
              <a:rPr lang="en-US" sz="20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matematika</a:t>
            </a:r>
            <a:r>
              <a:rPr lang="en-US" sz="20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fani</a:t>
            </a:r>
            <a:r>
              <a:rPr lang="en-US" sz="20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o’qituvchisi</a:t>
            </a:r>
            <a:r>
              <a:rPr lang="en-US" sz="20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Axmedova</a:t>
            </a:r>
            <a:r>
              <a:rPr lang="en-US" sz="20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Zulnura</a:t>
            </a:r>
            <a:r>
              <a:rPr lang="en-US" sz="20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Allayarovna</a:t>
            </a:r>
            <a:endParaRPr lang="ru-RU" sz="20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/>
          <p:cNvSpPr/>
          <p:nvPr/>
        </p:nvSpPr>
        <p:spPr>
          <a:xfrm>
            <a:off x="0" y="-56989"/>
            <a:ext cx="12192000" cy="106581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14" name="Группа 13"/>
          <p:cNvGrpSpPr/>
          <p:nvPr/>
        </p:nvGrpSpPr>
        <p:grpSpPr>
          <a:xfrm>
            <a:off x="0" y="13352"/>
            <a:ext cx="12205898" cy="925128"/>
            <a:chOff x="0" y="13352"/>
            <a:chExt cx="12205898" cy="925128"/>
          </a:xfrm>
        </p:grpSpPr>
        <p:sp>
          <p:nvSpPr>
            <p:cNvPr id="10" name="Прямоугольник 9"/>
            <p:cNvSpPr/>
            <p:nvPr/>
          </p:nvSpPr>
          <p:spPr>
            <a:xfrm>
              <a:off x="13898" y="223450"/>
              <a:ext cx="12159996" cy="52322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sz="2800" b="1" dirty="0" smtClean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PISA TADQIQOTLARIDA MATEMATIK SAVODXONLIK</a:t>
              </a:r>
              <a:endParaRPr lang="en-US" sz="2800" b="1" dirty="0">
                <a:solidFill>
                  <a:srgbClr val="0903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9" name="Группа 8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</p:grpSpPr>
          <p:sp>
            <p:nvSpPr>
              <p:cNvPr id="18" name="Прямоугольник 17"/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" name="Прямоугольник 11"/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  <p:sp>
        <p:nvSpPr>
          <p:cNvPr id="8" name="Прямоугольник 7"/>
          <p:cNvSpPr/>
          <p:nvPr/>
        </p:nvSpPr>
        <p:spPr>
          <a:xfrm>
            <a:off x="768414" y="1472312"/>
            <a:ext cx="10682967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PISA -  </a:t>
            </a:r>
            <a:r>
              <a:rPr lang="en-US" sz="36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xalqaro</a:t>
            </a:r>
            <a:r>
              <a:rPr lang="en-US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6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o‘quvchilar</a:t>
            </a:r>
            <a:r>
              <a:rPr lang="en-US" sz="3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yutuqlarini</a:t>
            </a:r>
            <a:r>
              <a:rPr lang="en-US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baholash</a:t>
            </a:r>
            <a:r>
              <a:rPr lang="en-US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dasturining</a:t>
            </a:r>
            <a:r>
              <a:rPr lang="en-US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6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maqsadi</a:t>
            </a:r>
            <a:r>
              <a:rPr lang="en-US" sz="3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6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Tadqiqotni</a:t>
            </a:r>
            <a:r>
              <a:rPr lang="en-US" sz="3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oʻtkazilish</a:t>
            </a:r>
            <a:r>
              <a:rPr lang="en-US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davri</a:t>
            </a:r>
            <a:r>
              <a:rPr lang="en-US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</a:t>
            </a:r>
            <a:r>
              <a:rPr lang="en-US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asosiy</a:t>
            </a:r>
            <a:r>
              <a:rPr lang="en-US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6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yoʻnalaishlari</a:t>
            </a:r>
            <a:r>
              <a:rPr lang="en-US" sz="3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en-US" sz="36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PISA </a:t>
            </a:r>
            <a:r>
              <a:rPr lang="en-US" sz="36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dasturida</a:t>
            </a:r>
            <a:r>
              <a:rPr lang="en-US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qatnashgan</a:t>
            </a:r>
            <a:r>
              <a:rPr lang="en-US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davlatlar</a:t>
            </a:r>
            <a:r>
              <a:rPr lang="en-US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natijalari</a:t>
            </a:r>
            <a:r>
              <a:rPr lang="en-US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6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tahlili</a:t>
            </a:r>
            <a:r>
              <a:rPr lang="en-US" sz="3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</a:t>
            </a:r>
            <a:r>
              <a:rPr lang="en-US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ulardan</a:t>
            </a:r>
            <a:r>
              <a:rPr lang="en-US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kelib</a:t>
            </a:r>
            <a:r>
              <a:rPr lang="en-US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chiqadigan</a:t>
            </a:r>
            <a:r>
              <a:rPr lang="en-US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xulosalar</a:t>
            </a:r>
            <a:endParaRPr lang="en-US" sz="36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XXI </a:t>
            </a:r>
            <a:r>
              <a:rPr lang="en-US" sz="36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asr</a:t>
            </a:r>
            <a:r>
              <a:rPr lang="en-US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6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ko‘nikmalari</a:t>
            </a:r>
            <a:r>
              <a:rPr lang="en-US" sz="3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</a:t>
            </a:r>
            <a:r>
              <a:rPr lang="en-US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matematik</a:t>
            </a:r>
            <a:r>
              <a:rPr lang="en-US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savodxonlik</a:t>
            </a:r>
            <a:r>
              <a:rPr lang="en-US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ru-RU" sz="36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PISA </a:t>
            </a:r>
            <a:r>
              <a:rPr lang="en-US" sz="36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tadqiqotlarida</a:t>
            </a:r>
            <a:r>
              <a:rPr lang="en-US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matematik</a:t>
            </a:r>
            <a:r>
              <a:rPr lang="en-US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savodxonlik</a:t>
            </a:r>
            <a:r>
              <a:rPr lang="en-US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6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tushunchasi</a:t>
            </a:r>
            <a:r>
              <a:rPr lang="en-US" sz="3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36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41396" y="1493820"/>
            <a:ext cx="10666793" cy="48218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65430" defTabSz="179705">
              <a:lnSpc>
                <a:spcPct val="150000"/>
              </a:lnSpc>
              <a:spcAft>
                <a:spcPts val="750"/>
              </a:spcAft>
              <a:tabLst>
                <a:tab pos="264795" algn="l"/>
                <a:tab pos="271145" algn="l"/>
              </a:tabLst>
            </a:pPr>
            <a:r>
              <a:rPr lang="es-ES" sz="2000" b="1" i="1" dirty="0" smtClean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			  </a:t>
            </a:r>
            <a:r>
              <a:rPr lang="es-ES" sz="24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Rivojlangan </a:t>
            </a:r>
            <a:r>
              <a:rPr lang="es-ES" sz="2400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mamlakatlarda taʼlimning toʻliq sikliga investitsiya kiritishga, yaʼni bola 3 yoshdan 22 yoshgacha boʻlgan davrda uning tarbiyasiga sarmoya sarflashga katta eʼtibor beriladi. Chunki ana shu sarmoya jamiyatga </a:t>
            </a:r>
            <a:r>
              <a:rPr lang="es-ES" sz="24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15</a:t>
            </a:r>
            <a:r>
              <a:rPr lang="ru-RU" sz="24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ES" sz="24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-</a:t>
            </a:r>
            <a:r>
              <a:rPr lang="es-ES" sz="2400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17 barobar </a:t>
            </a:r>
            <a:r>
              <a:rPr lang="es-ES" sz="2400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miqdorda foyda keltiradi. Bizda esa bu koʻrsatkich </a:t>
            </a:r>
            <a:r>
              <a:rPr lang="es-ES" sz="2400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4 barobarni </a:t>
            </a:r>
            <a:r>
              <a:rPr lang="es-ES" sz="2400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tashkil etadi. </a:t>
            </a:r>
            <a:endParaRPr lang="es-ES" sz="2400" b="1" i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265430" defTabSz="179705">
              <a:lnSpc>
                <a:spcPct val="150000"/>
              </a:lnSpc>
              <a:spcAft>
                <a:spcPts val="750"/>
              </a:spcAft>
              <a:tabLst>
                <a:tab pos="264795" algn="l"/>
                <a:tab pos="271145" algn="l"/>
              </a:tabLst>
            </a:pPr>
            <a:r>
              <a:rPr lang="es-ES" sz="24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			  Inson </a:t>
            </a:r>
            <a:r>
              <a:rPr lang="es-ES" sz="2400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kapitaliga eʼtiborni kuchaytirishimiz, buning uchun esa barcha imkoniyatlarni safarbar etishimiz </a:t>
            </a:r>
            <a:r>
              <a:rPr lang="es-ES" sz="24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shart. </a:t>
            </a:r>
          </a:p>
          <a:p>
            <a:pPr marL="265430" algn="r" defTabSz="179705">
              <a:lnSpc>
                <a:spcPct val="150000"/>
              </a:lnSpc>
              <a:spcAft>
                <a:spcPts val="750"/>
              </a:spcAft>
              <a:tabLst>
                <a:tab pos="264795" algn="l"/>
                <a:tab pos="271145" algn="l"/>
              </a:tabLst>
            </a:pPr>
            <a:r>
              <a:rPr lang="es-ES" sz="24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			 </a:t>
            </a:r>
            <a:r>
              <a:rPr lang="en-US" sz="2800" b="1" i="1" dirty="0" err="1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Shavkat</a:t>
            </a:r>
            <a:r>
              <a:rPr lang="en-US" sz="2800" b="1" i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b="1" i="1" dirty="0" err="1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Mirziyoyev</a:t>
            </a:r>
            <a:r>
              <a:rPr lang="en-US" sz="2800" b="1" i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lang="ru-RU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MS Mincho"/>
              <a:cs typeface="Arial" panose="020B0604020202020204" pitchFamily="34" charset="0"/>
            </a:endParaRPr>
          </a:p>
        </p:txBody>
      </p:sp>
      <p:grpSp>
        <p:nvGrpSpPr>
          <p:cNvPr id="3" name="Группа 2"/>
          <p:cNvGrpSpPr/>
          <p:nvPr/>
        </p:nvGrpSpPr>
        <p:grpSpPr>
          <a:xfrm>
            <a:off x="0" y="96694"/>
            <a:ext cx="12205898" cy="925128"/>
            <a:chOff x="0" y="13352"/>
            <a:chExt cx="12205898" cy="925128"/>
          </a:xfrm>
        </p:grpSpPr>
        <p:sp>
          <p:nvSpPr>
            <p:cNvPr id="4" name="Прямоугольник 3"/>
            <p:cNvSpPr/>
            <p:nvPr/>
          </p:nvSpPr>
          <p:spPr>
            <a:xfrm>
              <a:off x="13898" y="223450"/>
              <a:ext cx="12159996" cy="461665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sz="2400" b="1" dirty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XALQARO TADQIQOTLARIDA ISHTIROK ETISH </a:t>
              </a:r>
              <a:r>
                <a:rPr lang="en-US" sz="2400" b="1" dirty="0" err="1" smtClean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OʻZBEKISTONGA</a:t>
              </a:r>
              <a:r>
                <a:rPr lang="en-US" sz="2400" b="1" dirty="0" smtClean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NIMA BERADI?</a:t>
              </a:r>
            </a:p>
          </p:txBody>
        </p:sp>
        <p:grpSp>
          <p:nvGrpSpPr>
            <p:cNvPr id="5" name="Группа 4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</p:grpSpPr>
          <p:sp>
            <p:nvSpPr>
              <p:cNvPr id="6" name="Прямоугольник 5"/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" name="Прямоугольник 6"/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Группа 14"/>
          <p:cNvGrpSpPr/>
          <p:nvPr/>
        </p:nvGrpSpPr>
        <p:grpSpPr>
          <a:xfrm>
            <a:off x="0" y="96694"/>
            <a:ext cx="12205898" cy="925128"/>
            <a:chOff x="0" y="13352"/>
            <a:chExt cx="12205898" cy="925128"/>
          </a:xfrm>
        </p:grpSpPr>
        <p:sp>
          <p:nvSpPr>
            <p:cNvPr id="16" name="Прямоугольник 15"/>
            <p:cNvSpPr/>
            <p:nvPr/>
          </p:nvSpPr>
          <p:spPr>
            <a:xfrm>
              <a:off x="13898" y="223450"/>
              <a:ext cx="12159996" cy="52322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sz="2800" b="1" dirty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XALQARO BAHOLASH DASTURLARI</a:t>
              </a:r>
            </a:p>
          </p:txBody>
        </p:sp>
        <p:grpSp>
          <p:nvGrpSpPr>
            <p:cNvPr id="17" name="Группа 16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</p:grpSpPr>
          <p:sp>
            <p:nvSpPr>
              <p:cNvPr id="18" name="Прямоугольник 17"/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" name="Прямоугольник 18"/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  <p:grpSp>
        <p:nvGrpSpPr>
          <p:cNvPr id="33" name="Группа 32"/>
          <p:cNvGrpSpPr/>
          <p:nvPr/>
        </p:nvGrpSpPr>
        <p:grpSpPr>
          <a:xfrm>
            <a:off x="85859" y="5346978"/>
            <a:ext cx="11887968" cy="1352678"/>
            <a:chOff x="85859" y="5346978"/>
            <a:chExt cx="11887968" cy="1352678"/>
          </a:xfrm>
        </p:grpSpPr>
        <p:sp>
          <p:nvSpPr>
            <p:cNvPr id="11" name="Прямоугольник 10"/>
            <p:cNvSpPr/>
            <p:nvPr/>
          </p:nvSpPr>
          <p:spPr>
            <a:xfrm>
              <a:off x="1108901" y="5346978"/>
              <a:ext cx="10864926" cy="135267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228600" lvl="0" indent="-2286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</a:pPr>
              <a:r>
                <a:rPr lang="ru-RU" sz="3500" b="1" dirty="0">
                  <a:solidFill>
                    <a:srgbClr val="C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TALIS</a:t>
              </a:r>
              <a:r>
                <a:rPr lang="en-US" sz="2800" b="1" dirty="0">
                  <a:solidFill>
                    <a:srgbClr val="C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-</a:t>
              </a:r>
              <a:r>
                <a:rPr lang="ru-RU" sz="2800" b="1" dirty="0">
                  <a:solidFill>
                    <a:srgbClr val="C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ru-RU" sz="2800" b="1" dirty="0" err="1">
                  <a:solidFill>
                    <a:srgbClr val="C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The</a:t>
              </a:r>
              <a:r>
                <a:rPr lang="ru-RU" sz="2800" b="1" dirty="0">
                  <a:solidFill>
                    <a:srgbClr val="C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ru-RU" sz="2800" b="1" dirty="0" err="1">
                  <a:solidFill>
                    <a:srgbClr val="C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Teaching</a:t>
              </a:r>
              <a:r>
                <a:rPr lang="ru-RU" sz="2800" b="1" dirty="0">
                  <a:solidFill>
                    <a:srgbClr val="C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ru-RU" sz="2800" b="1" dirty="0" err="1">
                  <a:solidFill>
                    <a:srgbClr val="C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and</a:t>
              </a:r>
              <a:r>
                <a:rPr lang="ru-RU" sz="2800" b="1" dirty="0">
                  <a:solidFill>
                    <a:srgbClr val="C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ru-RU" sz="2800" b="1" dirty="0" err="1">
                  <a:solidFill>
                    <a:srgbClr val="C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Learning</a:t>
              </a:r>
              <a:r>
                <a:rPr lang="ru-RU" sz="2800" b="1" dirty="0">
                  <a:solidFill>
                    <a:srgbClr val="C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ru-RU" sz="2800" b="1" dirty="0" err="1">
                  <a:solidFill>
                    <a:srgbClr val="C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International</a:t>
              </a:r>
              <a:r>
                <a:rPr lang="ru-RU" sz="2800" b="1" dirty="0">
                  <a:solidFill>
                    <a:srgbClr val="C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ru-RU" sz="2800" b="1" dirty="0" err="1">
                  <a:solidFill>
                    <a:srgbClr val="C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Survey</a:t>
              </a:r>
              <a:r>
                <a:rPr lang="ru-RU" sz="2800" dirty="0">
                  <a:solidFill>
                    <a:prstClr val="black"/>
                  </a:solidFill>
                </a:rPr>
                <a:t>— </a:t>
              </a:r>
              <a:r>
                <a:rPr lang="en-US" sz="2800" b="1" dirty="0" err="1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rahbar</a:t>
              </a:r>
              <a:r>
                <a:rPr lang="en-US" sz="2800" b="1" dirty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en-US" sz="2800" b="1" dirty="0" err="1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va</a:t>
              </a:r>
              <a:r>
                <a:rPr lang="en-US" sz="2800" b="1" dirty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en-US" sz="2800" b="1" dirty="0" err="1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pedagog</a:t>
              </a:r>
              <a:r>
                <a:rPr lang="en-US" sz="2800" b="1" dirty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en-US" sz="2800" b="1" dirty="0" err="1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kadrlarning</a:t>
              </a:r>
              <a:r>
                <a:rPr lang="en-US" sz="2800" b="1" dirty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en-US" sz="2800" b="1" dirty="0" err="1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umumiy</a:t>
              </a:r>
              <a:r>
                <a:rPr lang="en-US" sz="2800" b="1" dirty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en-US" sz="2800" b="1" dirty="0" err="1" smtClean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o‘rta</a:t>
              </a:r>
              <a:r>
                <a:rPr lang="en-US" sz="2800" b="1" dirty="0" smtClean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en-US" sz="2800" b="1" dirty="0" err="1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ta’lim</a:t>
              </a:r>
              <a:r>
                <a:rPr lang="en-US" sz="2800" b="1" dirty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en-US" sz="2800" b="1" dirty="0" err="1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muassasalarida</a:t>
              </a:r>
              <a:r>
                <a:rPr lang="en-US" sz="2800" b="1" dirty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en-US" sz="2800" b="1" dirty="0" err="1" smtClean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o‘qitish</a:t>
              </a:r>
              <a:r>
                <a:rPr lang="en-US" sz="2800" b="1" dirty="0" smtClean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en-US" sz="2800" b="1" dirty="0" err="1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muhitini</a:t>
              </a:r>
              <a:r>
                <a:rPr lang="en-US" sz="2800" b="1" dirty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en-US" sz="2800" b="1" dirty="0" err="1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hamda</a:t>
              </a:r>
              <a:r>
                <a:rPr lang="en-US" sz="2800" b="1" dirty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en-US" sz="2800" b="1" dirty="0" err="1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ish</a:t>
              </a:r>
              <a:r>
                <a:rPr lang="en-US" sz="2800" b="1" dirty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en-US" sz="2800" b="1" dirty="0" err="1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sharoitlarini</a:t>
              </a:r>
              <a:r>
                <a:rPr lang="en-US" sz="2800" b="1" dirty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en-US" sz="2800" b="1" dirty="0" err="1" smtClean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o‘rganish</a:t>
              </a:r>
              <a:r>
                <a:rPr lang="en-US" sz="2800" b="1" dirty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.</a:t>
              </a:r>
            </a:p>
          </p:txBody>
        </p:sp>
        <p:grpSp>
          <p:nvGrpSpPr>
            <p:cNvPr id="28" name="Группа 27"/>
            <p:cNvGrpSpPr/>
            <p:nvPr/>
          </p:nvGrpSpPr>
          <p:grpSpPr>
            <a:xfrm>
              <a:off x="85859" y="5436013"/>
              <a:ext cx="1073216" cy="1113059"/>
              <a:chOff x="114377" y="5513603"/>
              <a:chExt cx="1073216" cy="1113059"/>
            </a:xfrm>
          </p:grpSpPr>
          <p:pic>
            <p:nvPicPr>
              <p:cNvPr id="22" name="Рисунок 21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4377" y="6090054"/>
                <a:ext cx="1073216" cy="536608"/>
              </a:xfrm>
              <a:prstGeom prst="rect">
                <a:avLst/>
              </a:prstGeom>
            </p:spPr>
          </p:pic>
          <p:pic>
            <p:nvPicPr>
              <p:cNvPr id="25" name="Рисунок 24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29266" y="5513603"/>
                <a:ext cx="1043438" cy="586934"/>
              </a:xfrm>
              <a:prstGeom prst="rect">
                <a:avLst/>
              </a:prstGeom>
            </p:spPr>
          </p:pic>
        </p:grpSp>
      </p:grpSp>
      <p:grpSp>
        <p:nvGrpSpPr>
          <p:cNvPr id="31" name="Группа 30"/>
          <p:cNvGrpSpPr/>
          <p:nvPr/>
        </p:nvGrpSpPr>
        <p:grpSpPr>
          <a:xfrm>
            <a:off x="165233" y="2381500"/>
            <a:ext cx="11543803" cy="1694835"/>
            <a:chOff x="165233" y="2381500"/>
            <a:chExt cx="11543803" cy="1694835"/>
          </a:xfrm>
        </p:grpSpPr>
        <p:pic>
          <p:nvPicPr>
            <p:cNvPr id="14" name="Рисунок 13"/>
            <p:cNvPicPr>
              <a:picLocks noChangeAspect="1"/>
            </p:cNvPicPr>
            <p:nvPr/>
          </p:nvPicPr>
          <p:blipFill rotWithShape="1">
            <a:blip r:embed="rId4"/>
            <a:srcRect l="9147"/>
            <a:stretch>
              <a:fillRect/>
            </a:stretch>
          </p:blipFill>
          <p:spPr>
            <a:xfrm>
              <a:off x="1212783" y="2381500"/>
              <a:ext cx="10496253" cy="1694835"/>
            </a:xfrm>
            <a:prstGeom prst="rect">
              <a:avLst/>
            </a:prstGeom>
          </p:spPr>
        </p:pic>
        <p:pic>
          <p:nvPicPr>
            <p:cNvPr id="26" name="Рисунок 25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5233" y="2723467"/>
              <a:ext cx="987106" cy="931555"/>
            </a:xfrm>
            <a:prstGeom prst="rect">
              <a:avLst/>
            </a:prstGeom>
          </p:spPr>
        </p:pic>
      </p:grpSp>
      <p:grpSp>
        <p:nvGrpSpPr>
          <p:cNvPr id="32" name="Группа 31"/>
          <p:cNvGrpSpPr/>
          <p:nvPr/>
        </p:nvGrpSpPr>
        <p:grpSpPr>
          <a:xfrm>
            <a:off x="-35226" y="3741178"/>
            <a:ext cx="11916486" cy="1694835"/>
            <a:chOff x="-35226" y="3741178"/>
            <a:chExt cx="11916486" cy="1694835"/>
          </a:xfrm>
        </p:grpSpPr>
        <p:pic>
          <p:nvPicPr>
            <p:cNvPr id="20" name="Рисунок 19"/>
            <p:cNvPicPr>
              <a:picLocks noChangeAspect="1"/>
            </p:cNvPicPr>
            <p:nvPr/>
          </p:nvPicPr>
          <p:blipFill rotWithShape="1">
            <a:blip r:embed="rId6"/>
            <a:srcRect l="9339"/>
            <a:stretch>
              <a:fillRect/>
            </a:stretch>
          </p:blipFill>
          <p:spPr>
            <a:xfrm>
              <a:off x="1280160" y="3741178"/>
              <a:ext cx="10601100" cy="1694835"/>
            </a:xfrm>
            <a:prstGeom prst="rect">
              <a:avLst/>
            </a:prstGeom>
          </p:spPr>
        </p:pic>
        <p:pic>
          <p:nvPicPr>
            <p:cNvPr id="27" name="Рисунок 26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35226" y="4054597"/>
              <a:ext cx="1388023" cy="1041017"/>
            </a:xfrm>
            <a:prstGeom prst="rect">
              <a:avLst/>
            </a:prstGeom>
          </p:spPr>
        </p:pic>
      </p:grpSp>
      <p:grpSp>
        <p:nvGrpSpPr>
          <p:cNvPr id="30" name="Группа 29"/>
          <p:cNvGrpSpPr/>
          <p:nvPr/>
        </p:nvGrpSpPr>
        <p:grpSpPr>
          <a:xfrm>
            <a:off x="85859" y="1020327"/>
            <a:ext cx="12088035" cy="1609483"/>
            <a:chOff x="85859" y="1020327"/>
            <a:chExt cx="12088035" cy="1609483"/>
          </a:xfrm>
        </p:grpSpPr>
        <p:pic>
          <p:nvPicPr>
            <p:cNvPr id="13" name="Рисунок 12"/>
            <p:cNvPicPr>
              <a:picLocks noChangeAspect="1"/>
            </p:cNvPicPr>
            <p:nvPr/>
          </p:nvPicPr>
          <p:blipFill rotWithShape="1">
            <a:blip r:embed="rId8"/>
            <a:srcRect l="9192"/>
            <a:stretch>
              <a:fillRect/>
            </a:stretch>
          </p:blipFill>
          <p:spPr>
            <a:xfrm>
              <a:off x="1289785" y="1020327"/>
              <a:ext cx="10884109" cy="1609483"/>
            </a:xfrm>
            <a:prstGeom prst="rect">
              <a:avLst/>
            </a:prstGeom>
          </p:spPr>
        </p:pic>
        <p:pic>
          <p:nvPicPr>
            <p:cNvPr id="29" name="Рисунок 28"/>
            <p:cNvPicPr>
              <a:picLocks noChangeAspect="1"/>
            </p:cNvPicPr>
            <p:nvPr/>
          </p:nvPicPr>
          <p:blipFill rotWithShape="1"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0125" t="16984" r="34358" b="19921"/>
            <a:stretch>
              <a:fillRect/>
            </a:stretch>
          </p:blipFill>
          <p:spPr>
            <a:xfrm>
              <a:off x="85859" y="1348625"/>
              <a:ext cx="1089929" cy="968098"/>
            </a:xfrm>
            <a:prstGeom prst="rect">
              <a:avLst/>
            </a:prstGeom>
          </p:spPr>
        </p:pic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56148" y="1855512"/>
            <a:ext cx="10475495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err="1">
                <a:solidFill>
                  <a:srgbClr val="C00000"/>
                </a:solidFill>
              </a:rPr>
              <a:t>Xalqaro</a:t>
            </a:r>
            <a:r>
              <a:rPr lang="en-US" sz="2800" b="1" dirty="0">
                <a:solidFill>
                  <a:srgbClr val="C00000"/>
                </a:solidFill>
              </a:rPr>
              <a:t> </a:t>
            </a:r>
            <a:r>
              <a:rPr lang="en-US" sz="2800" b="1" dirty="0" err="1">
                <a:solidFill>
                  <a:srgbClr val="C00000"/>
                </a:solidFill>
              </a:rPr>
              <a:t>baholash</a:t>
            </a:r>
            <a:r>
              <a:rPr lang="en-US" sz="2800" b="1" dirty="0">
                <a:solidFill>
                  <a:srgbClr val="C00000"/>
                </a:solidFill>
              </a:rPr>
              <a:t> </a:t>
            </a:r>
            <a:r>
              <a:rPr lang="en-US" sz="2800" b="1" dirty="0" err="1">
                <a:solidFill>
                  <a:srgbClr val="C00000"/>
                </a:solidFill>
              </a:rPr>
              <a:t>dasturi</a:t>
            </a:r>
            <a:r>
              <a:rPr lang="en-US" sz="2800" b="1" dirty="0">
                <a:solidFill>
                  <a:srgbClr val="C00000"/>
                </a:solidFill>
              </a:rPr>
              <a:t> </a:t>
            </a:r>
            <a:r>
              <a:rPr lang="en-US" sz="2800" b="1" dirty="0" err="1">
                <a:solidFill>
                  <a:srgbClr val="C00000"/>
                </a:solidFill>
              </a:rPr>
              <a:t>doirasida</a:t>
            </a:r>
            <a:r>
              <a:rPr lang="en-US" sz="2800" b="1" dirty="0">
                <a:solidFill>
                  <a:srgbClr val="C00000"/>
                </a:solidFill>
              </a:rPr>
              <a:t> </a:t>
            </a:r>
            <a:r>
              <a:rPr lang="en-US" sz="2800" b="1" dirty="0" err="1">
                <a:solidFill>
                  <a:srgbClr val="C00000"/>
                </a:solidFill>
              </a:rPr>
              <a:t>asosan</a:t>
            </a:r>
            <a:r>
              <a:rPr lang="en-US" sz="2800" b="1" dirty="0">
                <a:solidFill>
                  <a:srgbClr val="C00000"/>
                </a:solidFill>
              </a:rPr>
              <a:t> </a:t>
            </a:r>
            <a:r>
              <a:rPr lang="en-US" sz="2800" b="1" dirty="0" err="1">
                <a:solidFill>
                  <a:srgbClr val="C00000"/>
                </a:solidFill>
              </a:rPr>
              <a:t>quyidagi</a:t>
            </a:r>
            <a:r>
              <a:rPr lang="en-US" sz="2800" b="1" dirty="0">
                <a:solidFill>
                  <a:srgbClr val="C00000"/>
                </a:solidFill>
              </a:rPr>
              <a:t> </a:t>
            </a:r>
            <a:r>
              <a:rPr lang="en-US" sz="2800" b="1" dirty="0" err="1">
                <a:solidFill>
                  <a:srgbClr val="C00000"/>
                </a:solidFill>
              </a:rPr>
              <a:t>muammolar</a:t>
            </a:r>
            <a:r>
              <a:rPr lang="en-US" sz="2800" b="1" dirty="0">
                <a:solidFill>
                  <a:srgbClr val="C00000"/>
                </a:solidFill>
              </a:rPr>
              <a:t> </a:t>
            </a:r>
            <a:r>
              <a:rPr lang="en-US" sz="2800" b="1" dirty="0" err="1">
                <a:solidFill>
                  <a:srgbClr val="C00000"/>
                </a:solidFill>
              </a:rPr>
              <a:t>tadqiq</a:t>
            </a:r>
            <a:r>
              <a:rPr lang="en-US" sz="2800" b="1" dirty="0">
                <a:solidFill>
                  <a:srgbClr val="C00000"/>
                </a:solidFill>
              </a:rPr>
              <a:t> </a:t>
            </a:r>
            <a:r>
              <a:rPr lang="en-US" sz="2800" b="1" dirty="0" err="1">
                <a:solidFill>
                  <a:srgbClr val="C00000"/>
                </a:solidFill>
              </a:rPr>
              <a:t>etiladi</a:t>
            </a:r>
            <a:r>
              <a:rPr lang="en-US" sz="2800" b="1" dirty="0">
                <a:solidFill>
                  <a:srgbClr val="C00000"/>
                </a:solidFill>
              </a:rPr>
              <a:t>:  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 err="1" smtClean="0"/>
              <a:t>Yoshlar</a:t>
            </a:r>
            <a:r>
              <a:rPr lang="en-US" sz="2800" b="1" dirty="0" smtClean="0"/>
              <a:t> </a:t>
            </a:r>
            <a:r>
              <a:rPr lang="en-US" sz="2800" b="1" dirty="0" err="1"/>
              <a:t>kelajak</a:t>
            </a:r>
            <a:r>
              <a:rPr lang="en-US" sz="2800" b="1" dirty="0"/>
              <a:t> </a:t>
            </a:r>
            <a:r>
              <a:rPr lang="en-US" sz="2800" b="1" dirty="0" err="1"/>
              <a:t>hayotlarida</a:t>
            </a:r>
            <a:r>
              <a:rPr lang="en-US" sz="2800" b="1" dirty="0"/>
              <a:t> </a:t>
            </a:r>
            <a:r>
              <a:rPr lang="en-US" sz="2800" b="1" dirty="0" err="1"/>
              <a:t>duch</a:t>
            </a:r>
            <a:r>
              <a:rPr lang="en-US" sz="2800" b="1" dirty="0"/>
              <a:t> </a:t>
            </a:r>
            <a:r>
              <a:rPr lang="en-US" sz="2800" b="1" dirty="0" err="1"/>
              <a:t>kelishi</a:t>
            </a:r>
            <a:r>
              <a:rPr lang="en-US" sz="2800" b="1" dirty="0"/>
              <a:t> </a:t>
            </a:r>
            <a:r>
              <a:rPr lang="en-US" sz="2800" b="1" dirty="0" err="1"/>
              <a:t>mumkin</a:t>
            </a:r>
            <a:r>
              <a:rPr lang="en-US" sz="2800" b="1" dirty="0"/>
              <a:t> </a:t>
            </a:r>
            <a:r>
              <a:rPr lang="en-US" sz="2800" b="1" dirty="0" err="1" smtClean="0"/>
              <a:t>bo‘lgan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to‘siqlarni</a:t>
            </a:r>
            <a:r>
              <a:rPr lang="en-US" sz="2800" b="1" dirty="0" smtClean="0"/>
              <a:t> </a:t>
            </a:r>
            <a:r>
              <a:rPr lang="en-US" sz="2800" b="1" dirty="0" err="1"/>
              <a:t>yengib</a:t>
            </a:r>
            <a:r>
              <a:rPr lang="en-US" sz="2800" b="1" dirty="0"/>
              <a:t> </a:t>
            </a:r>
            <a:r>
              <a:rPr lang="en-US" sz="2800" b="1" dirty="0" err="1" smtClean="0"/>
              <a:t>o‘tishga</a:t>
            </a:r>
            <a:r>
              <a:rPr lang="en-US" sz="2800" b="1" dirty="0" smtClean="0"/>
              <a:t> </a:t>
            </a:r>
            <a:r>
              <a:rPr lang="en-US" sz="2800" b="1" dirty="0" err="1"/>
              <a:t>qay</a:t>
            </a:r>
            <a:r>
              <a:rPr lang="en-US" sz="2800" b="1" dirty="0"/>
              <a:t> </a:t>
            </a:r>
            <a:r>
              <a:rPr lang="en-US" sz="2800" b="1" dirty="0" err="1"/>
              <a:t>darajada</a:t>
            </a:r>
            <a:r>
              <a:rPr lang="en-US" sz="2800" b="1" dirty="0"/>
              <a:t> </a:t>
            </a:r>
            <a:r>
              <a:rPr lang="en-US" sz="2800" b="1" dirty="0" err="1"/>
              <a:t>tayyor</a:t>
            </a:r>
            <a:r>
              <a:rPr lang="en-US" sz="2800" b="1" dirty="0"/>
              <a:t>?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 err="1" smtClean="0"/>
              <a:t>Oʻquvchilar</a:t>
            </a:r>
            <a:r>
              <a:rPr lang="en-US" sz="2800" b="1" dirty="0" smtClean="0"/>
              <a:t> </a:t>
            </a:r>
            <a:r>
              <a:rPr lang="en-US" sz="2800" b="1" dirty="0" err="1"/>
              <a:t>ziddiyatlar</a:t>
            </a:r>
            <a:r>
              <a:rPr lang="en-US" sz="2800" b="1" dirty="0"/>
              <a:t> </a:t>
            </a:r>
            <a:r>
              <a:rPr lang="en-US" sz="2800" b="1" dirty="0" err="1"/>
              <a:t>sabablarini</a:t>
            </a:r>
            <a:r>
              <a:rPr lang="en-US" sz="2800" b="1" dirty="0"/>
              <a:t> </a:t>
            </a:r>
            <a:r>
              <a:rPr lang="en-US" sz="2800" b="1" dirty="0" err="1"/>
              <a:t>tahlil</a:t>
            </a:r>
            <a:r>
              <a:rPr lang="en-US" sz="2800" b="1" dirty="0"/>
              <a:t> </a:t>
            </a:r>
            <a:r>
              <a:rPr lang="en-US" sz="2800" b="1" dirty="0" err="1"/>
              <a:t>qilish</a:t>
            </a:r>
            <a:r>
              <a:rPr lang="en-US" sz="2800" b="1" dirty="0"/>
              <a:t>, </a:t>
            </a:r>
            <a:r>
              <a:rPr lang="en-US" sz="2800" b="1" dirty="0" err="1"/>
              <a:t>izlash</a:t>
            </a:r>
            <a:r>
              <a:rPr lang="en-US" sz="2800" b="1" dirty="0"/>
              <a:t> </a:t>
            </a:r>
            <a:r>
              <a:rPr lang="en-US" sz="2800" b="1" dirty="0" err="1"/>
              <a:t>va</a:t>
            </a:r>
            <a:r>
              <a:rPr lang="en-US" sz="2800" b="1" dirty="0"/>
              <a:t> </a:t>
            </a:r>
            <a:r>
              <a:rPr lang="en-US" sz="2800" b="1" dirty="0" err="1"/>
              <a:t>aniqlash</a:t>
            </a:r>
            <a:r>
              <a:rPr lang="en-US" sz="2800" b="1" dirty="0"/>
              <a:t> </a:t>
            </a:r>
            <a:r>
              <a:rPr lang="en-US" sz="2800" b="1" dirty="0" err="1"/>
              <a:t>hamda</a:t>
            </a:r>
            <a:r>
              <a:rPr lang="en-US" sz="2800" b="1" dirty="0"/>
              <a:t> </a:t>
            </a:r>
            <a:r>
              <a:rPr lang="en-US" sz="2800" b="1" dirty="0" err="1"/>
              <a:t>oʻz</a:t>
            </a:r>
            <a:r>
              <a:rPr lang="en-US" sz="2800" b="1" dirty="0"/>
              <a:t> </a:t>
            </a:r>
            <a:r>
              <a:rPr lang="en-US" sz="2800" b="1" dirty="0" err="1"/>
              <a:t>gʻoyalarini</a:t>
            </a:r>
            <a:r>
              <a:rPr lang="en-US" sz="2800" b="1" dirty="0"/>
              <a:t> </a:t>
            </a:r>
            <a:r>
              <a:rPr lang="en-US" sz="2800" b="1" dirty="0" err="1"/>
              <a:t>taqdim</a:t>
            </a:r>
            <a:r>
              <a:rPr lang="en-US" sz="2800" b="1" dirty="0"/>
              <a:t> </a:t>
            </a:r>
            <a:r>
              <a:rPr lang="en-US" sz="2800" b="1" dirty="0" err="1"/>
              <a:t>etishga</a:t>
            </a:r>
            <a:r>
              <a:rPr lang="en-US" sz="2800" b="1" dirty="0"/>
              <a:t> </a:t>
            </a:r>
            <a:r>
              <a:rPr lang="en-US" sz="2800" b="1" dirty="0" err="1"/>
              <a:t>qodirmi</a:t>
            </a:r>
            <a:r>
              <a:rPr lang="en-US" sz="2800" b="1" dirty="0"/>
              <a:t>?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 err="1" smtClean="0"/>
              <a:t>Oʻquvchilar</a:t>
            </a:r>
            <a:r>
              <a:rPr lang="en-US" sz="2800" b="1" dirty="0" smtClean="0"/>
              <a:t> </a:t>
            </a:r>
            <a:r>
              <a:rPr lang="en-US" sz="2800" b="1" dirty="0" err="1"/>
              <a:t>qay</a:t>
            </a:r>
            <a:r>
              <a:rPr lang="en-US" sz="2800" b="1" dirty="0"/>
              <a:t> </a:t>
            </a:r>
            <a:r>
              <a:rPr lang="en-US" sz="2800" b="1" dirty="0" err="1"/>
              <a:t>darajada</a:t>
            </a:r>
            <a:r>
              <a:rPr lang="en-US" sz="2800" b="1" dirty="0"/>
              <a:t> </a:t>
            </a:r>
            <a:r>
              <a:rPr lang="en-US" sz="2800" b="1" dirty="0" err="1"/>
              <a:t>oʻzlashtirgan</a:t>
            </a:r>
            <a:r>
              <a:rPr lang="en-US" sz="2800" b="1" dirty="0"/>
              <a:t> </a:t>
            </a:r>
            <a:r>
              <a:rPr lang="en-US" sz="2800" b="1" dirty="0" err="1"/>
              <a:t>bilim</a:t>
            </a:r>
            <a:r>
              <a:rPr lang="en-US" sz="2800" b="1" dirty="0"/>
              <a:t> </a:t>
            </a:r>
            <a:r>
              <a:rPr lang="en-US" sz="2800" b="1" dirty="0" err="1"/>
              <a:t>va</a:t>
            </a:r>
            <a:r>
              <a:rPr lang="en-US" sz="2800" b="1" dirty="0"/>
              <a:t> </a:t>
            </a:r>
            <a:r>
              <a:rPr lang="en-US" sz="2800" b="1" dirty="0" err="1"/>
              <a:t>koʻnikmalarini</a:t>
            </a:r>
            <a:r>
              <a:rPr lang="en-US" sz="2800" b="1" dirty="0"/>
              <a:t> real </a:t>
            </a:r>
            <a:r>
              <a:rPr lang="en-US" sz="2800" b="1" dirty="0" err="1"/>
              <a:t>hayotiy</a:t>
            </a:r>
            <a:r>
              <a:rPr lang="en-US" sz="2800" b="1" dirty="0"/>
              <a:t> </a:t>
            </a:r>
            <a:r>
              <a:rPr lang="en-US" sz="2800" b="1" dirty="0" err="1"/>
              <a:t>vaziyatlarga</a:t>
            </a:r>
            <a:r>
              <a:rPr lang="en-US" sz="2800" b="1" dirty="0"/>
              <a:t> </a:t>
            </a:r>
            <a:r>
              <a:rPr lang="en-US" sz="2800" b="1" dirty="0" err="1" smtClean="0"/>
              <a:t>qo‘llay</a:t>
            </a:r>
            <a:r>
              <a:rPr lang="en-US" sz="2800" b="1" dirty="0" smtClean="0"/>
              <a:t> </a:t>
            </a:r>
            <a:r>
              <a:rPr lang="en-US" sz="2800" b="1" dirty="0" err="1"/>
              <a:t>olish</a:t>
            </a:r>
            <a:r>
              <a:rPr lang="en-US" sz="2800" b="1" dirty="0"/>
              <a:t> </a:t>
            </a:r>
            <a:r>
              <a:rPr lang="en-US" sz="2800" b="1" dirty="0" err="1"/>
              <a:t>qobiliyatlariga</a:t>
            </a:r>
            <a:r>
              <a:rPr lang="en-US" sz="2800" b="1" dirty="0"/>
              <a:t> </a:t>
            </a:r>
            <a:r>
              <a:rPr lang="en-US" sz="2800" b="1" dirty="0" err="1"/>
              <a:t>ega</a:t>
            </a:r>
            <a:r>
              <a:rPr lang="en-US" sz="2800" b="1" dirty="0"/>
              <a:t>? </a:t>
            </a:r>
          </a:p>
        </p:txBody>
      </p:sp>
      <p:grpSp>
        <p:nvGrpSpPr>
          <p:cNvPr id="3" name="Группа 2"/>
          <p:cNvGrpSpPr/>
          <p:nvPr/>
        </p:nvGrpSpPr>
        <p:grpSpPr>
          <a:xfrm>
            <a:off x="0" y="96694"/>
            <a:ext cx="12205898" cy="925128"/>
            <a:chOff x="0" y="13352"/>
            <a:chExt cx="12205898" cy="925128"/>
          </a:xfrm>
        </p:grpSpPr>
        <p:sp>
          <p:nvSpPr>
            <p:cNvPr id="4" name="Прямоугольник 3"/>
            <p:cNvSpPr/>
            <p:nvPr/>
          </p:nvSpPr>
          <p:spPr>
            <a:xfrm>
              <a:off x="13898" y="223450"/>
              <a:ext cx="12159996" cy="52322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sz="2800" b="1" dirty="0" smtClean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PISA DASTURIDA TADQIQ ETILADIGAN MUAMMOLAR</a:t>
              </a:r>
              <a:endParaRPr lang="en-US" sz="2800" b="1" dirty="0">
                <a:solidFill>
                  <a:srgbClr val="0903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5" name="Группа 4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</p:grpSpPr>
          <p:sp>
            <p:nvSpPr>
              <p:cNvPr id="6" name="Прямоугольник 5"/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" name="Прямоугольник 6"/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31" r="13343"/>
          <a:stretch>
            <a:fillRect/>
          </a:stretch>
        </p:blipFill>
        <p:spPr>
          <a:xfrm>
            <a:off x="9754785" y="1331460"/>
            <a:ext cx="1946487" cy="1593796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363484" y="1735079"/>
            <a:ext cx="9157826" cy="43704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v"/>
            </a:pPr>
            <a:r>
              <a:rPr lang="en-US" sz="2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Mamalakatimizning</a:t>
            </a:r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dunyodagi</a:t>
            </a:r>
            <a:r>
              <a:rPr lang="en-US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nufuzini</a:t>
            </a:r>
            <a:r>
              <a:rPr lang="en-US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investitsion</a:t>
            </a:r>
            <a:r>
              <a:rPr lang="en-US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jozibadorligini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8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oshirishga</a:t>
            </a:r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imkon</a:t>
            </a:r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beradi</a:t>
            </a:r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ru-RU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Tad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ru-RU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ru-RU" sz="2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otlar</a:t>
            </a:r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natijalar</a:t>
            </a:r>
            <a:r>
              <a:rPr lang="en-US" sz="2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mamlakatdagi</a:t>
            </a:r>
            <a:r>
              <a:rPr lang="ru-RU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ta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ru-RU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lim</a:t>
            </a:r>
            <a:r>
              <a:rPr lang="ru-RU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sifati</a:t>
            </a:r>
            <a:r>
              <a:rPr lang="ru-RU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ru-RU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xal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ru-RU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aro</a:t>
            </a:r>
            <a:r>
              <a:rPr lang="ru-RU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standartlar</a:t>
            </a:r>
            <a:r>
              <a:rPr lang="en-US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ga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mosligi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haqida</a:t>
            </a:r>
            <a:r>
              <a:rPr lang="ru-RU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xulosalar</a:t>
            </a:r>
            <a:r>
              <a:rPr lang="ru-RU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chi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ru-RU" sz="28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arish</a:t>
            </a:r>
            <a:r>
              <a:rPr lang="en-US" sz="28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ga</a:t>
            </a:r>
            <a:r>
              <a:rPr lang="ru-RU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imkon</a:t>
            </a:r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bеradi</a:t>
            </a:r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r>
              <a:rPr lang="en-US" alt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ru-RU" sz="2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Milliy</a:t>
            </a: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ta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ru-RU" sz="28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lim</a:t>
            </a:r>
            <a:r>
              <a:rPr lang="ru-RU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tizimini</a:t>
            </a:r>
            <a:r>
              <a:rPr lang="ru-RU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islo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ru-RU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ru-RU" sz="28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ilish</a:t>
            </a:r>
            <a:r>
              <a:rPr lang="ru-RU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ta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ru-RU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lim</a:t>
            </a:r>
            <a:r>
              <a:rPr lang="ru-RU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mazmunini</a:t>
            </a:r>
            <a:r>
              <a:rPr lang="ru-RU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pеdagog</a:t>
            </a:r>
            <a:r>
              <a:rPr lang="ru-RU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kadrlar</a:t>
            </a:r>
            <a:r>
              <a:rPr lang="ru-RU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tayyorlash</a:t>
            </a:r>
            <a:r>
              <a:rPr lang="ru-RU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ularning</a:t>
            </a:r>
            <a:r>
              <a:rPr lang="ru-RU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malakasini</a:t>
            </a:r>
            <a:r>
              <a:rPr lang="ru-RU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oshirish</a:t>
            </a:r>
            <a:r>
              <a:rPr lang="ru-RU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dasturlarini</a:t>
            </a:r>
            <a:r>
              <a:rPr lang="ru-RU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takomillashtirish</a:t>
            </a:r>
            <a:r>
              <a:rPr lang="en-US" sz="2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ga</a:t>
            </a:r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yordam</a:t>
            </a:r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beradi</a:t>
            </a:r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en-US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ru-RU" sz="28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arsliklarning</a:t>
            </a:r>
            <a:r>
              <a:rPr lang="ru-RU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yangi</a:t>
            </a:r>
            <a:r>
              <a:rPr lang="ru-RU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avlodini</a:t>
            </a:r>
            <a:r>
              <a:rPr lang="ru-RU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yaratish</a:t>
            </a:r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en-US" sz="2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asos</a:t>
            </a:r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bo‘ladi</a:t>
            </a:r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alt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Wingdings" panose="05000000000000000000" pitchFamily="2" charset="2"/>
              <a:buChar char="v"/>
            </a:pPr>
            <a:endParaRPr lang="en-US" sz="2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18" t="6876" r="6860"/>
          <a:stretch>
            <a:fillRect/>
          </a:stretch>
        </p:blipFill>
        <p:spPr>
          <a:xfrm>
            <a:off x="9683496" y="3036914"/>
            <a:ext cx="2017776" cy="2071983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06451" y="5220555"/>
            <a:ext cx="2171866" cy="13565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9" name="Группа 8"/>
          <p:cNvGrpSpPr/>
          <p:nvPr/>
        </p:nvGrpSpPr>
        <p:grpSpPr>
          <a:xfrm>
            <a:off x="0" y="96694"/>
            <a:ext cx="12205898" cy="925128"/>
            <a:chOff x="0" y="13352"/>
            <a:chExt cx="12205898" cy="925128"/>
          </a:xfrm>
        </p:grpSpPr>
        <p:sp>
          <p:nvSpPr>
            <p:cNvPr id="10" name="Прямоугольник 9"/>
            <p:cNvSpPr/>
            <p:nvPr/>
          </p:nvSpPr>
          <p:spPr>
            <a:xfrm>
              <a:off x="13898" y="223450"/>
              <a:ext cx="12159996" cy="461665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sz="2400" b="1" dirty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XALQARO TADQIQOTLARIDA ISHTIROK ETISH </a:t>
              </a:r>
              <a:r>
                <a:rPr lang="en-US" sz="2400" b="1" dirty="0" err="1" smtClean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OʻZBEKISTONGA</a:t>
              </a:r>
              <a:r>
                <a:rPr lang="en-US" sz="2400" b="1" dirty="0" smtClean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NIMA BERADI?</a:t>
              </a:r>
            </a:p>
          </p:txBody>
        </p:sp>
        <p:grpSp>
          <p:nvGrpSpPr>
            <p:cNvPr id="11" name="Группа 10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</p:grpSpPr>
          <p:sp>
            <p:nvSpPr>
              <p:cNvPr id="12" name="Прямоугольник 11"/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" name="Прямоугольник 12"/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10312" y="1561467"/>
            <a:ext cx="7680960" cy="5943600"/>
          </a:xfrm>
        </p:spPr>
        <p:txBody>
          <a:bodyPr>
            <a:normAutofit/>
          </a:bodyPr>
          <a:lstStyle/>
          <a:p>
            <a:pPr algn="just">
              <a:buFont typeface="Wingdings" panose="05000000000000000000" pitchFamily="2" charset="2"/>
              <a:buChar char="v"/>
            </a:pPr>
            <a:r>
              <a:rPr lang="en-US" altLang="ru-RU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en-US" alt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sohasidagi</a:t>
            </a:r>
            <a:r>
              <a:rPr lang="en-US" alt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milliy</a:t>
            </a:r>
            <a:r>
              <a:rPr lang="en-US" altLang="ru-RU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tadqiqotlarni</a:t>
            </a:r>
            <a:r>
              <a:rPr lang="en-US" altLang="ru-RU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sifatli</a:t>
            </a:r>
            <a:r>
              <a:rPr lang="en-US" altLang="ru-RU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o‘tkazishga</a:t>
            </a:r>
            <a:r>
              <a:rPr lang="en-US" altLang="ru-RU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ijobiy</a:t>
            </a:r>
            <a:r>
              <a:rPr lang="en-US" alt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ta’sir</a:t>
            </a:r>
            <a:r>
              <a:rPr lang="en-US" alt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ko‘rsatadi</a:t>
            </a:r>
            <a:r>
              <a:rPr lang="en-US" alt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Wingdings" panose="05000000000000000000" pitchFamily="2" charset="2"/>
              <a:buChar char="v"/>
            </a:pPr>
            <a:r>
              <a:rPr lang="en-US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Xalqaro</a:t>
            </a:r>
            <a:r>
              <a:rPr lang="en-US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standartlar</a:t>
            </a:r>
            <a:r>
              <a:rPr lang="en-US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darajasida</a:t>
            </a:r>
            <a:r>
              <a:rPr lang="en-US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milliy</a:t>
            </a:r>
            <a:r>
              <a:rPr lang="en-US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baholash</a:t>
            </a:r>
            <a:r>
              <a:rPr lang="en-US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tizimini</a:t>
            </a:r>
            <a:r>
              <a:rPr lang="en-US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yaratish</a:t>
            </a:r>
            <a:r>
              <a:rPr lang="en-US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imkonini</a:t>
            </a:r>
            <a:r>
              <a:rPr lang="en-US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b</a:t>
            </a:r>
            <a:r>
              <a:rPr lang="ru-RU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radi</a:t>
            </a:r>
            <a:r>
              <a:rPr lang="en-US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en-US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Wingdings" panose="05000000000000000000" pitchFamily="2" charset="2"/>
              <a:buChar char="v"/>
            </a:pPr>
            <a:r>
              <a:rPr lang="en-US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Milliy</a:t>
            </a:r>
            <a:r>
              <a:rPr lang="en-US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monitoring </a:t>
            </a:r>
            <a:r>
              <a:rPr lang="en-US" b="1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tadqiqotlarini</a:t>
            </a:r>
            <a:r>
              <a:rPr lang="en-US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o‘tkazish</a:t>
            </a:r>
            <a:r>
              <a:rPr lang="en-US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madaniyati</a:t>
            </a:r>
            <a:r>
              <a:rPr lang="en-US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rivojlanadi</a:t>
            </a:r>
            <a:r>
              <a:rPr lang="en-US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en-US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sifatini</a:t>
            </a:r>
            <a:r>
              <a:rPr lang="en-US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baholashning</a:t>
            </a:r>
            <a:r>
              <a:rPr lang="en-US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xalqaro</a:t>
            </a:r>
            <a:r>
              <a:rPr lang="en-US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standartlarga</a:t>
            </a:r>
            <a:r>
              <a:rPr lang="en-US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moslashuviga</a:t>
            </a:r>
            <a:r>
              <a:rPr lang="en-US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olib</a:t>
            </a:r>
            <a:r>
              <a:rPr lang="en-US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k</a:t>
            </a:r>
            <a:r>
              <a:rPr lang="ru-RU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ladi</a:t>
            </a:r>
            <a:r>
              <a:rPr lang="en-US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en-US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Wingdings" panose="05000000000000000000" pitchFamily="2" charset="2"/>
              <a:buChar char="v"/>
            </a:pPr>
            <a:r>
              <a:rPr lang="en-US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Milliy</a:t>
            </a:r>
            <a:r>
              <a:rPr lang="en-US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baholash</a:t>
            </a:r>
            <a:r>
              <a:rPr lang="en-US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nazorat</a:t>
            </a:r>
            <a:r>
              <a:rPr lang="en-US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mat</a:t>
            </a:r>
            <a:r>
              <a:rPr lang="ru-RU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riallarini</a:t>
            </a:r>
            <a:r>
              <a:rPr lang="en-US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xalqaro</a:t>
            </a: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standartlar</a:t>
            </a: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darajasida</a:t>
            </a: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chiqish</a:t>
            </a:r>
            <a:r>
              <a:rPr lang="en-US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imkonini</a:t>
            </a:r>
            <a:r>
              <a:rPr lang="en-US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b</a:t>
            </a:r>
            <a:r>
              <a:rPr lang="ru-RU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b="1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radi</a:t>
            </a:r>
            <a:r>
              <a:rPr lang="en-US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0503" y="2280116"/>
            <a:ext cx="3530705" cy="2589674"/>
          </a:xfrm>
          <a:prstGeom prst="rect">
            <a:avLst/>
          </a:prstGeom>
        </p:spPr>
      </p:pic>
      <p:grpSp>
        <p:nvGrpSpPr>
          <p:cNvPr id="9" name="Группа 8"/>
          <p:cNvGrpSpPr/>
          <p:nvPr/>
        </p:nvGrpSpPr>
        <p:grpSpPr>
          <a:xfrm>
            <a:off x="0" y="114982"/>
            <a:ext cx="12205898" cy="925128"/>
            <a:chOff x="0" y="13352"/>
            <a:chExt cx="12205898" cy="925128"/>
          </a:xfrm>
        </p:grpSpPr>
        <p:sp>
          <p:nvSpPr>
            <p:cNvPr id="10" name="Прямоугольник 9"/>
            <p:cNvSpPr/>
            <p:nvPr/>
          </p:nvSpPr>
          <p:spPr>
            <a:xfrm>
              <a:off x="13898" y="223450"/>
              <a:ext cx="12159996" cy="461665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sz="2400" b="1" dirty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XALQARO TADQIQOTLARIDA ISHTIROK ETISH </a:t>
              </a:r>
              <a:r>
                <a:rPr lang="en-US" sz="2400" b="1" dirty="0" err="1" smtClean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OʻZBEKISTONGA</a:t>
              </a:r>
              <a:r>
                <a:rPr lang="en-US" sz="2400" b="1" dirty="0" smtClean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NIMA BERADI?</a:t>
              </a:r>
            </a:p>
          </p:txBody>
        </p:sp>
        <p:grpSp>
          <p:nvGrpSpPr>
            <p:cNvPr id="11" name="Группа 10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</p:grpSpPr>
          <p:sp>
            <p:nvSpPr>
              <p:cNvPr id="12" name="Прямоугольник 11"/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" name="Прямоугольник 12"/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709123" y="1380929"/>
          <a:ext cx="11103432" cy="4114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8792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8792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8792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8792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8792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38792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387929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387929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1028700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Black" panose="020B0A04020102020204" pitchFamily="34" charset="0"/>
                          <a:cs typeface="Aharoni" panose="02010803020104030203" pitchFamily="2" charset="-79"/>
                        </a:rPr>
                        <a:t>PISA 2000</a:t>
                      </a:r>
                      <a:endParaRPr lang="ru-RU" sz="2400" dirty="0"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 Black" panose="020B0A04020102020204" pitchFamily="34" charset="0"/>
                        <a:cs typeface="Aharoni" panose="02010803020104030203" pitchFamily="2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uLnTx/>
                          <a:uFillTx/>
                          <a:latin typeface="Arial Black" panose="020B0A04020102020204" pitchFamily="34" charset="0"/>
                          <a:ea typeface="+mn-ea"/>
                          <a:cs typeface="Aharoni" panose="02010803020104030203" pitchFamily="2" charset="-79"/>
                        </a:rPr>
                        <a:t>PISA 2003</a:t>
                      </a:r>
                      <a:endParaRPr kumimoji="0" lang="ru-RU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uLnTx/>
                        <a:uFillTx/>
                        <a:latin typeface="Arial Black" panose="020B0A04020102020204" pitchFamily="34" charset="0"/>
                        <a:ea typeface="+mn-ea"/>
                        <a:cs typeface="Aharoni" panose="02010803020104030203" pitchFamily="2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uLnTx/>
                          <a:uFillTx/>
                          <a:latin typeface="Arial Black" panose="020B0A04020102020204" pitchFamily="34" charset="0"/>
                          <a:ea typeface="+mn-ea"/>
                          <a:cs typeface="Aharoni" panose="02010803020104030203" pitchFamily="2" charset="-79"/>
                        </a:rPr>
                        <a:t>PISA 2006</a:t>
                      </a:r>
                      <a:endParaRPr kumimoji="0" lang="ru-RU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uLnTx/>
                        <a:uFillTx/>
                        <a:latin typeface="Arial Black" panose="020B0A04020102020204" pitchFamily="34" charset="0"/>
                        <a:ea typeface="+mn-ea"/>
                        <a:cs typeface="Aharoni" panose="02010803020104030203" pitchFamily="2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uLnTx/>
                          <a:uFillTx/>
                          <a:latin typeface="Arial Black" panose="020B0A04020102020204" pitchFamily="34" charset="0"/>
                          <a:ea typeface="+mn-ea"/>
                          <a:cs typeface="Aharoni" panose="02010803020104030203" pitchFamily="2" charset="-79"/>
                        </a:rPr>
                        <a:t>PISA 2009</a:t>
                      </a:r>
                      <a:endParaRPr kumimoji="0" lang="ru-RU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uLnTx/>
                        <a:uFillTx/>
                        <a:latin typeface="Arial Black" panose="020B0A04020102020204" pitchFamily="34" charset="0"/>
                        <a:ea typeface="+mn-ea"/>
                        <a:cs typeface="Aharoni" panose="02010803020104030203" pitchFamily="2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uLnTx/>
                          <a:uFillTx/>
                          <a:latin typeface="Arial Black" panose="020B0A04020102020204" pitchFamily="34" charset="0"/>
                          <a:ea typeface="+mn-ea"/>
                          <a:cs typeface="Aharoni" panose="02010803020104030203" pitchFamily="2" charset="-79"/>
                        </a:rPr>
                        <a:t>PISA 2012</a:t>
                      </a:r>
                      <a:endParaRPr kumimoji="0" lang="ru-RU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uLnTx/>
                        <a:uFillTx/>
                        <a:latin typeface="Arial Black" panose="020B0A04020102020204" pitchFamily="34" charset="0"/>
                        <a:ea typeface="+mn-ea"/>
                        <a:cs typeface="Aharoni" panose="02010803020104030203" pitchFamily="2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uLnTx/>
                          <a:uFillTx/>
                          <a:latin typeface="Arial Black" panose="020B0A04020102020204" pitchFamily="34" charset="0"/>
                          <a:ea typeface="+mn-ea"/>
                          <a:cs typeface="Aharoni" panose="02010803020104030203" pitchFamily="2" charset="-79"/>
                        </a:rPr>
                        <a:t>PISA 2015</a:t>
                      </a:r>
                      <a:endParaRPr kumimoji="0" lang="ru-RU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uLnTx/>
                        <a:uFillTx/>
                        <a:latin typeface="Arial Black" panose="020B0A04020102020204" pitchFamily="34" charset="0"/>
                        <a:ea typeface="+mn-ea"/>
                        <a:cs typeface="Aharoni" panose="02010803020104030203" pitchFamily="2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uLnTx/>
                          <a:uFillTx/>
                          <a:latin typeface="Arial Black" panose="020B0A04020102020204" pitchFamily="34" charset="0"/>
                          <a:ea typeface="+mn-ea"/>
                          <a:cs typeface="Aharoni" panose="02010803020104030203" pitchFamily="2" charset="-79"/>
                        </a:rPr>
                        <a:t>PISA 2018</a:t>
                      </a:r>
                      <a:endParaRPr kumimoji="0" lang="ru-RU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uLnTx/>
                        <a:uFillTx/>
                        <a:latin typeface="Arial Black" panose="020B0A04020102020204" pitchFamily="34" charset="0"/>
                        <a:ea typeface="+mn-ea"/>
                        <a:cs typeface="Aharoni" panose="02010803020104030203" pitchFamily="2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uLnTx/>
                          <a:uFillTx/>
                          <a:latin typeface="Arial Black" panose="020B0A04020102020204" pitchFamily="34" charset="0"/>
                          <a:ea typeface="+mn-ea"/>
                          <a:cs typeface="Aharoni" panose="02010803020104030203" pitchFamily="2" charset="-79"/>
                        </a:rPr>
                        <a:t>PISA 2022</a:t>
                      </a:r>
                      <a:endParaRPr kumimoji="0" lang="ru-RU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uLnTx/>
                        <a:uFillTx/>
                        <a:latin typeface="Arial Black" panose="020B0A04020102020204" pitchFamily="34" charset="0"/>
                        <a:ea typeface="+mn-ea"/>
                        <a:cs typeface="Aharoni" panose="02010803020104030203" pitchFamily="2" charset="-79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28700">
                <a:tc>
                  <a:txBody>
                    <a:bodyPr/>
                    <a:lstStyle/>
                    <a:p>
                      <a:pPr algn="ctr"/>
                      <a:endParaRPr lang="en-US" b="1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err="1" smtClean="0"/>
                        <a:t>Oʻqish</a:t>
                      </a:r>
                      <a:endParaRPr lang="ru-RU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err="1" smtClean="0"/>
                        <a:t>Oʻqish</a:t>
                      </a:r>
                      <a:endParaRPr lang="ru-RU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err="1" smtClean="0"/>
                        <a:t>o‘qish</a:t>
                      </a:r>
                      <a:endParaRPr lang="ru-RU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err="1" smtClean="0"/>
                        <a:t>Oʻqish</a:t>
                      </a:r>
                      <a:endParaRPr lang="ru-RU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err="1" smtClean="0"/>
                        <a:t>Oʻqish</a:t>
                      </a:r>
                      <a:endParaRPr lang="ru-RU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err="1" smtClean="0"/>
                        <a:t>o‘qish</a:t>
                      </a:r>
                      <a:endParaRPr lang="ru-RU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err="1" smtClean="0"/>
                        <a:t>Oʻqish</a:t>
                      </a:r>
                      <a:endParaRPr lang="ru-RU" b="1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028700">
                <a:tc>
                  <a:txBody>
                    <a:bodyPr/>
                    <a:lstStyle/>
                    <a:p>
                      <a:pPr algn="ctr"/>
                      <a:r>
                        <a:rPr lang="en-US" b="1" dirty="0" err="1" smtClean="0"/>
                        <a:t>Matematika</a:t>
                      </a:r>
                      <a:endParaRPr lang="ru-RU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err="1" smtClean="0"/>
                        <a:t>Matematika</a:t>
                      </a:r>
                      <a:endParaRPr lang="ru-RU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err="1" smtClean="0"/>
                        <a:t>Matematika</a:t>
                      </a:r>
                      <a:endParaRPr lang="ru-RU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err="1" smtClean="0"/>
                        <a:t>Matematika</a:t>
                      </a:r>
                      <a:endParaRPr lang="ru-RU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err="1" smtClean="0"/>
                        <a:t>Matematika</a:t>
                      </a:r>
                      <a:endParaRPr lang="ru-RU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err="1" smtClean="0"/>
                        <a:t>Matematika</a:t>
                      </a:r>
                      <a:endParaRPr lang="ru-RU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err="1" smtClean="0"/>
                        <a:t>Matematika</a:t>
                      </a:r>
                      <a:endParaRPr lang="ru-RU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err="1" smtClean="0"/>
                        <a:t>Matematika</a:t>
                      </a:r>
                      <a:endParaRPr lang="ru-RU" b="1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028700">
                <a:tc>
                  <a:txBody>
                    <a:bodyPr/>
                    <a:lstStyle/>
                    <a:p>
                      <a:pPr algn="ctr"/>
                      <a:r>
                        <a:rPr lang="en-US" b="1" dirty="0" err="1" smtClean="0"/>
                        <a:t>Tabiiy</a:t>
                      </a:r>
                      <a:r>
                        <a:rPr lang="en-US" b="1" dirty="0" smtClean="0"/>
                        <a:t> </a:t>
                      </a:r>
                      <a:r>
                        <a:rPr lang="en-US" b="1" dirty="0" err="1" smtClean="0"/>
                        <a:t>fanlar</a:t>
                      </a:r>
                      <a:endParaRPr lang="ru-RU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err="1" smtClean="0"/>
                        <a:t>Tabiiy</a:t>
                      </a:r>
                      <a:r>
                        <a:rPr lang="en-US" b="1" dirty="0" smtClean="0"/>
                        <a:t> </a:t>
                      </a:r>
                      <a:r>
                        <a:rPr lang="en-US" b="1" dirty="0" err="1" smtClean="0"/>
                        <a:t>fanlar</a:t>
                      </a:r>
                      <a:endParaRPr lang="ru-RU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err="1" smtClean="0"/>
                        <a:t>Tabiiy</a:t>
                      </a:r>
                      <a:r>
                        <a:rPr lang="en-US" b="1" dirty="0" smtClean="0"/>
                        <a:t> </a:t>
                      </a:r>
                      <a:r>
                        <a:rPr lang="en-US" b="1" dirty="0" err="1" smtClean="0"/>
                        <a:t>fanlar</a:t>
                      </a:r>
                      <a:endParaRPr lang="ru-RU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err="1" smtClean="0"/>
                        <a:t>Tabiiy</a:t>
                      </a:r>
                      <a:r>
                        <a:rPr lang="en-US" b="1" dirty="0" smtClean="0"/>
                        <a:t> </a:t>
                      </a:r>
                      <a:r>
                        <a:rPr lang="en-US" b="1" dirty="0" err="1" smtClean="0"/>
                        <a:t>fanlar</a:t>
                      </a:r>
                      <a:endParaRPr lang="ru-RU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err="1" smtClean="0"/>
                        <a:t>Tabiiy</a:t>
                      </a:r>
                      <a:r>
                        <a:rPr lang="en-US" b="1" dirty="0" smtClean="0"/>
                        <a:t> </a:t>
                      </a:r>
                      <a:r>
                        <a:rPr lang="en-US" b="1" dirty="0" err="1" smtClean="0"/>
                        <a:t>fanlar</a:t>
                      </a:r>
                      <a:endParaRPr lang="ru-RU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err="1" smtClean="0"/>
                        <a:t>Tabiiy</a:t>
                      </a:r>
                      <a:r>
                        <a:rPr lang="en-US" b="1" dirty="0" smtClean="0"/>
                        <a:t> </a:t>
                      </a:r>
                      <a:r>
                        <a:rPr lang="en-US" b="1" dirty="0" err="1" smtClean="0"/>
                        <a:t>fanlar</a:t>
                      </a:r>
                      <a:endParaRPr lang="ru-RU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err="1" smtClean="0"/>
                        <a:t>Tabiiy</a:t>
                      </a:r>
                      <a:r>
                        <a:rPr lang="en-US" b="1" dirty="0" smtClean="0"/>
                        <a:t> </a:t>
                      </a:r>
                      <a:r>
                        <a:rPr lang="en-US" b="1" dirty="0" err="1" smtClean="0"/>
                        <a:t>fanlar</a:t>
                      </a:r>
                      <a:endParaRPr lang="ru-RU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err="1" smtClean="0"/>
                        <a:t>Tabiiy</a:t>
                      </a:r>
                      <a:r>
                        <a:rPr lang="en-US" b="1" dirty="0" smtClean="0"/>
                        <a:t> </a:t>
                      </a:r>
                      <a:r>
                        <a:rPr lang="en-US" b="1" dirty="0" err="1" smtClean="0"/>
                        <a:t>fanlar</a:t>
                      </a:r>
                      <a:endParaRPr lang="ru-RU" b="1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4" name="Скругленный прямоугольник 3"/>
          <p:cNvSpPr/>
          <p:nvPr/>
        </p:nvSpPr>
        <p:spPr>
          <a:xfrm>
            <a:off x="709122" y="2463282"/>
            <a:ext cx="1362273" cy="877078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 smtClean="0">
                <a:solidFill>
                  <a:schemeClr val="bg1"/>
                </a:solidFill>
              </a:rPr>
              <a:t>Oʻqish</a:t>
            </a:r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2024740" y="3419667"/>
            <a:ext cx="1483568" cy="984384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 smtClean="0">
                <a:solidFill>
                  <a:schemeClr val="bg1"/>
                </a:solidFill>
              </a:rPr>
              <a:t>Matematika</a:t>
            </a:r>
            <a:endParaRPr lang="en-US" b="1" dirty="0" smtClean="0">
              <a:solidFill>
                <a:schemeClr val="bg1"/>
              </a:solidFill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3380789" y="4467029"/>
            <a:ext cx="1483568" cy="984384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 smtClean="0">
                <a:solidFill>
                  <a:schemeClr val="bg1"/>
                </a:solidFill>
              </a:rPr>
              <a:t>Tabiiy</a:t>
            </a:r>
            <a:r>
              <a:rPr lang="en-US" b="1" dirty="0" smtClean="0">
                <a:solidFill>
                  <a:schemeClr val="bg1"/>
                </a:solidFill>
              </a:rPr>
              <a:t> </a:t>
            </a:r>
            <a:r>
              <a:rPr lang="en-US" b="1" dirty="0" err="1" smtClean="0">
                <a:solidFill>
                  <a:schemeClr val="bg1"/>
                </a:solidFill>
              </a:rPr>
              <a:t>fanlar</a:t>
            </a:r>
            <a:endParaRPr lang="en-US" b="1" dirty="0" smtClean="0">
              <a:solidFill>
                <a:schemeClr val="bg1"/>
              </a:solidFill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4864357" y="2485440"/>
            <a:ext cx="1362273" cy="877078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 smtClean="0">
                <a:solidFill>
                  <a:schemeClr val="bg1"/>
                </a:solidFill>
              </a:rPr>
              <a:t>Oʻqish</a:t>
            </a:r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9075572" y="2463282"/>
            <a:ext cx="1362273" cy="877078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 smtClean="0">
                <a:solidFill>
                  <a:schemeClr val="bg1"/>
                </a:solidFill>
              </a:rPr>
              <a:t>Oʻqish</a:t>
            </a:r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6260839" y="3482645"/>
            <a:ext cx="1483568" cy="984384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 smtClean="0">
                <a:solidFill>
                  <a:schemeClr val="bg1"/>
                </a:solidFill>
              </a:rPr>
              <a:t>Matematika</a:t>
            </a:r>
            <a:endParaRPr lang="en-US" b="1" dirty="0" smtClean="0">
              <a:solidFill>
                <a:schemeClr val="bg1"/>
              </a:solidFill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10339869" y="3482645"/>
            <a:ext cx="1483568" cy="984384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 smtClean="0">
                <a:solidFill>
                  <a:schemeClr val="bg1"/>
                </a:solidFill>
              </a:rPr>
              <a:t>Matematika</a:t>
            </a:r>
            <a:endParaRPr lang="en-US" b="1" dirty="0" smtClean="0">
              <a:solidFill>
                <a:schemeClr val="bg1"/>
              </a:solidFill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7592004" y="4489187"/>
            <a:ext cx="1483568" cy="984384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 smtClean="0">
                <a:solidFill>
                  <a:schemeClr val="bg1"/>
                </a:solidFill>
              </a:rPr>
              <a:t>Tabiiy</a:t>
            </a:r>
            <a:r>
              <a:rPr lang="en-US" b="1" dirty="0" smtClean="0">
                <a:solidFill>
                  <a:schemeClr val="bg1"/>
                </a:solidFill>
              </a:rPr>
              <a:t> </a:t>
            </a:r>
            <a:r>
              <a:rPr lang="en-US" b="1" dirty="0" err="1" smtClean="0">
                <a:solidFill>
                  <a:schemeClr val="bg1"/>
                </a:solidFill>
              </a:rPr>
              <a:t>fanlar</a:t>
            </a:r>
            <a:endParaRPr lang="en-US" b="1" dirty="0" smtClean="0">
              <a:solidFill>
                <a:schemeClr val="bg1"/>
              </a:solidFill>
            </a:endParaRPr>
          </a:p>
        </p:txBody>
      </p:sp>
      <p:grpSp>
        <p:nvGrpSpPr>
          <p:cNvPr id="12" name="Группа 11"/>
          <p:cNvGrpSpPr/>
          <p:nvPr/>
        </p:nvGrpSpPr>
        <p:grpSpPr>
          <a:xfrm>
            <a:off x="0" y="96694"/>
            <a:ext cx="12205898" cy="925128"/>
            <a:chOff x="0" y="13352"/>
            <a:chExt cx="12205898" cy="925128"/>
          </a:xfrm>
        </p:grpSpPr>
        <p:sp>
          <p:nvSpPr>
            <p:cNvPr id="13" name="Прямоугольник 12"/>
            <p:cNvSpPr/>
            <p:nvPr/>
          </p:nvSpPr>
          <p:spPr>
            <a:xfrm>
              <a:off x="13898" y="223450"/>
              <a:ext cx="12159996" cy="52322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sz="2800" b="1" dirty="0" smtClean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PISA DAVRIYLIGI VA USTUVOR </a:t>
              </a:r>
              <a:r>
                <a:rPr lang="en-US" sz="2800" b="1" dirty="0" err="1" smtClean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YOʻNALISHLARI</a:t>
              </a:r>
              <a:endParaRPr lang="en-US" sz="2800" b="1" dirty="0">
                <a:solidFill>
                  <a:srgbClr val="0903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14" name="Группа 13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</p:grpSpPr>
          <p:sp>
            <p:nvSpPr>
              <p:cNvPr id="15" name="Прямоугольник 14"/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" name="Прямоугольник 15"/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81200" y="274638"/>
            <a:ext cx="8229600" cy="563562"/>
          </a:xfrm>
        </p:spPr>
        <p:txBody>
          <a:bodyPr/>
          <a:lstStyle/>
          <a:p>
            <a:r>
              <a:rPr lang="en-US" sz="2600" spc="300" dirty="0" smtClean="0">
                <a:solidFill>
                  <a:srgbClr val="2A12D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ISHTIROKCHI DAVLATLAR SONI</a:t>
            </a:r>
            <a:endParaRPr lang="ru-RU" sz="2600" spc="300" dirty="0">
              <a:solidFill>
                <a:srgbClr val="2A12D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4" name="Схема 3"/>
          <p:cNvGraphicFramePr/>
          <p:nvPr/>
        </p:nvGraphicFramePr>
        <p:xfrm>
          <a:off x="1921378" y="1524000"/>
          <a:ext cx="8518022" cy="4724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Овал 4"/>
          <p:cNvSpPr/>
          <p:nvPr/>
        </p:nvSpPr>
        <p:spPr>
          <a:xfrm>
            <a:off x="8394662" y="2179898"/>
            <a:ext cx="811480" cy="702457"/>
          </a:xfrm>
          <a:prstGeom prst="ellipse">
            <a:avLst/>
          </a:prstGeom>
          <a:blipFill rotWithShape="0">
            <a:blip r:embed="rId7"/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6" name="Прямоугольник 5"/>
          <p:cNvSpPr/>
          <p:nvPr/>
        </p:nvSpPr>
        <p:spPr>
          <a:xfrm>
            <a:off x="1808930" y="4975365"/>
            <a:ext cx="130356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2000-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yil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922922" y="3048001"/>
            <a:ext cx="1337226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2009-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yil</a:t>
            </a:r>
            <a:endParaRPr lang="ru-RU" sz="25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048000" y="3581401"/>
            <a:ext cx="130356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2006-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yil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362200" y="4186536"/>
            <a:ext cx="130356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2003-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yil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5029200" y="2384869"/>
            <a:ext cx="1398140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2012- </a:t>
            </a:r>
            <a:r>
              <a:rPr lang="en-US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yil</a:t>
            </a:r>
            <a:endParaRPr lang="ru-RU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6271035" y="1949754"/>
            <a:ext cx="1398140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2015- </a:t>
            </a:r>
            <a:r>
              <a:rPr lang="en-US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yil</a:t>
            </a:r>
            <a:endParaRPr lang="ru-RU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7315200" y="3066830"/>
            <a:ext cx="953718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72 ta</a:t>
            </a:r>
            <a:endParaRPr lang="ru-RU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6" name="Рисунок 15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549868" y="4201688"/>
            <a:ext cx="4737133" cy="2503913"/>
          </a:xfrm>
          <a:prstGeom prst="rect">
            <a:avLst/>
          </a:prstGeom>
        </p:spPr>
      </p:pic>
      <p:sp>
        <p:nvSpPr>
          <p:cNvPr id="14" name="Овал 13"/>
          <p:cNvSpPr/>
          <p:nvPr/>
        </p:nvSpPr>
        <p:spPr>
          <a:xfrm>
            <a:off x="3276600" y="4666446"/>
            <a:ext cx="228600" cy="210354"/>
          </a:xfrm>
          <a:prstGeom prst="ellipse">
            <a:avLst/>
          </a:prstGeom>
          <a:blipFill rotWithShape="0">
            <a:blip r:embed="rId7"/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5" name="Прямоугольник 14"/>
          <p:cNvSpPr/>
          <p:nvPr/>
        </p:nvSpPr>
        <p:spPr>
          <a:xfrm>
            <a:off x="7743033" y="1613683"/>
            <a:ext cx="1398140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8- </a:t>
            </a:r>
            <a:r>
              <a:rPr lang="en-US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yil</a:t>
            </a:r>
            <a:endParaRPr lang="ru-RU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8647482" y="2896569"/>
            <a:ext cx="953718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78 ta</a:t>
            </a:r>
            <a:endParaRPr lang="ru-RU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9856285" y="1234393"/>
            <a:ext cx="1398140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2022- </a:t>
            </a:r>
            <a:r>
              <a:rPr lang="en-US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yil</a:t>
            </a:r>
            <a:endParaRPr lang="ru-RU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10123505" y="2933762"/>
            <a:ext cx="953718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85 </a:t>
            </a:r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</a:t>
            </a:r>
            <a:endParaRPr lang="ru-RU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Овал 12"/>
          <p:cNvSpPr/>
          <p:nvPr/>
        </p:nvSpPr>
        <p:spPr>
          <a:xfrm>
            <a:off x="10032088" y="1804951"/>
            <a:ext cx="1072896" cy="984008"/>
          </a:xfrm>
          <a:prstGeom prst="ellipse">
            <a:avLst/>
          </a:prstGeom>
          <a:solidFill>
            <a:srgbClr val="FF0000"/>
          </a:solidFill>
          <a:ln w="57150">
            <a:solidFill>
              <a:schemeClr val="bg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20" name="Группа 19"/>
          <p:cNvGrpSpPr/>
          <p:nvPr/>
        </p:nvGrpSpPr>
        <p:grpSpPr>
          <a:xfrm>
            <a:off x="0" y="96694"/>
            <a:ext cx="12205898" cy="925128"/>
            <a:chOff x="0" y="13352"/>
            <a:chExt cx="12205898" cy="925128"/>
          </a:xfrm>
        </p:grpSpPr>
        <p:sp>
          <p:nvSpPr>
            <p:cNvPr id="21" name="Прямоугольник 20"/>
            <p:cNvSpPr/>
            <p:nvPr/>
          </p:nvSpPr>
          <p:spPr>
            <a:xfrm>
              <a:off x="13898" y="223450"/>
              <a:ext cx="12159996" cy="52322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sz="2800" b="1" dirty="0" smtClean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PISA ISHTIROKCHI DAVLATLARI SONI</a:t>
              </a:r>
              <a:endParaRPr lang="en-US" sz="2800" b="1" dirty="0">
                <a:solidFill>
                  <a:srgbClr val="0903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22" name="Группа 21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</p:grpSpPr>
          <p:sp>
            <p:nvSpPr>
              <p:cNvPr id="23" name="Прямоугольник 22"/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" name="Прямоугольник 23"/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Группа 21"/>
          <p:cNvGrpSpPr/>
          <p:nvPr/>
        </p:nvGrpSpPr>
        <p:grpSpPr>
          <a:xfrm>
            <a:off x="777240" y="1690297"/>
            <a:ext cx="3707772" cy="2211117"/>
            <a:chOff x="777240" y="1690297"/>
            <a:chExt cx="3707772" cy="2211117"/>
          </a:xfrm>
        </p:grpSpPr>
        <p:pic>
          <p:nvPicPr>
            <p:cNvPr id="2" name="Рисунок 1"/>
            <p:cNvPicPr/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41" t="15644" r="79014" b="54355"/>
            <a:stretch>
              <a:fillRect/>
            </a:stretch>
          </p:blipFill>
          <p:spPr bwMode="auto">
            <a:xfrm>
              <a:off x="2572804" y="2310889"/>
              <a:ext cx="1633436" cy="159052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" name="Скругленный прямоугольник 2"/>
            <p:cNvSpPr/>
            <p:nvPr/>
          </p:nvSpPr>
          <p:spPr>
            <a:xfrm>
              <a:off x="777240" y="1690297"/>
              <a:ext cx="3707772" cy="550308"/>
            </a:xfrm>
            <a:prstGeom prst="roundRect">
              <a:avLst/>
            </a:prstGeom>
            <a:solidFill>
              <a:srgbClr val="00B050"/>
            </a:solidFill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b="1" dirty="0" err="1">
                  <a:solidFill>
                    <a:schemeClr val="bg1"/>
                  </a:solidFill>
                </a:rPr>
                <a:t>Tabiiy</a:t>
              </a:r>
              <a:r>
                <a:rPr lang="en-US" b="1" dirty="0">
                  <a:solidFill>
                    <a:schemeClr val="bg1"/>
                  </a:solidFill>
                </a:rPr>
                <a:t> </a:t>
              </a:r>
              <a:r>
                <a:rPr lang="en-US" b="1" dirty="0" err="1">
                  <a:solidFill>
                    <a:schemeClr val="bg1"/>
                  </a:solidFill>
                </a:rPr>
                <a:t>fanlar</a:t>
              </a:r>
              <a:r>
                <a:rPr lang="en-US" b="1" dirty="0">
                  <a:solidFill>
                    <a:schemeClr val="bg1"/>
                  </a:solidFill>
                </a:rPr>
                <a:t> </a:t>
              </a:r>
              <a:r>
                <a:rPr lang="en-US" b="1" dirty="0" err="1" smtClean="0">
                  <a:solidFill>
                    <a:schemeClr val="bg1"/>
                  </a:solidFill>
                </a:rPr>
                <a:t>bo‘yicha</a:t>
              </a:r>
              <a:r>
                <a:rPr lang="en-US" b="1" dirty="0" smtClean="0">
                  <a:solidFill>
                    <a:schemeClr val="bg1"/>
                  </a:solidFill>
                </a:rPr>
                <a:t> </a:t>
              </a:r>
              <a:r>
                <a:rPr lang="en-US" b="1" dirty="0" err="1">
                  <a:solidFill>
                    <a:schemeClr val="bg1"/>
                  </a:solidFill>
                </a:rPr>
                <a:t>savodxonlik</a:t>
              </a:r>
              <a:endParaRPr lang="en-US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6" name="Скругленный прямоугольник 5"/>
          <p:cNvSpPr/>
          <p:nvPr/>
        </p:nvSpPr>
        <p:spPr>
          <a:xfrm>
            <a:off x="83693" y="4615170"/>
            <a:ext cx="3474717" cy="554359"/>
          </a:xfrm>
          <a:prstGeom prst="roundRect">
            <a:avLst/>
          </a:prstGeom>
          <a:solidFill>
            <a:srgbClr val="7030A0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 smtClean="0">
                <a:solidFill>
                  <a:schemeClr val="bg1"/>
                </a:solidFill>
              </a:rPr>
              <a:t>Muammoni</a:t>
            </a:r>
            <a:r>
              <a:rPr lang="en-US" b="1" dirty="0" smtClean="0">
                <a:solidFill>
                  <a:schemeClr val="bg1"/>
                </a:solidFill>
              </a:rPr>
              <a:t> </a:t>
            </a:r>
            <a:r>
              <a:rPr lang="en-US" b="1" dirty="0" err="1" smtClean="0">
                <a:solidFill>
                  <a:schemeClr val="bg1"/>
                </a:solidFill>
              </a:rPr>
              <a:t>hamkorlikda</a:t>
            </a:r>
            <a:r>
              <a:rPr lang="en-US" b="1" dirty="0" smtClean="0">
                <a:solidFill>
                  <a:schemeClr val="bg1"/>
                </a:solidFill>
              </a:rPr>
              <a:t> </a:t>
            </a:r>
            <a:r>
              <a:rPr lang="en-US" b="1" dirty="0" err="1" smtClean="0">
                <a:solidFill>
                  <a:schemeClr val="bg1"/>
                </a:solidFill>
              </a:rPr>
              <a:t>yechish</a:t>
            </a:r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6576117" y="4615170"/>
            <a:ext cx="2627643" cy="554358"/>
          </a:xfrm>
          <a:prstGeom prst="roundRect">
            <a:avLst/>
          </a:prstGeom>
          <a:solidFill>
            <a:srgbClr val="7030A0"/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chemeClr val="bg1"/>
                </a:solidFill>
              </a:rPr>
              <a:t>Global </a:t>
            </a:r>
            <a:r>
              <a:rPr lang="en-US" b="1" dirty="0" err="1" smtClean="0">
                <a:solidFill>
                  <a:schemeClr val="bg1"/>
                </a:solidFill>
              </a:rPr>
              <a:t>kompetentlik</a:t>
            </a:r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3713858" y="4615170"/>
            <a:ext cx="2752531" cy="554359"/>
          </a:xfrm>
          <a:prstGeom prst="roundRect">
            <a:avLst/>
          </a:prstGeom>
          <a:solidFill>
            <a:srgbClr val="7030A0"/>
          </a:solidFill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 smtClean="0">
                <a:solidFill>
                  <a:schemeClr val="bg1"/>
                </a:solidFill>
              </a:rPr>
              <a:t>Moliyaviy</a:t>
            </a:r>
            <a:r>
              <a:rPr lang="en-US" b="1" dirty="0" smtClean="0">
                <a:solidFill>
                  <a:schemeClr val="bg1"/>
                </a:solidFill>
              </a:rPr>
              <a:t> </a:t>
            </a:r>
            <a:r>
              <a:rPr lang="en-US" b="1" dirty="0" err="1" smtClean="0">
                <a:solidFill>
                  <a:schemeClr val="bg1"/>
                </a:solidFill>
              </a:rPr>
              <a:t>savodxonlik</a:t>
            </a:r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1234440" y="6025763"/>
            <a:ext cx="4350773" cy="625323"/>
          </a:xfrm>
          <a:prstGeom prst="roundRect">
            <a:avLst/>
          </a:prstGeom>
          <a:solidFill>
            <a:schemeClr val="accent2"/>
          </a:solidFill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 smtClean="0">
                <a:solidFill>
                  <a:schemeClr val="bg1"/>
                </a:solidFill>
              </a:rPr>
              <a:t>Maktab</a:t>
            </a:r>
            <a:r>
              <a:rPr lang="en-US" b="1" dirty="0" smtClean="0">
                <a:solidFill>
                  <a:schemeClr val="bg1"/>
                </a:solidFill>
              </a:rPr>
              <a:t> </a:t>
            </a:r>
            <a:r>
              <a:rPr lang="en-US" b="1" dirty="0" err="1" smtClean="0">
                <a:solidFill>
                  <a:schemeClr val="bg1"/>
                </a:solidFill>
              </a:rPr>
              <a:t>rahbariyati</a:t>
            </a:r>
            <a:r>
              <a:rPr lang="en-US" b="1" dirty="0" smtClean="0">
                <a:solidFill>
                  <a:schemeClr val="bg1"/>
                </a:solidFill>
              </a:rPr>
              <a:t> </a:t>
            </a:r>
            <a:r>
              <a:rPr lang="en-US" b="1" dirty="0" err="1" smtClean="0">
                <a:solidFill>
                  <a:schemeClr val="bg1"/>
                </a:solidFill>
              </a:rPr>
              <a:t>va</a:t>
            </a:r>
            <a:r>
              <a:rPr lang="en-US" b="1" dirty="0" smtClean="0">
                <a:solidFill>
                  <a:schemeClr val="bg1"/>
                </a:solidFill>
              </a:rPr>
              <a:t> </a:t>
            </a:r>
            <a:r>
              <a:rPr lang="en-US" b="1" dirty="0" err="1" smtClean="0">
                <a:solidFill>
                  <a:schemeClr val="bg1"/>
                </a:solidFill>
              </a:rPr>
              <a:t>o‘qituvchilar</a:t>
            </a:r>
            <a:r>
              <a:rPr lang="en-US" b="1" dirty="0" smtClean="0">
                <a:solidFill>
                  <a:schemeClr val="bg1"/>
                </a:solidFill>
              </a:rPr>
              <a:t> </a:t>
            </a:r>
            <a:r>
              <a:rPr lang="en-US" b="1" dirty="0" err="1" smtClean="0">
                <a:solidFill>
                  <a:schemeClr val="bg1"/>
                </a:solidFill>
              </a:rPr>
              <a:t>uchun</a:t>
            </a:r>
            <a:r>
              <a:rPr lang="en-US" b="1" dirty="0" smtClean="0">
                <a:solidFill>
                  <a:schemeClr val="bg1"/>
                </a:solidFill>
              </a:rPr>
              <a:t> </a:t>
            </a:r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6260902" y="6025763"/>
            <a:ext cx="4227266" cy="625323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 smtClean="0">
                <a:solidFill>
                  <a:schemeClr val="bg1"/>
                </a:solidFill>
              </a:rPr>
              <a:t>Oʻquvchilar</a:t>
            </a:r>
            <a:r>
              <a:rPr lang="en-US" b="1" dirty="0" smtClean="0">
                <a:solidFill>
                  <a:schemeClr val="bg1"/>
                </a:solidFill>
              </a:rPr>
              <a:t> </a:t>
            </a:r>
            <a:r>
              <a:rPr lang="en-US" b="1" dirty="0" err="1" smtClean="0">
                <a:solidFill>
                  <a:schemeClr val="bg1"/>
                </a:solidFill>
              </a:rPr>
              <a:t>uchun</a:t>
            </a:r>
            <a:r>
              <a:rPr lang="en-US" b="1" dirty="0" smtClean="0">
                <a:solidFill>
                  <a:schemeClr val="bg1"/>
                </a:solidFill>
              </a:rPr>
              <a:t> </a:t>
            </a:r>
            <a:endParaRPr lang="ru-RU" b="1" dirty="0">
              <a:solidFill>
                <a:schemeClr val="bg1"/>
              </a:solidFill>
            </a:endParaRPr>
          </a:p>
        </p:txBody>
      </p:sp>
      <p:grpSp>
        <p:nvGrpSpPr>
          <p:cNvPr id="11" name="Группа 10"/>
          <p:cNvGrpSpPr/>
          <p:nvPr/>
        </p:nvGrpSpPr>
        <p:grpSpPr>
          <a:xfrm>
            <a:off x="0" y="96694"/>
            <a:ext cx="12205898" cy="925128"/>
            <a:chOff x="0" y="13352"/>
            <a:chExt cx="12205898" cy="925128"/>
          </a:xfrm>
        </p:grpSpPr>
        <p:sp>
          <p:nvSpPr>
            <p:cNvPr id="12" name="Прямоугольник 11"/>
            <p:cNvSpPr/>
            <p:nvPr/>
          </p:nvSpPr>
          <p:spPr>
            <a:xfrm>
              <a:off x="13898" y="223450"/>
              <a:ext cx="12159996" cy="52322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sz="2800" b="1" dirty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BAHOLASH </a:t>
              </a:r>
              <a:r>
                <a:rPr lang="en-US" sz="2800" b="1" dirty="0" err="1" smtClean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YOʻNALISHLARI</a:t>
              </a:r>
              <a:endParaRPr lang="en-US" sz="2800" b="1" dirty="0">
                <a:solidFill>
                  <a:srgbClr val="0903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13" name="Группа 12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</p:grpSpPr>
          <p:sp>
            <p:nvSpPr>
              <p:cNvPr id="14" name="Прямоугольник 13"/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" name="Прямоугольник 14"/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  <p:sp>
        <p:nvSpPr>
          <p:cNvPr id="16" name="Скругленный прямоугольник 15"/>
          <p:cNvSpPr/>
          <p:nvPr/>
        </p:nvSpPr>
        <p:spPr>
          <a:xfrm>
            <a:off x="9377496" y="4615170"/>
            <a:ext cx="2407298" cy="554358"/>
          </a:xfrm>
          <a:prstGeom prst="roundRect">
            <a:avLst/>
          </a:prstGeom>
          <a:solidFill>
            <a:srgbClr val="7030A0"/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 smtClean="0">
                <a:solidFill>
                  <a:schemeClr val="bg1"/>
                </a:solidFill>
              </a:rPr>
              <a:t>Kreativ</a:t>
            </a:r>
            <a:r>
              <a:rPr lang="en-US" b="1" dirty="0" smtClean="0">
                <a:solidFill>
                  <a:schemeClr val="bg1"/>
                </a:solidFill>
              </a:rPr>
              <a:t> </a:t>
            </a:r>
            <a:r>
              <a:rPr lang="en-US" b="1" dirty="0" err="1" smtClean="0">
                <a:solidFill>
                  <a:schemeClr val="bg1"/>
                </a:solidFill>
              </a:rPr>
              <a:t>fikrlash</a:t>
            </a:r>
            <a:endParaRPr lang="ru-RU" b="1" dirty="0">
              <a:solidFill>
                <a:schemeClr val="bg1"/>
              </a:solidFill>
            </a:endParaRPr>
          </a:p>
        </p:txBody>
      </p:sp>
      <p:grpSp>
        <p:nvGrpSpPr>
          <p:cNvPr id="23" name="Группа 22"/>
          <p:cNvGrpSpPr/>
          <p:nvPr/>
        </p:nvGrpSpPr>
        <p:grpSpPr>
          <a:xfrm>
            <a:off x="4616082" y="1690297"/>
            <a:ext cx="2752531" cy="2233996"/>
            <a:chOff x="4616082" y="1690297"/>
            <a:chExt cx="2752531" cy="2233996"/>
          </a:xfrm>
        </p:grpSpPr>
        <p:sp>
          <p:nvSpPr>
            <p:cNvPr id="4" name="Скругленный прямоугольник 3"/>
            <p:cNvSpPr/>
            <p:nvPr/>
          </p:nvSpPr>
          <p:spPr>
            <a:xfrm>
              <a:off x="4616082" y="1690297"/>
              <a:ext cx="2752531" cy="550308"/>
            </a:xfrm>
            <a:prstGeom prst="roundRect">
              <a:avLst/>
            </a:prstGeom>
            <a:solidFill>
              <a:srgbClr val="00B050"/>
            </a:solidFill>
          </p:spPr>
          <p:style>
            <a:lnRef idx="3">
              <a:schemeClr val="lt1"/>
            </a:lnRef>
            <a:fillRef idx="1">
              <a:schemeClr val="accent2"/>
            </a:fillRef>
            <a:effectRef idx="1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b="1" dirty="0" err="1" smtClean="0">
                  <a:solidFill>
                    <a:schemeClr val="bg1"/>
                  </a:solidFill>
                </a:rPr>
                <a:t>Matematik</a:t>
              </a:r>
              <a:r>
                <a:rPr lang="en-US" b="1" dirty="0" smtClean="0">
                  <a:solidFill>
                    <a:schemeClr val="bg1"/>
                  </a:solidFill>
                </a:rPr>
                <a:t> </a:t>
              </a:r>
              <a:r>
                <a:rPr lang="en-US" b="1" dirty="0" err="1" smtClean="0">
                  <a:solidFill>
                    <a:schemeClr val="bg1"/>
                  </a:solidFill>
                </a:rPr>
                <a:t>savodxonlik</a:t>
              </a:r>
              <a:endParaRPr lang="en-US" b="1" dirty="0" smtClean="0">
                <a:solidFill>
                  <a:schemeClr val="bg1"/>
                </a:solidFill>
              </a:endParaRPr>
            </a:p>
          </p:txBody>
        </p:sp>
        <p:pic>
          <p:nvPicPr>
            <p:cNvPr id="17" name="Рисунок 16"/>
            <p:cNvPicPr/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4824" t="16850" r="53116" b="54355"/>
            <a:stretch>
              <a:fillRect/>
            </a:stretch>
          </p:blipFill>
          <p:spPr bwMode="auto">
            <a:xfrm>
              <a:off x="5090122" y="2306806"/>
              <a:ext cx="1804453" cy="1617487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24" name="Группа 23"/>
          <p:cNvGrpSpPr/>
          <p:nvPr/>
        </p:nvGrpSpPr>
        <p:grpSpPr>
          <a:xfrm>
            <a:off x="7499683" y="1692149"/>
            <a:ext cx="3562093" cy="2224822"/>
            <a:chOff x="7499683" y="1692149"/>
            <a:chExt cx="3562093" cy="2224822"/>
          </a:xfrm>
        </p:grpSpPr>
        <p:sp>
          <p:nvSpPr>
            <p:cNvPr id="5" name="Скругленный прямоугольник 4"/>
            <p:cNvSpPr/>
            <p:nvPr/>
          </p:nvSpPr>
          <p:spPr>
            <a:xfrm>
              <a:off x="7499683" y="1692149"/>
              <a:ext cx="3562093" cy="546604"/>
            </a:xfrm>
            <a:prstGeom prst="roundRect">
              <a:avLst/>
            </a:prstGeom>
            <a:solidFill>
              <a:srgbClr val="00B050"/>
            </a:solidFill>
          </p:spPr>
          <p:style>
            <a:lnRef idx="3">
              <a:schemeClr val="lt1"/>
            </a:lnRef>
            <a:fillRef idx="1">
              <a:schemeClr val="accent3"/>
            </a:fillRef>
            <a:effectRef idx="1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b="1" dirty="0" err="1" smtClean="0">
                  <a:solidFill>
                    <a:schemeClr val="bg1"/>
                  </a:solidFill>
                </a:rPr>
                <a:t>Oʻqish</a:t>
              </a:r>
              <a:r>
                <a:rPr lang="en-US" b="1" dirty="0" smtClean="0">
                  <a:solidFill>
                    <a:schemeClr val="bg1"/>
                  </a:solidFill>
                </a:rPr>
                <a:t> </a:t>
              </a:r>
              <a:r>
                <a:rPr lang="en-US" b="1" dirty="0" err="1">
                  <a:solidFill>
                    <a:schemeClr val="bg1"/>
                  </a:solidFill>
                </a:rPr>
                <a:t>va</a:t>
              </a:r>
              <a:r>
                <a:rPr lang="en-US" b="1" dirty="0">
                  <a:solidFill>
                    <a:schemeClr val="bg1"/>
                  </a:solidFill>
                </a:rPr>
                <a:t> </a:t>
              </a:r>
              <a:r>
                <a:rPr lang="en-US" b="1" dirty="0" err="1">
                  <a:solidFill>
                    <a:schemeClr val="bg1"/>
                  </a:solidFill>
                </a:rPr>
                <a:t>tushunish</a:t>
              </a:r>
              <a:r>
                <a:rPr lang="en-US" b="1" dirty="0">
                  <a:solidFill>
                    <a:schemeClr val="bg1"/>
                  </a:solidFill>
                </a:rPr>
                <a:t> </a:t>
              </a:r>
              <a:r>
                <a:rPr lang="en-US" b="1" dirty="0" err="1">
                  <a:solidFill>
                    <a:schemeClr val="bg1"/>
                  </a:solidFill>
                </a:rPr>
                <a:t>savodxonligi</a:t>
              </a:r>
              <a:endParaRPr lang="en-US" b="1" dirty="0">
                <a:solidFill>
                  <a:schemeClr val="bg1"/>
                </a:solidFill>
              </a:endParaRPr>
            </a:p>
          </p:txBody>
        </p:sp>
        <p:pic>
          <p:nvPicPr>
            <p:cNvPr id="18" name="Рисунок 17"/>
            <p:cNvPicPr/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0931" t="15227" r="30724" b="54772"/>
            <a:stretch>
              <a:fillRect/>
            </a:stretch>
          </p:blipFill>
          <p:spPr bwMode="auto">
            <a:xfrm>
              <a:off x="7957341" y="2392041"/>
              <a:ext cx="1575603" cy="1524930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19" name="Скругленный прямоугольник 18"/>
          <p:cNvSpPr/>
          <p:nvPr/>
        </p:nvSpPr>
        <p:spPr>
          <a:xfrm>
            <a:off x="3987014" y="5382291"/>
            <a:ext cx="4462042" cy="550308"/>
          </a:xfrm>
          <a:prstGeom prst="roundRect">
            <a:avLst/>
          </a:prstGeom>
          <a:solidFill>
            <a:schemeClr val="accent2"/>
          </a:solidFill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 smtClean="0">
                <a:solidFill>
                  <a:schemeClr val="bg1"/>
                </a:solidFill>
              </a:rPr>
              <a:t>SOʻROVNOMALAR</a:t>
            </a:r>
            <a:endParaRPr lang="en-US" b="1" dirty="0" smtClean="0">
              <a:solidFill>
                <a:schemeClr val="bg1"/>
              </a:solidFill>
            </a:endParaRP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3940572" y="3994578"/>
            <a:ext cx="4508484" cy="550308"/>
          </a:xfrm>
          <a:prstGeom prst="roundRect">
            <a:avLst/>
          </a:prstGeom>
          <a:solidFill>
            <a:srgbClr val="7030A0"/>
          </a:solidFill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 smtClean="0">
                <a:solidFill>
                  <a:schemeClr val="bg1"/>
                </a:solidFill>
              </a:rPr>
              <a:t>QOʻSHIMCHA</a:t>
            </a:r>
            <a:r>
              <a:rPr lang="en-US" b="1" dirty="0" smtClean="0">
                <a:solidFill>
                  <a:schemeClr val="bg1"/>
                </a:solidFill>
              </a:rPr>
              <a:t> BAHOLASH </a:t>
            </a:r>
            <a:r>
              <a:rPr lang="en-US" b="1" dirty="0" err="1" smtClean="0">
                <a:solidFill>
                  <a:schemeClr val="bg1"/>
                </a:solidFill>
              </a:rPr>
              <a:t>YOʻNALISHLARI</a:t>
            </a:r>
            <a:endParaRPr lang="en-US" b="1" dirty="0" smtClean="0">
              <a:solidFill>
                <a:schemeClr val="bg1"/>
              </a:solidFill>
            </a:endParaRPr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3987014" y="1042743"/>
            <a:ext cx="4547777" cy="550308"/>
          </a:xfrm>
          <a:prstGeom prst="roundRect">
            <a:avLst/>
          </a:prstGeom>
          <a:solidFill>
            <a:srgbClr val="00B050"/>
          </a:solidFill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chemeClr val="bg1"/>
                </a:solidFill>
              </a:rPr>
              <a:t>ASOSIY BAHOLASH </a:t>
            </a:r>
            <a:r>
              <a:rPr lang="en-US" b="1" dirty="0" err="1" smtClean="0">
                <a:solidFill>
                  <a:schemeClr val="bg1"/>
                </a:solidFill>
              </a:rPr>
              <a:t>YOʻNALISHLARI</a:t>
            </a:r>
            <a:endParaRPr lang="en-US" b="1" dirty="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6" grpId="0" animBg="1"/>
      <p:bldP spid="19" grpId="0" animBg="1"/>
      <p:bldP spid="20" grpId="0" animBg="1"/>
      <p:bldP spid="2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167998" y="3961642"/>
            <a:ext cx="1686014" cy="21243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197" y="1839517"/>
            <a:ext cx="3734114" cy="41353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45851" y="1049194"/>
            <a:ext cx="1686014" cy="16860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Рисунок 5" descr="D:\загрузки\Desktop\kisspng-laboratory-flasks-erlenmeyer-flask-volumetric-flas-conical-flask-5b187544262767.8911341515283295401563 (1).pn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5911" y="1766115"/>
            <a:ext cx="2131341" cy="1717612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Рисунок 6" descr="D:\загрузки\Desktop\untitled.pn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37015" y="3213123"/>
            <a:ext cx="2903686" cy="987525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AutoShape 5" descr="Регулятор напряжения для лампы накаливания. Схема и описание ..."/>
          <p:cNvSpPr>
            <a:spLocks noChangeAspect="1" noChangeArrowheads="1"/>
          </p:cNvSpPr>
          <p:nvPr/>
        </p:nvSpPr>
        <p:spPr bwMode="auto">
          <a:xfrm>
            <a:off x="135151" y="-288971"/>
            <a:ext cx="3427320" cy="43143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93418" tIns="96714" rIns="193418" bIns="96714" numCol="1" anchor="t" anchorCtr="0" compatLnSpc="1"/>
          <a:lstStyle/>
          <a:p>
            <a:endParaRPr lang="ru-RU" sz="3810">
              <a:solidFill>
                <a:srgbClr val="57565A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397848" y="1726771"/>
            <a:ext cx="2438097" cy="781631"/>
          </a:xfrm>
          <a:prstGeom prst="rect">
            <a:avLst/>
          </a:prstGeom>
          <a:noFill/>
        </p:spPr>
        <p:txBody>
          <a:bodyPr wrap="none" lIns="193418" tIns="96714" rIns="193418" bIns="96714" rtlCol="0">
            <a:spAutoFit/>
          </a:bodyPr>
          <a:lstStyle/>
          <a:p>
            <a:r>
              <a:rPr lang="en-US" sz="3810" b="1" dirty="0" smtClean="0">
                <a:solidFill>
                  <a:srgbClr val="0070C0"/>
                </a:solidFill>
              </a:rPr>
              <a:t>PISA-2022</a:t>
            </a:r>
            <a:endParaRPr lang="ru-RU" sz="3810" b="1" dirty="0">
              <a:solidFill>
                <a:srgbClr val="0070C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936647" y="1182547"/>
            <a:ext cx="2070497" cy="872425"/>
          </a:xfrm>
          <a:prstGeom prst="rect">
            <a:avLst/>
          </a:prstGeom>
          <a:noFill/>
        </p:spPr>
        <p:txBody>
          <a:bodyPr wrap="none" lIns="193418" tIns="96714" rIns="193418" bIns="96714" rtlCol="0">
            <a:spAutoFit/>
          </a:bodyPr>
          <a:lstStyle/>
          <a:p>
            <a:pPr algn="ctr"/>
            <a:r>
              <a:rPr lang="en-US" sz="2200" b="1" dirty="0">
                <a:solidFill>
                  <a:srgbClr val="C00000"/>
                </a:solidFill>
              </a:rPr>
              <a:t>MATEMATIK </a:t>
            </a:r>
          </a:p>
          <a:p>
            <a:pPr algn="ctr"/>
            <a:r>
              <a:rPr lang="en-US" sz="2200" b="1" dirty="0">
                <a:solidFill>
                  <a:srgbClr val="C00000"/>
                </a:solidFill>
              </a:rPr>
              <a:t>SAVODXONLIK</a:t>
            </a:r>
            <a:endParaRPr lang="ru-RU" sz="2200" b="1" dirty="0">
              <a:solidFill>
                <a:srgbClr val="C0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051919" y="2355558"/>
            <a:ext cx="2183092" cy="872425"/>
          </a:xfrm>
          <a:prstGeom prst="rect">
            <a:avLst/>
          </a:prstGeom>
          <a:noFill/>
        </p:spPr>
        <p:txBody>
          <a:bodyPr wrap="none" lIns="193418" tIns="96714" rIns="193418" bIns="96714" rtlCol="0">
            <a:spAutoFit/>
          </a:bodyPr>
          <a:lstStyle/>
          <a:p>
            <a:r>
              <a:rPr lang="en-US" sz="2200" b="1" dirty="0">
                <a:solidFill>
                  <a:srgbClr val="0070C0"/>
                </a:solidFill>
              </a:rPr>
              <a:t>TABIIY FANLAR </a:t>
            </a:r>
          </a:p>
          <a:p>
            <a:r>
              <a:rPr lang="en-US" sz="2200" b="1" dirty="0">
                <a:solidFill>
                  <a:srgbClr val="0070C0"/>
                </a:solidFill>
              </a:rPr>
              <a:t>SAVODXONLIGI</a:t>
            </a:r>
            <a:endParaRPr lang="ru-RU" sz="2200" b="1" dirty="0">
              <a:solidFill>
                <a:srgbClr val="0070C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177010" y="3618933"/>
            <a:ext cx="1990988" cy="872425"/>
          </a:xfrm>
          <a:prstGeom prst="rect">
            <a:avLst/>
          </a:prstGeom>
          <a:noFill/>
        </p:spPr>
        <p:txBody>
          <a:bodyPr wrap="none" lIns="193418" tIns="96714" rIns="193418" bIns="96714" rtlCol="0">
            <a:spAutoFit/>
          </a:bodyPr>
          <a:lstStyle/>
          <a:p>
            <a:pPr algn="ctr"/>
            <a:r>
              <a:rPr lang="en-US" sz="2200" b="1" dirty="0" err="1" smtClean="0">
                <a:solidFill>
                  <a:srgbClr val="00B050"/>
                </a:solidFill>
              </a:rPr>
              <a:t>OʻQISH</a:t>
            </a:r>
            <a:r>
              <a:rPr lang="en-US" sz="2200" b="1" dirty="0" smtClean="0">
                <a:solidFill>
                  <a:srgbClr val="00B050"/>
                </a:solidFill>
              </a:rPr>
              <a:t> </a:t>
            </a:r>
            <a:endParaRPr lang="en-US" sz="2200" b="1" dirty="0">
              <a:solidFill>
                <a:srgbClr val="00B050"/>
              </a:solidFill>
            </a:endParaRPr>
          </a:p>
          <a:p>
            <a:pPr algn="ctr"/>
            <a:r>
              <a:rPr lang="en-US" sz="2200" b="1" dirty="0">
                <a:solidFill>
                  <a:srgbClr val="00B050"/>
                </a:solidFill>
              </a:rPr>
              <a:t>SAVOXONLIGI</a:t>
            </a:r>
            <a:endParaRPr lang="ru-RU" sz="2200" b="1" dirty="0">
              <a:solidFill>
                <a:srgbClr val="00B05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339141" y="5023831"/>
            <a:ext cx="1509510" cy="872425"/>
          </a:xfrm>
          <a:prstGeom prst="rect">
            <a:avLst/>
          </a:prstGeom>
          <a:noFill/>
        </p:spPr>
        <p:txBody>
          <a:bodyPr wrap="none" lIns="193418" tIns="96714" rIns="193418" bIns="96714" rtlCol="0">
            <a:spAutoFit/>
          </a:bodyPr>
          <a:lstStyle/>
          <a:p>
            <a:r>
              <a:rPr lang="en-US" sz="2200" b="1" dirty="0">
                <a:solidFill>
                  <a:schemeClr val="accent2"/>
                </a:solidFill>
              </a:rPr>
              <a:t>KREATIV </a:t>
            </a:r>
          </a:p>
          <a:p>
            <a:r>
              <a:rPr lang="en-US" sz="2200" b="1" dirty="0">
                <a:solidFill>
                  <a:schemeClr val="accent2"/>
                </a:solidFill>
              </a:rPr>
              <a:t>FIKRLASH</a:t>
            </a:r>
            <a:endParaRPr lang="ru-RU" sz="2200" b="1" dirty="0">
              <a:solidFill>
                <a:schemeClr val="accent2"/>
              </a:solidFill>
            </a:endParaRPr>
          </a:p>
        </p:txBody>
      </p:sp>
      <p:pic>
        <p:nvPicPr>
          <p:cNvPr id="1031" name="Picture 7" descr="D:\загрузки\Desktop\hotpng.com (1)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5517" y="860065"/>
            <a:ext cx="1245421" cy="12454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0" name="Группа 19"/>
          <p:cNvGrpSpPr/>
          <p:nvPr/>
        </p:nvGrpSpPr>
        <p:grpSpPr>
          <a:xfrm>
            <a:off x="0" y="96694"/>
            <a:ext cx="12205898" cy="925128"/>
            <a:chOff x="0" y="13352"/>
            <a:chExt cx="12205898" cy="925128"/>
          </a:xfrm>
        </p:grpSpPr>
        <p:sp>
          <p:nvSpPr>
            <p:cNvPr id="21" name="Прямоугольник 20"/>
            <p:cNvSpPr/>
            <p:nvPr/>
          </p:nvSpPr>
          <p:spPr>
            <a:xfrm>
              <a:off x="13898" y="223450"/>
              <a:ext cx="12159996" cy="52322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sz="2800" b="1" dirty="0" smtClean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2022-YILDA </a:t>
              </a:r>
              <a:r>
                <a:rPr lang="en-US" sz="2800" b="1" dirty="0" err="1" smtClean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OʻZBEKISTON</a:t>
              </a:r>
              <a:r>
                <a:rPr lang="en-US" sz="2800" b="1" dirty="0" smtClean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  PISA DA ILK BOR QATNASHADI</a:t>
              </a:r>
              <a:endParaRPr lang="en-US" sz="2800" b="1" dirty="0">
                <a:solidFill>
                  <a:srgbClr val="0903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22" name="Группа 21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</p:grpSpPr>
          <p:sp>
            <p:nvSpPr>
              <p:cNvPr id="23" name="Прямоугольник 22"/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" name="Прямоугольник 23"/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  <p:pic>
        <p:nvPicPr>
          <p:cNvPr id="25" name="Picture 7" descr="D:\загрузки\Desktop\hotpng.com (1)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5497" y="2029453"/>
            <a:ext cx="1245421" cy="12454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7" descr="D:\загрузки\Desktop\hotpng.com (1)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0961" y="3345992"/>
            <a:ext cx="1245421" cy="12454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7" descr="D:\загрузки\Desktop\hotpng.com (1)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0090" y="4765034"/>
            <a:ext cx="1245421" cy="12454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9" grpId="0"/>
      <p:bldP spid="10" grpId="0"/>
      <p:bldP spid="11" grpId="0"/>
      <p:bldP spid="1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Группа 2"/>
          <p:cNvGrpSpPr/>
          <p:nvPr/>
        </p:nvGrpSpPr>
        <p:grpSpPr>
          <a:xfrm>
            <a:off x="0" y="96694"/>
            <a:ext cx="12205898" cy="925128"/>
            <a:chOff x="0" y="13352"/>
            <a:chExt cx="12205898" cy="925128"/>
          </a:xfrm>
        </p:grpSpPr>
        <p:sp>
          <p:nvSpPr>
            <p:cNvPr id="4" name="Прямоугольник 3"/>
            <p:cNvSpPr/>
            <p:nvPr/>
          </p:nvSpPr>
          <p:spPr>
            <a:xfrm>
              <a:off x="13898" y="223450"/>
              <a:ext cx="12159996" cy="52322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sz="2800" b="1" dirty="0" smtClean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MATEMATIK SAVODXONLIK </a:t>
              </a:r>
              <a:r>
                <a:rPr lang="en-US" sz="2800" b="1" dirty="0" err="1" smtClean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BOʻYICHA</a:t>
              </a:r>
              <a:r>
                <a:rPr lang="en-US" sz="2800" b="1" dirty="0" smtClean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 PISA-2018 NATIJALARI</a:t>
              </a:r>
              <a:endParaRPr lang="en-US" sz="2800" b="1" dirty="0">
                <a:solidFill>
                  <a:srgbClr val="0903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5" name="Группа 4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</p:grpSpPr>
          <p:sp>
            <p:nvSpPr>
              <p:cNvPr id="6" name="Прямоугольник 5"/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" name="Прямоугольник 6"/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  <p:pic>
        <p:nvPicPr>
          <p:cNvPr id="17" name="Рисунок 16"/>
          <p:cNvPicPr>
            <a:picLocks noChangeAspect="1"/>
          </p:cNvPicPr>
          <p:nvPr/>
        </p:nvPicPr>
        <p:blipFill rotWithShape="1">
          <a:blip r:embed="rId2"/>
          <a:srcRect r="54316" b="4807"/>
          <a:stretch>
            <a:fillRect/>
          </a:stretch>
        </p:blipFill>
        <p:spPr>
          <a:xfrm>
            <a:off x="824894" y="1167913"/>
            <a:ext cx="3140524" cy="5387799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 rotWithShape="1">
          <a:blip r:embed="rId3"/>
          <a:srcRect r="55840" b="4128"/>
          <a:stretch>
            <a:fillRect/>
          </a:stretch>
        </p:blipFill>
        <p:spPr>
          <a:xfrm>
            <a:off x="4655329" y="1167913"/>
            <a:ext cx="2909137" cy="5387799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 rotWithShape="1">
          <a:blip r:embed="rId4"/>
          <a:srcRect r="55230" b="4775"/>
          <a:stretch>
            <a:fillRect/>
          </a:stretch>
        </p:blipFill>
        <p:spPr>
          <a:xfrm>
            <a:off x="8429804" y="1167913"/>
            <a:ext cx="2877974" cy="558657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060" r="100000"/>
          <a:stretch>
            <a:fillRect/>
          </a:stretch>
        </p:blipFill>
        <p:spPr bwMode="auto">
          <a:xfrm>
            <a:off x="5984342" y="276542"/>
            <a:ext cx="122390" cy="656082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5" name="Группа 4"/>
          <p:cNvGrpSpPr/>
          <p:nvPr/>
        </p:nvGrpSpPr>
        <p:grpSpPr>
          <a:xfrm>
            <a:off x="0" y="96694"/>
            <a:ext cx="12205898" cy="925128"/>
            <a:chOff x="0" y="13352"/>
            <a:chExt cx="12205898" cy="925128"/>
          </a:xfrm>
        </p:grpSpPr>
        <p:sp>
          <p:nvSpPr>
            <p:cNvPr id="6" name="Прямоугольник 5"/>
            <p:cNvSpPr/>
            <p:nvPr/>
          </p:nvSpPr>
          <p:spPr>
            <a:xfrm>
              <a:off x="13898" y="223450"/>
              <a:ext cx="12159996" cy="52322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sv-SE" sz="2800" b="1" dirty="0" smtClean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MATEMATIKA BO‘YICHA TIMSS-2019 (IV SINF) NATIJALARI</a:t>
              </a:r>
              <a:endParaRPr lang="sv-SE" sz="2800" b="1" dirty="0">
                <a:solidFill>
                  <a:srgbClr val="0903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7" name="Группа 6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</p:grpSpPr>
          <p:sp>
            <p:nvSpPr>
              <p:cNvPr id="8" name="Прямоугольник 7"/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" name="Прямоугольник 8"/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  <p:pic>
        <p:nvPicPr>
          <p:cNvPr id="17" name="Рисунок 16"/>
          <p:cNvPicPr>
            <a:picLocks noChangeAspect="1"/>
          </p:cNvPicPr>
          <p:nvPr/>
        </p:nvPicPr>
        <p:blipFill rotWithShape="1">
          <a:blip r:embed="rId3"/>
          <a:srcRect r="38442" b="4077"/>
          <a:stretch>
            <a:fillRect/>
          </a:stretch>
        </p:blipFill>
        <p:spPr>
          <a:xfrm>
            <a:off x="1798136" y="1084483"/>
            <a:ext cx="3911913" cy="5680148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 rotWithShape="1">
          <a:blip r:embed="rId4"/>
          <a:srcRect r="34335" b="3579"/>
          <a:stretch>
            <a:fillRect/>
          </a:stretch>
        </p:blipFill>
        <p:spPr>
          <a:xfrm>
            <a:off x="6381024" y="1084483"/>
            <a:ext cx="4035185" cy="563544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060" r="100000"/>
          <a:stretch>
            <a:fillRect/>
          </a:stretch>
        </p:blipFill>
        <p:spPr bwMode="auto">
          <a:xfrm>
            <a:off x="5984342" y="276542"/>
            <a:ext cx="122390" cy="656082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5" name="Группа 4"/>
          <p:cNvGrpSpPr/>
          <p:nvPr/>
        </p:nvGrpSpPr>
        <p:grpSpPr>
          <a:xfrm>
            <a:off x="0" y="96694"/>
            <a:ext cx="12205898" cy="925128"/>
            <a:chOff x="0" y="13352"/>
            <a:chExt cx="12205898" cy="925128"/>
          </a:xfrm>
        </p:grpSpPr>
        <p:sp>
          <p:nvSpPr>
            <p:cNvPr id="6" name="Прямоугольник 5"/>
            <p:cNvSpPr/>
            <p:nvPr/>
          </p:nvSpPr>
          <p:spPr>
            <a:xfrm>
              <a:off x="13898" y="223450"/>
              <a:ext cx="12159996" cy="52322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sv-SE" sz="2800" b="1" dirty="0" smtClean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MATEMATIKA BO‘YICHA TIMSS-2019 (VII</a:t>
              </a:r>
              <a:r>
                <a:rPr lang="en-US" sz="2800" b="1" dirty="0" smtClean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I</a:t>
              </a:r>
              <a:r>
                <a:rPr lang="sv-SE" sz="2800" b="1" dirty="0" smtClean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 SINF) NATIJALARI</a:t>
              </a:r>
              <a:endParaRPr lang="sv-SE" sz="2800" b="1" dirty="0">
                <a:solidFill>
                  <a:srgbClr val="0903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7" name="Группа 6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</p:grpSpPr>
          <p:sp>
            <p:nvSpPr>
              <p:cNvPr id="8" name="Прямоугольник 7"/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" name="Прямоугольник 8"/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/>
          <a:srcRect r="37011" b="51193"/>
          <a:stretch>
            <a:fillRect/>
          </a:stretch>
        </p:blipFill>
        <p:spPr>
          <a:xfrm>
            <a:off x="1853770" y="1532760"/>
            <a:ext cx="3743465" cy="4472501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4"/>
          <a:srcRect r="30823" b="5804"/>
          <a:stretch>
            <a:fillRect/>
          </a:stretch>
        </p:blipFill>
        <p:spPr>
          <a:xfrm>
            <a:off x="6591211" y="1532760"/>
            <a:ext cx="4111213" cy="424978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Группа 2"/>
          <p:cNvGrpSpPr/>
          <p:nvPr/>
        </p:nvGrpSpPr>
        <p:grpSpPr>
          <a:xfrm>
            <a:off x="0" y="96694"/>
            <a:ext cx="12205898" cy="925128"/>
            <a:chOff x="0" y="13352"/>
            <a:chExt cx="12205898" cy="925128"/>
          </a:xfrm>
        </p:grpSpPr>
        <p:sp>
          <p:nvSpPr>
            <p:cNvPr id="4" name="Прямоугольник 3"/>
            <p:cNvSpPr/>
            <p:nvPr/>
          </p:nvSpPr>
          <p:spPr>
            <a:xfrm>
              <a:off x="13898" y="223450"/>
              <a:ext cx="12159996" cy="52322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sz="2800" b="1" dirty="0" smtClean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PISA </a:t>
              </a:r>
              <a:r>
                <a:rPr lang="en-US" sz="2800" b="1" dirty="0" err="1" smtClean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va</a:t>
              </a:r>
              <a:r>
                <a:rPr lang="en-US" sz="2800" b="1" dirty="0" smtClean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sv-SE" sz="2800" b="1" dirty="0" smtClean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TIMSS TADQIQOTLARIDA MATEMATIK SAVODXONLIK</a:t>
              </a:r>
              <a:endParaRPr lang="sv-SE" sz="2800" b="1" dirty="0">
                <a:solidFill>
                  <a:srgbClr val="0903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5" name="Группа 4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</p:grpSpPr>
          <p:sp>
            <p:nvSpPr>
              <p:cNvPr id="6" name="Прямоугольник 5"/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" name="Прямоугольник 6"/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  <p:sp>
        <p:nvSpPr>
          <p:cNvPr id="8" name="Овал 7"/>
          <p:cNvSpPr/>
          <p:nvPr/>
        </p:nvSpPr>
        <p:spPr>
          <a:xfrm>
            <a:off x="250257" y="1287226"/>
            <a:ext cx="6092791" cy="5392707"/>
          </a:xfrm>
          <a:prstGeom prst="ellipse">
            <a:avLst/>
          </a:prstGeom>
          <a:solidFill>
            <a:srgbClr val="FFC000">
              <a:alpha val="30196"/>
            </a:srgbClr>
          </a:solidFill>
          <a:ln w="5715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9" name="Овал 8"/>
          <p:cNvSpPr/>
          <p:nvPr/>
        </p:nvSpPr>
        <p:spPr>
          <a:xfrm>
            <a:off x="5649529" y="1287226"/>
            <a:ext cx="5948913" cy="5312450"/>
          </a:xfrm>
          <a:prstGeom prst="ellipse">
            <a:avLst/>
          </a:prstGeom>
          <a:solidFill>
            <a:srgbClr val="92D050">
              <a:alpha val="30196"/>
            </a:srgbClr>
          </a:solidFill>
          <a:ln w="5715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2310861" y="1432113"/>
            <a:ext cx="1633332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5400" b="1" dirty="0">
                <a:solidFill>
                  <a:srgbClr val="FF0000"/>
                </a:solidFill>
              </a:rPr>
              <a:t>PISA </a:t>
            </a:r>
            <a:endParaRPr lang="ru-RU" sz="5400" dirty="0">
              <a:solidFill>
                <a:srgbClr val="FF0000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7559430" y="1432113"/>
            <a:ext cx="2129109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5400" b="1" dirty="0" smtClean="0">
                <a:solidFill>
                  <a:srgbClr val="FF0000"/>
                </a:solidFill>
              </a:rPr>
              <a:t>TIMSS </a:t>
            </a:r>
            <a:endParaRPr lang="ru-RU" sz="5400" dirty="0">
              <a:solidFill>
                <a:srgbClr val="FF0000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6424440" y="2355443"/>
            <a:ext cx="5010553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 err="1" smtClean="0"/>
              <a:t>Baholash</a:t>
            </a:r>
            <a:r>
              <a:rPr lang="en-US" sz="2400" b="1" dirty="0" smtClean="0"/>
              <a:t> </a:t>
            </a:r>
            <a:r>
              <a:rPr lang="en-US" sz="2400" b="1" dirty="0" err="1"/>
              <a:t>maktab</a:t>
            </a:r>
            <a:r>
              <a:rPr lang="en-US" sz="2400" b="1" dirty="0"/>
              <a:t> </a:t>
            </a:r>
            <a:r>
              <a:rPr lang="en-US" sz="2400" b="1" dirty="0" err="1" smtClean="0"/>
              <a:t>o‘quv</a:t>
            </a:r>
            <a:r>
              <a:rPr lang="en-US" sz="2400" b="1" dirty="0" smtClean="0"/>
              <a:t> </a:t>
            </a:r>
            <a:r>
              <a:rPr lang="en-US" sz="2400" b="1" dirty="0" err="1"/>
              <a:t>dasturlariga</a:t>
            </a:r>
            <a:r>
              <a:rPr lang="en-US" sz="2400" b="1" dirty="0"/>
              <a:t> </a:t>
            </a:r>
            <a:r>
              <a:rPr lang="en-US" sz="2400" b="1" dirty="0" err="1"/>
              <a:t>asoslangan</a:t>
            </a:r>
            <a:endParaRPr lang="en-US" sz="2400" b="1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b="1" dirty="0" smtClean="0"/>
          </a:p>
          <a:p>
            <a:endParaRPr lang="en-US" sz="2400" b="1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 smtClean="0"/>
              <a:t>4- </a:t>
            </a:r>
            <a:r>
              <a:rPr lang="en-US" sz="2400" b="1" dirty="0" err="1"/>
              <a:t>va</a:t>
            </a:r>
            <a:r>
              <a:rPr lang="en-US" sz="2400" b="1" dirty="0"/>
              <a:t> 8- </a:t>
            </a:r>
            <a:r>
              <a:rPr lang="en-US" sz="2400" b="1" dirty="0" err="1"/>
              <a:t>sinf</a:t>
            </a:r>
            <a:r>
              <a:rPr lang="en-US" sz="2400" b="1" dirty="0"/>
              <a:t> </a:t>
            </a:r>
            <a:r>
              <a:rPr lang="en-US" sz="2400" b="1" dirty="0" err="1" smtClean="0"/>
              <a:t>o‘quvchilarining</a:t>
            </a:r>
            <a:r>
              <a:rPr lang="en-US" sz="2400" b="1" dirty="0" smtClean="0"/>
              <a:t> </a:t>
            </a:r>
            <a:r>
              <a:rPr lang="en-US" sz="2400" b="1" dirty="0" err="1"/>
              <a:t>bilim</a:t>
            </a:r>
            <a:r>
              <a:rPr lang="en-US" sz="2400" b="1" dirty="0"/>
              <a:t> </a:t>
            </a:r>
            <a:r>
              <a:rPr lang="en-US" sz="2400" b="1" dirty="0" err="1"/>
              <a:t>va</a:t>
            </a:r>
            <a:r>
              <a:rPr lang="en-US" sz="2400" b="1" dirty="0"/>
              <a:t> </a:t>
            </a:r>
            <a:r>
              <a:rPr lang="en-US" sz="2400" b="1" dirty="0" err="1" smtClean="0"/>
              <a:t>ko‘nikmalarini</a:t>
            </a:r>
            <a:r>
              <a:rPr lang="en-US" sz="2400" b="1" dirty="0" smtClean="0"/>
              <a:t> </a:t>
            </a:r>
            <a:r>
              <a:rPr lang="en-US" sz="2400" b="1" dirty="0" err="1"/>
              <a:t>baholaydi</a:t>
            </a:r>
            <a:endParaRPr lang="en-US" sz="2400" b="1" dirty="0"/>
          </a:p>
          <a:p>
            <a:endParaRPr lang="en-US" sz="2400" b="1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 err="1" smtClean="0"/>
              <a:t>matematika</a:t>
            </a:r>
            <a:r>
              <a:rPr lang="en-US" sz="2400" b="1" dirty="0" smtClean="0"/>
              <a:t> </a:t>
            </a:r>
            <a:r>
              <a:rPr lang="en-US" sz="2400" b="1" dirty="0" err="1"/>
              <a:t>va</a:t>
            </a:r>
            <a:r>
              <a:rPr lang="en-US" sz="2400" b="1" dirty="0"/>
              <a:t> </a:t>
            </a:r>
            <a:r>
              <a:rPr lang="en-US" sz="2400" b="1" dirty="0" err="1"/>
              <a:t>tabiiy</a:t>
            </a:r>
            <a:r>
              <a:rPr lang="en-US" sz="2400" b="1" dirty="0"/>
              <a:t> </a:t>
            </a:r>
            <a:r>
              <a:rPr lang="en-US" sz="2400" b="1" dirty="0" err="1"/>
              <a:t>fanlar</a:t>
            </a:r>
            <a:r>
              <a:rPr lang="en-US" sz="2400" b="1" dirty="0"/>
              <a:t> </a:t>
            </a:r>
            <a:r>
              <a:rPr lang="en-US" sz="2400" b="1" dirty="0" err="1" smtClean="0"/>
              <a:t>bo‘yicha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o‘tkaziladi</a:t>
            </a:r>
            <a:endParaRPr lang="en-US" sz="2400" b="1" dirty="0" smtClean="0"/>
          </a:p>
        </p:txBody>
      </p:sp>
      <p:sp>
        <p:nvSpPr>
          <p:cNvPr id="13" name="Прямоугольник 12"/>
          <p:cNvSpPr/>
          <p:nvPr/>
        </p:nvSpPr>
        <p:spPr>
          <a:xfrm>
            <a:off x="557583" y="2355923"/>
            <a:ext cx="5139889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 err="1" smtClean="0"/>
              <a:t>Baholash</a:t>
            </a:r>
            <a:r>
              <a:rPr lang="en-US" sz="2400" b="1" dirty="0" smtClean="0"/>
              <a:t> </a:t>
            </a:r>
            <a:r>
              <a:rPr lang="en-US" sz="2400" b="1" dirty="0" err="1"/>
              <a:t>egallangan</a:t>
            </a:r>
            <a:r>
              <a:rPr lang="en-US" sz="2400" b="1" dirty="0"/>
              <a:t> </a:t>
            </a:r>
            <a:r>
              <a:rPr lang="en-US" sz="2400" b="1" dirty="0" err="1"/>
              <a:t>bilim</a:t>
            </a:r>
            <a:r>
              <a:rPr lang="en-US" sz="2400" b="1" dirty="0"/>
              <a:t> </a:t>
            </a:r>
            <a:r>
              <a:rPr lang="en-US" sz="2400" b="1" dirty="0" err="1"/>
              <a:t>va</a:t>
            </a:r>
            <a:r>
              <a:rPr lang="en-US" sz="2400" b="1" dirty="0"/>
              <a:t> </a:t>
            </a:r>
            <a:r>
              <a:rPr lang="en-US" sz="2400" b="1" dirty="0" err="1" smtClean="0"/>
              <a:t>ko‘nikmalarini</a:t>
            </a:r>
            <a:r>
              <a:rPr lang="en-US" sz="2400" b="1" dirty="0" smtClean="0"/>
              <a:t> </a:t>
            </a:r>
            <a:r>
              <a:rPr lang="en-US" sz="2400" b="1" dirty="0" err="1"/>
              <a:t>hayotiy</a:t>
            </a:r>
            <a:r>
              <a:rPr lang="en-US" sz="2400" b="1" dirty="0"/>
              <a:t> </a:t>
            </a:r>
            <a:r>
              <a:rPr lang="en-US" sz="2400" b="1" dirty="0" err="1"/>
              <a:t>vaziyatlarga</a:t>
            </a:r>
            <a:r>
              <a:rPr lang="en-US" sz="2400" b="1" dirty="0"/>
              <a:t> </a:t>
            </a:r>
            <a:r>
              <a:rPr lang="en-US" sz="2400" b="1" dirty="0" err="1" smtClean="0"/>
              <a:t>qo‘llashga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qaratilgan</a:t>
            </a:r>
            <a:endParaRPr lang="en-US" sz="2400" b="1" dirty="0" smtClean="0"/>
          </a:p>
          <a:p>
            <a:endParaRPr lang="en-US" sz="2400" b="1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 smtClean="0"/>
              <a:t>15 </a:t>
            </a:r>
            <a:r>
              <a:rPr lang="en-US" sz="2400" b="1" dirty="0" err="1"/>
              <a:t>yoshli</a:t>
            </a:r>
            <a:r>
              <a:rPr lang="en-US" sz="2400" b="1" dirty="0"/>
              <a:t> </a:t>
            </a:r>
            <a:r>
              <a:rPr lang="en-US" sz="2400" b="1" dirty="0" err="1" smtClean="0"/>
              <a:t>o‘quvchilarning</a:t>
            </a:r>
            <a:r>
              <a:rPr lang="en-US" sz="2400" b="1" dirty="0" smtClean="0"/>
              <a:t> </a:t>
            </a:r>
            <a:r>
              <a:rPr lang="en-US" sz="2400" b="1" dirty="0" err="1"/>
              <a:t>kompetentsiyalarini</a:t>
            </a:r>
            <a:r>
              <a:rPr lang="en-US" sz="2400" b="1" dirty="0"/>
              <a:t> </a:t>
            </a:r>
            <a:r>
              <a:rPr lang="en-US" sz="2400" b="1" dirty="0" err="1" smtClean="0"/>
              <a:t>baholaydi</a:t>
            </a:r>
            <a:endParaRPr lang="en-US" sz="2400" b="1" dirty="0" smtClean="0"/>
          </a:p>
          <a:p>
            <a:endParaRPr lang="en-US" sz="2400" b="1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 err="1" smtClean="0"/>
              <a:t>o‘qish</a:t>
            </a:r>
            <a:r>
              <a:rPr lang="en-US" sz="2400" b="1" dirty="0"/>
              <a:t>, </a:t>
            </a:r>
            <a:r>
              <a:rPr lang="en-US" sz="2400" b="1" dirty="0" err="1"/>
              <a:t>matematika</a:t>
            </a:r>
            <a:r>
              <a:rPr lang="en-US" sz="2400" b="1" dirty="0"/>
              <a:t> </a:t>
            </a:r>
            <a:r>
              <a:rPr lang="en-US" sz="2400" b="1" dirty="0" err="1"/>
              <a:t>va</a:t>
            </a:r>
            <a:r>
              <a:rPr lang="en-US" sz="2400" b="1" dirty="0"/>
              <a:t> </a:t>
            </a:r>
            <a:r>
              <a:rPr lang="en-US" sz="2400" b="1" dirty="0" err="1"/>
              <a:t>tabiiy</a:t>
            </a:r>
            <a:r>
              <a:rPr lang="en-US" sz="2400" b="1" dirty="0"/>
              <a:t> </a:t>
            </a:r>
            <a:r>
              <a:rPr lang="en-US" sz="2400" b="1" dirty="0" err="1"/>
              <a:t>fanlar</a:t>
            </a:r>
            <a:r>
              <a:rPr lang="en-US" sz="2400" b="1" dirty="0"/>
              <a:t> </a:t>
            </a:r>
            <a:r>
              <a:rPr lang="en-US" sz="2400" b="1" dirty="0" err="1" smtClean="0"/>
              <a:t>bo‘yicha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o‘tkaziladi</a:t>
            </a:r>
            <a:endParaRPr lang="en-US" sz="2400" b="1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b="1" dirty="0" err="1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/>
          <p:cNvGrpSpPr/>
          <p:nvPr/>
        </p:nvGrpSpPr>
        <p:grpSpPr>
          <a:xfrm>
            <a:off x="0" y="96694"/>
            <a:ext cx="12205898" cy="925128"/>
            <a:chOff x="0" y="13352"/>
            <a:chExt cx="12205898" cy="925128"/>
          </a:xfrm>
        </p:grpSpPr>
        <p:sp>
          <p:nvSpPr>
            <p:cNvPr id="3" name="Прямоугольник 2"/>
            <p:cNvSpPr/>
            <p:nvPr/>
          </p:nvSpPr>
          <p:spPr>
            <a:xfrm>
              <a:off x="13898" y="223450"/>
              <a:ext cx="12159996" cy="52322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sz="2800" b="1" dirty="0" smtClean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PISA </a:t>
              </a:r>
              <a:r>
                <a:rPr lang="en-US" sz="2800" b="1" dirty="0" err="1" smtClean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va</a:t>
              </a:r>
              <a:r>
                <a:rPr lang="en-US" sz="2800" b="1" dirty="0" smtClean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sv-SE" sz="2800" b="1" dirty="0" smtClean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TIMSS TADQIQOYLARIDA MATEMATIK SAVODXONLIK</a:t>
              </a:r>
              <a:endParaRPr lang="sv-SE" sz="2800" b="1" dirty="0">
                <a:solidFill>
                  <a:srgbClr val="0903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4" name="Группа 3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</p:grpSpPr>
          <p:sp>
            <p:nvSpPr>
              <p:cNvPr id="5" name="Прямоугольник 4"/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" name="Прямоугольник 5"/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  <p:graphicFrame>
        <p:nvGraphicFramePr>
          <p:cNvPr id="9" name="Схема 8"/>
          <p:cNvGraphicFramePr/>
          <p:nvPr/>
        </p:nvGraphicFramePr>
        <p:xfrm>
          <a:off x="1945372" y="1306807"/>
          <a:ext cx="8128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16556" y="1514422"/>
            <a:ext cx="11390099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>
                <a:solidFill>
                  <a:srgbClr val="C00000"/>
                </a:solidFill>
              </a:rPr>
              <a:t>PISA </a:t>
            </a:r>
            <a:r>
              <a:rPr lang="en-US" sz="2400" b="1" dirty="0" err="1">
                <a:solidFill>
                  <a:srgbClr val="C00000"/>
                </a:solidFill>
              </a:rPr>
              <a:t>tadqiqotlari</a:t>
            </a:r>
            <a:r>
              <a:rPr lang="en-US" sz="2400" b="1" dirty="0">
                <a:solidFill>
                  <a:srgbClr val="C00000"/>
                </a:solidFill>
              </a:rPr>
              <a:t> </a:t>
            </a:r>
            <a:r>
              <a:rPr lang="en-US" sz="2400" b="1" dirty="0" err="1">
                <a:solidFill>
                  <a:srgbClr val="C00000"/>
                </a:solidFill>
              </a:rPr>
              <a:t>natijalariga</a:t>
            </a:r>
            <a:r>
              <a:rPr lang="en-US" sz="2400" b="1" dirty="0">
                <a:solidFill>
                  <a:srgbClr val="C00000"/>
                </a:solidFill>
              </a:rPr>
              <a:t> </a:t>
            </a:r>
            <a:r>
              <a:rPr lang="en-US" sz="2400" b="1" dirty="0" err="1" smtClean="0">
                <a:solidFill>
                  <a:srgbClr val="C00000"/>
                </a:solidFill>
              </a:rPr>
              <a:t>ko‘ra</a:t>
            </a:r>
            <a:r>
              <a:rPr lang="en-US" sz="2400" b="1" dirty="0">
                <a:solidFill>
                  <a:srgbClr val="C00000"/>
                </a:solidFill>
              </a:rPr>
              <a:t>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 err="1" smtClean="0">
                <a:solidFill>
                  <a:srgbClr val="002060"/>
                </a:solidFill>
              </a:rPr>
              <a:t>Aksariyat</a:t>
            </a:r>
            <a:r>
              <a:rPr lang="en-US" sz="2400" b="1" dirty="0" smtClean="0">
                <a:solidFill>
                  <a:srgbClr val="002060"/>
                </a:solidFill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</a:rPr>
              <a:t>o‘quvchilar</a:t>
            </a:r>
            <a:r>
              <a:rPr lang="en-US" sz="2400" b="1" dirty="0" smtClean="0">
                <a:solidFill>
                  <a:srgbClr val="002060"/>
                </a:solidFill>
              </a:rPr>
              <a:t> </a:t>
            </a:r>
            <a:r>
              <a:rPr lang="en-US" sz="2400" b="1" dirty="0">
                <a:solidFill>
                  <a:srgbClr val="002060"/>
                </a:solidFill>
              </a:rPr>
              <a:t>XXI </a:t>
            </a:r>
            <a:r>
              <a:rPr lang="en-US" sz="2400" b="1" dirty="0" err="1">
                <a:solidFill>
                  <a:srgbClr val="002060"/>
                </a:solidFill>
              </a:rPr>
              <a:t>asrda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yashashga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tayyor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emaslar</a:t>
            </a:r>
            <a:r>
              <a:rPr lang="en-US" sz="2400" b="1" dirty="0">
                <a:solidFill>
                  <a:srgbClr val="002060"/>
                </a:solidFill>
              </a:rPr>
              <a:t>, </a:t>
            </a:r>
            <a:r>
              <a:rPr lang="en-US" sz="2400" b="1" dirty="0" err="1">
                <a:solidFill>
                  <a:srgbClr val="002060"/>
                </a:solidFill>
              </a:rPr>
              <a:t>ya’ni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zamonaviy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jamiyat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ehtiyojlaridan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kelib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chiqqan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kompetentsiyalariga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</a:rPr>
              <a:t>to‘liq</a:t>
            </a:r>
            <a:r>
              <a:rPr lang="en-US" sz="2400" b="1" dirty="0" smtClean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ega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emaslar</a:t>
            </a:r>
            <a:r>
              <a:rPr lang="en-US" sz="2400" b="1" dirty="0">
                <a:solidFill>
                  <a:srgbClr val="002060"/>
                </a:solidFill>
              </a:rPr>
              <a:t>;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 err="1" smtClean="0">
                <a:solidFill>
                  <a:srgbClr val="002060"/>
                </a:solidFill>
              </a:rPr>
              <a:t>Maktab</a:t>
            </a:r>
            <a:r>
              <a:rPr lang="en-US" sz="2400" b="1" dirty="0" smtClean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ta’limi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</a:rPr>
              <a:t>ko‘p</a:t>
            </a:r>
            <a:r>
              <a:rPr lang="en-US" sz="2400" b="1" dirty="0" smtClean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jihatdan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bu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kompetentsiyalarni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shakllantirishga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</a:rPr>
              <a:t>yo‘naltirilmagan</a:t>
            </a:r>
            <a:r>
              <a:rPr lang="en-US" sz="2400" b="1" dirty="0">
                <a:solidFill>
                  <a:srgbClr val="002060"/>
                </a:solidFill>
              </a:rPr>
              <a:t>;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 err="1" smtClean="0">
                <a:solidFill>
                  <a:srgbClr val="002060"/>
                </a:solidFill>
              </a:rPr>
              <a:t>Oʻquvchilar</a:t>
            </a:r>
            <a:r>
              <a:rPr lang="en-US" sz="2400" b="1" dirty="0" smtClean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egallagan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bilim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va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</a:rPr>
              <a:t>ko‘nikmalarini</a:t>
            </a:r>
            <a:r>
              <a:rPr lang="en-US" sz="2400" b="1" dirty="0" smtClean="0">
                <a:solidFill>
                  <a:srgbClr val="002060"/>
                </a:solidFill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</a:rPr>
              <a:t>qa</a:t>
            </a:r>
            <a:r>
              <a:rPr lang="en-US" sz="2400" b="1" dirty="0" err="1">
                <a:solidFill>
                  <a:srgbClr val="002060"/>
                </a:solidFill>
              </a:rPr>
              <a:t>y</a:t>
            </a:r>
            <a:r>
              <a:rPr lang="en-US" sz="2400" b="1" dirty="0" err="1" smtClean="0">
                <a:solidFill>
                  <a:srgbClr val="002060"/>
                </a:solidFill>
              </a:rPr>
              <a:t>erda</a:t>
            </a:r>
            <a:r>
              <a:rPr lang="en-US" sz="2400" b="1" dirty="0" smtClean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ishlatilishini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bilishmaydi</a:t>
            </a:r>
            <a:r>
              <a:rPr lang="en-US" sz="2400" b="1" dirty="0">
                <a:solidFill>
                  <a:srgbClr val="002060"/>
                </a:solidFill>
              </a:rPr>
              <a:t>;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 smtClean="0">
                <a:solidFill>
                  <a:srgbClr val="002060"/>
                </a:solidFill>
              </a:rPr>
              <a:t>Hali </a:t>
            </a:r>
            <a:r>
              <a:rPr lang="en-US" sz="2400" b="1" dirty="0">
                <a:solidFill>
                  <a:srgbClr val="002060"/>
                </a:solidFill>
              </a:rPr>
              <a:t>ham </a:t>
            </a:r>
            <a:r>
              <a:rPr lang="en-US" sz="2400" b="1" dirty="0" err="1" smtClean="0">
                <a:solidFill>
                  <a:srgbClr val="002060"/>
                </a:solidFill>
              </a:rPr>
              <a:t>ko‘p</a:t>
            </a:r>
            <a:r>
              <a:rPr lang="en-US" sz="2400" b="1" dirty="0" smtClean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maktablarda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eskicha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usullarda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ta’lim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berilayapti</a:t>
            </a:r>
            <a:r>
              <a:rPr lang="en-US" sz="2400" b="1" dirty="0">
                <a:solidFill>
                  <a:srgbClr val="002060"/>
                </a:solidFill>
              </a:rPr>
              <a:t>, </a:t>
            </a:r>
            <a:r>
              <a:rPr lang="en-US" sz="2400" b="1" dirty="0" err="1">
                <a:solidFill>
                  <a:srgbClr val="002060"/>
                </a:solidFill>
              </a:rPr>
              <a:t>ya’ni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tayyor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bilimlar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berilayapti</a:t>
            </a:r>
            <a:r>
              <a:rPr lang="en-US" sz="2400" b="1" dirty="0">
                <a:solidFill>
                  <a:srgbClr val="002060"/>
                </a:solidFill>
              </a:rPr>
              <a:t>. </a:t>
            </a:r>
            <a:r>
              <a:rPr lang="en-US" sz="2400" b="1" dirty="0" err="1">
                <a:solidFill>
                  <a:srgbClr val="002060"/>
                </a:solidFill>
              </a:rPr>
              <a:t>Aslida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maktab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</a:rPr>
              <a:t>o‘quvchilarni</a:t>
            </a:r>
            <a:r>
              <a:rPr lang="en-US" sz="2400" b="1" dirty="0" smtClean="0">
                <a:solidFill>
                  <a:srgbClr val="002060"/>
                </a:solidFill>
              </a:rPr>
              <a:t> “</a:t>
            </a:r>
            <a:r>
              <a:rPr lang="en-US" sz="2400" b="1" dirty="0" err="1" smtClean="0">
                <a:solidFill>
                  <a:srgbClr val="002060"/>
                </a:solidFill>
              </a:rPr>
              <a:t>o‘rganishga</a:t>
            </a:r>
            <a:r>
              <a:rPr lang="en-US" sz="2400" b="1" dirty="0" smtClean="0">
                <a:solidFill>
                  <a:srgbClr val="002060"/>
                </a:solidFill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</a:rPr>
              <a:t>o‘rgatishi</a:t>
            </a:r>
            <a:r>
              <a:rPr lang="en-US" sz="2400" b="1" dirty="0">
                <a:solidFill>
                  <a:srgbClr val="002060"/>
                </a:solidFill>
              </a:rPr>
              <a:t>” </a:t>
            </a:r>
            <a:r>
              <a:rPr lang="en-US" sz="2400" b="1" dirty="0" err="1">
                <a:solidFill>
                  <a:srgbClr val="002060"/>
                </a:solidFill>
              </a:rPr>
              <a:t>lozim</a:t>
            </a:r>
            <a:r>
              <a:rPr lang="en-US" sz="2400" b="1" dirty="0">
                <a:solidFill>
                  <a:srgbClr val="002060"/>
                </a:solidFill>
              </a:rPr>
              <a:t>, </a:t>
            </a:r>
            <a:r>
              <a:rPr lang="en-US" sz="2400" b="1" dirty="0" err="1">
                <a:solidFill>
                  <a:srgbClr val="002060"/>
                </a:solidFill>
              </a:rPr>
              <a:t>ya’ni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mustaqil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bilim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olishga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</a:rPr>
              <a:t>o‘rgatishi</a:t>
            </a:r>
            <a:r>
              <a:rPr lang="en-US" sz="2400" b="1" dirty="0" smtClean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kerak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</a:rPr>
              <a:t>bo‘ladi</a:t>
            </a:r>
            <a:r>
              <a:rPr lang="en-US" sz="2400" b="1" dirty="0">
                <a:solidFill>
                  <a:srgbClr val="002060"/>
                </a:solidFill>
              </a:rPr>
              <a:t>;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 err="1" smtClean="0">
                <a:solidFill>
                  <a:srgbClr val="002060"/>
                </a:solidFill>
              </a:rPr>
              <a:t>Darsliklar</a:t>
            </a:r>
            <a:r>
              <a:rPr lang="en-US" sz="2400" b="1" dirty="0" smtClean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va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undagi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</a:rPr>
              <a:t>o‘quv</a:t>
            </a:r>
            <a:r>
              <a:rPr lang="en-US" sz="2400" b="1" dirty="0" smtClean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topshiriqlari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mazmuni</a:t>
            </a:r>
            <a:r>
              <a:rPr lang="en-US" sz="2400" b="1" dirty="0">
                <a:solidFill>
                  <a:srgbClr val="002060"/>
                </a:solidFill>
              </a:rPr>
              <a:t> ham </a:t>
            </a:r>
            <a:r>
              <a:rPr lang="en-US" sz="2400" b="1" dirty="0" err="1">
                <a:solidFill>
                  <a:srgbClr val="002060"/>
                </a:solidFill>
              </a:rPr>
              <a:t>bunday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vazifani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bajarishga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</a:rPr>
              <a:t>mo‘ljallanmagan</a:t>
            </a:r>
            <a:r>
              <a:rPr lang="en-US" sz="2400" b="1" dirty="0">
                <a:solidFill>
                  <a:srgbClr val="002060"/>
                </a:solidFill>
              </a:rPr>
              <a:t>.</a:t>
            </a:r>
          </a:p>
        </p:txBody>
      </p:sp>
      <p:grpSp>
        <p:nvGrpSpPr>
          <p:cNvPr id="3" name="Группа 2"/>
          <p:cNvGrpSpPr/>
          <p:nvPr/>
        </p:nvGrpSpPr>
        <p:grpSpPr>
          <a:xfrm>
            <a:off x="0" y="96694"/>
            <a:ext cx="12205898" cy="925128"/>
            <a:chOff x="0" y="13352"/>
            <a:chExt cx="12205898" cy="925128"/>
          </a:xfrm>
        </p:grpSpPr>
        <p:sp>
          <p:nvSpPr>
            <p:cNvPr id="4" name="Прямоугольник 3"/>
            <p:cNvSpPr/>
            <p:nvPr/>
          </p:nvSpPr>
          <p:spPr>
            <a:xfrm>
              <a:off x="13898" y="223450"/>
              <a:ext cx="12159996" cy="52322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sz="2800" b="1" dirty="0" smtClean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PISA </a:t>
              </a:r>
              <a:r>
                <a:rPr lang="sv-SE" sz="2800" b="1" dirty="0" smtClean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TADQIQOTLARIDAN KELIB CHIQQAN XULOSALAR</a:t>
              </a:r>
              <a:endParaRPr lang="sv-SE" sz="2800" b="1" dirty="0">
                <a:solidFill>
                  <a:srgbClr val="0903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5" name="Группа 4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</p:grpSpPr>
          <p:sp>
            <p:nvSpPr>
              <p:cNvPr id="6" name="Прямоугольник 5"/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" name="Прямоугольник 6"/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 rotWithShape="1">
          <a:blip r:embed="rId2"/>
          <a:srcRect l="7919" t="38790" r="10254" b="16874"/>
          <a:stretch>
            <a:fillRect/>
          </a:stretch>
        </p:blipFill>
        <p:spPr>
          <a:xfrm>
            <a:off x="262549" y="1454930"/>
            <a:ext cx="11530585" cy="5033816"/>
          </a:xfrm>
          <a:prstGeom prst="rect">
            <a:avLst/>
          </a:prstGeom>
          <a:ln>
            <a:solidFill>
              <a:srgbClr val="FF0000"/>
            </a:solidFill>
          </a:ln>
        </p:spPr>
      </p:pic>
      <p:sp>
        <p:nvSpPr>
          <p:cNvPr id="4" name="Скругленный прямоугольник 3"/>
          <p:cNvSpPr/>
          <p:nvPr/>
        </p:nvSpPr>
        <p:spPr>
          <a:xfrm>
            <a:off x="4182894" y="3474324"/>
            <a:ext cx="3158767" cy="995028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err="1">
                <a:solidFill>
                  <a:srgbClr val="002060"/>
                </a:solidFill>
              </a:rPr>
              <a:t>Kompetensiyalar</a:t>
            </a:r>
            <a:r>
              <a:rPr lang="en-US" sz="3200" b="1" dirty="0">
                <a:solidFill>
                  <a:srgbClr val="002060"/>
                </a:solidFill>
              </a:rPr>
              <a:t> </a:t>
            </a:r>
            <a:r>
              <a:rPr lang="ru-RU" sz="3200" b="1" dirty="0">
                <a:solidFill>
                  <a:srgbClr val="002060"/>
                </a:solidFill>
              </a:rPr>
              <a:t> </a:t>
            </a:r>
            <a:endParaRPr lang="en-US" sz="3200" b="1" dirty="0">
              <a:solidFill>
                <a:srgbClr val="002060"/>
              </a:solidFill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8329894" y="3476299"/>
            <a:ext cx="2739511" cy="1020869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err="1">
                <a:solidFill>
                  <a:srgbClr val="002060"/>
                </a:solidFill>
              </a:rPr>
              <a:t>Faoliyat</a:t>
            </a:r>
            <a:r>
              <a:rPr lang="ru-RU" sz="3200" b="1" dirty="0">
                <a:solidFill>
                  <a:srgbClr val="002060"/>
                </a:solidFill>
              </a:rPr>
              <a:t> </a:t>
            </a:r>
            <a:endParaRPr lang="en-US" sz="3200" b="1" dirty="0">
              <a:solidFill>
                <a:srgbClr val="002060"/>
              </a:solidFill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234644" y="2104497"/>
            <a:ext cx="3158448" cy="1159783"/>
          </a:xfrm>
          <a:prstGeom prst="roundRect">
            <a:avLst/>
          </a:prstGeom>
          <a:solidFill>
            <a:schemeClr val="accent6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200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Bilim</a:t>
            </a:r>
            <a:endParaRPr lang="en-US" sz="32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262549" y="3417014"/>
            <a:ext cx="3130543" cy="1171787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200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Ko‘nikma</a:t>
            </a:r>
            <a:endParaRPr lang="en-US" sz="32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ru-RU" sz="2400" dirty="0" smtClean="0">
                <a:solidFill>
                  <a:schemeClr val="tx1"/>
                </a:solidFill>
              </a:rPr>
              <a:t> </a:t>
            </a:r>
            <a:endParaRPr lang="ru-RU" sz="2400" dirty="0">
              <a:solidFill>
                <a:schemeClr val="tx1"/>
              </a:solidFill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262549" y="4738637"/>
            <a:ext cx="3158448" cy="1162892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dirty="0">
                <a:solidFill>
                  <a:schemeClr val="tx1"/>
                </a:solidFill>
              </a:rPr>
              <a:t>  </a:t>
            </a:r>
            <a:r>
              <a:rPr lang="en-US" sz="3200" b="1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Munosabat</a:t>
            </a:r>
            <a:r>
              <a:rPr lang="en-US" sz="32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</a:t>
            </a:r>
            <a:r>
              <a:rPr lang="en-US" sz="32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qadriyatlar</a:t>
            </a:r>
            <a:endParaRPr lang="en-US" sz="32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9" name="Группа 8"/>
          <p:cNvGrpSpPr/>
          <p:nvPr/>
        </p:nvGrpSpPr>
        <p:grpSpPr>
          <a:xfrm>
            <a:off x="0" y="96694"/>
            <a:ext cx="12205898" cy="925128"/>
            <a:chOff x="0" y="13352"/>
            <a:chExt cx="12205898" cy="925128"/>
          </a:xfrm>
        </p:grpSpPr>
        <p:sp>
          <p:nvSpPr>
            <p:cNvPr id="11" name="Прямоугольник 10"/>
            <p:cNvSpPr/>
            <p:nvPr/>
          </p:nvSpPr>
          <p:spPr>
            <a:xfrm>
              <a:off x="32004" y="223450"/>
              <a:ext cx="12159996" cy="52322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sz="2800" b="1" dirty="0" err="1" smtClean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OʻQUVCHILAR</a:t>
              </a:r>
              <a:r>
                <a:rPr lang="en-US" sz="2800" b="1" dirty="0" smtClean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 NIMANI </a:t>
              </a:r>
              <a:r>
                <a:rPr lang="en-US" sz="2800" b="1" dirty="0" err="1" smtClean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OʻRGANISHI</a:t>
              </a:r>
              <a:r>
                <a:rPr lang="en-US" sz="2800" b="1" dirty="0" smtClean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 KERAK?</a:t>
              </a:r>
              <a:endParaRPr lang="en-US" sz="2800" b="1" dirty="0">
                <a:solidFill>
                  <a:srgbClr val="0903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12" name="Группа 11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</p:grpSpPr>
          <p:sp>
            <p:nvSpPr>
              <p:cNvPr id="14" name="Прямоугольник 13"/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" name="Прямоугольник 14"/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609600" y="1417638"/>
            <a:ext cx="3505200" cy="5083746"/>
          </a:xfrm>
          <a:prstGeom prst="roundRect">
            <a:avLst/>
          </a:prstGeom>
          <a:ln w="76200"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Tayanch</a:t>
            </a:r>
            <a:r>
              <a:rPr lang="en-US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ko‘nikmalar</a:t>
            </a:r>
            <a:endParaRPr lang="en-US" sz="24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n-US" sz="2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n-US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Oʻquvchilar</a:t>
            </a:r>
            <a:r>
              <a:rPr lang="en-US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tayanch</a:t>
            </a:r>
            <a:r>
              <a:rPr lang="en-US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ko‘nikmalarni</a:t>
            </a:r>
            <a:r>
              <a:rPr lang="en-US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qanday</a:t>
            </a:r>
            <a:r>
              <a:rPr lang="en-US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qilib</a:t>
            </a:r>
            <a:r>
              <a:rPr lang="en-US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hayotiy</a:t>
            </a:r>
            <a:r>
              <a:rPr lang="en-US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vaziyatlarda</a:t>
            </a:r>
            <a:r>
              <a:rPr lang="en-US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qo‘llay</a:t>
            </a:r>
            <a:r>
              <a:rPr lang="en-US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olishadi</a:t>
            </a:r>
            <a:r>
              <a:rPr lang="en-US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</a:t>
            </a:r>
          </a:p>
          <a:p>
            <a:pPr algn="ctr"/>
            <a:endParaRPr lang="en-US" i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indent="-342900">
              <a:buAutoNum type="arabicPeriod"/>
            </a:pPr>
            <a:r>
              <a:rPr lang="en-US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Yozish</a:t>
            </a:r>
            <a:r>
              <a:rPr 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</a:t>
            </a:r>
            <a:r>
              <a:rPr 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o‘qish</a:t>
            </a:r>
            <a:r>
              <a:rPr 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ko‘nikmalari</a:t>
            </a:r>
            <a:endParaRPr lang="en-US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indent="-342900">
              <a:buAutoNum type="arabicPeriod"/>
            </a:pPr>
            <a:r>
              <a:rPr lang="en-US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Matematik</a:t>
            </a:r>
            <a:r>
              <a:rPr 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savodxonlik</a:t>
            </a:r>
            <a:endParaRPr lang="en-US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indent="-342900">
              <a:buAutoNum type="arabicPeriod"/>
            </a:pPr>
            <a:r>
              <a:rPr lang="en-US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Tabiiy-ilmiy</a:t>
            </a:r>
            <a:r>
              <a:rPr 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savodxonlik</a:t>
            </a:r>
            <a:endParaRPr lang="en-US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indent="-342900">
              <a:buAutoNum type="arabicPeriod"/>
            </a:pPr>
            <a:r>
              <a:rPr 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AKT </a:t>
            </a:r>
            <a:r>
              <a:rPr lang="en-US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savodxonlik</a:t>
            </a:r>
            <a:endParaRPr lang="en-US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indent="-342900">
              <a:buAutoNum type="arabicPeriod"/>
            </a:pPr>
            <a:r>
              <a:rPr lang="en-US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Moliyaviy</a:t>
            </a:r>
            <a:r>
              <a:rPr 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savodxonlik</a:t>
            </a:r>
            <a:endParaRPr lang="en-US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indent="-342900">
              <a:buAutoNum type="arabicPeriod"/>
            </a:pPr>
            <a:r>
              <a:rPr lang="en-US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Madaniy</a:t>
            </a:r>
            <a:r>
              <a:rPr 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</a:t>
            </a:r>
            <a:r>
              <a:rPr 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fuqarolik</a:t>
            </a:r>
            <a:r>
              <a:rPr 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savodxonligi</a:t>
            </a:r>
            <a:endParaRPr lang="en-US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4539234" y="1417638"/>
            <a:ext cx="3269742" cy="5083746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err="1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Kompetensiyalar</a:t>
            </a:r>
            <a:endParaRPr lang="en-US" sz="2400" b="1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n-US" sz="2400" i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n-US" i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Oʻquvchilar</a:t>
            </a:r>
            <a:r>
              <a:rPr lang="en-US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i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murakkabroq</a:t>
            </a:r>
            <a:r>
              <a:rPr lang="en-US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i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muammolarni</a:t>
            </a:r>
            <a:r>
              <a:rPr lang="en-US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i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qanday</a:t>
            </a:r>
            <a:r>
              <a:rPr lang="en-US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i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hal</a:t>
            </a:r>
            <a:r>
              <a:rPr lang="en-US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i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qilishadi</a:t>
            </a:r>
            <a:r>
              <a:rPr lang="en-US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</a:t>
            </a:r>
          </a:p>
          <a:p>
            <a:pPr algn="ctr"/>
            <a:endParaRPr lang="en-US" i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n-US" i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indent="-342900">
              <a:buAutoNum type="arabicPeriod"/>
            </a:pPr>
            <a:r>
              <a:rPr lang="en-US" sz="2000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Tanqidiy</a:t>
            </a:r>
            <a:r>
              <a:rPr lang="en-US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</a:t>
            </a:r>
            <a:r>
              <a:rPr lang="en-US" sz="2000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kritik</a:t>
            </a:r>
            <a:r>
              <a:rPr lang="en-US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 </a:t>
            </a:r>
            <a:r>
              <a:rPr lang="en-US" sz="2000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fikrlash</a:t>
            </a:r>
            <a:endParaRPr lang="en-US" sz="2000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indent="-342900">
              <a:buAutoNum type="arabicPeriod"/>
            </a:pPr>
            <a:r>
              <a:rPr lang="en-US" sz="2000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Muammoni</a:t>
            </a:r>
            <a:r>
              <a:rPr lang="en-US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hal</a:t>
            </a:r>
            <a:r>
              <a:rPr lang="en-US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qilish</a:t>
            </a:r>
            <a:endParaRPr lang="en-US" sz="2000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indent="-342900">
              <a:buAutoNum type="arabicPeriod"/>
            </a:pPr>
            <a:r>
              <a:rPr lang="en-US" sz="2000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Ijodkorlik</a:t>
            </a:r>
            <a:r>
              <a:rPr lang="en-US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</a:t>
            </a:r>
            <a:r>
              <a:rPr lang="en-US" sz="2000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kreativlik</a:t>
            </a:r>
            <a:r>
              <a:rPr lang="en-US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</a:p>
          <a:p>
            <a:pPr marL="342900" indent="-342900">
              <a:buAutoNum type="arabicPeriod"/>
            </a:pPr>
            <a:r>
              <a:rPr lang="en-US" sz="2000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Muloqot</a:t>
            </a:r>
            <a:r>
              <a:rPr lang="en-US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qila</a:t>
            </a:r>
            <a:r>
              <a:rPr lang="en-US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olish</a:t>
            </a:r>
            <a:endParaRPr lang="en-US" sz="2000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indent="-342900">
              <a:buAutoNum type="arabicPeriod"/>
            </a:pPr>
            <a:r>
              <a:rPr lang="en-US" sz="2000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Jamoada</a:t>
            </a:r>
            <a:r>
              <a:rPr lang="en-US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ishlay</a:t>
            </a:r>
            <a:r>
              <a:rPr lang="en-US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olish</a:t>
            </a:r>
            <a:endParaRPr lang="en-US" sz="2000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indent="-342900">
              <a:buAutoNum type="arabicPeriod"/>
            </a:pPr>
            <a:endParaRPr lang="en-US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indent="-342900">
              <a:buAutoNum type="arabicPeriod"/>
            </a:pPr>
            <a:endParaRPr lang="en-US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indent="-342900">
              <a:buAutoNum type="arabicPeriod"/>
            </a:pP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8546592" y="1417638"/>
            <a:ext cx="3035808" cy="5083746"/>
          </a:xfrm>
          <a:prstGeom prst="roundRect">
            <a:avLst/>
          </a:prstGeom>
          <a:ln w="76200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b="1" dirty="0" err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Shaxsiy</a:t>
            </a:r>
            <a:r>
              <a:rPr lang="en-US" sz="24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fazilatlar</a:t>
            </a:r>
            <a:endParaRPr lang="en-US" sz="2400" b="1" dirty="0" smtClean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n-US" sz="2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n-US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Oʻquvchilar</a:t>
            </a:r>
            <a:r>
              <a:rPr lang="en-US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atrof-muhit</a:t>
            </a:r>
            <a:r>
              <a:rPr lang="en-US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o‘zgarishlariga</a:t>
            </a:r>
            <a:r>
              <a:rPr lang="en-US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moslashishni</a:t>
            </a:r>
            <a:r>
              <a:rPr lang="en-US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qanday</a:t>
            </a:r>
            <a:r>
              <a:rPr lang="en-US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hal</a:t>
            </a:r>
            <a:r>
              <a:rPr lang="en-US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qilishadi</a:t>
            </a:r>
            <a:r>
              <a:rPr lang="en-US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</a:t>
            </a:r>
          </a:p>
          <a:p>
            <a:pPr algn="ctr"/>
            <a:endParaRPr lang="en-US" i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indent="-342900">
              <a:buAutoNum type="arabicPeriod"/>
            </a:pPr>
            <a:r>
              <a:rPr lang="en-US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Qiziquvchanlik</a:t>
            </a:r>
            <a:endParaRPr lang="en-US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indent="-342900">
              <a:buAutoNum type="arabicPeriod"/>
            </a:pPr>
            <a:r>
              <a:rPr lang="en-US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Tashabbuskorlik</a:t>
            </a:r>
            <a:endParaRPr lang="en-US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indent="-342900">
              <a:buAutoNum type="arabicPeriod"/>
            </a:pPr>
            <a:r>
              <a:rPr lang="en-US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Qat’iylik</a:t>
            </a:r>
            <a:endParaRPr lang="en-US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indent="-342900">
              <a:buAutoNum type="arabicPeriod"/>
            </a:pPr>
            <a:r>
              <a:rPr lang="en-US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Moslashuvchanlik</a:t>
            </a:r>
            <a:endParaRPr lang="en-US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indent="-342900">
              <a:buAutoNum type="arabicPeriod"/>
            </a:pPr>
            <a:r>
              <a:rPr lang="en-US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Yetakchilik</a:t>
            </a:r>
            <a:endParaRPr lang="en-US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indent="-342900">
              <a:buAutoNum type="arabicPeriod"/>
            </a:pPr>
            <a:r>
              <a:rPr lang="en-US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Ijtimoiy</a:t>
            </a:r>
            <a:r>
              <a:rPr 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</a:t>
            </a:r>
            <a:r>
              <a:rPr 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madaniy</a:t>
            </a:r>
            <a:r>
              <a:rPr 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savodxonlik</a:t>
            </a:r>
            <a:endParaRPr lang="en-US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indent="-342900">
              <a:buAutoNum type="arabicPeriod"/>
            </a:pP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indent="-342900">
              <a:buAutoNum type="arabicPeriod"/>
            </a:pP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8" name="Группа 7"/>
          <p:cNvGrpSpPr/>
          <p:nvPr/>
        </p:nvGrpSpPr>
        <p:grpSpPr>
          <a:xfrm>
            <a:off x="0" y="96694"/>
            <a:ext cx="12205898" cy="925128"/>
            <a:chOff x="0" y="13352"/>
            <a:chExt cx="12205898" cy="925128"/>
          </a:xfrm>
        </p:grpSpPr>
        <p:sp>
          <p:nvSpPr>
            <p:cNvPr id="9" name="Прямоугольник 8"/>
            <p:cNvSpPr/>
            <p:nvPr/>
          </p:nvSpPr>
          <p:spPr>
            <a:xfrm>
              <a:off x="13898" y="223450"/>
              <a:ext cx="12159996" cy="52322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sz="2800" b="1" dirty="0" smtClean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XXI ASR </a:t>
              </a:r>
              <a:r>
                <a:rPr lang="en-US" sz="2800" b="1" dirty="0" err="1" smtClean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KOʻNIKMALARI</a:t>
              </a:r>
              <a:endParaRPr lang="en-US" sz="2800" b="1" dirty="0">
                <a:solidFill>
                  <a:srgbClr val="0903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10" name="Группа 9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</p:grpSpPr>
          <p:sp>
            <p:nvSpPr>
              <p:cNvPr id="11" name="Прямоугольник 10"/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" name="Прямоугольник 11"/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0302" y="1346069"/>
            <a:ext cx="11579191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PISA-2022 </a:t>
            </a:r>
            <a:r>
              <a:rPr lang="en-US" sz="28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tadqiqotlariga</a:t>
            </a:r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“XXI 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asr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ko‘nikmalari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” </a:t>
            </a:r>
            <a:r>
              <a:rPr lang="en-US" sz="28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dan</a:t>
            </a:r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bevosita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matematik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savodxonlikka</a:t>
            </a:r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daxldor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bo‘lgan</a:t>
            </a:r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quyidagi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ko‘nikmalarni</a:t>
            </a:r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baholash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kiritilmoqda</a:t>
            </a:r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</a:p>
          <a:p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  <a:endParaRPr lang="en-US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  <a:r>
              <a:rPr lang="en-US" sz="28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Tanqidiy</a:t>
            </a:r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</a:t>
            </a:r>
            <a:r>
              <a:rPr lang="en-US" sz="28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kritik</a:t>
            </a:r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 </a:t>
            </a:r>
            <a:r>
              <a:rPr lang="en-US" sz="28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fikrlash</a:t>
            </a:r>
            <a:endParaRPr lang="en-US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Ijodkorlik</a:t>
            </a:r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</a:t>
            </a:r>
            <a:r>
              <a:rPr lang="en-US" sz="28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kreativlik</a:t>
            </a:r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endParaRPr lang="en-US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Tadqiqot</a:t>
            </a:r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izlanish</a:t>
            </a:r>
            <a:endParaRPr lang="en-US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Mustaqillik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tashabbuskorlik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qat’iylik</a:t>
            </a:r>
            <a:endParaRPr lang="en-US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Ma’lumotlardan</a:t>
            </a:r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foydalanish</a:t>
            </a:r>
            <a:endParaRPr lang="en-US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Tizimli</a:t>
            </a:r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fikrlash</a:t>
            </a:r>
            <a:endParaRPr lang="en-US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Muloqot</a:t>
            </a:r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qilish</a:t>
            </a:r>
            <a:endParaRPr lang="en-US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Refleksiya</a:t>
            </a:r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</a:t>
            </a:r>
            <a:r>
              <a:rPr lang="en-US" sz="28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o‘z-o‘zini</a:t>
            </a:r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baholash</a:t>
            </a:r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endParaRPr lang="en-US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3" name="Группа 2"/>
          <p:cNvGrpSpPr/>
          <p:nvPr/>
        </p:nvGrpSpPr>
        <p:grpSpPr>
          <a:xfrm>
            <a:off x="0" y="96694"/>
            <a:ext cx="12205898" cy="925128"/>
            <a:chOff x="0" y="13352"/>
            <a:chExt cx="12205898" cy="925128"/>
          </a:xfrm>
        </p:grpSpPr>
        <p:sp>
          <p:nvSpPr>
            <p:cNvPr id="4" name="Прямоугольник 3"/>
            <p:cNvSpPr/>
            <p:nvPr/>
          </p:nvSpPr>
          <p:spPr>
            <a:xfrm>
              <a:off x="13898" y="223450"/>
              <a:ext cx="12159996" cy="52322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sz="2800" b="1" dirty="0" smtClean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PISA TADQIQOTLARIDA XXI ASR </a:t>
              </a:r>
              <a:r>
                <a:rPr lang="en-US" sz="2800" b="1" dirty="0" err="1" smtClean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KOʻNIKMALARI</a:t>
              </a:r>
              <a:endParaRPr lang="en-US" sz="2800" b="1" dirty="0">
                <a:solidFill>
                  <a:srgbClr val="0903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5" name="Группа 4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</p:grpSpPr>
          <p:sp>
            <p:nvSpPr>
              <p:cNvPr id="6" name="Прямоугольник 5"/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" name="Прямоугольник 6"/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1" name="Rectangle 4"/>
          <p:cNvSpPr>
            <a:spLocks noChangeArrowheads="1"/>
          </p:cNvSpPr>
          <p:nvPr/>
        </p:nvSpPr>
        <p:spPr bwMode="auto">
          <a:xfrm>
            <a:off x="-5650840" y="2990649"/>
            <a:ext cx="210340" cy="63540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 lIns="104121" tIns="52059" rIns="104121" bIns="52059" anchor="ctr">
            <a:spAutoFit/>
          </a:bodyPr>
          <a:lstStyle/>
          <a:p>
            <a:r>
              <a:rPr lang="ru-RU" sz="1725"/>
              <a:t/>
            </a:r>
            <a:br>
              <a:rPr lang="ru-RU" sz="1725"/>
            </a:br>
            <a:endParaRPr lang="ru-RU" sz="1725"/>
          </a:p>
        </p:txBody>
      </p:sp>
      <p:sp>
        <p:nvSpPr>
          <p:cNvPr id="56345" name="Text Box 25"/>
          <p:cNvSpPr txBox="1">
            <a:spLocks noChangeArrowheads="1"/>
          </p:cNvSpPr>
          <p:nvPr/>
        </p:nvSpPr>
        <p:spPr bwMode="auto">
          <a:xfrm>
            <a:off x="5122603" y="1981204"/>
            <a:ext cx="2274552" cy="532326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lIns="104121" tIns="52059" rIns="104121" bIns="52059">
            <a:spAutoFit/>
          </a:bodyPr>
          <a:lstStyle/>
          <a:p>
            <a:pPr algn="ctr">
              <a:defRPr/>
            </a:pPr>
            <a:endParaRPr lang="ru-RU" sz="2775" i="1" dirty="0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457200" y="1028661"/>
            <a:ext cx="11137392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</a:t>
            </a:r>
            <a:r>
              <a:rPr lang="en-US" sz="2800" b="1" i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Matematik</a:t>
            </a:r>
            <a:r>
              <a:rPr lang="en-US" sz="28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i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savodxonlik</a:t>
            </a:r>
            <a:r>
              <a:rPr lang="en-US" sz="2800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8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</a:t>
            </a:r>
            <a:r>
              <a:rPr lang="en-US" sz="2800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bu</a:t>
            </a:r>
            <a:r>
              <a:rPr lang="en-US" sz="28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shaxsning</a:t>
            </a:r>
            <a:r>
              <a:rPr lang="en-US" sz="28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turli</a:t>
            </a:r>
            <a:r>
              <a:rPr lang="en-US" sz="28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hayotiy</a:t>
            </a:r>
            <a:r>
              <a:rPr lang="en-US" sz="28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vaziyatlarda</a:t>
            </a:r>
            <a:r>
              <a:rPr lang="en-US" sz="28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muammoni</a:t>
            </a:r>
            <a:r>
              <a:rPr lang="en-US" sz="28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matematika</a:t>
            </a:r>
            <a:r>
              <a:rPr lang="en-US" sz="28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yordamida</a:t>
            </a:r>
            <a:r>
              <a:rPr lang="en-US" sz="28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i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ifodalay</a:t>
            </a:r>
            <a:r>
              <a:rPr lang="en-US" sz="2800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i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olish</a:t>
            </a:r>
            <a:r>
              <a:rPr lang="en-US" sz="28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sz="2800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muammoni</a:t>
            </a:r>
            <a:r>
              <a:rPr lang="en-US" sz="28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yechishda</a:t>
            </a:r>
            <a:r>
              <a:rPr lang="en-US" sz="28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matematikani</a:t>
            </a:r>
            <a:r>
              <a:rPr lang="en-US" sz="28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i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qo‘llay</a:t>
            </a:r>
            <a:r>
              <a:rPr lang="en-US" sz="28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i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olish</a:t>
            </a:r>
            <a:r>
              <a:rPr lang="en-US" sz="2800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</a:t>
            </a:r>
            <a:r>
              <a:rPr lang="en-US" sz="28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olingan</a:t>
            </a:r>
            <a:r>
              <a:rPr lang="en-US" sz="28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natijalardan</a:t>
            </a:r>
            <a:r>
              <a:rPr lang="en-US" sz="28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  <a:r>
              <a:rPr lang="en-US" sz="2800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muammoning</a:t>
            </a:r>
            <a:r>
              <a:rPr lang="en-US" sz="28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yechmini</a:t>
            </a:r>
            <a:r>
              <a:rPr lang="en-US" sz="28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i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tushuntirishda</a:t>
            </a:r>
            <a:r>
              <a:rPr lang="en-US" sz="2800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i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foydalana</a:t>
            </a:r>
            <a:r>
              <a:rPr lang="en-US" sz="2800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i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olish</a:t>
            </a:r>
            <a:r>
              <a:rPr lang="en-US" sz="2800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qobiliyatidir</a:t>
            </a:r>
            <a:r>
              <a:rPr lang="en-US" sz="28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en-US" sz="28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/>
            <a:r>
              <a:rPr lang="en-US" sz="28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</a:t>
            </a:r>
            <a:endParaRPr lang="en-US" sz="2800" b="1" i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/>
            <a:r>
              <a:rPr lang="en-US" sz="28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</a:t>
            </a:r>
            <a:r>
              <a:rPr lang="en-US" sz="28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 </a:t>
            </a:r>
            <a:r>
              <a:rPr lang="en-US" sz="2800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tabiat</a:t>
            </a:r>
            <a:r>
              <a:rPr lang="en-US" sz="28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</a:t>
            </a:r>
            <a:r>
              <a:rPr lang="en-US" sz="28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janiyatda</a:t>
            </a:r>
            <a:r>
              <a:rPr lang="en-US" sz="28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dush</a:t>
            </a:r>
            <a:r>
              <a:rPr lang="en-US" sz="28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kelinadigan</a:t>
            </a:r>
            <a:r>
              <a:rPr lang="en-US" sz="28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hodisalarini</a:t>
            </a:r>
            <a:r>
              <a:rPr lang="en-US" sz="28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matematik</a:t>
            </a:r>
            <a:r>
              <a:rPr lang="en-US" sz="28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belgi</a:t>
            </a:r>
            <a:r>
              <a:rPr lang="en-US" sz="28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</a:t>
            </a:r>
            <a:r>
              <a:rPr lang="en-US" sz="28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timsollar</a:t>
            </a:r>
            <a:r>
              <a:rPr lang="en-US" sz="28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bilan</a:t>
            </a:r>
            <a:r>
              <a:rPr lang="en-US" sz="28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i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ifodalash</a:t>
            </a:r>
            <a:r>
              <a:rPr lang="en-US" sz="28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sz="2800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ularni</a:t>
            </a:r>
            <a:r>
              <a:rPr lang="en-US" sz="28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i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tushuntirish</a:t>
            </a:r>
            <a:r>
              <a:rPr lang="en-US" sz="28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</a:t>
            </a:r>
            <a:r>
              <a:rPr lang="en-US" sz="28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i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bashorat</a:t>
            </a:r>
            <a:r>
              <a:rPr lang="en-US" sz="2800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i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qilish</a:t>
            </a:r>
            <a:r>
              <a:rPr lang="en-US" sz="2800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</a:t>
            </a:r>
            <a:r>
              <a:rPr lang="en-US" sz="28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matematik</a:t>
            </a:r>
            <a:r>
              <a:rPr lang="en-US" sz="28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mulohaza</a:t>
            </a:r>
            <a:r>
              <a:rPr lang="en-US" sz="28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yuritish</a:t>
            </a:r>
            <a:r>
              <a:rPr lang="en-US" sz="28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sz="2800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matematikaga</a:t>
            </a:r>
            <a:r>
              <a:rPr lang="en-US" sz="28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oid</a:t>
            </a:r>
            <a:r>
              <a:rPr lang="en-US" sz="28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tushunchalar</a:t>
            </a:r>
            <a:r>
              <a:rPr lang="en-US" sz="28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sz="2800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algoritmlar</a:t>
            </a:r>
            <a:r>
              <a:rPr lang="en-US" sz="28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sz="28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faktlar</a:t>
            </a:r>
            <a:r>
              <a:rPr lang="en-US" sz="28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</a:t>
            </a:r>
            <a:r>
              <a:rPr lang="en-US" sz="28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uskunalardan</a:t>
            </a:r>
            <a:r>
              <a:rPr lang="en-US" sz="28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foydalanishni</a:t>
            </a:r>
            <a:r>
              <a:rPr lang="en-US" sz="28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o‘z</a:t>
            </a:r>
            <a:r>
              <a:rPr lang="en-US" sz="28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ichiga</a:t>
            </a:r>
            <a:r>
              <a:rPr lang="en-US" sz="28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oladi</a:t>
            </a:r>
            <a:r>
              <a:rPr lang="en-US" sz="28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pPr algn="just"/>
            <a:r>
              <a:rPr lang="en-US" sz="28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</a:t>
            </a:r>
            <a:endParaRPr lang="en-US" sz="2800" b="1" i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/>
            <a:r>
              <a:rPr lang="en-US" sz="28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</a:t>
            </a:r>
            <a:r>
              <a:rPr lang="en-US" sz="28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 </a:t>
            </a:r>
            <a:r>
              <a:rPr lang="en-US" sz="2800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har</a:t>
            </a:r>
            <a:r>
              <a:rPr lang="en-US" sz="28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bir</a:t>
            </a:r>
            <a:r>
              <a:rPr lang="en-US" sz="28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kishiga</a:t>
            </a:r>
            <a:r>
              <a:rPr lang="en-US" sz="28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matematikaning</a:t>
            </a:r>
            <a:r>
              <a:rPr lang="en-US" sz="28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olamni</a:t>
            </a:r>
            <a:r>
              <a:rPr lang="en-US" sz="28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tushunishda</a:t>
            </a:r>
            <a:r>
              <a:rPr lang="en-US" sz="28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tutgan</a:t>
            </a:r>
            <a:r>
              <a:rPr lang="en-US" sz="28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o‘rnini</a:t>
            </a:r>
            <a:r>
              <a:rPr lang="en-US" sz="28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</a:t>
            </a:r>
            <a:r>
              <a:rPr lang="en-US" sz="28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ahamiyatini</a:t>
            </a:r>
            <a:r>
              <a:rPr lang="en-US" sz="28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anglashga</a:t>
            </a:r>
            <a:r>
              <a:rPr lang="en-US" sz="28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hamda</a:t>
            </a:r>
            <a:r>
              <a:rPr lang="en-US" sz="28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asosli</a:t>
            </a:r>
            <a:r>
              <a:rPr lang="en-US" sz="28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mulohazalar</a:t>
            </a:r>
            <a:r>
              <a:rPr lang="en-US" sz="28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yuritish</a:t>
            </a:r>
            <a:r>
              <a:rPr lang="en-US" sz="28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orqali</a:t>
            </a:r>
            <a:r>
              <a:rPr lang="en-US" sz="28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maqbul</a:t>
            </a:r>
            <a:r>
              <a:rPr lang="en-US" sz="28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qarorlar</a:t>
            </a:r>
            <a:r>
              <a:rPr lang="en-US" sz="28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qabul</a:t>
            </a:r>
            <a:r>
              <a:rPr lang="en-US" sz="28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qilishga</a:t>
            </a:r>
            <a:r>
              <a:rPr lang="en-US" sz="28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yordam</a:t>
            </a:r>
            <a:r>
              <a:rPr lang="en-US" sz="28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beradi</a:t>
            </a:r>
            <a:r>
              <a:rPr lang="en-US" sz="28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 </a:t>
            </a:r>
            <a:endParaRPr lang="ru-RU" sz="28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8" name="Группа 7"/>
          <p:cNvGrpSpPr/>
          <p:nvPr/>
        </p:nvGrpSpPr>
        <p:grpSpPr>
          <a:xfrm>
            <a:off x="0" y="96694"/>
            <a:ext cx="12205898" cy="925128"/>
            <a:chOff x="0" y="13352"/>
            <a:chExt cx="12205898" cy="925128"/>
          </a:xfrm>
        </p:grpSpPr>
        <p:sp>
          <p:nvSpPr>
            <p:cNvPr id="9" name="Прямоугольник 8"/>
            <p:cNvSpPr/>
            <p:nvPr/>
          </p:nvSpPr>
          <p:spPr>
            <a:xfrm>
              <a:off x="13898" y="223450"/>
              <a:ext cx="12159996" cy="52322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sz="2800" b="1" dirty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MATEMATIK </a:t>
              </a:r>
              <a:r>
                <a:rPr lang="en-US" sz="2800" b="1" dirty="0" smtClean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SAVODXONLIK TALQINI </a:t>
              </a:r>
              <a:endParaRPr lang="en-US" sz="2800" b="1" dirty="0">
                <a:solidFill>
                  <a:srgbClr val="0903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10" name="Группа 9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</p:grpSpPr>
          <p:sp>
            <p:nvSpPr>
              <p:cNvPr id="11" name="Прямоугольник 10"/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" name="Прямоугольник 11"/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1" name="Rectangle 4"/>
          <p:cNvSpPr>
            <a:spLocks noChangeArrowheads="1"/>
          </p:cNvSpPr>
          <p:nvPr/>
        </p:nvSpPr>
        <p:spPr bwMode="auto">
          <a:xfrm>
            <a:off x="-5650840" y="2990649"/>
            <a:ext cx="210340" cy="63540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 lIns="104121" tIns="52059" rIns="104121" bIns="52059" anchor="ctr">
            <a:spAutoFit/>
          </a:bodyPr>
          <a:lstStyle/>
          <a:p>
            <a:r>
              <a:rPr lang="ru-RU" sz="1725"/>
              <a:t/>
            </a:r>
            <a:br>
              <a:rPr lang="ru-RU" sz="1725"/>
            </a:br>
            <a:endParaRPr lang="ru-RU" sz="1725"/>
          </a:p>
        </p:txBody>
      </p:sp>
      <p:sp>
        <p:nvSpPr>
          <p:cNvPr id="63493" name="AutoShape 17"/>
          <p:cNvSpPr>
            <a:spLocks noChangeArrowheads="1"/>
          </p:cNvSpPr>
          <p:nvPr/>
        </p:nvSpPr>
        <p:spPr bwMode="auto">
          <a:xfrm>
            <a:off x="798501" y="4694597"/>
            <a:ext cx="3201796" cy="1208796"/>
          </a:xfrm>
          <a:prstGeom prst="roundRect">
            <a:avLst>
              <a:gd name="adj" fmla="val 16667"/>
            </a:avLst>
          </a:prstGeom>
          <a:solidFill>
            <a:srgbClr val="00B0F0"/>
          </a:solidFill>
          <a:ln w="25400">
            <a:solidFill>
              <a:schemeClr val="tx1"/>
            </a:solidFill>
            <a:round/>
          </a:ln>
        </p:spPr>
        <p:txBody>
          <a:bodyPr wrap="none" lIns="104121" tIns="52059" rIns="104121" bIns="52059" anchor="ctr"/>
          <a:lstStyle/>
          <a:p>
            <a:pPr algn="ctr"/>
            <a:r>
              <a:rPr lang="en-US" sz="2400" dirty="0" err="1" smtClean="0">
                <a:solidFill>
                  <a:schemeClr val="bg1"/>
                </a:solidFill>
                <a:latin typeface="Arial Black" panose="020B0A04020102020204" pitchFamily="34" charset="0"/>
              </a:rPr>
              <a:t>Hayotiy</a:t>
            </a:r>
            <a:r>
              <a:rPr lang="en-US" sz="2400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  <a:latin typeface="Arial Black" panose="020B0A04020102020204" pitchFamily="34" charset="0"/>
              </a:rPr>
              <a:t>yechim</a:t>
            </a:r>
            <a:endParaRPr lang="ru-RU" sz="2400" dirty="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  <p:sp>
        <p:nvSpPr>
          <p:cNvPr id="63495" name="AutoShape 19"/>
          <p:cNvSpPr>
            <a:spLocks noChangeArrowheads="1"/>
          </p:cNvSpPr>
          <p:nvPr/>
        </p:nvSpPr>
        <p:spPr bwMode="auto">
          <a:xfrm>
            <a:off x="7556373" y="4687933"/>
            <a:ext cx="3581019" cy="1215460"/>
          </a:xfrm>
          <a:prstGeom prst="roundRect">
            <a:avLst>
              <a:gd name="adj" fmla="val 16667"/>
            </a:avLst>
          </a:prstGeom>
          <a:solidFill>
            <a:srgbClr val="00B050"/>
          </a:solidFill>
          <a:ln w="25400">
            <a:solidFill>
              <a:schemeClr val="tx1"/>
            </a:solidFill>
            <a:round/>
          </a:ln>
        </p:spPr>
        <p:txBody>
          <a:bodyPr wrap="none" lIns="104121" tIns="52059" rIns="104121" bIns="52059" anchor="ctr"/>
          <a:lstStyle/>
          <a:p>
            <a:pPr algn="ctr"/>
            <a:r>
              <a:rPr lang="en-US" sz="2400" dirty="0" err="1" smtClean="0">
                <a:solidFill>
                  <a:schemeClr val="bg1"/>
                </a:solidFill>
                <a:latin typeface="Arial Black" panose="020B0A04020102020204" pitchFamily="34" charset="0"/>
              </a:rPr>
              <a:t>Matematik</a:t>
            </a:r>
            <a:r>
              <a:rPr lang="en-US" sz="2400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  <a:latin typeface="Arial Black" panose="020B0A04020102020204" pitchFamily="34" charset="0"/>
              </a:rPr>
              <a:t>yechim</a:t>
            </a:r>
            <a:endParaRPr lang="ru-RU" sz="2400" dirty="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  <p:sp>
        <p:nvSpPr>
          <p:cNvPr id="63497" name="AutoShape 21"/>
          <p:cNvSpPr>
            <a:spLocks noChangeArrowheads="1"/>
          </p:cNvSpPr>
          <p:nvPr/>
        </p:nvSpPr>
        <p:spPr bwMode="auto">
          <a:xfrm>
            <a:off x="7818237" y="3483587"/>
            <a:ext cx="633758" cy="1162132"/>
          </a:xfrm>
          <a:prstGeom prst="downArrow">
            <a:avLst>
              <a:gd name="adj1" fmla="val 50000"/>
              <a:gd name="adj2" fmla="val 62533"/>
            </a:avLst>
          </a:prstGeom>
          <a:solidFill>
            <a:srgbClr val="FFC000"/>
          </a:solidFill>
          <a:ln w="25400">
            <a:solidFill>
              <a:schemeClr val="tx1"/>
            </a:solidFill>
            <a:miter lim="800000"/>
          </a:ln>
        </p:spPr>
        <p:txBody>
          <a:bodyPr wrap="none" lIns="104121" tIns="52059" rIns="104121" bIns="52059" anchor="ctr"/>
          <a:lstStyle/>
          <a:p>
            <a:endParaRPr lang="ru-RU" sz="1725"/>
          </a:p>
        </p:txBody>
      </p:sp>
      <p:sp>
        <p:nvSpPr>
          <p:cNvPr id="63498" name="AutoShape 22"/>
          <p:cNvSpPr>
            <a:spLocks noChangeArrowheads="1"/>
          </p:cNvSpPr>
          <p:nvPr/>
        </p:nvSpPr>
        <p:spPr bwMode="auto">
          <a:xfrm>
            <a:off x="4224528" y="4812610"/>
            <a:ext cx="3243830" cy="540000"/>
          </a:xfrm>
          <a:prstGeom prst="leftArrow">
            <a:avLst>
              <a:gd name="adj1" fmla="val 50000"/>
              <a:gd name="adj2" fmla="val 161979"/>
            </a:avLst>
          </a:prstGeom>
          <a:solidFill>
            <a:srgbClr val="FFC000"/>
          </a:solidFill>
          <a:ln w="25400">
            <a:solidFill>
              <a:schemeClr val="tx1"/>
            </a:solidFill>
            <a:miter lim="800000"/>
          </a:ln>
        </p:spPr>
        <p:txBody>
          <a:bodyPr wrap="none" lIns="104121" tIns="52059" rIns="104121" bIns="52059" anchor="ctr"/>
          <a:lstStyle/>
          <a:p>
            <a:endParaRPr lang="ru-RU" sz="1725"/>
          </a:p>
        </p:txBody>
      </p:sp>
      <p:sp>
        <p:nvSpPr>
          <p:cNvPr id="63499" name="AutoShape 23"/>
          <p:cNvSpPr>
            <a:spLocks noChangeArrowheads="1"/>
          </p:cNvSpPr>
          <p:nvPr/>
        </p:nvSpPr>
        <p:spPr bwMode="auto">
          <a:xfrm>
            <a:off x="3296116" y="3430258"/>
            <a:ext cx="598548" cy="1162132"/>
          </a:xfrm>
          <a:prstGeom prst="upArrow">
            <a:avLst>
              <a:gd name="adj1" fmla="val 50000"/>
              <a:gd name="adj2" fmla="val 66212"/>
            </a:avLst>
          </a:prstGeom>
          <a:solidFill>
            <a:srgbClr val="FFC000"/>
          </a:solidFill>
          <a:ln w="25400">
            <a:solidFill>
              <a:schemeClr val="tx1"/>
            </a:solidFill>
            <a:miter lim="800000"/>
          </a:ln>
        </p:spPr>
        <p:txBody>
          <a:bodyPr wrap="none" lIns="104121" tIns="52059" rIns="104121" bIns="52059" anchor="ctr"/>
          <a:lstStyle/>
          <a:p>
            <a:endParaRPr lang="ru-RU" sz="1725"/>
          </a:p>
        </p:txBody>
      </p:sp>
      <p:sp>
        <p:nvSpPr>
          <p:cNvPr id="13324" name="Text Box 24"/>
          <p:cNvSpPr txBox="1">
            <a:spLocks noChangeArrowheads="1"/>
          </p:cNvSpPr>
          <p:nvPr/>
        </p:nvSpPr>
        <p:spPr bwMode="auto">
          <a:xfrm>
            <a:off x="868920" y="3788001"/>
            <a:ext cx="2726477" cy="53602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104121" tIns="52059" rIns="104121" bIns="52059">
            <a:spAutoFit/>
          </a:bodyPr>
          <a:lstStyle/>
          <a:p>
            <a:pPr algn="ctr">
              <a:defRPr/>
            </a:pPr>
            <a:r>
              <a:rPr lang="en-US" sz="2800" b="1" i="1" dirty="0" err="1" smtClean="0">
                <a:solidFill>
                  <a:srgbClr val="C00000"/>
                </a:solidFill>
                <a:latin typeface="Arial Narrow" panose="020B0606020202030204" pitchFamily="34" charset="0"/>
              </a:rPr>
              <a:t>Baholash</a:t>
            </a:r>
            <a:endParaRPr lang="ru-RU" sz="2800" b="1" i="1" dirty="0">
              <a:solidFill>
                <a:srgbClr val="C00000"/>
              </a:solidFill>
              <a:latin typeface="Arial Narrow" panose="020B0606020202030204" pitchFamily="34" charset="0"/>
            </a:endParaRPr>
          </a:p>
        </p:txBody>
      </p:sp>
      <p:sp>
        <p:nvSpPr>
          <p:cNvPr id="13326" name="Text Box 26"/>
          <p:cNvSpPr txBox="1">
            <a:spLocks noChangeArrowheads="1"/>
          </p:cNvSpPr>
          <p:nvPr/>
        </p:nvSpPr>
        <p:spPr bwMode="auto">
          <a:xfrm>
            <a:off x="3960688" y="5301217"/>
            <a:ext cx="3593491" cy="53602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104121" tIns="52059" rIns="104121" bIns="52059">
            <a:spAutoFit/>
          </a:bodyPr>
          <a:lstStyle/>
          <a:p>
            <a:pPr algn="ctr">
              <a:defRPr/>
            </a:pPr>
            <a:r>
              <a:rPr lang="en-US" sz="2800" b="1" i="1" dirty="0" err="1" smtClean="0">
                <a:solidFill>
                  <a:srgbClr val="C00000"/>
                </a:solidFill>
                <a:latin typeface="Arial Narrow" panose="020B0606020202030204" pitchFamily="34" charset="0"/>
              </a:rPr>
              <a:t>Talqin</a:t>
            </a:r>
            <a:r>
              <a:rPr lang="en-US" sz="2800" b="1" i="1" dirty="0" smtClean="0">
                <a:solidFill>
                  <a:srgbClr val="C00000"/>
                </a:solidFill>
                <a:latin typeface="Arial Narrow" panose="020B0606020202030204" pitchFamily="34" charset="0"/>
              </a:rPr>
              <a:t> </a:t>
            </a:r>
            <a:r>
              <a:rPr lang="en-US" sz="2800" b="1" i="1" dirty="0" err="1" smtClean="0">
                <a:solidFill>
                  <a:srgbClr val="C00000"/>
                </a:solidFill>
                <a:latin typeface="Arial Narrow" panose="020B0606020202030204" pitchFamily="34" charset="0"/>
              </a:rPr>
              <a:t>qilish</a:t>
            </a:r>
            <a:endParaRPr lang="ru-RU" sz="2800" b="1" i="1" dirty="0">
              <a:solidFill>
                <a:srgbClr val="C00000"/>
              </a:solidFill>
              <a:latin typeface="Arial Narrow" panose="020B0606020202030204" pitchFamily="34" charset="0"/>
            </a:endParaRPr>
          </a:p>
        </p:txBody>
      </p:sp>
      <p:sp>
        <p:nvSpPr>
          <p:cNvPr id="13327" name="Text Box 27"/>
          <p:cNvSpPr txBox="1">
            <a:spLocks noChangeArrowheads="1"/>
          </p:cNvSpPr>
          <p:nvPr/>
        </p:nvSpPr>
        <p:spPr bwMode="auto">
          <a:xfrm>
            <a:off x="7954672" y="3685788"/>
            <a:ext cx="2792493" cy="53602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104121" tIns="52059" rIns="104121" bIns="52059">
            <a:spAutoFit/>
          </a:bodyPr>
          <a:lstStyle/>
          <a:p>
            <a:pPr algn="ctr">
              <a:defRPr/>
            </a:pPr>
            <a:r>
              <a:rPr lang="en-US" sz="2800" b="1" i="1" dirty="0" err="1" smtClean="0">
                <a:solidFill>
                  <a:srgbClr val="C00000"/>
                </a:solidFill>
                <a:latin typeface="Arial Narrow" panose="020B0606020202030204" pitchFamily="34" charset="0"/>
              </a:rPr>
              <a:t>Qo‘llash</a:t>
            </a:r>
            <a:endParaRPr lang="ru-RU" sz="2800" b="1" i="1" dirty="0">
              <a:solidFill>
                <a:srgbClr val="C00000"/>
              </a:solidFill>
              <a:latin typeface="Arial Narrow" panose="020B0606020202030204" pitchFamily="34" charset="0"/>
            </a:endParaRPr>
          </a:p>
        </p:txBody>
      </p:sp>
      <p:grpSp>
        <p:nvGrpSpPr>
          <p:cNvPr id="6" name="Группа 5"/>
          <p:cNvGrpSpPr/>
          <p:nvPr/>
        </p:nvGrpSpPr>
        <p:grpSpPr>
          <a:xfrm>
            <a:off x="3764835" y="2299228"/>
            <a:ext cx="3890565" cy="1084364"/>
            <a:chOff x="3764835" y="2299228"/>
            <a:chExt cx="3890565" cy="1084364"/>
          </a:xfrm>
        </p:grpSpPr>
        <p:sp>
          <p:nvSpPr>
            <p:cNvPr id="63496" name="AutoShape 20"/>
            <p:cNvSpPr>
              <a:spLocks noChangeArrowheads="1"/>
            </p:cNvSpPr>
            <p:nvPr/>
          </p:nvSpPr>
          <p:spPr bwMode="auto">
            <a:xfrm>
              <a:off x="4224528" y="2856962"/>
              <a:ext cx="3195416" cy="526630"/>
            </a:xfrm>
            <a:prstGeom prst="rightArrow">
              <a:avLst>
                <a:gd name="adj1" fmla="val 50000"/>
                <a:gd name="adj2" fmla="val 168750"/>
              </a:avLst>
            </a:prstGeom>
            <a:solidFill>
              <a:srgbClr val="FFC000"/>
            </a:solidFill>
            <a:ln w="25400">
              <a:solidFill>
                <a:schemeClr val="tx1"/>
              </a:solidFill>
              <a:miter lim="800000"/>
            </a:ln>
          </p:spPr>
          <p:txBody>
            <a:bodyPr wrap="none" lIns="104121" tIns="52059" rIns="104121" bIns="52059" anchor="ctr"/>
            <a:lstStyle/>
            <a:p>
              <a:endParaRPr lang="ru-RU" sz="1725"/>
            </a:p>
          </p:txBody>
        </p:sp>
        <p:sp>
          <p:nvSpPr>
            <p:cNvPr id="13328" name="Text Box 32"/>
            <p:cNvSpPr txBox="1">
              <a:spLocks noChangeArrowheads="1"/>
            </p:cNvSpPr>
            <p:nvPr/>
          </p:nvSpPr>
          <p:spPr bwMode="auto">
            <a:xfrm>
              <a:off x="3764835" y="2299228"/>
              <a:ext cx="3890565" cy="536022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lIns="104121" tIns="52059" rIns="104121" bIns="52059">
              <a:spAutoFit/>
            </a:bodyPr>
            <a:lstStyle/>
            <a:p>
              <a:pPr algn="ctr">
                <a:defRPr/>
              </a:pPr>
              <a:r>
                <a:rPr lang="en-US" sz="2800" b="1" i="1" dirty="0" err="1">
                  <a:solidFill>
                    <a:srgbClr val="C00000"/>
                  </a:solidFill>
                  <a:latin typeface="Arial Narrow" panose="020B0606020202030204" pitchFamily="34" charset="0"/>
                </a:rPr>
                <a:t>I</a:t>
              </a:r>
              <a:r>
                <a:rPr lang="en-US" sz="2800" b="1" i="1" dirty="0" err="1" smtClean="0">
                  <a:solidFill>
                    <a:srgbClr val="C00000"/>
                  </a:solidFill>
                  <a:latin typeface="Arial Narrow" panose="020B0606020202030204" pitchFamily="34" charset="0"/>
                </a:rPr>
                <a:t>fodalash</a:t>
              </a:r>
              <a:endParaRPr lang="ru-RU" sz="2800" b="1" i="1" dirty="0">
                <a:solidFill>
                  <a:srgbClr val="C00000"/>
                </a:solidFill>
                <a:latin typeface="Arial Narrow" panose="020B0606020202030204" pitchFamily="34" charset="0"/>
              </a:endParaRPr>
            </a:p>
          </p:txBody>
        </p:sp>
      </p:grpSp>
      <p:grpSp>
        <p:nvGrpSpPr>
          <p:cNvPr id="2" name="Группа 1"/>
          <p:cNvGrpSpPr/>
          <p:nvPr/>
        </p:nvGrpSpPr>
        <p:grpSpPr>
          <a:xfrm>
            <a:off x="437606" y="1512621"/>
            <a:ext cx="4024799" cy="1835415"/>
            <a:chOff x="437606" y="1512621"/>
            <a:chExt cx="4024799" cy="1835415"/>
          </a:xfrm>
        </p:grpSpPr>
        <p:sp>
          <p:nvSpPr>
            <p:cNvPr id="63492" name="AutoShape 15"/>
            <p:cNvSpPr>
              <a:spLocks noChangeArrowheads="1"/>
            </p:cNvSpPr>
            <p:nvPr/>
          </p:nvSpPr>
          <p:spPr bwMode="auto">
            <a:xfrm>
              <a:off x="868919" y="2214790"/>
              <a:ext cx="3201796" cy="1133246"/>
            </a:xfrm>
            <a:prstGeom prst="roundRect">
              <a:avLst>
                <a:gd name="adj" fmla="val 16667"/>
              </a:avLst>
            </a:prstGeom>
            <a:solidFill>
              <a:srgbClr val="00B0F0"/>
            </a:solidFill>
            <a:ln w="25400">
              <a:solidFill>
                <a:schemeClr val="tx1"/>
              </a:solidFill>
              <a:round/>
            </a:ln>
          </p:spPr>
          <p:txBody>
            <a:bodyPr wrap="none" lIns="104121" tIns="52059" rIns="104121" bIns="52059" anchor="ctr"/>
            <a:lstStyle/>
            <a:p>
              <a:pPr algn="ctr"/>
              <a:r>
                <a:rPr lang="en-US" sz="2400" dirty="0" err="1" smtClean="0">
                  <a:solidFill>
                    <a:schemeClr val="bg1"/>
                  </a:solidFill>
                  <a:latin typeface="Arial Black" panose="020B0A04020102020204" pitchFamily="34" charset="0"/>
                </a:rPr>
                <a:t>Hayotiy</a:t>
              </a:r>
              <a:r>
                <a:rPr lang="en-US" sz="2400" dirty="0" smtClean="0">
                  <a:solidFill>
                    <a:schemeClr val="bg1"/>
                  </a:solidFill>
                  <a:latin typeface="Arial Black" panose="020B0A04020102020204" pitchFamily="34" charset="0"/>
                </a:rPr>
                <a:t> </a:t>
              </a:r>
              <a:r>
                <a:rPr lang="en-US" sz="2400" dirty="0" err="1" smtClean="0">
                  <a:solidFill>
                    <a:schemeClr val="bg1"/>
                  </a:solidFill>
                  <a:latin typeface="Arial Black" panose="020B0A04020102020204" pitchFamily="34" charset="0"/>
                </a:rPr>
                <a:t>muammo</a:t>
              </a:r>
              <a:endParaRPr lang="ru-RU" sz="2400" dirty="0">
                <a:solidFill>
                  <a:schemeClr val="bg1"/>
                </a:solidFill>
                <a:latin typeface="Arial Black" panose="020B0A04020102020204" pitchFamily="34" charset="0"/>
              </a:endParaRPr>
            </a:p>
          </p:txBody>
        </p:sp>
        <p:sp>
          <p:nvSpPr>
            <p:cNvPr id="63505" name="Text Box 19"/>
            <p:cNvSpPr txBox="1">
              <a:spLocks noChangeArrowheads="1"/>
            </p:cNvSpPr>
            <p:nvPr/>
          </p:nvSpPr>
          <p:spPr bwMode="auto">
            <a:xfrm>
              <a:off x="437606" y="1512621"/>
              <a:ext cx="4024799" cy="536022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lIns="104121" tIns="52059" rIns="104121" bIns="52059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sz="2800" dirty="0" smtClean="0">
                  <a:solidFill>
                    <a:srgbClr val="0070C0"/>
                  </a:solidFill>
                  <a:latin typeface="Arial Black" panose="020B0A04020102020204" pitchFamily="34" charset="0"/>
                </a:rPr>
                <a:t>Real </a:t>
              </a:r>
              <a:r>
                <a:rPr lang="en-US" sz="2800" dirty="0" err="1" smtClean="0">
                  <a:solidFill>
                    <a:srgbClr val="0070C0"/>
                  </a:solidFill>
                  <a:latin typeface="Arial Black" panose="020B0A04020102020204" pitchFamily="34" charset="0"/>
                </a:rPr>
                <a:t>olam</a:t>
              </a:r>
              <a:endParaRPr lang="ru-RU" sz="2800" dirty="0">
                <a:solidFill>
                  <a:srgbClr val="0070C0"/>
                </a:solidFill>
                <a:latin typeface="Arial Black" panose="020B0A04020102020204" pitchFamily="34" charset="0"/>
              </a:endParaRPr>
            </a:p>
          </p:txBody>
        </p:sp>
      </p:grpSp>
      <p:grpSp>
        <p:nvGrpSpPr>
          <p:cNvPr id="5" name="Группа 4"/>
          <p:cNvGrpSpPr/>
          <p:nvPr/>
        </p:nvGrpSpPr>
        <p:grpSpPr>
          <a:xfrm>
            <a:off x="6706750" y="1510430"/>
            <a:ext cx="5191087" cy="1873161"/>
            <a:chOff x="6706750" y="1510430"/>
            <a:chExt cx="5191087" cy="1873161"/>
          </a:xfrm>
        </p:grpSpPr>
        <p:sp>
          <p:nvSpPr>
            <p:cNvPr id="63494" name="AutoShape 18"/>
            <p:cNvSpPr>
              <a:spLocks noChangeArrowheads="1"/>
            </p:cNvSpPr>
            <p:nvPr/>
          </p:nvSpPr>
          <p:spPr bwMode="auto">
            <a:xfrm>
              <a:off x="7521166" y="2250346"/>
              <a:ext cx="3616226" cy="1133245"/>
            </a:xfrm>
            <a:prstGeom prst="roundRect">
              <a:avLst>
                <a:gd name="adj" fmla="val 16667"/>
              </a:avLst>
            </a:prstGeom>
            <a:solidFill>
              <a:srgbClr val="00B050"/>
            </a:solidFill>
            <a:ln w="25400">
              <a:solidFill>
                <a:schemeClr val="tx1"/>
              </a:solidFill>
              <a:round/>
            </a:ln>
          </p:spPr>
          <p:txBody>
            <a:bodyPr wrap="none" lIns="104121" tIns="52059" rIns="104121" bIns="52059" anchor="ctr"/>
            <a:lstStyle/>
            <a:p>
              <a:pPr algn="ctr"/>
              <a:r>
                <a:rPr lang="en-US" sz="2400" dirty="0" err="1" smtClean="0">
                  <a:solidFill>
                    <a:schemeClr val="bg1"/>
                  </a:solidFill>
                  <a:latin typeface="Arial Black" panose="020B0A04020102020204" pitchFamily="34" charset="0"/>
                </a:rPr>
                <a:t>Matematik</a:t>
              </a:r>
              <a:r>
                <a:rPr lang="en-US" sz="2400" dirty="0" smtClean="0">
                  <a:solidFill>
                    <a:schemeClr val="bg1"/>
                  </a:solidFill>
                  <a:latin typeface="Arial Black" panose="020B0A04020102020204" pitchFamily="34" charset="0"/>
                </a:rPr>
                <a:t> masala</a:t>
              </a:r>
              <a:endParaRPr lang="ru-RU" sz="2400" dirty="0">
                <a:solidFill>
                  <a:schemeClr val="bg1"/>
                </a:solidFill>
                <a:latin typeface="Arial Black" panose="020B0A04020102020204" pitchFamily="34" charset="0"/>
              </a:endParaRPr>
            </a:p>
          </p:txBody>
        </p:sp>
        <p:sp>
          <p:nvSpPr>
            <p:cNvPr id="63506" name="Text Box 20"/>
            <p:cNvSpPr txBox="1">
              <a:spLocks noChangeArrowheads="1"/>
            </p:cNvSpPr>
            <p:nvPr/>
          </p:nvSpPr>
          <p:spPr bwMode="auto">
            <a:xfrm>
              <a:off x="6706750" y="1510430"/>
              <a:ext cx="5191087" cy="536022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lIns="104121" tIns="52059" rIns="104121" bIns="52059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sz="2800" dirty="0" err="1" smtClean="0">
                  <a:solidFill>
                    <a:srgbClr val="00B050"/>
                  </a:solidFill>
                  <a:latin typeface="Arial Black" panose="020B0A04020102020204" pitchFamily="34" charset="0"/>
                </a:rPr>
                <a:t>Matematika</a:t>
              </a:r>
              <a:r>
                <a:rPr lang="en-US" sz="2800" dirty="0" smtClean="0">
                  <a:solidFill>
                    <a:srgbClr val="00B050"/>
                  </a:solidFill>
                  <a:latin typeface="Arial Black" panose="020B0A04020102020204" pitchFamily="34" charset="0"/>
                </a:rPr>
                <a:t> </a:t>
              </a:r>
              <a:r>
                <a:rPr lang="en-US" sz="2800" dirty="0" err="1" smtClean="0">
                  <a:solidFill>
                    <a:srgbClr val="00B050"/>
                  </a:solidFill>
                  <a:latin typeface="Arial Black" panose="020B0A04020102020204" pitchFamily="34" charset="0"/>
                </a:rPr>
                <a:t>olami</a:t>
              </a:r>
              <a:endParaRPr lang="ru-RU" sz="2800" dirty="0">
                <a:solidFill>
                  <a:srgbClr val="00B050"/>
                </a:solidFill>
                <a:latin typeface="Arial Black" panose="020B0A04020102020204" pitchFamily="34" charset="0"/>
              </a:endParaRPr>
            </a:p>
          </p:txBody>
        </p:sp>
      </p:grpSp>
      <p:grpSp>
        <p:nvGrpSpPr>
          <p:cNvPr id="22" name="Группа 21"/>
          <p:cNvGrpSpPr/>
          <p:nvPr/>
        </p:nvGrpSpPr>
        <p:grpSpPr>
          <a:xfrm>
            <a:off x="0" y="96694"/>
            <a:ext cx="12205898" cy="925128"/>
            <a:chOff x="0" y="13352"/>
            <a:chExt cx="12205898" cy="925128"/>
          </a:xfrm>
        </p:grpSpPr>
        <p:sp>
          <p:nvSpPr>
            <p:cNvPr id="23" name="Прямоугольник 22"/>
            <p:cNvSpPr/>
            <p:nvPr/>
          </p:nvSpPr>
          <p:spPr>
            <a:xfrm>
              <a:off x="13898" y="223450"/>
              <a:ext cx="12159996" cy="52322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sz="2800" b="1" dirty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MATEMATIK SAVODXONLIK </a:t>
              </a:r>
              <a:r>
                <a:rPr lang="en-US" sz="2800" b="1" dirty="0" smtClean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TALQINI</a:t>
              </a:r>
              <a:endParaRPr lang="en-US" sz="2800" b="1" dirty="0">
                <a:solidFill>
                  <a:srgbClr val="0903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26" name="Группа 25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</p:grpSpPr>
          <p:sp>
            <p:nvSpPr>
              <p:cNvPr id="27" name="Прямоугольник 26"/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" name="Прямоугольник 27"/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  <p:sp>
        <p:nvSpPr>
          <p:cNvPr id="4" name="Овал 3"/>
          <p:cNvSpPr/>
          <p:nvPr/>
        </p:nvSpPr>
        <p:spPr>
          <a:xfrm>
            <a:off x="4434840" y="3551626"/>
            <a:ext cx="2774792" cy="102162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n-US" sz="2800" b="1" i="1" dirty="0" err="1">
                <a:solidFill>
                  <a:schemeClr val="bg1"/>
                </a:solidFill>
                <a:latin typeface="Arial Narrow" panose="020B0606020202030204" pitchFamily="34" charset="0"/>
              </a:rPr>
              <a:t>Mulohaza</a:t>
            </a:r>
            <a:r>
              <a:rPr lang="en-US" sz="2800" b="1" i="1" dirty="0">
                <a:solidFill>
                  <a:schemeClr val="bg1"/>
                </a:solidFill>
                <a:latin typeface="Arial Narrow" panose="020B0606020202030204" pitchFamily="34" charset="0"/>
              </a:rPr>
              <a:t> </a:t>
            </a:r>
            <a:r>
              <a:rPr lang="en-US" sz="2800" b="1" i="1" dirty="0" err="1">
                <a:solidFill>
                  <a:schemeClr val="bg1"/>
                </a:solidFill>
                <a:latin typeface="Arial Narrow" panose="020B0606020202030204" pitchFamily="34" charset="0"/>
              </a:rPr>
              <a:t>yuritish</a:t>
            </a:r>
            <a:endParaRPr lang="ru-RU" sz="2800" b="1" i="1" dirty="0">
              <a:solidFill>
                <a:schemeClr val="bg1"/>
              </a:solidFill>
              <a:latin typeface="Arial Narrow" panose="020B060602020203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3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3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34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34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34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634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634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634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33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33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634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634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33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33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634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634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493" grpId="0" animBg="1"/>
      <p:bldP spid="63495" grpId="0" animBg="1"/>
      <p:bldP spid="63497" grpId="0" animBg="1"/>
      <p:bldP spid="63498" grpId="0" animBg="1"/>
      <p:bldP spid="63499" grpId="0" animBg="1"/>
      <p:bldP spid="13324" grpId="0"/>
      <p:bldP spid="13326" grpId="0"/>
      <p:bldP spid="13327" grpId="0"/>
      <p:bldP spid="4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Группа 2"/>
          <p:cNvGrpSpPr/>
          <p:nvPr/>
        </p:nvGrpSpPr>
        <p:grpSpPr>
          <a:xfrm>
            <a:off x="74710" y="1498668"/>
            <a:ext cx="2542119" cy="4339111"/>
            <a:chOff x="74710" y="1498668"/>
            <a:chExt cx="2542119" cy="4339111"/>
          </a:xfrm>
        </p:grpSpPr>
        <p:sp>
          <p:nvSpPr>
            <p:cNvPr id="185" name="TextBox 184"/>
            <p:cNvSpPr txBox="1"/>
            <p:nvPr/>
          </p:nvSpPr>
          <p:spPr>
            <a:xfrm>
              <a:off x="74710" y="2687807"/>
              <a:ext cx="2133339" cy="3149972"/>
            </a:xfrm>
            <a:prstGeom prst="rect">
              <a:avLst/>
            </a:prstGeom>
            <a:noFill/>
          </p:spPr>
          <p:txBody>
            <a:bodyPr wrap="square" lIns="193418" tIns="96714" rIns="193418" bIns="96714" rtlCol="0">
              <a:spAutoFit/>
            </a:bodyPr>
            <a:lstStyle/>
            <a:p>
              <a:pPr algn="ctr"/>
              <a:r>
                <a:rPr lang="en-US" sz="2400" b="1" dirty="0" err="1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Turli</a:t>
              </a:r>
              <a:r>
                <a:rPr lang="en-US" sz="2400" b="1" dirty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hayotiy</a:t>
              </a:r>
              <a:r>
                <a:rPr lang="en-US" sz="2400" b="1" dirty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vaziyatlar</a:t>
              </a:r>
              <a:r>
                <a:rPr lang="en-US" sz="2400" b="1" dirty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va</a:t>
              </a:r>
              <a:r>
                <a:rPr lang="en-US" sz="2400" b="1" dirty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 smtClean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muammolarustida</a:t>
              </a:r>
              <a:r>
                <a:rPr lang="en-US" sz="2400" b="1" dirty="0" smtClean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 smtClean="0">
                  <a:solidFill>
                    <a:srgbClr val="C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mulohaza</a:t>
              </a:r>
              <a:r>
                <a:rPr lang="en-US" sz="2400" b="1" dirty="0" smtClean="0">
                  <a:solidFill>
                    <a:srgbClr val="C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solidFill>
                    <a:srgbClr val="C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yuritish</a:t>
              </a:r>
              <a:endParaRPr lang="en-US" sz="24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190" name="Group 21"/>
            <p:cNvGrpSpPr/>
            <p:nvPr/>
          </p:nvGrpSpPr>
          <p:grpSpPr>
            <a:xfrm>
              <a:off x="1427690" y="1498668"/>
              <a:ext cx="1189139" cy="1189139"/>
              <a:chOff x="6270997" y="2567237"/>
              <a:chExt cx="964115" cy="963693"/>
            </a:xfrm>
          </p:grpSpPr>
          <p:sp>
            <p:nvSpPr>
              <p:cNvPr id="191" name="Oval 94"/>
              <p:cNvSpPr>
                <a:spLocks noChangeArrowheads="1"/>
              </p:cNvSpPr>
              <p:nvPr/>
            </p:nvSpPr>
            <p:spPr bwMode="auto">
              <a:xfrm>
                <a:off x="6270997" y="2567237"/>
                <a:ext cx="964115" cy="963693"/>
              </a:xfrm>
              <a:prstGeom prst="ellipse">
                <a:avLst/>
              </a:prstGeom>
              <a:solidFill>
                <a:srgbClr val="FFC000"/>
              </a:solidFill>
              <a:ln w="9525">
                <a:noFill/>
                <a:round/>
              </a:ln>
            </p:spPr>
            <p:txBody>
              <a:bodyPr vert="horz" wrap="square" lIns="121906" tIns="60952" rIns="121906" bIns="60952" numCol="1" anchor="t" anchorCtr="0" compatLnSpc="1"/>
              <a:lstStyle/>
              <a:p>
                <a:endParaRPr lang="en-US" sz="3175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grpSp>
            <p:nvGrpSpPr>
              <p:cNvPr id="192" name="Group 23"/>
              <p:cNvGrpSpPr/>
              <p:nvPr/>
            </p:nvGrpSpPr>
            <p:grpSpPr>
              <a:xfrm>
                <a:off x="6554124" y="2729295"/>
                <a:ext cx="399126" cy="658142"/>
                <a:chOff x="6531329" y="2691707"/>
                <a:chExt cx="444716" cy="733318"/>
              </a:xfrm>
            </p:grpSpPr>
            <p:sp>
              <p:nvSpPr>
                <p:cNvPr id="193" name="Freeform 95"/>
                <p:cNvSpPr/>
                <p:nvPr/>
              </p:nvSpPr>
              <p:spPr bwMode="auto">
                <a:xfrm>
                  <a:off x="6652002" y="3283678"/>
                  <a:ext cx="203371" cy="52742"/>
                </a:xfrm>
                <a:custGeom>
                  <a:avLst/>
                  <a:gdLst>
                    <a:gd name="T0" fmla="*/ 177 w 204"/>
                    <a:gd name="T1" fmla="*/ 0 h 53"/>
                    <a:gd name="T2" fmla="*/ 26 w 204"/>
                    <a:gd name="T3" fmla="*/ 0 h 53"/>
                    <a:gd name="T4" fmla="*/ 0 w 204"/>
                    <a:gd name="T5" fmla="*/ 26 h 53"/>
                    <a:gd name="T6" fmla="*/ 26 w 204"/>
                    <a:gd name="T7" fmla="*/ 53 h 53"/>
                    <a:gd name="T8" fmla="*/ 177 w 204"/>
                    <a:gd name="T9" fmla="*/ 53 h 53"/>
                    <a:gd name="T10" fmla="*/ 204 w 204"/>
                    <a:gd name="T11" fmla="*/ 26 h 53"/>
                    <a:gd name="T12" fmla="*/ 177 w 204"/>
                    <a:gd name="T13" fmla="*/ 0 h 5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204" h="53">
                      <a:moveTo>
                        <a:pt x="177" y="0"/>
                      </a:moveTo>
                      <a:cubicBezTo>
                        <a:pt x="26" y="0"/>
                        <a:pt x="26" y="0"/>
                        <a:pt x="26" y="0"/>
                      </a:cubicBezTo>
                      <a:cubicBezTo>
                        <a:pt x="12" y="0"/>
                        <a:pt x="0" y="12"/>
                        <a:pt x="0" y="26"/>
                      </a:cubicBezTo>
                      <a:cubicBezTo>
                        <a:pt x="0" y="41"/>
                        <a:pt x="12" y="53"/>
                        <a:pt x="26" y="53"/>
                      </a:cubicBezTo>
                      <a:cubicBezTo>
                        <a:pt x="177" y="53"/>
                        <a:pt x="177" y="53"/>
                        <a:pt x="177" y="53"/>
                      </a:cubicBezTo>
                      <a:cubicBezTo>
                        <a:pt x="192" y="53"/>
                        <a:pt x="204" y="41"/>
                        <a:pt x="204" y="26"/>
                      </a:cubicBezTo>
                      <a:cubicBezTo>
                        <a:pt x="204" y="12"/>
                        <a:pt x="192" y="0"/>
                        <a:pt x="177" y="0"/>
                      </a:cubicBezTo>
                      <a:close/>
                    </a:path>
                  </a:pathLst>
                </a:custGeom>
                <a:noFill/>
                <a:ln w="19050" cap="rnd">
                  <a:solidFill>
                    <a:srgbClr val="FFFFFF"/>
                  </a:solidFill>
                  <a:prstDash val="solid"/>
                  <a:rou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vert="horz" wrap="square" lIns="121906" tIns="60952" rIns="121906" bIns="60952" numCol="1" anchor="t" anchorCtr="0" compatLnSpc="1"/>
                <a:lstStyle/>
                <a:p>
                  <a:endParaRPr lang="en-US" sz="3175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194" name="Freeform 96"/>
                <p:cNvSpPr/>
                <p:nvPr/>
              </p:nvSpPr>
              <p:spPr bwMode="auto">
                <a:xfrm>
                  <a:off x="6652002" y="3336419"/>
                  <a:ext cx="203371" cy="54007"/>
                </a:xfrm>
                <a:custGeom>
                  <a:avLst/>
                  <a:gdLst>
                    <a:gd name="T0" fmla="*/ 177 w 204"/>
                    <a:gd name="T1" fmla="*/ 0 h 54"/>
                    <a:gd name="T2" fmla="*/ 26 w 204"/>
                    <a:gd name="T3" fmla="*/ 0 h 54"/>
                    <a:gd name="T4" fmla="*/ 0 w 204"/>
                    <a:gd name="T5" fmla="*/ 27 h 54"/>
                    <a:gd name="T6" fmla="*/ 26 w 204"/>
                    <a:gd name="T7" fmla="*/ 54 h 54"/>
                    <a:gd name="T8" fmla="*/ 177 w 204"/>
                    <a:gd name="T9" fmla="*/ 54 h 54"/>
                    <a:gd name="T10" fmla="*/ 204 w 204"/>
                    <a:gd name="T11" fmla="*/ 27 h 54"/>
                    <a:gd name="T12" fmla="*/ 177 w 204"/>
                    <a:gd name="T13" fmla="*/ 0 h 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204" h="54">
                      <a:moveTo>
                        <a:pt x="177" y="0"/>
                      </a:moveTo>
                      <a:cubicBezTo>
                        <a:pt x="26" y="0"/>
                        <a:pt x="26" y="0"/>
                        <a:pt x="26" y="0"/>
                      </a:cubicBezTo>
                      <a:cubicBezTo>
                        <a:pt x="12" y="0"/>
                        <a:pt x="0" y="12"/>
                        <a:pt x="0" y="27"/>
                      </a:cubicBezTo>
                      <a:cubicBezTo>
                        <a:pt x="0" y="42"/>
                        <a:pt x="12" y="54"/>
                        <a:pt x="26" y="54"/>
                      </a:cubicBezTo>
                      <a:cubicBezTo>
                        <a:pt x="177" y="54"/>
                        <a:pt x="177" y="54"/>
                        <a:pt x="177" y="54"/>
                      </a:cubicBezTo>
                      <a:cubicBezTo>
                        <a:pt x="192" y="54"/>
                        <a:pt x="204" y="42"/>
                        <a:pt x="204" y="27"/>
                      </a:cubicBezTo>
                      <a:cubicBezTo>
                        <a:pt x="204" y="12"/>
                        <a:pt x="192" y="0"/>
                        <a:pt x="177" y="0"/>
                      </a:cubicBezTo>
                      <a:close/>
                    </a:path>
                  </a:pathLst>
                </a:custGeom>
                <a:noFill/>
                <a:ln w="19050" cap="rnd">
                  <a:solidFill>
                    <a:srgbClr val="FFFFFF"/>
                  </a:solidFill>
                  <a:prstDash val="solid"/>
                  <a:rou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vert="horz" wrap="square" lIns="121906" tIns="60952" rIns="121906" bIns="60952" numCol="1" anchor="t" anchorCtr="0" compatLnSpc="1"/>
                <a:lstStyle/>
                <a:p>
                  <a:endParaRPr lang="en-US" sz="3175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195" name="Freeform 97"/>
                <p:cNvSpPr/>
                <p:nvPr/>
              </p:nvSpPr>
              <p:spPr bwMode="auto">
                <a:xfrm>
                  <a:off x="6687866" y="3390427"/>
                  <a:ext cx="131643" cy="34598"/>
                </a:xfrm>
                <a:custGeom>
                  <a:avLst/>
                  <a:gdLst>
                    <a:gd name="T0" fmla="*/ 0 w 132"/>
                    <a:gd name="T1" fmla="*/ 0 h 35"/>
                    <a:gd name="T2" fmla="*/ 66 w 132"/>
                    <a:gd name="T3" fmla="*/ 35 h 35"/>
                    <a:gd name="T4" fmla="*/ 132 w 132"/>
                    <a:gd name="T5" fmla="*/ 0 h 3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132" h="35">
                      <a:moveTo>
                        <a:pt x="0" y="0"/>
                      </a:moveTo>
                      <a:cubicBezTo>
                        <a:pt x="0" y="19"/>
                        <a:pt x="29" y="35"/>
                        <a:pt x="66" y="35"/>
                      </a:cubicBezTo>
                      <a:cubicBezTo>
                        <a:pt x="102" y="35"/>
                        <a:pt x="132" y="19"/>
                        <a:pt x="132" y="0"/>
                      </a:cubicBezTo>
                    </a:path>
                  </a:pathLst>
                </a:custGeom>
                <a:noFill/>
                <a:ln w="19050" cap="rnd">
                  <a:solidFill>
                    <a:srgbClr val="FFFFFF"/>
                  </a:solidFill>
                  <a:prstDash val="solid"/>
                  <a:rou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vert="horz" wrap="square" lIns="121906" tIns="60952" rIns="121906" bIns="60952" numCol="1" anchor="t" anchorCtr="0" compatLnSpc="1"/>
                <a:lstStyle/>
                <a:p>
                  <a:endParaRPr lang="en-US" sz="3175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196" name="Freeform 98"/>
                <p:cNvSpPr/>
                <p:nvPr/>
              </p:nvSpPr>
              <p:spPr bwMode="auto">
                <a:xfrm>
                  <a:off x="6531329" y="2691707"/>
                  <a:ext cx="444716" cy="537964"/>
                </a:xfrm>
                <a:custGeom>
                  <a:avLst/>
                  <a:gdLst>
                    <a:gd name="T0" fmla="*/ 223 w 446"/>
                    <a:gd name="T1" fmla="*/ 0 h 540"/>
                    <a:gd name="T2" fmla="*/ 0 w 446"/>
                    <a:gd name="T3" fmla="*/ 223 h 540"/>
                    <a:gd name="T4" fmla="*/ 62 w 446"/>
                    <a:gd name="T5" fmla="*/ 379 h 540"/>
                    <a:gd name="T6" fmla="*/ 94 w 446"/>
                    <a:gd name="T7" fmla="*/ 440 h 540"/>
                    <a:gd name="T8" fmla="*/ 94 w 446"/>
                    <a:gd name="T9" fmla="*/ 484 h 540"/>
                    <a:gd name="T10" fmla="*/ 150 w 446"/>
                    <a:gd name="T11" fmla="*/ 540 h 540"/>
                    <a:gd name="T12" fmla="*/ 296 w 446"/>
                    <a:gd name="T13" fmla="*/ 540 h 540"/>
                    <a:gd name="T14" fmla="*/ 352 w 446"/>
                    <a:gd name="T15" fmla="*/ 484 h 540"/>
                    <a:gd name="T16" fmla="*/ 352 w 446"/>
                    <a:gd name="T17" fmla="*/ 440 h 540"/>
                    <a:gd name="T18" fmla="*/ 383 w 446"/>
                    <a:gd name="T19" fmla="*/ 379 h 540"/>
                    <a:gd name="T20" fmla="*/ 446 w 446"/>
                    <a:gd name="T21" fmla="*/ 223 h 540"/>
                    <a:gd name="T22" fmla="*/ 223 w 446"/>
                    <a:gd name="T23" fmla="*/ 0 h 5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446" h="540">
                      <a:moveTo>
                        <a:pt x="223" y="0"/>
                      </a:moveTo>
                      <a:cubicBezTo>
                        <a:pt x="99" y="0"/>
                        <a:pt x="0" y="100"/>
                        <a:pt x="0" y="223"/>
                      </a:cubicBezTo>
                      <a:cubicBezTo>
                        <a:pt x="0" y="284"/>
                        <a:pt x="22" y="339"/>
                        <a:pt x="62" y="379"/>
                      </a:cubicBezTo>
                      <a:cubicBezTo>
                        <a:pt x="83" y="399"/>
                        <a:pt x="94" y="415"/>
                        <a:pt x="94" y="440"/>
                      </a:cubicBezTo>
                      <a:cubicBezTo>
                        <a:pt x="94" y="466"/>
                        <a:pt x="94" y="484"/>
                        <a:pt x="94" y="484"/>
                      </a:cubicBezTo>
                      <a:cubicBezTo>
                        <a:pt x="94" y="515"/>
                        <a:pt x="119" y="540"/>
                        <a:pt x="150" y="540"/>
                      </a:cubicBezTo>
                      <a:cubicBezTo>
                        <a:pt x="296" y="540"/>
                        <a:pt x="296" y="540"/>
                        <a:pt x="296" y="540"/>
                      </a:cubicBezTo>
                      <a:cubicBezTo>
                        <a:pt x="327" y="540"/>
                        <a:pt x="352" y="515"/>
                        <a:pt x="352" y="484"/>
                      </a:cubicBezTo>
                      <a:cubicBezTo>
                        <a:pt x="352" y="484"/>
                        <a:pt x="352" y="466"/>
                        <a:pt x="352" y="440"/>
                      </a:cubicBezTo>
                      <a:cubicBezTo>
                        <a:pt x="352" y="415"/>
                        <a:pt x="362" y="399"/>
                        <a:pt x="383" y="379"/>
                      </a:cubicBezTo>
                      <a:cubicBezTo>
                        <a:pt x="423" y="339"/>
                        <a:pt x="446" y="284"/>
                        <a:pt x="446" y="223"/>
                      </a:cubicBezTo>
                      <a:cubicBezTo>
                        <a:pt x="446" y="100"/>
                        <a:pt x="347" y="0"/>
                        <a:pt x="223" y="0"/>
                      </a:cubicBezTo>
                      <a:close/>
                    </a:path>
                  </a:pathLst>
                </a:custGeom>
                <a:noFill/>
                <a:ln w="19050" cap="rnd">
                  <a:solidFill>
                    <a:srgbClr val="FFFFFF"/>
                  </a:solidFill>
                  <a:prstDash val="solid"/>
                  <a:rou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vert="horz" wrap="square" lIns="121906" tIns="60952" rIns="121906" bIns="60952" numCol="1" anchor="t" anchorCtr="0" compatLnSpc="1"/>
                <a:lstStyle/>
                <a:p>
                  <a:endParaRPr lang="en-US" sz="3175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197" name="Freeform 99"/>
                <p:cNvSpPr/>
                <p:nvPr/>
              </p:nvSpPr>
              <p:spPr bwMode="auto">
                <a:xfrm>
                  <a:off x="6652002" y="3229670"/>
                  <a:ext cx="203371" cy="54007"/>
                </a:xfrm>
                <a:custGeom>
                  <a:avLst/>
                  <a:gdLst>
                    <a:gd name="T0" fmla="*/ 177 w 204"/>
                    <a:gd name="T1" fmla="*/ 0 h 54"/>
                    <a:gd name="T2" fmla="*/ 26 w 204"/>
                    <a:gd name="T3" fmla="*/ 0 h 54"/>
                    <a:gd name="T4" fmla="*/ 0 w 204"/>
                    <a:gd name="T5" fmla="*/ 27 h 54"/>
                    <a:gd name="T6" fmla="*/ 26 w 204"/>
                    <a:gd name="T7" fmla="*/ 54 h 54"/>
                    <a:gd name="T8" fmla="*/ 177 w 204"/>
                    <a:gd name="T9" fmla="*/ 54 h 54"/>
                    <a:gd name="T10" fmla="*/ 204 w 204"/>
                    <a:gd name="T11" fmla="*/ 27 h 54"/>
                    <a:gd name="T12" fmla="*/ 177 w 204"/>
                    <a:gd name="T13" fmla="*/ 0 h 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204" h="54">
                      <a:moveTo>
                        <a:pt x="177" y="0"/>
                      </a:moveTo>
                      <a:cubicBezTo>
                        <a:pt x="26" y="0"/>
                        <a:pt x="26" y="0"/>
                        <a:pt x="26" y="0"/>
                      </a:cubicBezTo>
                      <a:cubicBezTo>
                        <a:pt x="12" y="0"/>
                        <a:pt x="0" y="12"/>
                        <a:pt x="0" y="27"/>
                      </a:cubicBezTo>
                      <a:cubicBezTo>
                        <a:pt x="0" y="42"/>
                        <a:pt x="12" y="54"/>
                        <a:pt x="26" y="54"/>
                      </a:cubicBezTo>
                      <a:cubicBezTo>
                        <a:pt x="177" y="54"/>
                        <a:pt x="177" y="54"/>
                        <a:pt x="177" y="54"/>
                      </a:cubicBezTo>
                      <a:cubicBezTo>
                        <a:pt x="192" y="54"/>
                        <a:pt x="204" y="42"/>
                        <a:pt x="204" y="27"/>
                      </a:cubicBezTo>
                      <a:cubicBezTo>
                        <a:pt x="204" y="12"/>
                        <a:pt x="192" y="0"/>
                        <a:pt x="177" y="0"/>
                      </a:cubicBezTo>
                      <a:close/>
                    </a:path>
                  </a:pathLst>
                </a:custGeom>
                <a:noFill/>
                <a:ln w="19050" cap="rnd">
                  <a:solidFill>
                    <a:srgbClr val="FFFFFF"/>
                  </a:solidFill>
                  <a:prstDash val="solid"/>
                  <a:rou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vert="horz" wrap="square" lIns="121906" tIns="60952" rIns="121906" bIns="60952" numCol="1" anchor="t" anchorCtr="0" compatLnSpc="1"/>
                <a:lstStyle/>
                <a:p>
                  <a:endParaRPr lang="en-US" sz="3175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</p:grpSp>
        </p:grpSp>
      </p:grpSp>
      <p:grpSp>
        <p:nvGrpSpPr>
          <p:cNvPr id="4" name="Группа 3"/>
          <p:cNvGrpSpPr/>
          <p:nvPr/>
        </p:nvGrpSpPr>
        <p:grpSpPr>
          <a:xfrm>
            <a:off x="1954038" y="2555417"/>
            <a:ext cx="3149733" cy="3811267"/>
            <a:chOff x="1954038" y="2555417"/>
            <a:chExt cx="3149733" cy="3811267"/>
          </a:xfrm>
        </p:grpSpPr>
        <p:cxnSp>
          <p:nvCxnSpPr>
            <p:cNvPr id="181" name="Straight Connector 54"/>
            <p:cNvCxnSpPr/>
            <p:nvPr/>
          </p:nvCxnSpPr>
          <p:spPr>
            <a:xfrm>
              <a:off x="2070833" y="2555417"/>
              <a:ext cx="855804" cy="1160154"/>
            </a:xfrm>
            <a:prstGeom prst="line">
              <a:avLst/>
            </a:prstGeom>
            <a:ln w="19050" cmpd="sng"/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84" name="TextBox 183"/>
            <p:cNvSpPr txBox="1"/>
            <p:nvPr/>
          </p:nvSpPr>
          <p:spPr>
            <a:xfrm>
              <a:off x="1954038" y="4694040"/>
              <a:ext cx="3149733" cy="1672644"/>
            </a:xfrm>
            <a:prstGeom prst="rect">
              <a:avLst/>
            </a:prstGeom>
            <a:noFill/>
          </p:spPr>
          <p:txBody>
            <a:bodyPr wrap="square" lIns="193418" tIns="96714" rIns="193418" bIns="96714" rtlCol="0">
              <a:spAutoFit/>
            </a:bodyPr>
            <a:lstStyle/>
            <a:p>
              <a:pPr algn="ctr"/>
              <a:r>
                <a:rPr lang="en-US" sz="2400" b="1" dirty="0" err="1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Berilgan</a:t>
              </a:r>
              <a:r>
                <a:rPr lang="en-US" sz="2400" b="1" dirty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muammoni</a:t>
              </a:r>
              <a:r>
                <a:rPr lang="en-US" sz="2400" b="1" dirty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matematik</a:t>
              </a:r>
              <a:r>
                <a:rPr lang="en-US" sz="2400" b="1" dirty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tilda</a:t>
              </a:r>
              <a:r>
                <a:rPr lang="en-US" sz="2400" b="1" dirty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solidFill>
                    <a:srgbClr val="C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ifodalay</a:t>
              </a:r>
              <a:r>
                <a:rPr lang="en-US" sz="2400" b="1" dirty="0">
                  <a:solidFill>
                    <a:srgbClr val="C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solidFill>
                    <a:srgbClr val="C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olish</a:t>
              </a:r>
              <a:endParaRPr lang="ru-RU" sz="24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198" name="Group 36"/>
            <p:cNvGrpSpPr/>
            <p:nvPr/>
          </p:nvGrpSpPr>
          <p:grpSpPr>
            <a:xfrm>
              <a:off x="2707775" y="3502100"/>
              <a:ext cx="1189139" cy="1189139"/>
              <a:chOff x="990600" y="2876550"/>
              <a:chExt cx="1097280" cy="1097280"/>
            </a:xfrm>
          </p:grpSpPr>
          <p:sp>
            <p:nvSpPr>
              <p:cNvPr id="199" name="Oval 94"/>
              <p:cNvSpPr>
                <a:spLocks noChangeArrowheads="1"/>
              </p:cNvSpPr>
              <p:nvPr/>
            </p:nvSpPr>
            <p:spPr bwMode="auto">
              <a:xfrm>
                <a:off x="990600" y="2876550"/>
                <a:ext cx="1097280" cy="1097280"/>
              </a:xfrm>
              <a:prstGeom prst="ellipse">
                <a:avLst/>
              </a:prstGeom>
              <a:solidFill>
                <a:srgbClr val="C00000"/>
              </a:solidFill>
              <a:ln w="9525">
                <a:noFill/>
                <a:round/>
              </a:ln>
            </p:spPr>
            <p:txBody>
              <a:bodyPr vert="horz" wrap="square" lIns="121906" tIns="60952" rIns="121906" bIns="60952" numCol="1" anchor="t" anchorCtr="0" compatLnSpc="1"/>
              <a:lstStyle/>
              <a:p>
                <a:endParaRPr lang="en-US" sz="3175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pic>
            <p:nvPicPr>
              <p:cNvPr id="200" name="Picture 38"/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1139613" y="3247117"/>
                <a:ext cx="799254" cy="356146"/>
              </a:xfrm>
              <a:prstGeom prst="rect">
                <a:avLst/>
              </a:prstGeom>
            </p:spPr>
          </p:pic>
        </p:grpSp>
      </p:grpSp>
      <p:grpSp>
        <p:nvGrpSpPr>
          <p:cNvPr id="7" name="Группа 6"/>
          <p:cNvGrpSpPr/>
          <p:nvPr/>
        </p:nvGrpSpPr>
        <p:grpSpPr>
          <a:xfrm>
            <a:off x="5490621" y="3232504"/>
            <a:ext cx="3889219" cy="3325160"/>
            <a:chOff x="5490621" y="3232504"/>
            <a:chExt cx="3889219" cy="3325160"/>
          </a:xfrm>
        </p:grpSpPr>
        <p:cxnSp>
          <p:nvCxnSpPr>
            <p:cNvPr id="183" name="Straight Connector 60"/>
            <p:cNvCxnSpPr/>
            <p:nvPr/>
          </p:nvCxnSpPr>
          <p:spPr>
            <a:xfrm>
              <a:off x="5490621" y="3232504"/>
              <a:ext cx="1202753" cy="938670"/>
            </a:xfrm>
            <a:prstGeom prst="line">
              <a:avLst/>
            </a:prstGeom>
            <a:ln w="19050" cmpd="sng">
              <a:solidFill>
                <a:schemeClr val="accent3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86" name="TextBox 185"/>
            <p:cNvSpPr txBox="1"/>
            <p:nvPr/>
          </p:nvSpPr>
          <p:spPr>
            <a:xfrm>
              <a:off x="5690507" y="5254351"/>
              <a:ext cx="3689333" cy="1303313"/>
            </a:xfrm>
            <a:prstGeom prst="rect">
              <a:avLst/>
            </a:prstGeom>
            <a:noFill/>
          </p:spPr>
          <p:txBody>
            <a:bodyPr wrap="square" lIns="193418" tIns="96714" rIns="193418" bIns="96714" rtlCol="0">
              <a:spAutoFit/>
            </a:bodyPr>
            <a:lstStyle/>
            <a:p>
              <a:pPr lvl="0" algn="ctr"/>
              <a:r>
                <a:rPr lang="en-US" sz="2400" b="1" dirty="0" err="1" smtClean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Matematik</a:t>
              </a:r>
              <a:r>
                <a:rPr lang="en-US" sz="2400" b="1" dirty="0" smtClean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 smtClean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yechimni</a:t>
              </a:r>
              <a:r>
                <a:rPr lang="en-US" sz="2400" b="1" dirty="0" smtClean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 smtClean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muammoning</a:t>
              </a:r>
              <a:r>
                <a:rPr lang="en-US" sz="2400" b="1" dirty="0" smtClean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 smtClean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yechimi</a:t>
              </a:r>
              <a:r>
                <a:rPr lang="en-US" sz="2400" b="1" dirty="0" smtClean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 smtClean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sifatida</a:t>
              </a:r>
              <a:r>
                <a:rPr lang="en-US" sz="2400" b="1" dirty="0" smtClean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solidFill>
                    <a:srgbClr val="C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talqin</a:t>
              </a:r>
              <a:r>
                <a:rPr lang="en-US" sz="2400" b="1" dirty="0">
                  <a:solidFill>
                    <a:srgbClr val="C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solidFill>
                    <a:srgbClr val="C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qilish</a:t>
              </a:r>
              <a:endParaRPr lang="en-US" sz="24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204" name="Group 42"/>
            <p:cNvGrpSpPr/>
            <p:nvPr/>
          </p:nvGrpSpPr>
          <p:grpSpPr>
            <a:xfrm>
              <a:off x="6552376" y="3925560"/>
              <a:ext cx="1189139" cy="1189139"/>
              <a:chOff x="3911600" y="2876550"/>
              <a:chExt cx="1097280" cy="1097280"/>
            </a:xfrm>
          </p:grpSpPr>
          <p:sp>
            <p:nvSpPr>
              <p:cNvPr id="205" name="Oval 94"/>
              <p:cNvSpPr>
                <a:spLocks noChangeArrowheads="1"/>
              </p:cNvSpPr>
              <p:nvPr/>
            </p:nvSpPr>
            <p:spPr bwMode="auto">
              <a:xfrm>
                <a:off x="3911600" y="2876550"/>
                <a:ext cx="1097280" cy="1097280"/>
              </a:xfrm>
              <a:prstGeom prst="ellipse">
                <a:avLst/>
              </a:prstGeom>
              <a:solidFill>
                <a:srgbClr val="00B050"/>
              </a:solidFill>
              <a:ln w="9525">
                <a:noFill/>
                <a:round/>
              </a:ln>
            </p:spPr>
            <p:txBody>
              <a:bodyPr vert="horz" wrap="square" lIns="121906" tIns="60952" rIns="121906" bIns="60952" numCol="1" anchor="t" anchorCtr="0" compatLnSpc="1"/>
              <a:lstStyle/>
              <a:p>
                <a:endParaRPr lang="en-US" sz="3175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pic>
            <p:nvPicPr>
              <p:cNvPr id="206" name="Picture 44"/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4095038" y="3147907"/>
                <a:ext cx="730404" cy="554566"/>
              </a:xfrm>
              <a:prstGeom prst="rect">
                <a:avLst/>
              </a:prstGeom>
            </p:spPr>
          </p:pic>
        </p:grpSp>
      </p:grpSp>
      <p:grpSp>
        <p:nvGrpSpPr>
          <p:cNvPr id="8" name="Группа 7"/>
          <p:cNvGrpSpPr/>
          <p:nvPr/>
        </p:nvGrpSpPr>
        <p:grpSpPr>
          <a:xfrm>
            <a:off x="7447963" y="1275566"/>
            <a:ext cx="2876917" cy="2824120"/>
            <a:chOff x="7447963" y="1275566"/>
            <a:chExt cx="2876917" cy="2824120"/>
          </a:xfrm>
        </p:grpSpPr>
        <p:sp>
          <p:nvSpPr>
            <p:cNvPr id="187" name="TextBox 186"/>
            <p:cNvSpPr txBox="1"/>
            <p:nvPr/>
          </p:nvSpPr>
          <p:spPr>
            <a:xfrm>
              <a:off x="7447963" y="1275566"/>
              <a:ext cx="2876917" cy="933981"/>
            </a:xfrm>
            <a:prstGeom prst="rect">
              <a:avLst/>
            </a:prstGeom>
            <a:noFill/>
          </p:spPr>
          <p:txBody>
            <a:bodyPr wrap="square" lIns="193418" tIns="96714" rIns="193418" bIns="96714" rtlCol="0">
              <a:spAutoFit/>
            </a:bodyPr>
            <a:lstStyle/>
            <a:p>
              <a:pPr algn="ctr"/>
              <a:r>
                <a:rPr lang="en-US" sz="2400" b="1" dirty="0" err="1" smtClean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Yechimni</a:t>
              </a:r>
              <a:r>
                <a:rPr lang="en-US" sz="2400" b="1" dirty="0" smtClean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 smtClean="0">
                  <a:solidFill>
                    <a:srgbClr val="C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baholash</a:t>
              </a:r>
              <a:endParaRPr lang="en-US" sz="24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210" name="Group 51"/>
            <p:cNvGrpSpPr/>
            <p:nvPr/>
          </p:nvGrpSpPr>
          <p:grpSpPr>
            <a:xfrm>
              <a:off x="8396679" y="2252750"/>
              <a:ext cx="1189139" cy="1189139"/>
              <a:chOff x="6019800" y="1352550"/>
              <a:chExt cx="891964" cy="891964"/>
            </a:xfrm>
          </p:grpSpPr>
          <p:sp>
            <p:nvSpPr>
              <p:cNvPr id="211" name="Oval 94"/>
              <p:cNvSpPr>
                <a:spLocks noChangeArrowheads="1"/>
              </p:cNvSpPr>
              <p:nvPr/>
            </p:nvSpPr>
            <p:spPr bwMode="auto">
              <a:xfrm>
                <a:off x="6019800" y="1352550"/>
                <a:ext cx="891964" cy="891964"/>
              </a:xfrm>
              <a:prstGeom prst="ellipse">
                <a:avLst/>
              </a:prstGeom>
              <a:solidFill>
                <a:schemeClr val="accent5"/>
              </a:solidFill>
              <a:ln w="9525">
                <a:noFill/>
                <a:round/>
              </a:ln>
            </p:spPr>
            <p:txBody>
              <a:bodyPr vert="horz" wrap="square" lIns="121906" tIns="60952" rIns="121906" bIns="60952" numCol="1" anchor="t" anchorCtr="0" compatLnSpc="1"/>
              <a:lstStyle/>
              <a:p>
                <a:endParaRPr lang="en-US" sz="3175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pic>
            <p:nvPicPr>
              <p:cNvPr id="212" name="Picture 50"/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6174317" y="1592792"/>
                <a:ext cx="582930" cy="411480"/>
              </a:xfrm>
              <a:prstGeom prst="rect">
                <a:avLst/>
              </a:prstGeom>
            </p:spPr>
          </p:pic>
        </p:grpSp>
        <p:cxnSp>
          <p:nvCxnSpPr>
            <p:cNvPr id="213" name="Straight Connector 62"/>
            <p:cNvCxnSpPr>
              <a:stCxn id="205" idx="7"/>
              <a:endCxn id="211" idx="3"/>
            </p:cNvCxnSpPr>
            <p:nvPr/>
          </p:nvCxnSpPr>
          <p:spPr>
            <a:xfrm flipV="1">
              <a:off x="7567361" y="3267723"/>
              <a:ext cx="1003463" cy="831963"/>
            </a:xfrm>
            <a:prstGeom prst="line">
              <a:avLst/>
            </a:prstGeom>
            <a:ln w="19050" cmpd="sng">
              <a:solidFill>
                <a:schemeClr val="accent4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" name="Группа 8"/>
          <p:cNvGrpSpPr/>
          <p:nvPr/>
        </p:nvGrpSpPr>
        <p:grpSpPr>
          <a:xfrm>
            <a:off x="9561004" y="1440048"/>
            <a:ext cx="2522525" cy="4413469"/>
            <a:chOff x="9561004" y="1440048"/>
            <a:chExt cx="2522525" cy="4413469"/>
          </a:xfrm>
        </p:grpSpPr>
        <p:sp>
          <p:nvSpPr>
            <p:cNvPr id="188" name="TextBox 187"/>
            <p:cNvSpPr txBox="1"/>
            <p:nvPr/>
          </p:nvSpPr>
          <p:spPr>
            <a:xfrm>
              <a:off x="9685032" y="3072877"/>
              <a:ext cx="2398497" cy="2780640"/>
            </a:xfrm>
            <a:prstGeom prst="rect">
              <a:avLst/>
            </a:prstGeom>
            <a:noFill/>
          </p:spPr>
          <p:txBody>
            <a:bodyPr wrap="square" lIns="193418" tIns="96714" rIns="193418" bIns="96714" rtlCol="0">
              <a:spAutoFit/>
            </a:bodyPr>
            <a:lstStyle/>
            <a:p>
              <a:pPr algn="ctr"/>
              <a:r>
                <a:rPr lang="en-US" sz="2400" b="1" dirty="0" err="1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Hodisalarni</a:t>
              </a:r>
              <a:r>
                <a:rPr lang="en-US" sz="2400" b="1" dirty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 smtClean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tushunish</a:t>
              </a:r>
              <a:r>
                <a:rPr lang="en-US" sz="2400" b="1" dirty="0" smtClean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va</a:t>
              </a:r>
              <a:r>
                <a:rPr lang="en-US" sz="2400" b="1" dirty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 smtClean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bashorat</a:t>
              </a:r>
              <a:r>
                <a:rPr lang="en-US" sz="2400" b="1" dirty="0" smtClean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 smtClean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qilish</a:t>
              </a:r>
              <a:r>
                <a:rPr lang="en-US" sz="2400" b="1" dirty="0" smtClean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, </a:t>
              </a:r>
              <a:r>
                <a:rPr lang="en-US" sz="2400" b="1" dirty="0" err="1" smtClean="0">
                  <a:solidFill>
                    <a:srgbClr val="C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maqbul</a:t>
              </a:r>
              <a:r>
                <a:rPr lang="en-US" sz="2400" b="1" dirty="0" smtClean="0">
                  <a:solidFill>
                    <a:srgbClr val="C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 smtClean="0">
                  <a:solidFill>
                    <a:srgbClr val="C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yechimlar</a:t>
              </a:r>
              <a:r>
                <a:rPr lang="en-US" sz="2400" b="1" dirty="0" smtClean="0">
                  <a:solidFill>
                    <a:srgbClr val="C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 smtClean="0">
                  <a:solidFill>
                    <a:srgbClr val="C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qabul</a:t>
              </a:r>
              <a:r>
                <a:rPr lang="en-US" sz="2400" b="1" dirty="0" smtClean="0">
                  <a:solidFill>
                    <a:srgbClr val="C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 smtClean="0">
                  <a:solidFill>
                    <a:srgbClr val="C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qilish</a:t>
              </a:r>
              <a:endParaRPr lang="en-US" sz="24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grpSp>
          <p:nvGrpSpPr>
            <p:cNvPr id="207" name="Group 52"/>
            <p:cNvGrpSpPr/>
            <p:nvPr/>
          </p:nvGrpSpPr>
          <p:grpSpPr>
            <a:xfrm>
              <a:off x="10225254" y="1440048"/>
              <a:ext cx="1189139" cy="1189139"/>
              <a:chOff x="7669318" y="2038350"/>
              <a:chExt cx="891964" cy="891964"/>
            </a:xfrm>
            <a:solidFill>
              <a:srgbClr val="00B0F0"/>
            </a:solidFill>
          </p:grpSpPr>
          <p:sp>
            <p:nvSpPr>
              <p:cNvPr id="208" name="Oval 12"/>
              <p:cNvSpPr>
                <a:spLocks noChangeArrowheads="1"/>
              </p:cNvSpPr>
              <p:nvPr/>
            </p:nvSpPr>
            <p:spPr bwMode="auto">
              <a:xfrm>
                <a:off x="7669318" y="2038350"/>
                <a:ext cx="891964" cy="891964"/>
              </a:xfrm>
              <a:prstGeom prst="ellipse">
                <a:avLst/>
              </a:prstGeom>
              <a:grpFill/>
              <a:ln w="9525">
                <a:noFill/>
                <a:round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06" tIns="60952" rIns="121906" bIns="60952" numCol="1" anchor="t" anchorCtr="0" compatLnSpc="1"/>
              <a:lstStyle/>
              <a:p>
                <a:endParaRPr lang="en-US" sz="3175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pic>
            <p:nvPicPr>
              <p:cNvPr id="209" name="Picture 48"/>
              <p:cNvPicPr>
                <a:picLocks noChangeAspect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7809447" y="2295237"/>
                <a:ext cx="665470" cy="378190"/>
              </a:xfrm>
              <a:prstGeom prst="rect">
                <a:avLst/>
              </a:prstGeom>
              <a:grpFill/>
            </p:spPr>
          </p:pic>
        </p:grpSp>
        <p:cxnSp>
          <p:nvCxnSpPr>
            <p:cNvPr id="214" name="Straight Connector 66"/>
            <p:cNvCxnSpPr/>
            <p:nvPr/>
          </p:nvCxnSpPr>
          <p:spPr>
            <a:xfrm flipV="1">
              <a:off x="9561004" y="2297047"/>
              <a:ext cx="763876" cy="362251"/>
            </a:xfrm>
            <a:prstGeom prst="line">
              <a:avLst/>
            </a:prstGeom>
            <a:ln w="19050" cmpd="sng">
              <a:solidFill>
                <a:schemeClr val="accent5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" name="Группа 5"/>
          <p:cNvGrpSpPr/>
          <p:nvPr/>
        </p:nvGrpSpPr>
        <p:grpSpPr>
          <a:xfrm>
            <a:off x="3016894" y="1357709"/>
            <a:ext cx="4640723" cy="2443184"/>
            <a:chOff x="3016894" y="1357709"/>
            <a:chExt cx="4640723" cy="2443184"/>
          </a:xfrm>
        </p:grpSpPr>
        <p:cxnSp>
          <p:nvCxnSpPr>
            <p:cNvPr id="182" name="Straight Connector 57"/>
            <p:cNvCxnSpPr/>
            <p:nvPr/>
          </p:nvCxnSpPr>
          <p:spPr>
            <a:xfrm flipH="1">
              <a:off x="3802010" y="3252321"/>
              <a:ext cx="830255" cy="548572"/>
            </a:xfrm>
            <a:prstGeom prst="line">
              <a:avLst/>
            </a:prstGeom>
            <a:ln w="19050" cmpd="sng">
              <a:solidFill>
                <a:schemeClr val="accent2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01" name="Group 39"/>
            <p:cNvGrpSpPr/>
            <p:nvPr/>
          </p:nvGrpSpPr>
          <p:grpSpPr>
            <a:xfrm>
              <a:off x="4484982" y="2308796"/>
              <a:ext cx="1189139" cy="1189139"/>
              <a:chOff x="2535767" y="2876550"/>
              <a:chExt cx="1097280" cy="1097280"/>
            </a:xfrm>
          </p:grpSpPr>
          <p:sp>
            <p:nvSpPr>
              <p:cNvPr id="202" name="Oval 94"/>
              <p:cNvSpPr>
                <a:spLocks noChangeArrowheads="1"/>
              </p:cNvSpPr>
              <p:nvPr/>
            </p:nvSpPr>
            <p:spPr bwMode="auto">
              <a:xfrm>
                <a:off x="2535767" y="2876550"/>
                <a:ext cx="1097280" cy="1097280"/>
              </a:xfrm>
              <a:prstGeom prst="ellipse">
                <a:avLst/>
              </a:prstGeom>
              <a:solidFill>
                <a:schemeClr val="accent3"/>
              </a:solidFill>
              <a:ln w="9525">
                <a:noFill/>
                <a:round/>
              </a:ln>
            </p:spPr>
            <p:txBody>
              <a:bodyPr vert="horz" wrap="square" lIns="121906" tIns="60952" rIns="121906" bIns="60952" numCol="1" anchor="t" anchorCtr="0" compatLnSpc="1"/>
              <a:lstStyle/>
              <a:p>
                <a:endParaRPr lang="en-US" sz="3175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pic>
            <p:nvPicPr>
              <p:cNvPr id="203" name="Picture 41"/>
              <p:cNvPicPr>
                <a:picLocks noChangeAspect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2810650" y="2981703"/>
                <a:ext cx="639516" cy="811690"/>
              </a:xfrm>
              <a:prstGeom prst="rect">
                <a:avLst/>
              </a:prstGeom>
            </p:spPr>
          </p:pic>
        </p:grpSp>
        <p:sp>
          <p:nvSpPr>
            <p:cNvPr id="5" name="Прямоугольник 4"/>
            <p:cNvSpPr/>
            <p:nvPr/>
          </p:nvSpPr>
          <p:spPr>
            <a:xfrm>
              <a:off x="3016894" y="1357709"/>
              <a:ext cx="4640723" cy="933981"/>
            </a:xfrm>
            <a:prstGeom prst="rect">
              <a:avLst/>
            </a:prstGeom>
          </p:spPr>
          <p:txBody>
            <a:bodyPr wrap="square" lIns="193418" tIns="96714" rIns="193418" bIns="96714">
              <a:spAutoFit/>
            </a:bodyPr>
            <a:lstStyle/>
            <a:p>
              <a:pPr algn="ctr"/>
              <a:r>
                <a:rPr lang="en-US" sz="2400" b="1" dirty="0" err="1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Muammoni</a:t>
              </a:r>
              <a:r>
                <a:rPr lang="en-US" sz="2400" b="1" dirty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yechishda</a:t>
              </a:r>
              <a:r>
                <a:rPr lang="en-US" sz="2400" b="1" dirty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matematikani</a:t>
              </a:r>
              <a:r>
                <a:rPr lang="en-US" sz="2400" b="1" dirty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 smtClean="0">
                  <a:solidFill>
                    <a:srgbClr val="C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qo‘llay</a:t>
              </a:r>
              <a:r>
                <a:rPr lang="en-US" sz="2400" b="1" dirty="0" smtClean="0">
                  <a:solidFill>
                    <a:srgbClr val="C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solidFill>
                    <a:srgbClr val="C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olish</a:t>
              </a:r>
              <a:endParaRPr lang="en-US" sz="24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37" name="Группа 36"/>
          <p:cNvGrpSpPr/>
          <p:nvPr/>
        </p:nvGrpSpPr>
        <p:grpSpPr>
          <a:xfrm>
            <a:off x="0" y="96694"/>
            <a:ext cx="12205898" cy="925128"/>
            <a:chOff x="0" y="13352"/>
            <a:chExt cx="12205898" cy="925128"/>
          </a:xfrm>
        </p:grpSpPr>
        <p:sp>
          <p:nvSpPr>
            <p:cNvPr id="38" name="Прямоугольник 37"/>
            <p:cNvSpPr/>
            <p:nvPr/>
          </p:nvSpPr>
          <p:spPr>
            <a:xfrm>
              <a:off x="13898" y="223450"/>
              <a:ext cx="12159996" cy="52322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sz="2800" b="1" dirty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MATEMATIK SAVODXONLIK </a:t>
              </a:r>
              <a:r>
                <a:rPr lang="en-US" sz="2800" b="1" dirty="0" smtClean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TALQINI</a:t>
              </a:r>
              <a:endParaRPr lang="en-US" sz="2800" b="1" dirty="0">
                <a:solidFill>
                  <a:srgbClr val="0903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39" name="Группа 38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</p:grpSpPr>
          <p:sp>
            <p:nvSpPr>
              <p:cNvPr id="40" name="Прямоугольник 39"/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" name="Прямоугольник 40"/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/>
          <p:cNvGrpSpPr/>
          <p:nvPr/>
        </p:nvGrpSpPr>
        <p:grpSpPr>
          <a:xfrm>
            <a:off x="0" y="96694"/>
            <a:ext cx="12205898" cy="1164205"/>
            <a:chOff x="0" y="13352"/>
            <a:chExt cx="12205898" cy="1164205"/>
          </a:xfrm>
        </p:grpSpPr>
        <p:sp>
          <p:nvSpPr>
            <p:cNvPr id="3" name="Прямоугольник 2"/>
            <p:cNvSpPr/>
            <p:nvPr/>
          </p:nvSpPr>
          <p:spPr>
            <a:xfrm>
              <a:off x="13898" y="223450"/>
              <a:ext cx="12159996" cy="954107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sz="2800" b="1" dirty="0" smtClean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FOYDALANISH </a:t>
              </a:r>
              <a:r>
                <a:rPr lang="en-US" sz="2800" b="1" dirty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TAVSIYA </a:t>
              </a:r>
              <a:r>
                <a:rPr lang="en-US" sz="2800" b="1" dirty="0" smtClean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ETILADIGAN ADABIYOTLAR </a:t>
              </a:r>
              <a:r>
                <a:rPr lang="en-US" sz="2800" b="1" dirty="0" err="1" smtClean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ROʻYXATI</a:t>
              </a:r>
              <a:r>
                <a:rPr lang="en-US" sz="2800" b="1" dirty="0" smtClean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: </a:t>
              </a:r>
              <a:endParaRPr lang="en-US" sz="2800" b="1" dirty="0">
                <a:solidFill>
                  <a:srgbClr val="0903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algn="ctr"/>
              <a:r>
                <a:rPr lang="en-US" sz="2800" b="1" dirty="0" smtClean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endParaRPr lang="sv-SE" sz="2800" b="1" dirty="0">
                <a:solidFill>
                  <a:srgbClr val="0903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4" name="Группа 3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</p:grpSpPr>
          <p:sp>
            <p:nvSpPr>
              <p:cNvPr id="5" name="Прямоугольник 4"/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" name="Прямоугольник 5"/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  <p:sp>
        <p:nvSpPr>
          <p:cNvPr id="7" name="Прямоугольник 6"/>
          <p:cNvSpPr/>
          <p:nvPr/>
        </p:nvSpPr>
        <p:spPr>
          <a:xfrm>
            <a:off x="269507" y="1368404"/>
            <a:ext cx="11704320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/>
              <a:tabLst>
                <a:tab pos="355600" algn="l"/>
              </a:tabLst>
            </a:pPr>
            <a:r>
              <a:rPr lang="en-US" dirty="0" err="1" smtClean="0"/>
              <a:t>A.Ismailov</a:t>
            </a:r>
            <a:r>
              <a:rPr lang="en-US" dirty="0"/>
              <a:t>, </a:t>
            </a:r>
            <a:r>
              <a:rPr lang="en-US" dirty="0" err="1"/>
              <a:t>B.Xaydarov</a:t>
            </a:r>
            <a:r>
              <a:rPr lang="en-US" dirty="0"/>
              <a:t>, </a:t>
            </a:r>
            <a:r>
              <a:rPr lang="en-US" dirty="0" err="1"/>
              <a:t>N.Karimov</a:t>
            </a:r>
            <a:r>
              <a:rPr lang="en-US" dirty="0"/>
              <a:t>, </a:t>
            </a:r>
            <a:r>
              <a:rPr lang="en-US" dirty="0" err="1"/>
              <a:t>Sh.Ismailov</a:t>
            </a:r>
            <a:r>
              <a:rPr lang="en-US" dirty="0"/>
              <a:t>, </a:t>
            </a:r>
            <a:r>
              <a:rPr lang="en-US" dirty="0" err="1"/>
              <a:t>Xalqaro</a:t>
            </a:r>
            <a:r>
              <a:rPr lang="en-US" dirty="0"/>
              <a:t> </a:t>
            </a:r>
            <a:r>
              <a:rPr lang="en-US" dirty="0" err="1"/>
              <a:t>tadqiqotlarda</a:t>
            </a:r>
            <a:r>
              <a:rPr lang="en-US" dirty="0"/>
              <a:t> </a:t>
            </a:r>
            <a:r>
              <a:rPr lang="en-US" dirty="0" err="1" smtClean="0"/>
              <a:t>o‘quvchilarning</a:t>
            </a:r>
            <a:r>
              <a:rPr lang="en-US" dirty="0" smtClean="0"/>
              <a:t> </a:t>
            </a:r>
            <a:r>
              <a:rPr lang="en-US" dirty="0" err="1"/>
              <a:t>matematik</a:t>
            </a:r>
            <a:r>
              <a:rPr lang="en-US" dirty="0"/>
              <a:t> </a:t>
            </a:r>
            <a:r>
              <a:rPr lang="en-US" dirty="0" err="1"/>
              <a:t>savodxonligini</a:t>
            </a:r>
            <a:r>
              <a:rPr lang="en-US" dirty="0"/>
              <a:t> </a:t>
            </a:r>
            <a:r>
              <a:rPr lang="en-US" dirty="0" err="1"/>
              <a:t>baholash</a:t>
            </a:r>
            <a:r>
              <a:rPr lang="en-US" dirty="0"/>
              <a:t> </a:t>
            </a:r>
            <a:r>
              <a:rPr lang="en-US" dirty="0" smtClean="0"/>
              <a:t>(</a:t>
            </a:r>
            <a:r>
              <a:rPr lang="en-US" dirty="0" err="1" smtClean="0"/>
              <a:t>metodik</a:t>
            </a:r>
            <a:r>
              <a:rPr lang="en-US" dirty="0" smtClean="0"/>
              <a:t> </a:t>
            </a:r>
            <a:r>
              <a:rPr lang="en-US" dirty="0" err="1" smtClean="0"/>
              <a:t>qo‘llanma</a:t>
            </a:r>
            <a:r>
              <a:rPr lang="en-US" dirty="0"/>
              <a:t>). </a:t>
            </a:r>
            <a:r>
              <a:rPr lang="en-US" dirty="0" err="1" smtClean="0"/>
              <a:t>Ta’lim</a:t>
            </a:r>
            <a:r>
              <a:rPr lang="en-US" dirty="0" smtClean="0"/>
              <a:t> </a:t>
            </a:r>
            <a:r>
              <a:rPr lang="en-US" dirty="0" err="1"/>
              <a:t>sifatini</a:t>
            </a:r>
            <a:r>
              <a:rPr lang="en-US" dirty="0"/>
              <a:t> </a:t>
            </a:r>
            <a:r>
              <a:rPr lang="en-US" dirty="0" err="1"/>
              <a:t>baholash</a:t>
            </a:r>
            <a:r>
              <a:rPr lang="en-US" dirty="0"/>
              <a:t> </a:t>
            </a:r>
            <a:r>
              <a:rPr lang="en-US" dirty="0" err="1" smtClean="0"/>
              <a:t>bo‘yicha</a:t>
            </a:r>
            <a:r>
              <a:rPr lang="en-US" dirty="0" smtClean="0"/>
              <a:t> </a:t>
            </a:r>
            <a:r>
              <a:rPr lang="en-US" dirty="0" err="1"/>
              <a:t>xalqaro</a:t>
            </a:r>
            <a:r>
              <a:rPr lang="en-US" dirty="0"/>
              <a:t> </a:t>
            </a:r>
            <a:r>
              <a:rPr lang="en-US" dirty="0" err="1"/>
              <a:t>tadqiqotlarni</a:t>
            </a:r>
            <a:r>
              <a:rPr lang="en-US" dirty="0"/>
              <a:t> </a:t>
            </a:r>
            <a:r>
              <a:rPr lang="en-US" dirty="0" err="1"/>
              <a:t>amalga</a:t>
            </a:r>
            <a:r>
              <a:rPr lang="en-US" dirty="0"/>
              <a:t> </a:t>
            </a:r>
            <a:r>
              <a:rPr lang="en-US" dirty="0" err="1"/>
              <a:t>oshirish</a:t>
            </a:r>
            <a:r>
              <a:rPr lang="en-US" dirty="0"/>
              <a:t> </a:t>
            </a:r>
            <a:r>
              <a:rPr lang="en-US" dirty="0" err="1"/>
              <a:t>milliy</a:t>
            </a:r>
            <a:r>
              <a:rPr lang="en-US" dirty="0"/>
              <a:t> </a:t>
            </a:r>
            <a:r>
              <a:rPr lang="en-US" dirty="0" err="1"/>
              <a:t>markazi</a:t>
            </a:r>
            <a:r>
              <a:rPr lang="en-US" dirty="0"/>
              <a:t>. – Toshkent, 2019-yil. – 112 bet.</a:t>
            </a:r>
          </a:p>
          <a:p>
            <a:pPr marL="342900" indent="-342900">
              <a:buFont typeface="+mj-lt"/>
              <a:buAutoNum type="arabicPeriod"/>
              <a:tabLst>
                <a:tab pos="355600" algn="l"/>
              </a:tabLst>
            </a:pPr>
            <a:r>
              <a:rPr lang="en-US" dirty="0"/>
              <a:t>	Ina V.S. Mullis </a:t>
            </a:r>
            <a:r>
              <a:rPr lang="en-US" dirty="0" err="1"/>
              <a:t>va</a:t>
            </a:r>
            <a:r>
              <a:rPr lang="en-US" dirty="0"/>
              <a:t> Michael O. Martin, TIMSS 2019 </a:t>
            </a:r>
            <a:r>
              <a:rPr lang="en-US" dirty="0" err="1"/>
              <a:t>baholash</a:t>
            </a:r>
            <a:r>
              <a:rPr lang="en-US" dirty="0"/>
              <a:t> </a:t>
            </a:r>
            <a:r>
              <a:rPr lang="en-US" dirty="0" err="1"/>
              <a:t>qamrov</a:t>
            </a:r>
            <a:r>
              <a:rPr lang="en-US" dirty="0"/>
              <a:t> </a:t>
            </a:r>
            <a:r>
              <a:rPr lang="en-US" dirty="0" err="1"/>
              <a:t>doirasi</a:t>
            </a:r>
            <a:r>
              <a:rPr lang="en-US" dirty="0"/>
              <a:t>, </a:t>
            </a:r>
            <a:r>
              <a:rPr lang="en-US" dirty="0" err="1" smtClean="0"/>
              <a:t>qo‘llanma</a:t>
            </a:r>
            <a:r>
              <a:rPr lang="en-US" dirty="0" smtClean="0"/>
              <a:t>, </a:t>
            </a:r>
            <a:r>
              <a:rPr lang="en-US" dirty="0"/>
              <a:t>Toshkent: “</a:t>
            </a:r>
            <a:r>
              <a:rPr lang="en-US" dirty="0" err="1"/>
              <a:t>Ta’lim</a:t>
            </a:r>
            <a:r>
              <a:rPr lang="en-US" dirty="0"/>
              <a:t> </a:t>
            </a:r>
            <a:r>
              <a:rPr lang="en-US" dirty="0" err="1"/>
              <a:t>sifatini</a:t>
            </a:r>
            <a:r>
              <a:rPr lang="en-US" dirty="0"/>
              <a:t> </a:t>
            </a:r>
            <a:r>
              <a:rPr lang="en-US" dirty="0" err="1"/>
              <a:t>baholash</a:t>
            </a:r>
            <a:r>
              <a:rPr lang="en-US" dirty="0"/>
              <a:t> </a:t>
            </a:r>
            <a:r>
              <a:rPr lang="en-US" dirty="0" err="1" smtClean="0"/>
              <a:t>bo‘yicha</a:t>
            </a:r>
            <a:r>
              <a:rPr lang="en-US" dirty="0" smtClean="0"/>
              <a:t> </a:t>
            </a:r>
            <a:r>
              <a:rPr lang="en-US" dirty="0" err="1"/>
              <a:t>xalqaro</a:t>
            </a:r>
            <a:r>
              <a:rPr lang="en-US" dirty="0"/>
              <a:t> </a:t>
            </a:r>
            <a:r>
              <a:rPr lang="en-US" dirty="0" err="1"/>
              <a:t>tadqiqotlarni</a:t>
            </a:r>
            <a:r>
              <a:rPr lang="en-US" dirty="0"/>
              <a:t> </a:t>
            </a:r>
            <a:r>
              <a:rPr lang="en-US" dirty="0" err="1"/>
              <a:t>amalga</a:t>
            </a:r>
            <a:r>
              <a:rPr lang="en-US" dirty="0"/>
              <a:t> </a:t>
            </a:r>
            <a:r>
              <a:rPr lang="en-US" dirty="0" err="1"/>
              <a:t>oshirish</a:t>
            </a:r>
            <a:r>
              <a:rPr lang="en-US" dirty="0"/>
              <a:t> </a:t>
            </a:r>
            <a:r>
              <a:rPr lang="en-US" dirty="0" err="1"/>
              <a:t>milliy</a:t>
            </a:r>
            <a:r>
              <a:rPr lang="en-US" dirty="0"/>
              <a:t> </a:t>
            </a:r>
            <a:r>
              <a:rPr lang="en-US" dirty="0" err="1"/>
              <a:t>markazining</a:t>
            </a:r>
            <a:r>
              <a:rPr lang="en-US" dirty="0"/>
              <a:t> </a:t>
            </a:r>
            <a:r>
              <a:rPr lang="en-US" dirty="0" err="1"/>
              <a:t>matbaa</a:t>
            </a:r>
            <a:r>
              <a:rPr lang="en-US" dirty="0"/>
              <a:t> </a:t>
            </a:r>
            <a:r>
              <a:rPr lang="en-US" dirty="0" err="1" smtClean="0"/>
              <a:t>bo‘limi</a:t>
            </a:r>
            <a:r>
              <a:rPr lang="en-US" dirty="0"/>
              <a:t>”, 2021-yil. 66 bet.</a:t>
            </a:r>
          </a:p>
          <a:p>
            <a:pPr marL="342900" indent="-342900">
              <a:buFont typeface="+mj-lt"/>
              <a:buAutoNum type="arabicPeriod"/>
              <a:tabLst>
                <a:tab pos="355600" algn="l"/>
              </a:tabLst>
            </a:pPr>
            <a:r>
              <a:rPr lang="en-US" dirty="0"/>
              <a:t>	</a:t>
            </a:r>
            <a:r>
              <a:rPr lang="en-US" dirty="0" err="1"/>
              <a:t>Carnoy</a:t>
            </a:r>
            <a:r>
              <a:rPr lang="en-US" dirty="0"/>
              <a:t> M., </a:t>
            </a:r>
            <a:r>
              <a:rPr lang="en-US" dirty="0" err="1"/>
              <a:t>Khavenson</a:t>
            </a:r>
            <a:r>
              <a:rPr lang="en-US" dirty="0"/>
              <a:t> T., </a:t>
            </a:r>
            <a:r>
              <a:rPr lang="en-US" dirty="0" err="1"/>
              <a:t>Ivanova</a:t>
            </a:r>
            <a:r>
              <a:rPr lang="en-US" dirty="0"/>
              <a:t> A. Using TIMSS and PISA results to inform educational policy: a study of Russia and its </a:t>
            </a:r>
            <a:r>
              <a:rPr lang="en-US" dirty="0" err="1"/>
              <a:t>neighbours</a:t>
            </a:r>
            <a:r>
              <a:rPr lang="en-US" dirty="0"/>
              <a:t> //Compare: A Journal of Comparative and International Education. – 2015. – </a:t>
            </a:r>
            <a:r>
              <a:rPr lang="ru-RU" dirty="0"/>
              <a:t>Т. 45. – №. 2. – С. 248-271. </a:t>
            </a:r>
          </a:p>
          <a:p>
            <a:pPr marL="342900" indent="-342900">
              <a:buFont typeface="+mj-lt"/>
              <a:buAutoNum type="arabicPeriod"/>
              <a:tabLst>
                <a:tab pos="355600" algn="l"/>
              </a:tabLst>
            </a:pPr>
            <a:r>
              <a:rPr lang="ru-RU" dirty="0"/>
              <a:t>	</a:t>
            </a:r>
            <a:r>
              <a:rPr lang="en-US" dirty="0"/>
              <a:t>PISA 2021 Mathematics </a:t>
            </a:r>
            <a:r>
              <a:rPr lang="en-US" dirty="0" smtClean="0"/>
              <a:t>Framework, </a:t>
            </a:r>
            <a:r>
              <a:rPr lang="en-US" dirty="0"/>
              <a:t>45th meeting of the PISA Governing Board, 23-25 April 2018 Stockholm, Sweden. </a:t>
            </a:r>
          </a:p>
          <a:p>
            <a:pPr marL="342900" indent="-342900">
              <a:buFont typeface="+mj-lt"/>
              <a:buAutoNum type="arabicPeriod"/>
              <a:tabLst>
                <a:tab pos="355600" algn="l"/>
              </a:tabLst>
            </a:pPr>
            <a:r>
              <a:rPr lang="en-US" dirty="0"/>
              <a:t>	PISA Mathematics in 2021, An analysis of the center for curriculum redesign (CCR), 2016. </a:t>
            </a:r>
          </a:p>
          <a:p>
            <a:pPr>
              <a:tabLst>
                <a:tab pos="355600" algn="l"/>
              </a:tabLst>
            </a:pPr>
            <a:r>
              <a:rPr lang="en-US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Internet </a:t>
            </a:r>
            <a:r>
              <a:rPr lang="en-US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resurslari</a:t>
            </a:r>
            <a:r>
              <a:rPr lang="en-US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</a:t>
            </a:r>
          </a:p>
          <a:p>
            <a:pPr>
              <a:tabLst>
                <a:tab pos="355600" algn="l"/>
              </a:tabLst>
            </a:pPr>
            <a:r>
              <a:rPr lang="en-US" dirty="0"/>
              <a:t>1.	http:/www.markaz.tdi.uz - </a:t>
            </a:r>
            <a:r>
              <a:rPr lang="en-US" dirty="0" err="1"/>
              <a:t>Ta’lim</a:t>
            </a:r>
            <a:r>
              <a:rPr lang="en-US" dirty="0"/>
              <a:t> </a:t>
            </a:r>
            <a:r>
              <a:rPr lang="en-US" dirty="0" err="1"/>
              <a:t>sifatini</a:t>
            </a:r>
            <a:r>
              <a:rPr lang="en-US" dirty="0"/>
              <a:t> </a:t>
            </a:r>
            <a:r>
              <a:rPr lang="en-US" dirty="0" err="1"/>
              <a:t>baholash</a:t>
            </a:r>
            <a:r>
              <a:rPr lang="en-US" dirty="0"/>
              <a:t> </a:t>
            </a:r>
            <a:r>
              <a:rPr lang="en-US" dirty="0" err="1" smtClean="0"/>
              <a:t>bo‘yicha</a:t>
            </a:r>
            <a:r>
              <a:rPr lang="en-US" dirty="0" smtClean="0"/>
              <a:t> </a:t>
            </a:r>
            <a:r>
              <a:rPr lang="en-US" dirty="0" err="1"/>
              <a:t>xalqaro</a:t>
            </a:r>
            <a:r>
              <a:rPr lang="en-US" dirty="0"/>
              <a:t> </a:t>
            </a:r>
            <a:r>
              <a:rPr lang="en-US" dirty="0" err="1"/>
              <a:t>tadqiqotlarni</a:t>
            </a:r>
            <a:r>
              <a:rPr lang="en-US" dirty="0"/>
              <a:t> </a:t>
            </a:r>
            <a:r>
              <a:rPr lang="en-US" dirty="0" err="1"/>
              <a:t>amalga</a:t>
            </a:r>
            <a:r>
              <a:rPr lang="en-US" dirty="0"/>
              <a:t> </a:t>
            </a:r>
            <a:r>
              <a:rPr lang="en-US" dirty="0" err="1"/>
              <a:t>oshirish</a:t>
            </a:r>
            <a:r>
              <a:rPr lang="en-US" dirty="0"/>
              <a:t> </a:t>
            </a:r>
            <a:r>
              <a:rPr lang="en-US" dirty="0" err="1"/>
              <a:t>milliy</a:t>
            </a:r>
            <a:r>
              <a:rPr lang="en-US" dirty="0"/>
              <a:t> </a:t>
            </a:r>
            <a:r>
              <a:rPr lang="en-US" dirty="0" err="1"/>
              <a:t>markazi</a:t>
            </a:r>
            <a:r>
              <a:rPr lang="en-US" dirty="0"/>
              <a:t> </a:t>
            </a:r>
            <a:r>
              <a:rPr lang="en-US" dirty="0" err="1"/>
              <a:t>sayti</a:t>
            </a:r>
            <a:endParaRPr lang="en-US" dirty="0"/>
          </a:p>
          <a:p>
            <a:pPr marL="342900" indent="-342900">
              <a:buAutoNum type="arabicPeriod" startAt="2"/>
              <a:tabLst>
                <a:tab pos="355600" algn="l"/>
              </a:tabLst>
            </a:pPr>
            <a:r>
              <a:rPr lang="en-US" dirty="0" smtClean="0"/>
              <a:t>t.me/</a:t>
            </a:r>
            <a:r>
              <a:rPr lang="en-US" dirty="0" err="1" smtClean="0"/>
              <a:t>milliymarkaz</a:t>
            </a:r>
            <a:r>
              <a:rPr lang="en-US" dirty="0" smtClean="0"/>
              <a:t> –</a:t>
            </a:r>
            <a:r>
              <a:rPr lang="en-US" dirty="0" err="1" smtClean="0"/>
              <a:t>Milliy</a:t>
            </a:r>
            <a:r>
              <a:rPr lang="en-US" dirty="0" smtClean="0"/>
              <a:t> </a:t>
            </a:r>
            <a:r>
              <a:rPr lang="en-US" dirty="0" err="1" smtClean="0"/>
              <a:t>markaz</a:t>
            </a:r>
            <a:r>
              <a:rPr lang="en-US" dirty="0" smtClean="0"/>
              <a:t> telegram </a:t>
            </a:r>
            <a:r>
              <a:rPr lang="en-US" dirty="0" err="1"/>
              <a:t>kanali</a:t>
            </a:r>
            <a:r>
              <a:rPr lang="en-US" dirty="0"/>
              <a:t> (PISA, PIRLS, TIMSS, TALIS</a:t>
            </a:r>
            <a:r>
              <a:rPr lang="en-US" dirty="0" smtClean="0"/>
              <a:t>)</a:t>
            </a:r>
          </a:p>
          <a:p>
            <a:pPr marL="342900" indent="-342900">
              <a:buAutoNum type="arabicPeriod" startAt="2"/>
              <a:tabLst>
                <a:tab pos="355600" algn="l"/>
              </a:tabLst>
            </a:pPr>
            <a:r>
              <a:rPr lang="en-US" dirty="0"/>
              <a:t>@</a:t>
            </a:r>
            <a:r>
              <a:rPr lang="en-US" dirty="0" err="1" smtClean="0"/>
              <a:t>milliymarkaz_aloqabot</a:t>
            </a:r>
            <a:r>
              <a:rPr lang="en-US" dirty="0" smtClean="0"/>
              <a:t> - </a:t>
            </a:r>
            <a:r>
              <a:rPr lang="en-US" dirty="0" err="1" smtClean="0"/>
              <a:t>Milliy</a:t>
            </a:r>
            <a:r>
              <a:rPr lang="en-US" dirty="0" smtClean="0"/>
              <a:t> </a:t>
            </a:r>
            <a:r>
              <a:rPr lang="en-US" dirty="0" err="1"/>
              <a:t>markazi</a:t>
            </a:r>
            <a:r>
              <a:rPr lang="en-US" dirty="0"/>
              <a:t> telegram </a:t>
            </a:r>
            <a:r>
              <a:rPr lang="en-US" dirty="0" err="1"/>
              <a:t>boti</a:t>
            </a:r>
            <a:r>
              <a:rPr lang="en-US" dirty="0"/>
              <a:t>. </a:t>
            </a:r>
          </a:p>
          <a:p>
            <a:pPr>
              <a:tabLst>
                <a:tab pos="355600" algn="l"/>
              </a:tabLst>
            </a:pPr>
            <a:r>
              <a:rPr lang="en-US" dirty="0"/>
              <a:t>3.	http://</a:t>
            </a:r>
            <a:r>
              <a:rPr lang="en-US" dirty="0" smtClean="0"/>
              <a:t>www.stesting.uz </a:t>
            </a:r>
            <a:r>
              <a:rPr lang="en-US" dirty="0"/>
              <a:t>– </a:t>
            </a:r>
            <a:r>
              <a:rPr lang="en-US" dirty="0" err="1" smtClean="0"/>
              <a:t>O’quvchilarning</a:t>
            </a:r>
            <a:r>
              <a:rPr lang="en-US" dirty="0" smtClean="0"/>
              <a:t> </a:t>
            </a:r>
            <a:r>
              <a:rPr lang="en-US" dirty="0" err="1" smtClean="0"/>
              <a:t>xalqaro</a:t>
            </a:r>
            <a:r>
              <a:rPr lang="en-US" dirty="0" smtClean="0"/>
              <a:t> </a:t>
            </a:r>
            <a:r>
              <a:rPr lang="en-US" dirty="0"/>
              <a:t>PISA, TIMSS, PIRLS </a:t>
            </a:r>
            <a:r>
              <a:rPr lang="en-US" dirty="0" err="1"/>
              <a:t>tadqiqotlariga</a:t>
            </a:r>
            <a:r>
              <a:rPr lang="en-US" dirty="0"/>
              <a:t> </a:t>
            </a:r>
            <a:r>
              <a:rPr lang="en-US" dirty="0" err="1" smtClean="0"/>
              <a:t>tayyorlanish</a:t>
            </a:r>
            <a:r>
              <a:rPr lang="en-US" dirty="0" smtClean="0"/>
              <a:t> </a:t>
            </a:r>
            <a:r>
              <a:rPr lang="en-US" dirty="0" err="1" smtClean="0"/>
              <a:t>sinov</a:t>
            </a:r>
            <a:r>
              <a:rPr lang="en-US" dirty="0" smtClean="0"/>
              <a:t> </a:t>
            </a:r>
            <a:r>
              <a:rPr lang="en-US" dirty="0" err="1" smtClean="0"/>
              <a:t>platformasi</a:t>
            </a:r>
            <a:r>
              <a:rPr lang="en-US" dirty="0" smtClean="0"/>
              <a:t>.</a:t>
            </a:r>
            <a:endParaRPr lang="en-US" dirty="0"/>
          </a:p>
          <a:p>
            <a:pPr marL="342900" indent="-342900">
              <a:buAutoNum type="arabicPeriod" startAt="4"/>
              <a:tabLst>
                <a:tab pos="355600" algn="l"/>
              </a:tabLst>
            </a:pPr>
            <a:r>
              <a:rPr lang="en-US" dirty="0" smtClean="0"/>
              <a:t>http</a:t>
            </a:r>
            <a:r>
              <a:rPr lang="en-US" dirty="0"/>
              <a:t>://www.dtm.uz – </a:t>
            </a:r>
            <a:r>
              <a:rPr lang="en-US" dirty="0" err="1"/>
              <a:t>Respublika</a:t>
            </a:r>
            <a:r>
              <a:rPr lang="en-US" dirty="0"/>
              <a:t> test </a:t>
            </a:r>
            <a:r>
              <a:rPr lang="en-US" dirty="0" err="1"/>
              <a:t>markazi</a:t>
            </a:r>
            <a:r>
              <a:rPr lang="en-US" dirty="0"/>
              <a:t> </a:t>
            </a:r>
            <a:r>
              <a:rPr lang="en-US" dirty="0" err="1"/>
              <a:t>sayti</a:t>
            </a:r>
            <a:r>
              <a:rPr lang="en-US" dirty="0" smtClean="0"/>
              <a:t>.</a:t>
            </a:r>
          </a:p>
          <a:p>
            <a:pPr marL="342900" indent="-342900">
              <a:buAutoNum type="arabicPeriod" startAt="4"/>
              <a:tabLst>
                <a:tab pos="355600" algn="l"/>
              </a:tabLst>
            </a:pPr>
            <a:r>
              <a:rPr lang="en-US" dirty="0" smtClean="0"/>
              <a:t>http</a:t>
            </a:r>
            <a:r>
              <a:rPr lang="en-US" dirty="0"/>
              <a:t>://centeroko.ru </a:t>
            </a:r>
            <a:r>
              <a:rPr lang="ru-RU" dirty="0" smtClean="0"/>
              <a:t>–</a:t>
            </a:r>
            <a:r>
              <a:rPr lang="en-US" dirty="0" smtClean="0"/>
              <a:t> </a:t>
            </a:r>
            <a:r>
              <a:rPr lang="ru-RU" dirty="0"/>
              <a:t>Центр оценки качества образования ИСРО </a:t>
            </a:r>
            <a:r>
              <a:rPr lang="ru-RU" dirty="0" smtClean="0"/>
              <a:t>РАО</a:t>
            </a:r>
            <a:endParaRPr lang="en-US" dirty="0"/>
          </a:p>
          <a:p>
            <a:pPr marL="342900" indent="-342900">
              <a:buFontTx/>
              <a:buAutoNum type="arabicPeriod" startAt="4"/>
              <a:tabLst>
                <a:tab pos="355600" algn="l"/>
              </a:tabLst>
            </a:pPr>
            <a:r>
              <a:rPr lang="en-US" dirty="0">
                <a:hlinkClick r:id="rId2"/>
              </a:rPr>
              <a:t>http://</a:t>
            </a:r>
            <a:r>
              <a:rPr lang="en-US" dirty="0" smtClean="0">
                <a:hlinkClick r:id="rId2"/>
              </a:rPr>
              <a:t>timss2015.org</a:t>
            </a:r>
            <a:r>
              <a:rPr lang="en-US" dirty="0" smtClean="0"/>
              <a:t> - </a:t>
            </a:r>
            <a:r>
              <a:rPr lang="ru-RU" dirty="0" smtClean="0"/>
              <a:t>Международный </a:t>
            </a:r>
            <a:r>
              <a:rPr lang="ru-RU" dirty="0"/>
              <a:t>координационный центр исследования </a:t>
            </a:r>
            <a:r>
              <a:rPr lang="en-US" dirty="0" smtClean="0"/>
              <a:t>TIMSS</a:t>
            </a:r>
          </a:p>
          <a:p>
            <a:pPr marL="342900" indent="-342900">
              <a:buFontTx/>
              <a:buAutoNum type="arabicPeriod" startAt="4"/>
              <a:tabLst>
                <a:tab pos="355600" algn="l"/>
              </a:tabLst>
            </a:pPr>
            <a:r>
              <a:rPr lang="en-US" dirty="0"/>
              <a:t>https: </a:t>
            </a:r>
            <a:r>
              <a:rPr lang="en-US" dirty="0" smtClean="0"/>
              <a:t>//</a:t>
            </a:r>
            <a:r>
              <a:rPr lang="en-US" dirty="0" smtClean="0">
                <a:hlinkClick r:id="rId3"/>
              </a:rPr>
              <a:t>www.globalinnovationindex.org</a:t>
            </a:r>
            <a:r>
              <a:rPr lang="en-US" dirty="0" smtClean="0"/>
              <a:t> - Global </a:t>
            </a:r>
            <a:r>
              <a:rPr lang="en-US" dirty="0"/>
              <a:t>Innovation Index 2018 Report.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/>
          <p:cNvSpPr/>
          <p:nvPr/>
        </p:nvSpPr>
        <p:spPr>
          <a:xfrm>
            <a:off x="0" y="-56989"/>
            <a:ext cx="12192000" cy="106581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 flipV="1">
            <a:off x="1324178" y="1150837"/>
            <a:ext cx="9420023" cy="1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Прямоугольник 17"/>
          <p:cNvSpPr/>
          <p:nvPr/>
        </p:nvSpPr>
        <p:spPr>
          <a:xfrm>
            <a:off x="0" y="6761276"/>
            <a:ext cx="12192000" cy="45719"/>
          </a:xfrm>
          <a:prstGeom prst="rect">
            <a:avLst/>
          </a:prstGeom>
          <a:solidFill>
            <a:srgbClr val="D9B01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390419" y="362490"/>
            <a:ext cx="9353782" cy="646331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en-US" b="1" dirty="0">
                <a:solidFill>
                  <a:srgbClr val="0903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ANDIJON VILOYATI PEDAGOGLARNI YANGI METODIKALARGA </a:t>
            </a:r>
          </a:p>
          <a:p>
            <a:pPr algn="ctr"/>
            <a:r>
              <a:rPr lang="en-US" b="1" dirty="0">
                <a:solidFill>
                  <a:srgbClr val="0903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O’RGATISH MILLIY MARKAZI</a:t>
            </a:r>
            <a:endParaRPr lang="ru-RU" b="1" dirty="0">
              <a:solidFill>
                <a:srgbClr val="09038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0" y="13352"/>
            <a:ext cx="12192000" cy="45719"/>
          </a:xfrm>
          <a:prstGeom prst="rect">
            <a:avLst/>
          </a:prstGeom>
          <a:solidFill>
            <a:srgbClr val="D9B01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/>
          <a:srcRect l="1206"/>
          <a:stretch>
            <a:fillRect/>
          </a:stretch>
        </p:blipFill>
        <p:spPr>
          <a:xfrm>
            <a:off x="1808174" y="1312240"/>
            <a:ext cx="8296512" cy="3849594"/>
          </a:xfrm>
          <a:prstGeom prst="rect">
            <a:avLst/>
          </a:prstGeom>
        </p:spPr>
      </p:pic>
      <p:sp>
        <p:nvSpPr>
          <p:cNvPr id="4" name="Title 1"/>
          <p:cNvSpPr txBox="1"/>
          <p:nvPr/>
        </p:nvSpPr>
        <p:spPr bwMode="grayWhite">
          <a:xfrm>
            <a:off x="1405787" y="3634051"/>
            <a:ext cx="8698899" cy="1065809"/>
          </a:xfrm>
          <a:prstGeom prst="rect">
            <a:avLst/>
          </a:prstGeom>
          <a:solidFill>
            <a:schemeClr val="bg1">
              <a:alpha val="50000"/>
            </a:schemeClr>
          </a:solidFill>
          <a:effectLst/>
        </p:spPr>
        <p:txBody>
          <a:bodyPr vert="horz" lIns="91440" tIns="45720" rIns="91440" bIns="45720" rtlCol="0" anchor="ctr">
            <a:noAutofit/>
          </a:bodyPr>
          <a:lstStyle>
            <a:defPPr rtl="0">
              <a:defRPr lang="ru-RU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3000" b="1" spc="5">
                <a:solidFill>
                  <a:srgbClr val="002060"/>
                </a:solidFill>
                <a:latin typeface="Times New Roman" panose="02020603050405020304"/>
                <a:ea typeface="Calibri" panose="020F0502020204030204"/>
                <a:cs typeface="+mj-cs"/>
              </a:defRPr>
            </a:lvl1pPr>
          </a:lstStyle>
          <a:p>
            <a:r>
              <a:rPr lang="en-US" sz="3600" dirty="0">
                <a:solidFill>
                  <a:srgbClr val="0903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E’TIBORINGIZ  UCHUN  RAHMAT!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2225910" y="5456182"/>
            <a:ext cx="909462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Z.A.Axmedova</a:t>
            </a:r>
            <a:r>
              <a:rPr lang="en-US" sz="2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000" dirty="0" smtClean="0">
                <a:solidFill>
                  <a:srgbClr val="002060"/>
                </a:solidFill>
              </a:rPr>
              <a:t> </a:t>
            </a:r>
            <a:r>
              <a:rPr lang="en-US" sz="2000" dirty="0">
                <a:solidFill>
                  <a:srgbClr val="002060"/>
                </a:solidFill>
              </a:rPr>
              <a:t>– </a:t>
            </a:r>
            <a:r>
              <a:rPr lang="en-US" sz="2000" dirty="0" smtClean="0">
                <a:solidFill>
                  <a:srgbClr val="002060"/>
                </a:solidFill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</a:rPr>
              <a:t>Andijon</a:t>
            </a:r>
            <a:r>
              <a:rPr lang="en-US" sz="2000" dirty="0" smtClean="0">
                <a:solidFill>
                  <a:srgbClr val="002060"/>
                </a:solidFill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</a:rPr>
              <a:t>viloyati</a:t>
            </a:r>
            <a:r>
              <a:rPr lang="en-US" sz="2000" dirty="0" smtClean="0">
                <a:solidFill>
                  <a:srgbClr val="002060"/>
                </a:solidFill>
              </a:rPr>
              <a:t>   PYMO’MM  </a:t>
            </a:r>
            <a:endParaRPr lang="en-US" sz="2000" dirty="0" smtClean="0">
              <a:solidFill>
                <a:srgbClr val="002060"/>
              </a:solidFill>
            </a:endParaRPr>
          </a:p>
          <a:p>
            <a:pPr algn="ctr"/>
            <a:r>
              <a:rPr lang="en-US" sz="2000" dirty="0" smtClean="0">
                <a:solidFill>
                  <a:srgbClr val="002060"/>
                </a:solidFill>
              </a:rPr>
              <a:t>                   </a:t>
            </a:r>
            <a:r>
              <a:rPr lang="en-US" sz="2000" dirty="0" smtClean="0">
                <a:solidFill>
                  <a:srgbClr val="002060"/>
                </a:solidFill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</a:rPr>
              <a:t>Aniq</a:t>
            </a:r>
            <a:r>
              <a:rPr lang="en-US" sz="2000" dirty="0" smtClean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va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tabiiy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fanlar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</a:rPr>
              <a:t>metodikasi</a:t>
            </a:r>
            <a:r>
              <a:rPr lang="en-US" sz="2000" dirty="0" smtClean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kafedrasi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</a:rPr>
              <a:t>matematika</a:t>
            </a:r>
            <a:r>
              <a:rPr lang="en-US" sz="2000" dirty="0" smtClean="0">
                <a:solidFill>
                  <a:srgbClr val="002060"/>
                </a:solidFill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</a:rPr>
              <a:t>fani</a:t>
            </a:r>
            <a:r>
              <a:rPr lang="en-US" sz="2000" dirty="0" smtClean="0">
                <a:solidFill>
                  <a:srgbClr val="002060"/>
                </a:solidFill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</a:rPr>
              <a:t>o’qituvchisi</a:t>
            </a:r>
            <a:endParaRPr lang="en-US" sz="2000" dirty="0">
              <a:solidFill>
                <a:srgbClr val="002060"/>
              </a:solidFill>
            </a:endParaRPr>
          </a:p>
          <a:p>
            <a:r>
              <a:rPr lang="en-US" sz="2000" i="1" dirty="0" smtClean="0">
                <a:solidFill>
                  <a:srgbClr val="0070C0"/>
                </a:solidFill>
              </a:rPr>
              <a:t>                         </a:t>
            </a:r>
            <a:r>
              <a:rPr lang="en-US" sz="2000" i="1" dirty="0" smtClean="0">
                <a:solidFill>
                  <a:srgbClr val="0070C0"/>
                </a:solidFill>
              </a:rPr>
              <a:t>E-mail</a:t>
            </a:r>
            <a:r>
              <a:rPr lang="en-US" sz="2000" i="1" dirty="0" smtClean="0">
                <a:solidFill>
                  <a:srgbClr val="0070C0"/>
                </a:solidFill>
              </a:rPr>
              <a:t>: </a:t>
            </a:r>
            <a:r>
              <a:rPr lang="en-US" sz="2000" i="1" dirty="0" smtClean="0">
                <a:solidFill>
                  <a:srgbClr val="0070C0"/>
                </a:solidFill>
              </a:rPr>
              <a:t>zulnuraxonaxmedova</a:t>
            </a:r>
            <a:r>
              <a:rPr lang="en-US" sz="2000" i="1" dirty="0" smtClean="0">
                <a:solidFill>
                  <a:srgbClr val="0070C0"/>
                </a:solidFill>
              </a:rPr>
              <a:t>@gmail.com</a:t>
            </a:r>
            <a:endParaRPr lang="ru-RU" sz="2000" i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Academic Literature">
      <a:dk1>
        <a:srgbClr val="514843"/>
      </a:dk1>
      <a:lt1>
        <a:srgbClr val="FFFFFF"/>
      </a:lt1>
      <a:dk2>
        <a:srgbClr val="000000"/>
      </a:dk2>
      <a:lt2>
        <a:srgbClr val="FFFFF3"/>
      </a:lt2>
      <a:accent1>
        <a:srgbClr val="514843"/>
      </a:accent1>
      <a:accent2>
        <a:srgbClr val="6D7D66"/>
      </a:accent2>
      <a:accent3>
        <a:srgbClr val="525A6A"/>
      </a:accent3>
      <a:accent4>
        <a:srgbClr val="827266"/>
      </a:accent4>
      <a:accent5>
        <a:srgbClr val="AE9A7E"/>
      </a:accent5>
      <a:accent6>
        <a:srgbClr val="A8A39E"/>
      </a:accent6>
      <a:hlink>
        <a:srgbClr val="59704F"/>
      </a:hlink>
      <a:folHlink>
        <a:srgbClr val="A8A39E"/>
      </a:folHlink>
    </a:clrScheme>
    <a:fontScheme name="Plantagenet Cherokee-Euphemia">
      <a:majorFont>
        <a:latin typeface="Plantagenet Cherokee"/>
        <a:ea typeface=""/>
        <a:cs typeface=""/>
      </a:majorFont>
      <a:minorFont>
        <a:latin typeface="Euphemia"/>
        <a:ea typeface=""/>
        <a:cs typeface=""/>
      </a:minorFont>
    </a:fontScheme>
    <a:fmtScheme name="AcademicLiterature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300000"/>
              </a:schemeClr>
            </a:gs>
            <a:gs pos="100000">
              <a:schemeClr val="phClr">
                <a:tint val="68000"/>
                <a:satMod val="300000"/>
              </a:schemeClr>
            </a:gs>
          </a:gsLst>
          <a:path path="rect">
            <a:fillToRect l="50000" t="50000" r="50000" b="50000"/>
          </a:path>
        </a:gradFill>
        <a:gradFill rotWithShape="1">
          <a:gsLst>
            <a:gs pos="0">
              <a:schemeClr val="phClr">
                <a:shade val="100000"/>
                <a:satMod val="137000"/>
              </a:schemeClr>
            </a:gs>
            <a:gs pos="71000">
              <a:schemeClr val="phClr">
                <a:shade val="98000"/>
                <a:satMod val="137000"/>
              </a:schemeClr>
            </a:gs>
            <a:gs pos="100000">
              <a:schemeClr val="phClr">
                <a:shade val="75000"/>
                <a:satMod val="137000"/>
              </a:schemeClr>
            </a:gs>
          </a:gsLst>
          <a:path path="rect">
            <a:fillToRect l="50000" t="50000" r="50000" b="50000"/>
          </a:path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90000"/>
                <a:alpha val="80000"/>
                <a:satMod val="200000"/>
              </a:schemeClr>
            </a:gs>
          </a:gsLst>
          <a:path path="rect">
            <a:fillToRect l="20000" t="20000" r="20000" b="2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90000"/>
                <a:alpha val="80000"/>
                <a:satMod val="200000"/>
              </a:schemeClr>
            </a:gs>
          </a:gsLst>
          <a:path path="rect">
            <a:fillToRect l="5000" t="5000" r="5000" b="5000"/>
          </a:path>
        </a:gradFill>
      </a:bgFillStyleLst>
    </a:fmtScheme>
  </a:themeElements>
  <a:objectDefaults>
    <a:lnDef>
      <a:spPr>
        <a:ln>
          <a:solidFill>
            <a:schemeClr val="accent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Academic Literature">
      <a:dk1>
        <a:srgbClr val="514843"/>
      </a:dk1>
      <a:lt1>
        <a:srgbClr val="FFFFFF"/>
      </a:lt1>
      <a:dk2>
        <a:srgbClr val="000000"/>
      </a:dk2>
      <a:lt2>
        <a:srgbClr val="FFFFF3"/>
      </a:lt2>
      <a:accent1>
        <a:srgbClr val="514843"/>
      </a:accent1>
      <a:accent2>
        <a:srgbClr val="6D7D66"/>
      </a:accent2>
      <a:accent3>
        <a:srgbClr val="525A6A"/>
      </a:accent3>
      <a:accent4>
        <a:srgbClr val="827266"/>
      </a:accent4>
      <a:accent5>
        <a:srgbClr val="AE9A7E"/>
      </a:accent5>
      <a:accent6>
        <a:srgbClr val="A8A39E"/>
      </a:accent6>
      <a:hlink>
        <a:srgbClr val="59704F"/>
      </a:hlink>
      <a:folHlink>
        <a:srgbClr val="A8A39E"/>
      </a:folHlink>
    </a:clrScheme>
    <a:fontScheme name="Plantagenet Cherokee-Euphemia">
      <a:majorFont>
        <a:latin typeface="Plantagenet Cherokee"/>
        <a:ea typeface=""/>
        <a:cs typeface=""/>
      </a:majorFont>
      <a:minorFont>
        <a:latin typeface="Euphemia"/>
        <a:ea typeface=""/>
        <a:cs typeface=""/>
      </a:minorFont>
    </a:fontScheme>
    <a:fmtScheme name="AcademicLiterature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300000"/>
              </a:schemeClr>
            </a:gs>
            <a:gs pos="100000">
              <a:schemeClr val="phClr">
                <a:tint val="68000"/>
                <a:satMod val="300000"/>
              </a:schemeClr>
            </a:gs>
          </a:gsLst>
          <a:path path="rect">
            <a:fillToRect l="50000" t="50000" r="50000" b="50000"/>
          </a:path>
        </a:gradFill>
        <a:gradFill rotWithShape="1">
          <a:gsLst>
            <a:gs pos="0">
              <a:schemeClr val="phClr">
                <a:shade val="100000"/>
                <a:satMod val="137000"/>
              </a:schemeClr>
            </a:gs>
            <a:gs pos="71000">
              <a:schemeClr val="phClr">
                <a:shade val="98000"/>
                <a:satMod val="137000"/>
              </a:schemeClr>
            </a:gs>
            <a:gs pos="100000">
              <a:schemeClr val="phClr">
                <a:shade val="75000"/>
                <a:satMod val="137000"/>
              </a:schemeClr>
            </a:gs>
          </a:gsLst>
          <a:path path="rect">
            <a:fillToRect l="50000" t="50000" r="50000" b="50000"/>
          </a:path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90000"/>
                <a:alpha val="80000"/>
                <a:satMod val="200000"/>
              </a:schemeClr>
            </a:gs>
          </a:gsLst>
          <a:path path="rect">
            <a:fillToRect l="20000" t="20000" r="20000" b="2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90000"/>
                <a:alpha val="80000"/>
                <a:satMod val="200000"/>
              </a:schemeClr>
            </a:gs>
          </a:gsLst>
          <a:path path="rect">
            <a:fillToRect l="5000" t="5000" r="5000" b="5000"/>
          </a:path>
        </a:gradFill>
      </a:bgFillStyleLst>
    </a:fmtScheme>
  </a:themeElements>
  <a:objectDefaults>
    <a:lnDef>
      <a:spPr>
        <a:ln>
          <a:solidFill>
            <a:schemeClr val="accent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924</Words>
  <Application>Microsoft Office PowerPoint</Application>
  <PresentationFormat>Широкоэкранный</PresentationFormat>
  <Paragraphs>248</Paragraphs>
  <Slides>25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10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36" baseType="lpstr">
      <vt:lpstr>MS Mincho</vt:lpstr>
      <vt:lpstr>Aharoni</vt:lpstr>
      <vt:lpstr>Arial</vt:lpstr>
      <vt:lpstr>Arial Black</vt:lpstr>
      <vt:lpstr>Arial Narrow</vt:lpstr>
      <vt:lpstr>Calibri</vt:lpstr>
      <vt:lpstr>Calibri Light</vt:lpstr>
      <vt:lpstr>Euphemia</vt:lpstr>
      <vt:lpstr>Times New Roman</vt:lpstr>
      <vt:lpstr>Wingdings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ISHTIROKCHI DAVLATLAR SONI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2</cp:revision>
  <dcterms:created xsi:type="dcterms:W3CDTF">2018-01-10T11:22:00Z</dcterms:created>
  <dcterms:modified xsi:type="dcterms:W3CDTF">2023-04-07T05:00:23Z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0x0101006EDDDB5EE6D98C44930B742096920B300400F5B6D36B3EF94B4E9A635CDF2A18F5B8</vt:lpwstr>
  </property>
  <property fmtid="{D5CDD505-2E9C-101B-9397-08002B2CF9AE}" pid="3" name="InternalTags">
    <vt:lpwstr/>
  </property>
  <property fmtid="{D5CDD505-2E9C-101B-9397-08002B2CF9AE}" pid="4" name="FeatureTags">
    <vt:lpwstr/>
  </property>
  <property fmtid="{D5CDD505-2E9C-101B-9397-08002B2CF9AE}" pid="5" name="LocalizationTags">
    <vt:lpwstr/>
  </property>
  <property fmtid="{D5CDD505-2E9C-101B-9397-08002B2CF9AE}" pid="6" name="ScenarioTags">
    <vt:lpwstr/>
  </property>
  <property fmtid="{D5CDD505-2E9C-101B-9397-08002B2CF9AE}" pid="7" name="CampaignTags">
    <vt:lpwstr/>
  </property>
  <property fmtid="{D5CDD505-2E9C-101B-9397-08002B2CF9AE}" pid="8" name="ICV">
    <vt:lpwstr>A3E567E0376B4AED9D8D9BBD1BD2320E</vt:lpwstr>
  </property>
  <property fmtid="{D5CDD505-2E9C-101B-9397-08002B2CF9AE}" pid="9" name="KSOProductBuildVer">
    <vt:lpwstr>1033-11.2.0.11029</vt:lpwstr>
  </property>
</Properties>
</file>