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6" r:id="rId1"/>
  </p:sldMasterIdLst>
  <p:notesMasterIdLst>
    <p:notesMasterId r:id="rId10"/>
  </p:notesMasterIdLst>
  <p:handoutMasterIdLst>
    <p:handoutMasterId r:id="rId11"/>
  </p:handout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A8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2" d="100"/>
          <a:sy n="72" d="100"/>
        </p:scale>
        <p:origin x="65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4" d="100"/>
          <a:sy n="124" d="100"/>
        </p:scale>
        <p:origin x="495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FE3A26-661D-4567-823C-A01BC73EF752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1D41A07-45FF-4C9F-86CA-5381515E2B6B}">
      <dgm:prSet phldrT="[Текст]"/>
      <dgm:spPr/>
      <dgm:t>
        <a:bodyPr/>
        <a:lstStyle/>
        <a:p>
          <a:r>
            <a:rPr lang="en-US" dirty="0"/>
            <a:t>“Arab </a:t>
          </a:r>
          <a:r>
            <a:rPr lang="en-US" dirty="0" err="1"/>
            <a:t>tangosi</a:t>
          </a:r>
          <a:r>
            <a:rPr lang="en-US" dirty="0"/>
            <a:t>”</a:t>
          </a:r>
          <a:endParaRPr lang="ru-RU" dirty="0"/>
        </a:p>
      </dgm:t>
    </dgm:pt>
    <dgm:pt modelId="{2EDCD343-0D9D-4620-A89C-3C24A0825ECF}" type="parTrans" cxnId="{8F3643B4-8C37-4DFD-BD54-03846DCF0B40}">
      <dgm:prSet/>
      <dgm:spPr/>
      <dgm:t>
        <a:bodyPr/>
        <a:lstStyle/>
        <a:p>
          <a:endParaRPr lang="ru-RU"/>
        </a:p>
      </dgm:t>
    </dgm:pt>
    <dgm:pt modelId="{38298D34-22C7-44F1-8E17-2588D5DB7E77}" type="sibTrans" cxnId="{8F3643B4-8C37-4DFD-BD54-03846DCF0B40}">
      <dgm:prSet/>
      <dgm:spPr/>
      <dgm:t>
        <a:bodyPr/>
        <a:lstStyle/>
        <a:p>
          <a:endParaRPr lang="ru-RU"/>
        </a:p>
      </dgm:t>
    </dgm:pt>
    <dgm:pt modelId="{7DB70A3B-C4EA-475A-B3F9-B5B4519675C4}">
      <dgm:prSet phldrT="[Текст]"/>
      <dgm:spPr/>
      <dgm:t>
        <a:bodyPr/>
        <a:lstStyle/>
        <a:p>
          <a:r>
            <a:rPr lang="en-US" dirty="0"/>
            <a:t>“</a:t>
          </a:r>
          <a:r>
            <a:rPr lang="en-US" dirty="0" err="1"/>
            <a:t>Ra`no</a:t>
          </a:r>
          <a:r>
            <a:rPr lang="en-US" dirty="0"/>
            <a:t>”</a:t>
          </a:r>
          <a:endParaRPr lang="ru-RU" dirty="0"/>
        </a:p>
      </dgm:t>
    </dgm:pt>
    <dgm:pt modelId="{47A72B21-317E-4D84-A836-E2AFBB66BEBC}" type="parTrans" cxnId="{5678D170-192E-4B27-9555-1A4D49DFDB8C}">
      <dgm:prSet/>
      <dgm:spPr/>
      <dgm:t>
        <a:bodyPr/>
        <a:lstStyle/>
        <a:p>
          <a:endParaRPr lang="ru-RU"/>
        </a:p>
      </dgm:t>
    </dgm:pt>
    <dgm:pt modelId="{129BD6F8-F73A-41AB-AE0C-1D637EC519B9}" type="sibTrans" cxnId="{5678D170-192E-4B27-9555-1A4D49DFDB8C}">
      <dgm:prSet/>
      <dgm:spPr/>
      <dgm:t>
        <a:bodyPr/>
        <a:lstStyle/>
        <a:p>
          <a:endParaRPr lang="ru-RU"/>
        </a:p>
      </dgm:t>
    </dgm:pt>
    <dgm:pt modelId="{CFAD4892-3E4B-406A-9494-A858824B9F9E}">
      <dgm:prSet phldrT="[Текст]"/>
      <dgm:spPr/>
      <dgm:t>
        <a:bodyPr/>
        <a:lstStyle/>
        <a:p>
          <a:r>
            <a:rPr lang="en-US" dirty="0"/>
            <a:t>“</a:t>
          </a:r>
          <a:r>
            <a:rPr lang="en-US" dirty="0" err="1"/>
            <a:t>O`zbekiston</a:t>
          </a:r>
          <a:r>
            <a:rPr lang="en-US" dirty="0"/>
            <a:t>”</a:t>
          </a:r>
          <a:endParaRPr lang="ru-RU" dirty="0"/>
        </a:p>
      </dgm:t>
    </dgm:pt>
    <dgm:pt modelId="{532843AA-9C51-4205-A7A2-24B1B229D98E}" type="parTrans" cxnId="{89DBF494-A38B-4CE0-8F96-9095DB1091F0}">
      <dgm:prSet/>
      <dgm:spPr/>
      <dgm:t>
        <a:bodyPr/>
        <a:lstStyle/>
        <a:p>
          <a:endParaRPr lang="ru-RU"/>
        </a:p>
      </dgm:t>
    </dgm:pt>
    <dgm:pt modelId="{46088966-28C7-4658-A57F-CBDD712247D5}" type="sibTrans" cxnId="{89DBF494-A38B-4CE0-8F96-9095DB1091F0}">
      <dgm:prSet/>
      <dgm:spPr/>
      <dgm:t>
        <a:bodyPr/>
        <a:lstStyle/>
        <a:p>
          <a:endParaRPr lang="ru-RU"/>
        </a:p>
      </dgm:t>
    </dgm:pt>
    <dgm:pt modelId="{FE52CF0C-0BBF-412F-82CC-C4E11D228C87}">
      <dgm:prSet phldrT="[Текст]"/>
      <dgm:spPr/>
      <dgm:t>
        <a:bodyPr/>
        <a:lstStyle/>
        <a:p>
          <a:r>
            <a:rPr lang="en-US" dirty="0"/>
            <a:t>“</a:t>
          </a:r>
          <a:r>
            <a:rPr lang="en-US" dirty="0" err="1"/>
            <a:t>Maftun</a:t>
          </a:r>
          <a:r>
            <a:rPr lang="en-US" dirty="0"/>
            <a:t> </a:t>
          </a:r>
          <a:r>
            <a:rPr lang="en-US" dirty="0" err="1"/>
            <a:t>bo`ldim</a:t>
          </a:r>
          <a:r>
            <a:rPr lang="en-US" dirty="0"/>
            <a:t>”</a:t>
          </a:r>
          <a:endParaRPr lang="ru-RU" dirty="0"/>
        </a:p>
      </dgm:t>
    </dgm:pt>
    <dgm:pt modelId="{C3A753B5-64E3-4141-B07B-B920970B10EE}" type="parTrans" cxnId="{54B847BA-E314-46D1-98D8-DE7647592CEA}">
      <dgm:prSet/>
      <dgm:spPr/>
      <dgm:t>
        <a:bodyPr/>
        <a:lstStyle/>
        <a:p>
          <a:endParaRPr lang="ru-RU"/>
        </a:p>
      </dgm:t>
    </dgm:pt>
    <dgm:pt modelId="{B63E278F-103C-4283-9B00-ED8F426AF88F}" type="sibTrans" cxnId="{54B847BA-E314-46D1-98D8-DE7647592CEA}">
      <dgm:prSet/>
      <dgm:spPr/>
      <dgm:t>
        <a:bodyPr/>
        <a:lstStyle/>
        <a:p>
          <a:endParaRPr lang="ru-RU"/>
        </a:p>
      </dgm:t>
    </dgm:pt>
    <dgm:pt modelId="{152D3DC3-21D2-418D-8751-DDC54C2DF7AD}" type="pres">
      <dgm:prSet presAssocID="{51FE3A26-661D-4567-823C-A01BC73EF752}" presName="diagram" presStyleCnt="0">
        <dgm:presLayoutVars>
          <dgm:dir/>
          <dgm:resizeHandles val="exact"/>
        </dgm:presLayoutVars>
      </dgm:prSet>
      <dgm:spPr/>
    </dgm:pt>
    <dgm:pt modelId="{D0948093-1215-4F89-B983-29FB46B41263}" type="pres">
      <dgm:prSet presAssocID="{F1D41A07-45FF-4C9F-86CA-5381515E2B6B}" presName="node" presStyleLbl="node1" presStyleIdx="0" presStyleCnt="4">
        <dgm:presLayoutVars>
          <dgm:bulletEnabled val="1"/>
        </dgm:presLayoutVars>
      </dgm:prSet>
      <dgm:spPr/>
    </dgm:pt>
    <dgm:pt modelId="{1C9B35E3-CE2E-4EF5-8546-368BE967AF95}" type="pres">
      <dgm:prSet presAssocID="{38298D34-22C7-44F1-8E17-2588D5DB7E77}" presName="sibTrans" presStyleCnt="0"/>
      <dgm:spPr/>
    </dgm:pt>
    <dgm:pt modelId="{87B2ED36-1D49-4465-A791-0D863D01B39B}" type="pres">
      <dgm:prSet presAssocID="{7DB70A3B-C4EA-475A-B3F9-B5B4519675C4}" presName="node" presStyleLbl="node1" presStyleIdx="1" presStyleCnt="4">
        <dgm:presLayoutVars>
          <dgm:bulletEnabled val="1"/>
        </dgm:presLayoutVars>
      </dgm:prSet>
      <dgm:spPr/>
    </dgm:pt>
    <dgm:pt modelId="{5F1C9F5E-9360-4838-B72F-3C024DDDDBAB}" type="pres">
      <dgm:prSet presAssocID="{129BD6F8-F73A-41AB-AE0C-1D637EC519B9}" presName="sibTrans" presStyleCnt="0"/>
      <dgm:spPr/>
    </dgm:pt>
    <dgm:pt modelId="{8C55AEA1-5194-4056-8D57-F6B50726E492}" type="pres">
      <dgm:prSet presAssocID="{CFAD4892-3E4B-406A-9494-A858824B9F9E}" presName="node" presStyleLbl="node1" presStyleIdx="2" presStyleCnt="4">
        <dgm:presLayoutVars>
          <dgm:bulletEnabled val="1"/>
        </dgm:presLayoutVars>
      </dgm:prSet>
      <dgm:spPr/>
    </dgm:pt>
    <dgm:pt modelId="{2BFCB8FB-29C8-43DE-8034-2626F5578F4F}" type="pres">
      <dgm:prSet presAssocID="{46088966-28C7-4658-A57F-CBDD712247D5}" presName="sibTrans" presStyleCnt="0"/>
      <dgm:spPr/>
    </dgm:pt>
    <dgm:pt modelId="{124BE0AC-8FAC-478F-B0AE-6087C655EFA3}" type="pres">
      <dgm:prSet presAssocID="{FE52CF0C-0BBF-412F-82CC-C4E11D228C87}" presName="node" presStyleLbl="node1" presStyleIdx="3" presStyleCnt="4">
        <dgm:presLayoutVars>
          <dgm:bulletEnabled val="1"/>
        </dgm:presLayoutVars>
      </dgm:prSet>
      <dgm:spPr/>
    </dgm:pt>
  </dgm:ptLst>
  <dgm:cxnLst>
    <dgm:cxn modelId="{0B979431-599B-40F8-8A68-835183E916C2}" type="presOf" srcId="{F1D41A07-45FF-4C9F-86CA-5381515E2B6B}" destId="{D0948093-1215-4F89-B983-29FB46B41263}" srcOrd="0" destOrd="0" presId="urn:microsoft.com/office/officeart/2005/8/layout/default"/>
    <dgm:cxn modelId="{DE72C137-C712-4029-A686-7B3CD11124C4}" type="presOf" srcId="{CFAD4892-3E4B-406A-9494-A858824B9F9E}" destId="{8C55AEA1-5194-4056-8D57-F6B50726E492}" srcOrd="0" destOrd="0" presId="urn:microsoft.com/office/officeart/2005/8/layout/default"/>
    <dgm:cxn modelId="{63223F3D-D569-4B4D-AA4A-0F895D70AEC2}" type="presOf" srcId="{7DB70A3B-C4EA-475A-B3F9-B5B4519675C4}" destId="{87B2ED36-1D49-4465-A791-0D863D01B39B}" srcOrd="0" destOrd="0" presId="urn:microsoft.com/office/officeart/2005/8/layout/default"/>
    <dgm:cxn modelId="{5678D170-192E-4B27-9555-1A4D49DFDB8C}" srcId="{51FE3A26-661D-4567-823C-A01BC73EF752}" destId="{7DB70A3B-C4EA-475A-B3F9-B5B4519675C4}" srcOrd="1" destOrd="0" parTransId="{47A72B21-317E-4D84-A836-E2AFBB66BEBC}" sibTransId="{129BD6F8-F73A-41AB-AE0C-1D637EC519B9}"/>
    <dgm:cxn modelId="{89DBF494-A38B-4CE0-8F96-9095DB1091F0}" srcId="{51FE3A26-661D-4567-823C-A01BC73EF752}" destId="{CFAD4892-3E4B-406A-9494-A858824B9F9E}" srcOrd="2" destOrd="0" parTransId="{532843AA-9C51-4205-A7A2-24B1B229D98E}" sibTransId="{46088966-28C7-4658-A57F-CBDD712247D5}"/>
    <dgm:cxn modelId="{8F3643B4-8C37-4DFD-BD54-03846DCF0B40}" srcId="{51FE3A26-661D-4567-823C-A01BC73EF752}" destId="{F1D41A07-45FF-4C9F-86CA-5381515E2B6B}" srcOrd="0" destOrd="0" parTransId="{2EDCD343-0D9D-4620-A89C-3C24A0825ECF}" sibTransId="{38298D34-22C7-44F1-8E17-2588D5DB7E77}"/>
    <dgm:cxn modelId="{54B847BA-E314-46D1-98D8-DE7647592CEA}" srcId="{51FE3A26-661D-4567-823C-A01BC73EF752}" destId="{FE52CF0C-0BBF-412F-82CC-C4E11D228C87}" srcOrd="3" destOrd="0" parTransId="{C3A753B5-64E3-4141-B07B-B920970B10EE}" sibTransId="{B63E278F-103C-4283-9B00-ED8F426AF88F}"/>
    <dgm:cxn modelId="{37512DC2-F294-486F-B90A-071220E108D3}" type="presOf" srcId="{51FE3A26-661D-4567-823C-A01BC73EF752}" destId="{152D3DC3-21D2-418D-8751-DDC54C2DF7AD}" srcOrd="0" destOrd="0" presId="urn:microsoft.com/office/officeart/2005/8/layout/default"/>
    <dgm:cxn modelId="{0DE8D2C6-572D-4F1F-88D3-D210A19173C0}" type="presOf" srcId="{FE52CF0C-0BBF-412F-82CC-C4E11D228C87}" destId="{124BE0AC-8FAC-478F-B0AE-6087C655EFA3}" srcOrd="0" destOrd="0" presId="urn:microsoft.com/office/officeart/2005/8/layout/default"/>
    <dgm:cxn modelId="{A63F53DA-1079-48A0-A5CB-A9628387D2D7}" type="presParOf" srcId="{152D3DC3-21D2-418D-8751-DDC54C2DF7AD}" destId="{D0948093-1215-4F89-B983-29FB46B41263}" srcOrd="0" destOrd="0" presId="urn:microsoft.com/office/officeart/2005/8/layout/default"/>
    <dgm:cxn modelId="{C4A7A611-781B-44ED-A543-ECD2E4F2DA2A}" type="presParOf" srcId="{152D3DC3-21D2-418D-8751-DDC54C2DF7AD}" destId="{1C9B35E3-CE2E-4EF5-8546-368BE967AF95}" srcOrd="1" destOrd="0" presId="urn:microsoft.com/office/officeart/2005/8/layout/default"/>
    <dgm:cxn modelId="{476F32B2-913D-49F4-8F5B-FF3062337A13}" type="presParOf" srcId="{152D3DC3-21D2-418D-8751-DDC54C2DF7AD}" destId="{87B2ED36-1D49-4465-A791-0D863D01B39B}" srcOrd="2" destOrd="0" presId="urn:microsoft.com/office/officeart/2005/8/layout/default"/>
    <dgm:cxn modelId="{D92A35E5-C1ED-449B-9F0E-00310F239CC5}" type="presParOf" srcId="{152D3DC3-21D2-418D-8751-DDC54C2DF7AD}" destId="{5F1C9F5E-9360-4838-B72F-3C024DDDDBAB}" srcOrd="3" destOrd="0" presId="urn:microsoft.com/office/officeart/2005/8/layout/default"/>
    <dgm:cxn modelId="{21DACC22-6AC1-4C0B-8524-B0AE9C692C53}" type="presParOf" srcId="{152D3DC3-21D2-418D-8751-DDC54C2DF7AD}" destId="{8C55AEA1-5194-4056-8D57-F6B50726E492}" srcOrd="4" destOrd="0" presId="urn:microsoft.com/office/officeart/2005/8/layout/default"/>
    <dgm:cxn modelId="{108AF3FA-22A0-4FD2-96D1-0F286A9D00C3}" type="presParOf" srcId="{152D3DC3-21D2-418D-8751-DDC54C2DF7AD}" destId="{2BFCB8FB-29C8-43DE-8034-2626F5578F4F}" srcOrd="5" destOrd="0" presId="urn:microsoft.com/office/officeart/2005/8/layout/default"/>
    <dgm:cxn modelId="{D7167A6C-F90F-4BB4-87B8-56ECAAB5F375}" type="presParOf" srcId="{152D3DC3-21D2-418D-8751-DDC54C2DF7AD}" destId="{124BE0AC-8FAC-478F-B0AE-6087C655EFA3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11CD96B-7F30-464E-ABA5-C29CDFFA6F10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12355F1-4EDE-4095-9EF4-70E144AA5AAB}">
      <dgm:prSet phldrT="[Текст]"/>
      <dgm:spPr/>
      <dgm:t>
        <a:bodyPr/>
        <a:lstStyle/>
        <a:p>
          <a:r>
            <a:rPr lang="en-US" b="1" dirty="0" err="1"/>
            <a:t>Tashkil</a:t>
          </a:r>
          <a:r>
            <a:rPr lang="en-US" b="1" dirty="0"/>
            <a:t> </a:t>
          </a:r>
          <a:r>
            <a:rPr lang="en-US" b="1" dirty="0" err="1"/>
            <a:t>topgan</a:t>
          </a:r>
          <a:r>
            <a:rPr lang="en-US" b="1" dirty="0"/>
            <a:t> </a:t>
          </a:r>
          <a:r>
            <a:rPr lang="en-US" b="1" dirty="0" err="1"/>
            <a:t>yili</a:t>
          </a:r>
          <a:r>
            <a:rPr lang="en-US" b="1" dirty="0"/>
            <a:t>:</a:t>
          </a:r>
          <a:r>
            <a:rPr lang="nn-NO" b="1" dirty="0"/>
            <a:t>1970-yil (Toshkent teatr va rassomlik instituti qoshida).</a:t>
          </a:r>
          <a:endParaRPr lang="ru-RU" dirty="0"/>
        </a:p>
      </dgm:t>
    </dgm:pt>
    <dgm:pt modelId="{DB5FBE86-9FFB-4292-98D4-4A877A21FDE4}" type="parTrans" cxnId="{EBE0D1AA-67C3-40D4-BDD6-8F97D0D19903}">
      <dgm:prSet/>
      <dgm:spPr/>
      <dgm:t>
        <a:bodyPr/>
        <a:lstStyle/>
        <a:p>
          <a:endParaRPr lang="ru-RU"/>
        </a:p>
      </dgm:t>
    </dgm:pt>
    <dgm:pt modelId="{9FD5E020-CC02-4731-8D8C-61F9A87B8879}" type="sibTrans" cxnId="{EBE0D1AA-67C3-40D4-BDD6-8F97D0D19903}">
      <dgm:prSet/>
      <dgm:spPr/>
      <dgm:t>
        <a:bodyPr/>
        <a:lstStyle/>
        <a:p>
          <a:endParaRPr lang="ru-RU"/>
        </a:p>
      </dgm:t>
    </dgm:pt>
    <dgm:pt modelId="{FABEA39F-BDBB-4999-8610-10C50FF1BC27}">
      <dgm:prSet phldrT="[Текст]"/>
      <dgm:spPr/>
      <dgm:t>
        <a:bodyPr/>
        <a:lstStyle/>
        <a:p>
          <a:r>
            <a:rPr lang="en-US" b="1" dirty="0"/>
            <a:t> </a:t>
          </a:r>
          <a:r>
            <a:rPr lang="en-US" b="1" dirty="0" err="1"/>
            <a:t>Asoschilar</a:t>
          </a:r>
          <a:r>
            <a:rPr lang="en-US" b="1" dirty="0"/>
            <a:t> </a:t>
          </a:r>
          <a:r>
            <a:rPr lang="en-US" b="1" dirty="0" err="1"/>
            <a:t>va</a:t>
          </a:r>
          <a:r>
            <a:rPr lang="en-US" b="1" dirty="0"/>
            <a:t> </a:t>
          </a:r>
          <a:r>
            <a:rPr lang="en-US" b="1" dirty="0" err="1"/>
            <a:t>shakllanish</a:t>
          </a:r>
          <a:r>
            <a:rPr lang="en-US" b="1" dirty="0"/>
            <a:t>: </a:t>
          </a:r>
          <a:r>
            <a:rPr lang="en-US" b="1" dirty="0" err="1"/>
            <a:t>Farruh</a:t>
          </a:r>
          <a:r>
            <a:rPr lang="en-US" b="1" dirty="0"/>
            <a:t> </a:t>
          </a:r>
          <a:r>
            <a:rPr lang="en-US" b="1" dirty="0" err="1"/>
            <a:t>Zokirov</a:t>
          </a:r>
          <a:r>
            <a:rPr lang="en-US" b="1" dirty="0"/>
            <a:t>, Sergey </a:t>
          </a:r>
          <a:r>
            <a:rPr lang="en-US" b="1" dirty="0" err="1"/>
            <a:t>Avanesov</a:t>
          </a:r>
          <a:r>
            <a:rPr lang="en-US" b="1" dirty="0"/>
            <a:t>, </a:t>
          </a:r>
          <a:r>
            <a:rPr lang="en-US" b="1" dirty="0" err="1"/>
            <a:t>Bahriddin</a:t>
          </a:r>
          <a:r>
            <a:rPr lang="en-US" b="1" dirty="0"/>
            <a:t> </a:t>
          </a:r>
          <a:r>
            <a:rPr lang="en-US" b="1" dirty="0" err="1"/>
            <a:t>Joʻrayev</a:t>
          </a:r>
          <a:r>
            <a:rPr lang="en-US" b="1" dirty="0"/>
            <a:t> </a:t>
          </a:r>
          <a:r>
            <a:rPr lang="en-US" b="1" dirty="0" err="1"/>
            <a:t>va</a:t>
          </a:r>
          <a:r>
            <a:rPr lang="en-US" b="1" dirty="0"/>
            <a:t> </a:t>
          </a:r>
          <a:r>
            <a:rPr lang="en-US" b="1" dirty="0" err="1"/>
            <a:t>boshqa</a:t>
          </a:r>
          <a:r>
            <a:rPr lang="en-US" b="1" dirty="0"/>
            <a:t> </a:t>
          </a:r>
          <a:r>
            <a:rPr lang="en-US" b="1" dirty="0" err="1"/>
            <a:t>yosh</a:t>
          </a:r>
          <a:r>
            <a:rPr lang="en-US" b="1" dirty="0"/>
            <a:t> </a:t>
          </a:r>
          <a:r>
            <a:rPr lang="en-US" b="1" dirty="0" err="1"/>
            <a:t>musiqachilar</a:t>
          </a:r>
          <a:r>
            <a:rPr lang="en-US" b="1" dirty="0"/>
            <a:t>.</a:t>
          </a:r>
          <a:endParaRPr lang="ru-RU" dirty="0"/>
        </a:p>
      </dgm:t>
    </dgm:pt>
    <dgm:pt modelId="{6CF931C3-B7C2-4324-8348-B2EF4C76681E}" type="parTrans" cxnId="{1C531A6D-0507-4DB0-9E92-1BF0EDD2DAD1}">
      <dgm:prSet/>
      <dgm:spPr/>
      <dgm:t>
        <a:bodyPr/>
        <a:lstStyle/>
        <a:p>
          <a:endParaRPr lang="ru-RU"/>
        </a:p>
      </dgm:t>
    </dgm:pt>
    <dgm:pt modelId="{8AC8FDBA-15A0-45BC-ACB5-273D60FAFEF0}" type="sibTrans" cxnId="{1C531A6D-0507-4DB0-9E92-1BF0EDD2DAD1}">
      <dgm:prSet/>
      <dgm:spPr/>
      <dgm:t>
        <a:bodyPr/>
        <a:lstStyle/>
        <a:p>
          <a:endParaRPr lang="ru-RU"/>
        </a:p>
      </dgm:t>
    </dgm:pt>
    <dgm:pt modelId="{87B9F032-0921-495A-8732-EA716B24CDFC}">
      <dgm:prSet/>
      <dgm:spPr/>
      <dgm:t>
        <a:bodyPr/>
        <a:lstStyle/>
        <a:p>
          <a:r>
            <a:rPr lang="en-US"/>
            <a:t>Botir Zokirovning oʻrni: Guruhning shakllanishiga bevosita rahbarlik qilgan, ularga yoʻl-yoʻriq koʻrsatib, milliy va zamonaviy uslubni birlashtirish gʻoyasini bergan.</a:t>
          </a:r>
          <a:endParaRPr lang="ru-RU"/>
        </a:p>
      </dgm:t>
    </dgm:pt>
    <dgm:pt modelId="{4B8B46F4-610B-415A-BFFF-2D54DA517388}" type="parTrans" cxnId="{5661CEFB-24F7-4CB3-A536-CA665B916ED8}">
      <dgm:prSet/>
      <dgm:spPr/>
      <dgm:t>
        <a:bodyPr/>
        <a:lstStyle/>
        <a:p>
          <a:endParaRPr lang="ru-RU"/>
        </a:p>
      </dgm:t>
    </dgm:pt>
    <dgm:pt modelId="{1AF8A672-98A6-47EF-BFAB-9D673992FDBC}" type="sibTrans" cxnId="{5661CEFB-24F7-4CB3-A536-CA665B916ED8}">
      <dgm:prSet/>
      <dgm:spPr/>
      <dgm:t>
        <a:bodyPr/>
        <a:lstStyle/>
        <a:p>
          <a:endParaRPr lang="ru-RU"/>
        </a:p>
      </dgm:t>
    </dgm:pt>
    <dgm:pt modelId="{617922C7-6C8A-4096-AEA4-803E3334B198}" type="pres">
      <dgm:prSet presAssocID="{511CD96B-7F30-464E-ABA5-C29CDFFA6F10}" presName="linear" presStyleCnt="0">
        <dgm:presLayoutVars>
          <dgm:dir/>
          <dgm:animLvl val="lvl"/>
          <dgm:resizeHandles val="exact"/>
        </dgm:presLayoutVars>
      </dgm:prSet>
      <dgm:spPr/>
    </dgm:pt>
    <dgm:pt modelId="{D6DB9C6D-7B6A-463E-801D-ED62321199A6}" type="pres">
      <dgm:prSet presAssocID="{812355F1-4EDE-4095-9EF4-70E144AA5AAB}" presName="parentLin" presStyleCnt="0"/>
      <dgm:spPr/>
    </dgm:pt>
    <dgm:pt modelId="{E5C1985A-28CE-4FE8-9D99-858609A61260}" type="pres">
      <dgm:prSet presAssocID="{812355F1-4EDE-4095-9EF4-70E144AA5AAB}" presName="parentLeftMargin" presStyleLbl="node1" presStyleIdx="0" presStyleCnt="3"/>
      <dgm:spPr/>
    </dgm:pt>
    <dgm:pt modelId="{8646E770-D1D4-43D2-9B13-29D8E0BBF38E}" type="pres">
      <dgm:prSet presAssocID="{812355F1-4EDE-4095-9EF4-70E144AA5AAB}" presName="parentText" presStyleLbl="node1" presStyleIdx="0" presStyleCnt="3" custScaleX="104275" custLinFactNeighborX="-27675">
        <dgm:presLayoutVars>
          <dgm:chMax val="0"/>
          <dgm:bulletEnabled val="1"/>
        </dgm:presLayoutVars>
      </dgm:prSet>
      <dgm:spPr/>
    </dgm:pt>
    <dgm:pt modelId="{45D17090-EE24-451D-B401-C219361CB407}" type="pres">
      <dgm:prSet presAssocID="{812355F1-4EDE-4095-9EF4-70E144AA5AAB}" presName="negativeSpace" presStyleCnt="0"/>
      <dgm:spPr/>
    </dgm:pt>
    <dgm:pt modelId="{84BE4BDA-D2FA-4AC0-9976-08614C64C3C0}" type="pres">
      <dgm:prSet presAssocID="{812355F1-4EDE-4095-9EF4-70E144AA5AAB}" presName="childText" presStyleLbl="conFgAcc1" presStyleIdx="0" presStyleCnt="3">
        <dgm:presLayoutVars>
          <dgm:bulletEnabled val="1"/>
        </dgm:presLayoutVars>
      </dgm:prSet>
      <dgm:spPr/>
    </dgm:pt>
    <dgm:pt modelId="{0C750DF0-CFB6-492E-B238-6105E5729F69}" type="pres">
      <dgm:prSet presAssocID="{9FD5E020-CC02-4731-8D8C-61F9A87B8879}" presName="spaceBetweenRectangles" presStyleCnt="0"/>
      <dgm:spPr/>
    </dgm:pt>
    <dgm:pt modelId="{07D8032D-55D0-4F31-ADBF-7282CEE33999}" type="pres">
      <dgm:prSet presAssocID="{FABEA39F-BDBB-4999-8610-10C50FF1BC27}" presName="parentLin" presStyleCnt="0"/>
      <dgm:spPr/>
    </dgm:pt>
    <dgm:pt modelId="{B7576925-1AA9-4C50-8699-8DEE4B4230C0}" type="pres">
      <dgm:prSet presAssocID="{FABEA39F-BDBB-4999-8610-10C50FF1BC27}" presName="parentLeftMargin" presStyleLbl="node1" presStyleIdx="0" presStyleCnt="3"/>
      <dgm:spPr/>
    </dgm:pt>
    <dgm:pt modelId="{9996E4DE-D158-4C6F-8633-AA801D7AC6C9}" type="pres">
      <dgm:prSet presAssocID="{FABEA39F-BDBB-4999-8610-10C50FF1BC27}" presName="parentText" presStyleLbl="node1" presStyleIdx="1" presStyleCnt="3" custScaleX="142857">
        <dgm:presLayoutVars>
          <dgm:chMax val="0"/>
          <dgm:bulletEnabled val="1"/>
        </dgm:presLayoutVars>
      </dgm:prSet>
      <dgm:spPr/>
    </dgm:pt>
    <dgm:pt modelId="{EE61739E-52A1-4C20-BF92-DDFB16D8EBB5}" type="pres">
      <dgm:prSet presAssocID="{FABEA39F-BDBB-4999-8610-10C50FF1BC27}" presName="negativeSpace" presStyleCnt="0"/>
      <dgm:spPr/>
    </dgm:pt>
    <dgm:pt modelId="{B41AC9C3-98D4-4774-80DA-57B6A98003EF}" type="pres">
      <dgm:prSet presAssocID="{FABEA39F-BDBB-4999-8610-10C50FF1BC27}" presName="childText" presStyleLbl="conFgAcc1" presStyleIdx="1" presStyleCnt="3">
        <dgm:presLayoutVars>
          <dgm:bulletEnabled val="1"/>
        </dgm:presLayoutVars>
      </dgm:prSet>
      <dgm:spPr/>
    </dgm:pt>
    <dgm:pt modelId="{261ABB46-062E-4B36-85B5-E53580BD45B1}" type="pres">
      <dgm:prSet presAssocID="{8AC8FDBA-15A0-45BC-ACB5-273D60FAFEF0}" presName="spaceBetweenRectangles" presStyleCnt="0"/>
      <dgm:spPr/>
    </dgm:pt>
    <dgm:pt modelId="{EF272728-3607-4204-A1F7-FF78489F79B6}" type="pres">
      <dgm:prSet presAssocID="{87B9F032-0921-495A-8732-EA716B24CDFC}" presName="parentLin" presStyleCnt="0"/>
      <dgm:spPr/>
    </dgm:pt>
    <dgm:pt modelId="{6F6D5019-D50A-4D27-B329-CAB4E8BFC948}" type="pres">
      <dgm:prSet presAssocID="{87B9F032-0921-495A-8732-EA716B24CDFC}" presName="parentLeftMargin" presStyleLbl="node1" presStyleIdx="1" presStyleCnt="3"/>
      <dgm:spPr/>
    </dgm:pt>
    <dgm:pt modelId="{774B49A9-46B7-4374-B781-F12980507C40}" type="pres">
      <dgm:prSet presAssocID="{87B9F032-0921-495A-8732-EA716B24CDFC}" presName="parentText" presStyleLbl="node1" presStyleIdx="2" presStyleCnt="3" custScaleX="142857" custScaleY="170708">
        <dgm:presLayoutVars>
          <dgm:chMax val="0"/>
          <dgm:bulletEnabled val="1"/>
        </dgm:presLayoutVars>
      </dgm:prSet>
      <dgm:spPr/>
    </dgm:pt>
    <dgm:pt modelId="{99C993F6-B3FE-4C54-91F3-C14CBD9307C1}" type="pres">
      <dgm:prSet presAssocID="{87B9F032-0921-495A-8732-EA716B24CDFC}" presName="negativeSpace" presStyleCnt="0"/>
      <dgm:spPr/>
    </dgm:pt>
    <dgm:pt modelId="{1747AE6F-284A-41AC-9BCB-49AC437BC4D2}" type="pres">
      <dgm:prSet presAssocID="{87B9F032-0921-495A-8732-EA716B24CDFC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B3B1CD1C-78B1-4C73-B98E-18D833B4F94C}" type="presOf" srcId="{FABEA39F-BDBB-4999-8610-10C50FF1BC27}" destId="{9996E4DE-D158-4C6F-8633-AA801D7AC6C9}" srcOrd="1" destOrd="0" presId="urn:microsoft.com/office/officeart/2005/8/layout/list1"/>
    <dgm:cxn modelId="{C0065263-53FA-4C11-AEB3-2C5F87951FE5}" type="presOf" srcId="{812355F1-4EDE-4095-9EF4-70E144AA5AAB}" destId="{E5C1985A-28CE-4FE8-9D99-858609A61260}" srcOrd="0" destOrd="0" presId="urn:microsoft.com/office/officeart/2005/8/layout/list1"/>
    <dgm:cxn modelId="{1C531A6D-0507-4DB0-9E92-1BF0EDD2DAD1}" srcId="{511CD96B-7F30-464E-ABA5-C29CDFFA6F10}" destId="{FABEA39F-BDBB-4999-8610-10C50FF1BC27}" srcOrd="1" destOrd="0" parTransId="{6CF931C3-B7C2-4324-8348-B2EF4C76681E}" sibTransId="{8AC8FDBA-15A0-45BC-ACB5-273D60FAFEF0}"/>
    <dgm:cxn modelId="{E1C64B86-9956-461E-8E1A-0EC9255CF89B}" type="presOf" srcId="{87B9F032-0921-495A-8732-EA716B24CDFC}" destId="{774B49A9-46B7-4374-B781-F12980507C40}" srcOrd="1" destOrd="0" presId="urn:microsoft.com/office/officeart/2005/8/layout/list1"/>
    <dgm:cxn modelId="{A1F75B87-2A9C-47E8-9821-8AC0B9D17FE3}" type="presOf" srcId="{87B9F032-0921-495A-8732-EA716B24CDFC}" destId="{6F6D5019-D50A-4D27-B329-CAB4E8BFC948}" srcOrd="0" destOrd="0" presId="urn:microsoft.com/office/officeart/2005/8/layout/list1"/>
    <dgm:cxn modelId="{EBE0D1AA-67C3-40D4-BDD6-8F97D0D19903}" srcId="{511CD96B-7F30-464E-ABA5-C29CDFFA6F10}" destId="{812355F1-4EDE-4095-9EF4-70E144AA5AAB}" srcOrd="0" destOrd="0" parTransId="{DB5FBE86-9FFB-4292-98D4-4A877A21FDE4}" sibTransId="{9FD5E020-CC02-4731-8D8C-61F9A87B8879}"/>
    <dgm:cxn modelId="{50B5A8B7-EA29-407D-947C-00E73286F65E}" type="presOf" srcId="{812355F1-4EDE-4095-9EF4-70E144AA5AAB}" destId="{8646E770-D1D4-43D2-9B13-29D8E0BBF38E}" srcOrd="1" destOrd="0" presId="urn:microsoft.com/office/officeart/2005/8/layout/list1"/>
    <dgm:cxn modelId="{D7202FC6-355C-42A7-8D7F-67198A80E9F7}" type="presOf" srcId="{FABEA39F-BDBB-4999-8610-10C50FF1BC27}" destId="{B7576925-1AA9-4C50-8699-8DEE4B4230C0}" srcOrd="0" destOrd="0" presId="urn:microsoft.com/office/officeart/2005/8/layout/list1"/>
    <dgm:cxn modelId="{D1FED6D3-7139-407B-89BD-6B479A446251}" type="presOf" srcId="{511CD96B-7F30-464E-ABA5-C29CDFFA6F10}" destId="{617922C7-6C8A-4096-AEA4-803E3334B198}" srcOrd="0" destOrd="0" presId="urn:microsoft.com/office/officeart/2005/8/layout/list1"/>
    <dgm:cxn modelId="{5661CEFB-24F7-4CB3-A536-CA665B916ED8}" srcId="{511CD96B-7F30-464E-ABA5-C29CDFFA6F10}" destId="{87B9F032-0921-495A-8732-EA716B24CDFC}" srcOrd="2" destOrd="0" parTransId="{4B8B46F4-610B-415A-BFFF-2D54DA517388}" sibTransId="{1AF8A672-98A6-47EF-BFAB-9D673992FDBC}"/>
    <dgm:cxn modelId="{82B329FA-EAD3-491C-B93E-EFC7A0B45DED}" type="presParOf" srcId="{617922C7-6C8A-4096-AEA4-803E3334B198}" destId="{D6DB9C6D-7B6A-463E-801D-ED62321199A6}" srcOrd="0" destOrd="0" presId="urn:microsoft.com/office/officeart/2005/8/layout/list1"/>
    <dgm:cxn modelId="{9221F1EC-2858-4CCC-8B4A-0610F1A28457}" type="presParOf" srcId="{D6DB9C6D-7B6A-463E-801D-ED62321199A6}" destId="{E5C1985A-28CE-4FE8-9D99-858609A61260}" srcOrd="0" destOrd="0" presId="urn:microsoft.com/office/officeart/2005/8/layout/list1"/>
    <dgm:cxn modelId="{E286B21A-3613-4204-B78D-99CD85D4F12A}" type="presParOf" srcId="{D6DB9C6D-7B6A-463E-801D-ED62321199A6}" destId="{8646E770-D1D4-43D2-9B13-29D8E0BBF38E}" srcOrd="1" destOrd="0" presId="urn:microsoft.com/office/officeart/2005/8/layout/list1"/>
    <dgm:cxn modelId="{32B68539-9C0F-42C0-9D60-A9DF3531E9CD}" type="presParOf" srcId="{617922C7-6C8A-4096-AEA4-803E3334B198}" destId="{45D17090-EE24-451D-B401-C219361CB407}" srcOrd="1" destOrd="0" presId="urn:microsoft.com/office/officeart/2005/8/layout/list1"/>
    <dgm:cxn modelId="{59593A1E-247B-4BC9-9C89-E51DD72008A7}" type="presParOf" srcId="{617922C7-6C8A-4096-AEA4-803E3334B198}" destId="{84BE4BDA-D2FA-4AC0-9976-08614C64C3C0}" srcOrd="2" destOrd="0" presId="urn:microsoft.com/office/officeart/2005/8/layout/list1"/>
    <dgm:cxn modelId="{C0694EF8-B9B0-451F-B26D-321E47FD6C5E}" type="presParOf" srcId="{617922C7-6C8A-4096-AEA4-803E3334B198}" destId="{0C750DF0-CFB6-492E-B238-6105E5729F69}" srcOrd="3" destOrd="0" presId="urn:microsoft.com/office/officeart/2005/8/layout/list1"/>
    <dgm:cxn modelId="{092A8737-BFA7-46D2-9087-1EC06507ADDF}" type="presParOf" srcId="{617922C7-6C8A-4096-AEA4-803E3334B198}" destId="{07D8032D-55D0-4F31-ADBF-7282CEE33999}" srcOrd="4" destOrd="0" presId="urn:microsoft.com/office/officeart/2005/8/layout/list1"/>
    <dgm:cxn modelId="{CD027E43-E3E6-4C24-B7D5-508D5A5F8C70}" type="presParOf" srcId="{07D8032D-55D0-4F31-ADBF-7282CEE33999}" destId="{B7576925-1AA9-4C50-8699-8DEE4B4230C0}" srcOrd="0" destOrd="0" presId="urn:microsoft.com/office/officeart/2005/8/layout/list1"/>
    <dgm:cxn modelId="{1BDF4A8D-CCB0-40AE-B4DD-83AF6CFCAFEE}" type="presParOf" srcId="{07D8032D-55D0-4F31-ADBF-7282CEE33999}" destId="{9996E4DE-D158-4C6F-8633-AA801D7AC6C9}" srcOrd="1" destOrd="0" presId="urn:microsoft.com/office/officeart/2005/8/layout/list1"/>
    <dgm:cxn modelId="{F4ADFF13-E1E3-47A3-98F8-C5DCF31F36FA}" type="presParOf" srcId="{617922C7-6C8A-4096-AEA4-803E3334B198}" destId="{EE61739E-52A1-4C20-BF92-DDFB16D8EBB5}" srcOrd="5" destOrd="0" presId="urn:microsoft.com/office/officeart/2005/8/layout/list1"/>
    <dgm:cxn modelId="{1B9DE67A-B039-4152-B413-3734434A07BC}" type="presParOf" srcId="{617922C7-6C8A-4096-AEA4-803E3334B198}" destId="{B41AC9C3-98D4-4774-80DA-57B6A98003EF}" srcOrd="6" destOrd="0" presId="urn:microsoft.com/office/officeart/2005/8/layout/list1"/>
    <dgm:cxn modelId="{99785222-3389-4CCE-88F0-24B7584F899E}" type="presParOf" srcId="{617922C7-6C8A-4096-AEA4-803E3334B198}" destId="{261ABB46-062E-4B36-85B5-E53580BD45B1}" srcOrd="7" destOrd="0" presId="urn:microsoft.com/office/officeart/2005/8/layout/list1"/>
    <dgm:cxn modelId="{E832C7CC-4228-4E77-9DC7-B4C61C812844}" type="presParOf" srcId="{617922C7-6C8A-4096-AEA4-803E3334B198}" destId="{EF272728-3607-4204-A1F7-FF78489F79B6}" srcOrd="8" destOrd="0" presId="urn:microsoft.com/office/officeart/2005/8/layout/list1"/>
    <dgm:cxn modelId="{142883D2-1BDB-4259-9479-F2F6B02821BB}" type="presParOf" srcId="{EF272728-3607-4204-A1F7-FF78489F79B6}" destId="{6F6D5019-D50A-4D27-B329-CAB4E8BFC948}" srcOrd="0" destOrd="0" presId="urn:microsoft.com/office/officeart/2005/8/layout/list1"/>
    <dgm:cxn modelId="{42A4EE12-8676-480C-B61D-0D2E9140AFED}" type="presParOf" srcId="{EF272728-3607-4204-A1F7-FF78489F79B6}" destId="{774B49A9-46B7-4374-B781-F12980507C40}" srcOrd="1" destOrd="0" presId="urn:microsoft.com/office/officeart/2005/8/layout/list1"/>
    <dgm:cxn modelId="{0336AE4C-8E37-4716-BDA7-3072B0D61892}" type="presParOf" srcId="{617922C7-6C8A-4096-AEA4-803E3334B198}" destId="{99C993F6-B3FE-4C54-91F3-C14CBD9307C1}" srcOrd="9" destOrd="0" presId="urn:microsoft.com/office/officeart/2005/8/layout/list1"/>
    <dgm:cxn modelId="{DF7ACF80-3B34-4150-93E2-EC3695114788}" type="presParOf" srcId="{617922C7-6C8A-4096-AEA4-803E3334B198}" destId="{1747AE6F-284A-41AC-9BCB-49AC437BC4D2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948093-1215-4F89-B983-29FB46B41263}">
      <dsp:nvSpPr>
        <dsp:cNvPr id="0" name=""/>
        <dsp:cNvSpPr/>
      </dsp:nvSpPr>
      <dsp:spPr>
        <a:xfrm>
          <a:off x="400764" y="92"/>
          <a:ext cx="2892772" cy="17356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“Arab </a:t>
          </a:r>
          <a:r>
            <a:rPr lang="en-US" sz="3400" kern="1200" dirty="0" err="1"/>
            <a:t>tangosi</a:t>
          </a:r>
          <a:r>
            <a:rPr lang="en-US" sz="3400" kern="1200" dirty="0"/>
            <a:t>”</a:t>
          </a:r>
          <a:endParaRPr lang="ru-RU" sz="3400" kern="1200" dirty="0"/>
        </a:p>
      </dsp:txBody>
      <dsp:txXfrm>
        <a:off x="400764" y="92"/>
        <a:ext cx="2892772" cy="1735663"/>
      </dsp:txXfrm>
    </dsp:sp>
    <dsp:sp modelId="{87B2ED36-1D49-4465-A791-0D863D01B39B}">
      <dsp:nvSpPr>
        <dsp:cNvPr id="0" name=""/>
        <dsp:cNvSpPr/>
      </dsp:nvSpPr>
      <dsp:spPr>
        <a:xfrm>
          <a:off x="3582813" y="92"/>
          <a:ext cx="2892772" cy="17356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“</a:t>
          </a:r>
          <a:r>
            <a:rPr lang="en-US" sz="3400" kern="1200" dirty="0" err="1"/>
            <a:t>Ra`no</a:t>
          </a:r>
          <a:r>
            <a:rPr lang="en-US" sz="3400" kern="1200" dirty="0"/>
            <a:t>”</a:t>
          </a:r>
          <a:endParaRPr lang="ru-RU" sz="3400" kern="1200" dirty="0"/>
        </a:p>
      </dsp:txBody>
      <dsp:txXfrm>
        <a:off x="3582813" y="92"/>
        <a:ext cx="2892772" cy="1735663"/>
      </dsp:txXfrm>
    </dsp:sp>
    <dsp:sp modelId="{8C55AEA1-5194-4056-8D57-F6B50726E492}">
      <dsp:nvSpPr>
        <dsp:cNvPr id="0" name=""/>
        <dsp:cNvSpPr/>
      </dsp:nvSpPr>
      <dsp:spPr>
        <a:xfrm>
          <a:off x="6764863" y="92"/>
          <a:ext cx="2892772" cy="17356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“</a:t>
          </a:r>
          <a:r>
            <a:rPr lang="en-US" sz="3400" kern="1200" dirty="0" err="1"/>
            <a:t>O`zbekiston</a:t>
          </a:r>
          <a:r>
            <a:rPr lang="en-US" sz="3400" kern="1200" dirty="0"/>
            <a:t>”</a:t>
          </a:r>
          <a:endParaRPr lang="ru-RU" sz="3400" kern="1200" dirty="0"/>
        </a:p>
      </dsp:txBody>
      <dsp:txXfrm>
        <a:off x="6764863" y="92"/>
        <a:ext cx="2892772" cy="1735663"/>
      </dsp:txXfrm>
    </dsp:sp>
    <dsp:sp modelId="{124BE0AC-8FAC-478F-B0AE-6087C655EFA3}">
      <dsp:nvSpPr>
        <dsp:cNvPr id="0" name=""/>
        <dsp:cNvSpPr/>
      </dsp:nvSpPr>
      <dsp:spPr>
        <a:xfrm>
          <a:off x="3582813" y="2025032"/>
          <a:ext cx="2892772" cy="17356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“</a:t>
          </a:r>
          <a:r>
            <a:rPr lang="en-US" sz="3400" kern="1200" dirty="0" err="1"/>
            <a:t>Maftun</a:t>
          </a:r>
          <a:r>
            <a:rPr lang="en-US" sz="3400" kern="1200" dirty="0"/>
            <a:t> </a:t>
          </a:r>
          <a:r>
            <a:rPr lang="en-US" sz="3400" kern="1200" dirty="0" err="1"/>
            <a:t>bo`ldim</a:t>
          </a:r>
          <a:r>
            <a:rPr lang="en-US" sz="3400" kern="1200" dirty="0"/>
            <a:t>”</a:t>
          </a:r>
          <a:endParaRPr lang="ru-RU" sz="3400" kern="1200" dirty="0"/>
        </a:p>
      </dsp:txBody>
      <dsp:txXfrm>
        <a:off x="3582813" y="2025032"/>
        <a:ext cx="2892772" cy="173566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BE4BDA-D2FA-4AC0-9976-08614C64C3C0}">
      <dsp:nvSpPr>
        <dsp:cNvPr id="0" name=""/>
        <dsp:cNvSpPr/>
      </dsp:nvSpPr>
      <dsp:spPr>
        <a:xfrm>
          <a:off x="0" y="660063"/>
          <a:ext cx="10058399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46E770-D1D4-43D2-9B13-29D8E0BBF38E}">
      <dsp:nvSpPr>
        <dsp:cNvPr id="0" name=""/>
        <dsp:cNvSpPr/>
      </dsp:nvSpPr>
      <dsp:spPr>
        <a:xfrm>
          <a:off x="363736" y="364863"/>
          <a:ext cx="7341877" cy="590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129" tIns="0" rIns="266129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/>
            <a:t>Tashkil</a:t>
          </a:r>
          <a:r>
            <a:rPr lang="en-US" sz="2000" b="1" kern="1200" dirty="0"/>
            <a:t> </a:t>
          </a:r>
          <a:r>
            <a:rPr lang="en-US" sz="2000" b="1" kern="1200" dirty="0" err="1"/>
            <a:t>topgan</a:t>
          </a:r>
          <a:r>
            <a:rPr lang="en-US" sz="2000" b="1" kern="1200" dirty="0"/>
            <a:t> </a:t>
          </a:r>
          <a:r>
            <a:rPr lang="en-US" sz="2000" b="1" kern="1200" dirty="0" err="1"/>
            <a:t>yili</a:t>
          </a:r>
          <a:r>
            <a:rPr lang="en-US" sz="2000" b="1" kern="1200" dirty="0"/>
            <a:t>:</a:t>
          </a:r>
          <a:r>
            <a:rPr lang="nn-NO" sz="2000" b="1" kern="1200" dirty="0"/>
            <a:t>1970-yil (Toshkent teatr va rassomlik instituti qoshida).</a:t>
          </a:r>
          <a:endParaRPr lang="ru-RU" sz="2000" kern="1200" dirty="0"/>
        </a:p>
      </dsp:txBody>
      <dsp:txXfrm>
        <a:off x="392557" y="393684"/>
        <a:ext cx="7284235" cy="532758"/>
      </dsp:txXfrm>
    </dsp:sp>
    <dsp:sp modelId="{B41AC9C3-98D4-4774-80DA-57B6A98003EF}">
      <dsp:nvSpPr>
        <dsp:cNvPr id="0" name=""/>
        <dsp:cNvSpPr/>
      </dsp:nvSpPr>
      <dsp:spPr>
        <a:xfrm>
          <a:off x="0" y="1567263"/>
          <a:ext cx="10058399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96E4DE-D158-4C6F-8633-AA801D7AC6C9}">
      <dsp:nvSpPr>
        <dsp:cNvPr id="0" name=""/>
        <dsp:cNvSpPr/>
      </dsp:nvSpPr>
      <dsp:spPr>
        <a:xfrm>
          <a:off x="478854" y="1272063"/>
          <a:ext cx="9577080" cy="590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129" tIns="0" rIns="266129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 </a:t>
          </a:r>
          <a:r>
            <a:rPr lang="en-US" sz="2000" b="1" kern="1200" dirty="0" err="1"/>
            <a:t>Asoschilar</a:t>
          </a:r>
          <a:r>
            <a:rPr lang="en-US" sz="2000" b="1" kern="1200" dirty="0"/>
            <a:t> </a:t>
          </a:r>
          <a:r>
            <a:rPr lang="en-US" sz="2000" b="1" kern="1200" dirty="0" err="1"/>
            <a:t>va</a:t>
          </a:r>
          <a:r>
            <a:rPr lang="en-US" sz="2000" b="1" kern="1200" dirty="0"/>
            <a:t> </a:t>
          </a:r>
          <a:r>
            <a:rPr lang="en-US" sz="2000" b="1" kern="1200" dirty="0" err="1"/>
            <a:t>shakllanish</a:t>
          </a:r>
          <a:r>
            <a:rPr lang="en-US" sz="2000" b="1" kern="1200" dirty="0"/>
            <a:t>: </a:t>
          </a:r>
          <a:r>
            <a:rPr lang="en-US" sz="2000" b="1" kern="1200" dirty="0" err="1"/>
            <a:t>Farruh</a:t>
          </a:r>
          <a:r>
            <a:rPr lang="en-US" sz="2000" b="1" kern="1200" dirty="0"/>
            <a:t> </a:t>
          </a:r>
          <a:r>
            <a:rPr lang="en-US" sz="2000" b="1" kern="1200" dirty="0" err="1"/>
            <a:t>Zokirov</a:t>
          </a:r>
          <a:r>
            <a:rPr lang="en-US" sz="2000" b="1" kern="1200" dirty="0"/>
            <a:t>, Sergey </a:t>
          </a:r>
          <a:r>
            <a:rPr lang="en-US" sz="2000" b="1" kern="1200" dirty="0" err="1"/>
            <a:t>Avanesov</a:t>
          </a:r>
          <a:r>
            <a:rPr lang="en-US" sz="2000" b="1" kern="1200" dirty="0"/>
            <a:t>, </a:t>
          </a:r>
          <a:r>
            <a:rPr lang="en-US" sz="2000" b="1" kern="1200" dirty="0" err="1"/>
            <a:t>Bahriddin</a:t>
          </a:r>
          <a:r>
            <a:rPr lang="en-US" sz="2000" b="1" kern="1200" dirty="0"/>
            <a:t> </a:t>
          </a:r>
          <a:r>
            <a:rPr lang="en-US" sz="2000" b="1" kern="1200" dirty="0" err="1"/>
            <a:t>Joʻrayev</a:t>
          </a:r>
          <a:r>
            <a:rPr lang="en-US" sz="2000" b="1" kern="1200" dirty="0"/>
            <a:t> </a:t>
          </a:r>
          <a:r>
            <a:rPr lang="en-US" sz="2000" b="1" kern="1200" dirty="0" err="1"/>
            <a:t>va</a:t>
          </a:r>
          <a:r>
            <a:rPr lang="en-US" sz="2000" b="1" kern="1200" dirty="0"/>
            <a:t> </a:t>
          </a:r>
          <a:r>
            <a:rPr lang="en-US" sz="2000" b="1" kern="1200" dirty="0" err="1"/>
            <a:t>boshqa</a:t>
          </a:r>
          <a:r>
            <a:rPr lang="en-US" sz="2000" b="1" kern="1200" dirty="0"/>
            <a:t> </a:t>
          </a:r>
          <a:r>
            <a:rPr lang="en-US" sz="2000" b="1" kern="1200" dirty="0" err="1"/>
            <a:t>yosh</a:t>
          </a:r>
          <a:r>
            <a:rPr lang="en-US" sz="2000" b="1" kern="1200" dirty="0"/>
            <a:t> </a:t>
          </a:r>
          <a:r>
            <a:rPr lang="en-US" sz="2000" b="1" kern="1200" dirty="0" err="1"/>
            <a:t>musiqachilar</a:t>
          </a:r>
          <a:r>
            <a:rPr lang="en-US" sz="2000" b="1" kern="1200" dirty="0"/>
            <a:t>.</a:t>
          </a:r>
          <a:endParaRPr lang="ru-RU" sz="2000" kern="1200" dirty="0"/>
        </a:p>
      </dsp:txBody>
      <dsp:txXfrm>
        <a:off x="507675" y="1300884"/>
        <a:ext cx="9519438" cy="532758"/>
      </dsp:txXfrm>
    </dsp:sp>
    <dsp:sp modelId="{1747AE6F-284A-41AC-9BCB-49AC437BC4D2}">
      <dsp:nvSpPr>
        <dsp:cNvPr id="0" name=""/>
        <dsp:cNvSpPr/>
      </dsp:nvSpPr>
      <dsp:spPr>
        <a:xfrm>
          <a:off x="0" y="2891924"/>
          <a:ext cx="10058399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4B49A9-46B7-4374-B781-F12980507C40}">
      <dsp:nvSpPr>
        <dsp:cNvPr id="0" name=""/>
        <dsp:cNvSpPr/>
      </dsp:nvSpPr>
      <dsp:spPr>
        <a:xfrm>
          <a:off x="478854" y="2179263"/>
          <a:ext cx="9577080" cy="10078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129" tIns="0" rIns="266129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Botir Zokirovning oʻrni: Guruhning shakllanishiga bevosita rahbarlik qilgan, ularga yoʻl-yoʻriq koʻrsatib, milliy va zamonaviy uslubni birlashtirish gʻoyasini bergan.</a:t>
          </a:r>
          <a:endParaRPr lang="ru-RU" sz="2000" kern="1200"/>
        </a:p>
      </dsp:txBody>
      <dsp:txXfrm>
        <a:off x="528054" y="2228463"/>
        <a:ext cx="9478680" cy="9094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1E51D080-0FA4-452C-BE9C-57B885F95115}" type="datetime1">
              <a:rPr lang="ru-RU" smtClean="0"/>
              <a:t>29.09.2026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ED92CB86-0DB9-4A70-B1CF-B23508471F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3557642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A68A2903-BD5A-4833-B0CA-AB5B8165171B}" type="datetime1">
              <a:rPr lang="ru-RU" smtClean="0"/>
              <a:t>29.09.2026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"/>
              <a:t>Щелкните, чтобы изменить стили текста образца слайда</a:t>
            </a:r>
            <a:endParaRPr lang="en-US"/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  <a:endParaRPr lang="en-US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C2B151B-D7D1-48E5-8230-5AADBC794F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59278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rtlCol="0"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 rtlCol="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  <a:cs typeface="FreesiaUPC" panose="020B0502040204020203" pitchFamily="34" charset="-34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pPr rtl="0"/>
            <a:r>
              <a:rPr lang="ru-RU"/>
              <a:t>Образец подзаголовка</a:t>
            </a:r>
            <a:endParaRPr lang="en-US" dirty="0"/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Дата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D4DAEB3-2211-4CA3-9D23-0143FCF3926F}" type="datetime1">
              <a:rPr lang="ru-RU" smtClean="0"/>
              <a:t>29.09.2026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6" name="Номер слайда 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331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E289488-0C23-4DC8-A9FA-240659547385}" type="datetime1">
              <a:rPr lang="ru-RU" smtClean="0"/>
              <a:t>29.09.2026</a:t>
            </a:fld>
            <a:endParaRPr lang="en-US" dirty="0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9" name="Номер слайда 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2670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rtlCol="0"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rtlCol="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Дата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3EFA117-2261-4A1D-8BE7-0B7E6A1366C0}" type="datetime1">
              <a:rPr lang="ru-RU" smtClean="0"/>
              <a:t>29.09.2026</a:t>
            </a:fld>
            <a:endParaRPr lang="en-US" dirty="0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11" name="Номер слайда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4162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2" name="Дата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59279E9-B6DA-4AB3-A7CE-B748E56BEA69}" type="datetime1">
              <a:rPr lang="ru-RU" smtClean="0"/>
              <a:t>29.09.2026</a:t>
            </a:fld>
            <a:endParaRPr lang="en-US" dirty="0"/>
          </a:p>
        </p:txBody>
      </p:sp>
      <p:sp>
        <p:nvSpPr>
          <p:cNvPr id="9" name="Нижний колонтитул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10" name="Номер слайда 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663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rtlCol="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rtlCol="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2" name="Дата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7CF7452-61A3-4CDC-ACAB-74E5B4A7EF57}" type="datetime1">
              <a:rPr lang="ru-RU" smtClean="0"/>
              <a:t>29.09.2026</a:t>
            </a:fld>
            <a:endParaRPr lang="en-US" dirty="0"/>
          </a:p>
        </p:txBody>
      </p:sp>
      <p:sp>
        <p:nvSpPr>
          <p:cNvPr id="11" name="Нижний колонтитул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12" name="Номер слайда 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194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4D00952-BE77-47A2-BE29-2226E2D6BB12}" type="datetime1">
              <a:rPr lang="ru-RU" smtClean="0"/>
              <a:t>29.09.2026</a:t>
            </a:fld>
            <a:endParaRPr lang="en-US" dirty="0"/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8" name="Номер слайда 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1860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Дата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4D5EF43-AECB-4459-AE90-3AFB54138C76}" type="datetime1">
              <a:rPr lang="ru-RU" smtClean="0"/>
              <a:t>29.09.2026</a:t>
            </a:fld>
            <a:endParaRPr lang="en-US" dirty="0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4" name="Номер слайда 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422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 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rtlCol="0"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 rtlCol="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fld id="{FD0FAC8F-653F-479B-B209-9F30C9091843}" type="datetime1">
              <a:rPr lang="ru-RU" smtClean="0"/>
              <a:t>29.09.2026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 rtlCol="0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282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Рисунок 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rtlCol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 rtlCol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fld id="{36FD9FC9-5FD1-4E3B-B719-212F55599717}" type="datetime1">
              <a:rPr lang="ru-RU" smtClean="0"/>
              <a:t>29.09.2026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 rtlCol="0"/>
          <a:lstStyle/>
          <a:p>
            <a:pPr algn="l" rtl="0"/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267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82E9B35-0826-45CC-9C2C-707B22DFAA83}" type="datetime1">
              <a:rPr lang="ru-RU" smtClean="0"/>
              <a:t>29.09.2026</a:t>
            </a:fld>
            <a:endParaRPr lang="en-US" dirty="0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9" name="Номер слайда 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2269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E1B68A5B-D9FA-424B-A4EB-30E7223836B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Вертикальный заголовок 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 rtlCol="0"/>
          <a:lstStyle/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4C0063D-EDF2-4190-A726-B9B651F864E7}" type="datetime1">
              <a:rPr lang="ru-RU" smtClean="0"/>
              <a:t>29.09.2026</a:t>
            </a:fld>
            <a:endParaRPr lang="en-US" dirty="0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1827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" dirty="0"/>
              <a:t>Стиль образца заголовка</a:t>
            </a:r>
            <a:endParaRPr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 rtl="0"/>
            <a:r>
              <a:rPr lang="ru" dirty="0"/>
              <a:t>Щелкните, чтобы изменить стили текста образца слайда</a:t>
            </a:r>
          </a:p>
          <a:p>
            <a:pPr lvl="1" rtl="0"/>
            <a:r>
              <a:rPr lang="ru" dirty="0"/>
              <a:t>Второй уровень</a:t>
            </a:r>
          </a:p>
          <a:p>
            <a:pPr lvl="2" rtl="0"/>
            <a:r>
              <a:rPr lang="ru" dirty="0"/>
              <a:t>Третий уровень</a:t>
            </a:r>
          </a:p>
          <a:p>
            <a:pPr lvl="3" rtl="0"/>
            <a:r>
              <a:rPr lang="ru" dirty="0"/>
              <a:t>Четвертый уровень</a:t>
            </a:r>
          </a:p>
          <a:p>
            <a:pPr lvl="4" rtl="0"/>
            <a:r>
              <a:rPr lang="ru" dirty="0"/>
              <a:t>Пятый уровень</a:t>
            </a:r>
            <a:endParaRPr lang="en-US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  <a:latin typeface="+mn-lt"/>
                <a:cs typeface="Calibri" panose="020F0502020204030204" pitchFamily="34" charset="0"/>
              </a:defRPr>
            </a:lvl1pPr>
          </a:lstStyle>
          <a:p>
            <a:fld id="{428A7F57-8526-4A03-89D8-FFB0245E6649}" type="datetime1">
              <a:rPr lang="ru-RU" smtClean="0"/>
              <a:t>29.09.2026</a:t>
            </a:fld>
            <a:endParaRPr lang="en-US" dirty="0"/>
          </a:p>
        </p:txBody>
      </p:sp>
      <p:sp>
        <p:nvSpPr>
          <p:cNvPr id="5" name="Нижний колонтитул 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rgbClr val="FFFFFF"/>
                </a:solidFill>
                <a:latin typeface="+mn-lt"/>
                <a:cs typeface="Calibri" panose="020F050202020403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FFFFFF"/>
                </a:solidFill>
                <a:latin typeface="+mn-lt"/>
                <a:cs typeface="Calibri" panose="020F0502020204030204" pitchFamily="34" charset="0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4982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47" r:id="rId3"/>
    <p:sldLayoutId id="2147483743" r:id="rId4"/>
    <p:sldLayoutId id="2147483738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700" i="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Calibri" panose="020F0502020204030204" pitchFamily="34" charset="0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Calibri" panose="020F0502020204030204" pitchFamily="34" charset="0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Calibri" panose="020F0502020204030204" pitchFamily="34" charset="0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Calibri" panose="020F0502020204030204" pitchFamily="34" charset="0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Calibri" panose="020F0502020204030204" pitchFamily="34" charset="0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Прямоугольник 21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FD68DA-43BA-4508-8DE2-BA9BB7B2FA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21353846">
            <a:off x="4786311" y="2113755"/>
            <a:ext cx="7385726" cy="4485796"/>
          </a:xfrm>
        </p:spPr>
        <p:txBody>
          <a:bodyPr rtlCol="0">
            <a:normAutofit fontScale="90000"/>
          </a:bodyPr>
          <a:lstStyle/>
          <a:p>
            <a:pPr algn="ctr"/>
            <a:r>
              <a:rPr lang="en-US" sz="2700" dirty="0"/>
              <a:t> </a:t>
            </a:r>
            <a:br>
              <a:rPr lang="en-US" sz="2700" dirty="0"/>
            </a:br>
            <a:br>
              <a:rPr lang="en-US" sz="2700" dirty="0"/>
            </a:br>
            <a:br>
              <a:rPr lang="en-US" sz="2700" dirty="0"/>
            </a:br>
            <a:br>
              <a:rPr lang="en-US" sz="2700" dirty="0"/>
            </a:br>
            <a:br>
              <a:rPr lang="en-US" sz="2700" dirty="0"/>
            </a:br>
            <a:br>
              <a:rPr lang="en-US" sz="2700" dirty="0"/>
            </a:br>
            <a:br>
              <a:rPr lang="en-US" sz="2700" dirty="0"/>
            </a:br>
            <a:br>
              <a:rPr lang="en-US" sz="2700" dirty="0"/>
            </a:br>
            <a:br>
              <a:rPr lang="en-US" sz="2700" dirty="0"/>
            </a:br>
            <a:br>
              <a:rPr lang="en-US" sz="2700" dirty="0"/>
            </a:br>
            <a:br>
              <a:rPr lang="en-US" sz="2700" dirty="0"/>
            </a:br>
            <a:r>
              <a:rPr lang="en-US" sz="3100" b="1" dirty="0"/>
              <a:t>ANDIJON VILOYATI PEDAKOGIK</a:t>
            </a:r>
            <a:br>
              <a:rPr lang="ru-RU" sz="3100" dirty="0"/>
            </a:br>
            <a:r>
              <a:rPr lang="en-US" sz="3100" b="1" dirty="0"/>
              <a:t>MAHORAT MARKAZI</a:t>
            </a:r>
            <a:br>
              <a:rPr lang="ru-RU" sz="3100" dirty="0"/>
            </a:br>
            <a:r>
              <a:rPr lang="en-US" sz="3100" b="1" dirty="0"/>
              <a:t>AMALIY FANLAR VA MAKTABDAN TASHQARI TA`LIM    METODIKASI KAFEDRASI</a:t>
            </a:r>
            <a:br>
              <a:rPr lang="ru-RU" sz="3100" dirty="0"/>
            </a:br>
            <a:r>
              <a:rPr lang="en-US" sz="3100" b="1" dirty="0"/>
              <a:t>MUSIQA FANI </a:t>
            </a:r>
            <a:r>
              <a:rPr lang="en-US" sz="3100" b="1" dirty="0" err="1"/>
              <a:t>O‘qituvchisi</a:t>
            </a:r>
            <a:r>
              <a:rPr lang="en-US" sz="3100" b="1" dirty="0"/>
              <a:t> Nodira </a:t>
            </a:r>
            <a:r>
              <a:rPr lang="en-US" sz="3100" b="1" dirty="0" err="1"/>
              <a:t>To’xtashevaning</a:t>
            </a:r>
            <a:r>
              <a:rPr lang="en-US" sz="3100" b="1"/>
              <a:t> </a:t>
            </a:r>
            <a:br>
              <a:rPr lang="ru-RU" dirty="0"/>
            </a:br>
            <a:r>
              <a:rPr lang="en-US" sz="4400" b="1" dirty="0" err="1"/>
              <a:t>Botir</a:t>
            </a:r>
            <a:r>
              <a:rPr lang="en-US" sz="4400" b="1" dirty="0"/>
              <a:t> </a:t>
            </a:r>
            <a:r>
              <a:rPr lang="en-US" sz="4400" b="1" dirty="0" err="1"/>
              <a:t>Zokirov</a:t>
            </a:r>
            <a:r>
              <a:rPr lang="en-US" sz="4400" b="1" dirty="0"/>
              <a:t> </a:t>
            </a:r>
            <a:r>
              <a:rPr lang="en-US" sz="4400" b="1" dirty="0" err="1"/>
              <a:t>hayoti</a:t>
            </a:r>
            <a:r>
              <a:rPr lang="en-US" sz="4400" b="1" dirty="0"/>
              <a:t> </a:t>
            </a:r>
            <a:r>
              <a:rPr lang="en-US" sz="4400" b="1" dirty="0" err="1"/>
              <a:t>va</a:t>
            </a:r>
            <a:r>
              <a:rPr lang="en-US" sz="4400" b="1" dirty="0"/>
              <a:t> </a:t>
            </a:r>
            <a:r>
              <a:rPr lang="en-US" sz="4400" b="1" dirty="0" err="1"/>
              <a:t>ijodi.Yalla</a:t>
            </a:r>
            <a:r>
              <a:rPr lang="en-US" sz="4400" b="1" dirty="0"/>
              <a:t> </a:t>
            </a:r>
            <a:r>
              <a:rPr lang="en-US" sz="4400" b="1" dirty="0" err="1"/>
              <a:t>guruhi</a:t>
            </a:r>
            <a:r>
              <a:rPr lang="en-US" sz="4400" b="1" dirty="0"/>
              <a:t> </a:t>
            </a:r>
            <a:r>
              <a:rPr lang="en-US" sz="4400" b="1" dirty="0" err="1"/>
              <a:t>mavzusida</a:t>
            </a:r>
            <a:r>
              <a:rPr lang="en-US" sz="4400" b="1" dirty="0"/>
              <a:t> </a:t>
            </a:r>
            <a:r>
              <a:rPr lang="en-US" sz="4400" b="1" dirty="0" err="1"/>
              <a:t>tayyorlagan</a:t>
            </a:r>
            <a:r>
              <a:rPr lang="en-US" sz="4400" b="1" dirty="0"/>
              <a:t>  </a:t>
            </a:r>
            <a:br>
              <a:rPr lang="en-US" sz="7200" dirty="0"/>
            </a:br>
            <a:r>
              <a:rPr lang="en-US" sz="7200" dirty="0"/>
              <a:t>TAQDIMOTI</a:t>
            </a:r>
            <a:endParaRPr lang="ru" sz="7200" dirty="0"/>
          </a:p>
        </p:txBody>
      </p:sp>
      <p:pic>
        <p:nvPicPr>
          <p:cNvPr id="5" name="Рисунок 4" descr="Изображение здания, места для сидения, скамейки, вид сбоку&#10;&#10;Автоматически созданное описание">
            <a:extLst>
              <a:ext uri="{FF2B5EF4-FFF2-40B4-BE49-F238E27FC236}">
                <a16:creationId xmlns:a16="http://schemas.microsoft.com/office/drawing/2014/main" id="{282CF6DD-7FE8-4063-9551-1B7BBCE92AB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1"/>
            <a:ext cx="4635315" cy="6857999"/>
          </a:xfrm>
          <a:prstGeom prst="rect">
            <a:avLst/>
          </a:prstGeom>
        </p:spPr>
      </p:pic>
      <p:cxnSp>
        <p:nvCxnSpPr>
          <p:cNvPr id="24" name="Прямая соединительная линия 23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04E6B02-3810-45CC-BD79-4CA14D27D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37" y="-81166"/>
            <a:ext cx="4408838" cy="6939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737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Прямоугольник 46">
            <a:extLst>
              <a:ext uri="{FF2B5EF4-FFF2-40B4-BE49-F238E27FC236}">
                <a16:creationId xmlns:a16="http://schemas.microsoft.com/office/drawing/2014/main" id="{FBDCECDC-EEE3-4128-AA5E-82A8C08796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07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B2EA78-AEB3-469B-9025-3B17201A45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6917" y="184793"/>
            <a:ext cx="11364078" cy="3664193"/>
          </a:xfrm>
        </p:spPr>
        <p:txBody>
          <a:bodyPr rtlCol="0" anchor="ctr">
            <a:normAutofit/>
          </a:bodyPr>
          <a:lstStyle/>
          <a:p>
            <a:pPr lvl="0"/>
            <a:r>
              <a:rPr lang="en-US" sz="4800" i="1" dirty="0" err="1">
                <a:solidFill>
                  <a:srgbClr val="FFFFFF"/>
                </a:solidFill>
              </a:rPr>
              <a:t>Mavzu</a:t>
            </a:r>
            <a:r>
              <a:rPr lang="en-US" sz="4800" i="1" dirty="0">
                <a:solidFill>
                  <a:srgbClr val="FFFFFF"/>
                </a:solidFill>
              </a:rPr>
              <a:t>: </a:t>
            </a:r>
            <a:r>
              <a:rPr lang="en-US" sz="4800" i="1" dirty="0" err="1">
                <a:solidFill>
                  <a:srgbClr val="FFFFFF"/>
                </a:solidFill>
              </a:rPr>
              <a:t>Botir</a:t>
            </a:r>
            <a:r>
              <a:rPr lang="en-US" sz="4800" i="1" dirty="0">
                <a:solidFill>
                  <a:srgbClr val="FFFFFF"/>
                </a:solidFill>
              </a:rPr>
              <a:t> </a:t>
            </a:r>
            <a:r>
              <a:rPr lang="en-US" sz="4800" i="1" dirty="0" err="1">
                <a:solidFill>
                  <a:srgbClr val="FFFFFF"/>
                </a:solidFill>
              </a:rPr>
              <a:t>Zokirov</a:t>
            </a:r>
            <a:r>
              <a:rPr lang="en-US" sz="4800" i="1" dirty="0">
                <a:solidFill>
                  <a:srgbClr val="FFFFFF"/>
                </a:solidFill>
              </a:rPr>
              <a:t> </a:t>
            </a:r>
            <a:r>
              <a:rPr lang="en-US" sz="4800" i="1" dirty="0" err="1">
                <a:solidFill>
                  <a:srgbClr val="FFFFFF"/>
                </a:solidFill>
              </a:rPr>
              <a:t>hayoti</a:t>
            </a:r>
            <a:r>
              <a:rPr lang="en-US" sz="4800" i="1" dirty="0">
                <a:solidFill>
                  <a:srgbClr val="FFFFFF"/>
                </a:solidFill>
              </a:rPr>
              <a:t>, </a:t>
            </a:r>
            <a:r>
              <a:rPr lang="en-US" sz="4800" i="1" dirty="0" err="1">
                <a:solidFill>
                  <a:srgbClr val="FFFFFF"/>
                </a:solidFill>
              </a:rPr>
              <a:t>ijodi</a:t>
            </a:r>
            <a:r>
              <a:rPr lang="en-US" sz="4800" i="1" dirty="0">
                <a:solidFill>
                  <a:srgbClr val="FFFFFF"/>
                </a:solidFill>
              </a:rPr>
              <a:t> </a:t>
            </a:r>
            <a:r>
              <a:rPr lang="en-US" sz="4800" i="1" dirty="0" err="1">
                <a:solidFill>
                  <a:srgbClr val="FFFFFF"/>
                </a:solidFill>
              </a:rPr>
              <a:t>va</a:t>
            </a:r>
            <a:r>
              <a:rPr lang="en-US" sz="4800" i="1" dirty="0">
                <a:solidFill>
                  <a:srgbClr val="FFFFFF"/>
                </a:solidFill>
              </a:rPr>
              <a:t> "</a:t>
            </a:r>
            <a:r>
              <a:rPr lang="en-US" sz="4800" i="1" dirty="0" err="1">
                <a:solidFill>
                  <a:srgbClr val="FFFFFF"/>
                </a:solidFill>
              </a:rPr>
              <a:t>Yalla</a:t>
            </a:r>
            <a:r>
              <a:rPr lang="en-US" sz="4800" i="1" dirty="0">
                <a:solidFill>
                  <a:srgbClr val="FFFFFF"/>
                </a:solidFill>
              </a:rPr>
              <a:t>" </a:t>
            </a:r>
            <a:r>
              <a:rPr lang="en-US" sz="4800" i="1" dirty="0" err="1">
                <a:solidFill>
                  <a:srgbClr val="FFFFFF"/>
                </a:solidFill>
              </a:rPr>
              <a:t>guruhining</a:t>
            </a:r>
            <a:r>
              <a:rPr lang="en-US" sz="4800" i="1" dirty="0">
                <a:solidFill>
                  <a:srgbClr val="FFFFFF"/>
                </a:solidFill>
              </a:rPr>
              <a:t> </a:t>
            </a:r>
            <a:r>
              <a:rPr lang="en-US" sz="4800" i="1" dirty="0" err="1">
                <a:solidFill>
                  <a:srgbClr val="FFFFFF"/>
                </a:solidFill>
              </a:rPr>
              <a:t>shakllanishi</a:t>
            </a:r>
            <a:br>
              <a:rPr lang="en-US" sz="4800" i="1" dirty="0">
                <a:solidFill>
                  <a:srgbClr val="FFFFFF"/>
                </a:solidFill>
              </a:rPr>
            </a:br>
            <a:br>
              <a:rPr lang="en-US" sz="4000" i="1" dirty="0">
                <a:solidFill>
                  <a:srgbClr val="FFFFFF"/>
                </a:solidFill>
              </a:rPr>
            </a:br>
            <a:r>
              <a:rPr lang="en-US" sz="4800" i="1" dirty="0" err="1">
                <a:solidFill>
                  <a:srgbClr val="FFFFFF"/>
                </a:solidFill>
              </a:rPr>
              <a:t>Taqdimotchi</a:t>
            </a:r>
            <a:r>
              <a:rPr lang="en-US" sz="4800" i="1" dirty="0">
                <a:solidFill>
                  <a:srgbClr val="FFFFFF"/>
                </a:solidFill>
              </a:rPr>
              <a:t>: </a:t>
            </a:r>
            <a:r>
              <a:rPr lang="en-US" sz="4800" i="1" dirty="0" err="1">
                <a:solidFill>
                  <a:srgbClr val="FFFFFF"/>
                </a:solidFill>
              </a:rPr>
              <a:t>Toshboltayev</a:t>
            </a:r>
            <a:r>
              <a:rPr lang="en-US" sz="4800" i="1" dirty="0">
                <a:solidFill>
                  <a:srgbClr val="FFFFFF"/>
                </a:solidFill>
              </a:rPr>
              <a:t>  </a:t>
            </a:r>
            <a:r>
              <a:rPr lang="en-US" sz="4800" i="1" dirty="0" err="1">
                <a:solidFill>
                  <a:srgbClr val="FFFFFF"/>
                </a:solidFill>
              </a:rPr>
              <a:t>Abduqayum</a:t>
            </a:r>
            <a:r>
              <a:rPr lang="en-US" sz="4800" i="1" dirty="0">
                <a:solidFill>
                  <a:srgbClr val="FFFFFF"/>
                </a:solidFill>
              </a:rPr>
              <a:t> </a:t>
            </a:r>
            <a:endParaRPr lang="ru" sz="4800" i="1" dirty="0">
              <a:solidFill>
                <a:srgbClr val="FFFFFF"/>
              </a:solidFill>
            </a:endParaRPr>
          </a:p>
        </p:txBody>
      </p:sp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id="{4260EDE0-989C-4E16-AF94-F652294D82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53000"/>
            <a:ext cx="12188952" cy="1905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9FAD5BB-C1A1-4724-B8AE-32B16B52E9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154" y="3074089"/>
            <a:ext cx="6237768" cy="375782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17146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B9038B-85E8-4190-9F90-F8362F940E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Botir</a:t>
            </a:r>
            <a:r>
              <a:rPr lang="en-US" dirty="0"/>
              <a:t> </a:t>
            </a:r>
            <a:r>
              <a:rPr lang="en-US" dirty="0" err="1"/>
              <a:t>Zokirov</a:t>
            </a:r>
            <a:r>
              <a:rPr lang="en-US" dirty="0"/>
              <a:t> – </a:t>
            </a:r>
            <a:r>
              <a:rPr lang="en-US" dirty="0" err="1"/>
              <a:t>Oʻzbek</a:t>
            </a:r>
            <a:r>
              <a:rPr lang="en-US" dirty="0"/>
              <a:t> </a:t>
            </a:r>
            <a:r>
              <a:rPr lang="en-US" dirty="0" err="1"/>
              <a:t>estradasi</a:t>
            </a:r>
            <a:r>
              <a:rPr lang="en-US" dirty="0"/>
              <a:t> </a:t>
            </a:r>
            <a:r>
              <a:rPr lang="en-US" dirty="0" err="1"/>
              <a:t>asoschisi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834EF52-DB37-41D1-95A0-E4E53C5435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108201"/>
            <a:ext cx="7121146" cy="3760891"/>
          </a:xfrm>
        </p:spPr>
        <p:txBody>
          <a:bodyPr>
            <a:normAutofit lnSpcReduction="10000"/>
          </a:bodyPr>
          <a:lstStyle/>
          <a:p>
            <a:r>
              <a:rPr lang="en-US" sz="3200" dirty="0" err="1"/>
              <a:t>Tugʻilgan</a:t>
            </a:r>
            <a:r>
              <a:rPr lang="en-US" sz="3200" dirty="0"/>
              <a:t> </a:t>
            </a:r>
            <a:r>
              <a:rPr lang="en-US" sz="3200" dirty="0" err="1"/>
              <a:t>yili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joyi</a:t>
            </a:r>
            <a:r>
              <a:rPr lang="en-US" sz="3200" dirty="0"/>
              <a:t>: 1936-yil 26-aprel, Toshkent </a:t>
            </a:r>
            <a:r>
              <a:rPr lang="en-US" sz="3200" dirty="0" err="1"/>
              <a:t>shahri</a:t>
            </a:r>
            <a:r>
              <a:rPr lang="en-US" sz="3200" dirty="0"/>
              <a:t> (</a:t>
            </a:r>
            <a:r>
              <a:rPr lang="en-US" sz="3200" dirty="0" err="1"/>
              <a:t>san'atkorlar</a:t>
            </a:r>
            <a:r>
              <a:rPr lang="en-US" sz="3200" dirty="0"/>
              <a:t> </a:t>
            </a:r>
            <a:r>
              <a:rPr lang="en-US" sz="3200" dirty="0" err="1"/>
              <a:t>oilasida</a:t>
            </a:r>
            <a:r>
              <a:rPr lang="en-US" sz="3200" dirty="0"/>
              <a:t>).</a:t>
            </a:r>
          </a:p>
          <a:p>
            <a:r>
              <a:rPr lang="en-US" sz="3200" dirty="0" err="1"/>
              <a:t>Unvoni</a:t>
            </a:r>
            <a:r>
              <a:rPr lang="en-US" sz="3200" dirty="0"/>
              <a:t>: </a:t>
            </a:r>
            <a:r>
              <a:rPr lang="en-US" sz="3200" dirty="0" err="1"/>
              <a:t>Oʻzbekiston</a:t>
            </a:r>
            <a:r>
              <a:rPr lang="en-US" sz="3200" dirty="0"/>
              <a:t> </a:t>
            </a:r>
            <a:r>
              <a:rPr lang="en-US" sz="3200" dirty="0" err="1"/>
              <a:t>xalq</a:t>
            </a:r>
            <a:r>
              <a:rPr lang="en-US" sz="3200" dirty="0"/>
              <a:t> </a:t>
            </a:r>
            <a:r>
              <a:rPr lang="en-US" sz="3200" dirty="0" err="1"/>
              <a:t>artisti.Taniqli</a:t>
            </a:r>
            <a:r>
              <a:rPr lang="en-US" sz="3200" dirty="0"/>
              <a:t> </a:t>
            </a:r>
            <a:r>
              <a:rPr lang="en-US" sz="3200" dirty="0" err="1"/>
              <a:t>xususiyati</a:t>
            </a:r>
            <a:r>
              <a:rPr lang="en-US" sz="3200" dirty="0"/>
              <a:t>: </a:t>
            </a:r>
            <a:r>
              <a:rPr lang="en-US" sz="3200" dirty="0" err="1"/>
              <a:t>Noyob</a:t>
            </a:r>
            <a:r>
              <a:rPr lang="en-US" sz="3200" dirty="0"/>
              <a:t> </a:t>
            </a:r>
            <a:r>
              <a:rPr lang="en-US" sz="3200" dirty="0" err="1"/>
              <a:t>bariton</a:t>
            </a:r>
            <a:r>
              <a:rPr lang="en-US" sz="3200" dirty="0"/>
              <a:t> </a:t>
            </a:r>
            <a:r>
              <a:rPr lang="en-US" sz="3200" dirty="0" err="1"/>
              <a:t>ovoz</a:t>
            </a:r>
            <a:r>
              <a:rPr lang="en-US" sz="3200" dirty="0"/>
              <a:t> </a:t>
            </a:r>
            <a:r>
              <a:rPr lang="en-US" sz="3200" dirty="0" err="1"/>
              <a:t>egasi</a:t>
            </a:r>
            <a:r>
              <a:rPr lang="en-US" sz="3200" dirty="0"/>
              <a:t>, </a:t>
            </a:r>
            <a:r>
              <a:rPr lang="en-US" sz="3200" dirty="0" err="1"/>
              <a:t>milliy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jahon</a:t>
            </a:r>
            <a:r>
              <a:rPr lang="en-US" sz="3200" dirty="0"/>
              <a:t> </a:t>
            </a:r>
            <a:r>
              <a:rPr lang="en-US" sz="3200" dirty="0" err="1"/>
              <a:t>estradasi</a:t>
            </a:r>
            <a:r>
              <a:rPr lang="en-US" sz="3200" dirty="0"/>
              <a:t> </a:t>
            </a:r>
            <a:r>
              <a:rPr lang="en-US" sz="3200" dirty="0" err="1"/>
              <a:t>sintezini</a:t>
            </a:r>
            <a:r>
              <a:rPr lang="en-US" sz="3200" dirty="0"/>
              <a:t> </a:t>
            </a:r>
            <a:r>
              <a:rPr lang="en-US" sz="3200" dirty="0" err="1"/>
              <a:t>yaratgan</a:t>
            </a:r>
            <a:r>
              <a:rPr lang="en-US" sz="3200" dirty="0"/>
              <a:t> </a:t>
            </a:r>
            <a:r>
              <a:rPr lang="en-US" sz="3200" dirty="0" err="1"/>
              <a:t>buyuk</a:t>
            </a:r>
            <a:r>
              <a:rPr lang="en-US" sz="3200" dirty="0"/>
              <a:t> </a:t>
            </a:r>
            <a:r>
              <a:rPr lang="en-US" sz="3200" dirty="0" err="1"/>
              <a:t>xonanda</a:t>
            </a:r>
            <a:r>
              <a:rPr lang="en-US" sz="3200" dirty="0"/>
              <a:t>, </a:t>
            </a:r>
            <a:r>
              <a:rPr lang="en-US" sz="3200" dirty="0" err="1"/>
              <a:t>aktyor</a:t>
            </a:r>
            <a:r>
              <a:rPr lang="en-US" sz="3200" dirty="0"/>
              <a:t>, </a:t>
            </a:r>
            <a:r>
              <a:rPr lang="en-US" sz="3200" dirty="0" err="1"/>
              <a:t>rassom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reissyor</a:t>
            </a:r>
            <a:r>
              <a:rPr lang="en-US" sz="3200" dirty="0"/>
              <a:t>.</a:t>
            </a:r>
            <a:endParaRPr lang="ru-RU" sz="3200" dirty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CCFF13D-CEC8-49B3-8865-FF7B0FB3A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E289488-0C23-4DC8-A9FA-240659547385}" type="datetime1">
              <a:rPr lang="ru-RU" smtClean="0"/>
              <a:t>29.09.2026</a:t>
            </a:fld>
            <a:endParaRPr lang="en-US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5629BD4-D442-497C-80C4-F2CBEE2CFB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9977" y="1938337"/>
            <a:ext cx="4162425" cy="298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8679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C66F11-D814-4C2B-8CE9-29EA0D9681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dirty="0" err="1"/>
              <a:t>Ijodiy</a:t>
            </a:r>
            <a:r>
              <a:rPr lang="en-US" sz="4800" dirty="0"/>
              <a:t> </a:t>
            </a:r>
            <a:r>
              <a:rPr lang="en-US" sz="4800" dirty="0" err="1"/>
              <a:t>yoʻli</a:t>
            </a:r>
            <a:r>
              <a:rPr lang="en-US" sz="4800" dirty="0"/>
              <a:t> </a:t>
            </a:r>
            <a:r>
              <a:rPr lang="en-US" sz="4800" dirty="0" err="1"/>
              <a:t>va</a:t>
            </a:r>
            <a:r>
              <a:rPr lang="en-US" sz="4800" dirty="0"/>
              <a:t> </a:t>
            </a:r>
            <a:r>
              <a:rPr lang="en-US" sz="4800" dirty="0" err="1"/>
              <a:t>mashhur</a:t>
            </a:r>
            <a:r>
              <a:rPr lang="en-US" sz="4800" dirty="0"/>
              <a:t> </a:t>
            </a:r>
            <a:r>
              <a:rPr lang="en-US" sz="4800" dirty="0" err="1"/>
              <a:t>qoʻshiqlariIlk</a:t>
            </a:r>
            <a:r>
              <a:rPr lang="en-US" sz="4800" dirty="0"/>
              <a:t> </a:t>
            </a:r>
            <a:r>
              <a:rPr lang="en-US" sz="4800" dirty="0" err="1"/>
              <a:t>qadamlar</a:t>
            </a:r>
            <a:r>
              <a:rPr lang="en-US" sz="4800" dirty="0"/>
              <a:t>: 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A9E150C-F8AA-4790-B101-C0AB0535F9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108201"/>
            <a:ext cx="5920208" cy="3760891"/>
          </a:xfrm>
        </p:spPr>
        <p:txBody>
          <a:bodyPr>
            <a:normAutofit fontScale="92500"/>
          </a:bodyPr>
          <a:lstStyle/>
          <a:p>
            <a:r>
              <a:rPr lang="en-US" sz="3200" dirty="0"/>
              <a:t>Toshkent </a:t>
            </a:r>
            <a:r>
              <a:rPr lang="en-US" sz="3200" dirty="0" err="1"/>
              <a:t>davlat</a:t>
            </a:r>
            <a:r>
              <a:rPr lang="en-US" sz="3200" dirty="0"/>
              <a:t> </a:t>
            </a:r>
            <a:r>
              <a:rPr lang="en-US" sz="3200" dirty="0" err="1"/>
              <a:t>konservatoriyasi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Toshkent </a:t>
            </a:r>
            <a:r>
              <a:rPr lang="en-US" sz="3200" dirty="0" err="1"/>
              <a:t>teatr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rassomlik</a:t>
            </a:r>
            <a:r>
              <a:rPr lang="en-US" sz="3200" dirty="0"/>
              <a:t> </a:t>
            </a:r>
            <a:r>
              <a:rPr lang="en-US" sz="3200" dirty="0" err="1"/>
              <a:t>san'ati</a:t>
            </a:r>
            <a:r>
              <a:rPr lang="en-US" sz="3200" dirty="0"/>
              <a:t> </a:t>
            </a:r>
            <a:r>
              <a:rPr lang="en-US" sz="3200" dirty="0" err="1"/>
              <a:t>institutida</a:t>
            </a:r>
            <a:r>
              <a:rPr lang="en-US" sz="3200" dirty="0"/>
              <a:t> tahsil </a:t>
            </a:r>
            <a:r>
              <a:rPr lang="en-US" sz="3200" dirty="0" err="1"/>
              <a:t>olgan</a:t>
            </a:r>
            <a:r>
              <a:rPr lang="en-US" sz="3200" dirty="0"/>
              <a:t>."</a:t>
            </a:r>
            <a:r>
              <a:rPr lang="en-US" sz="3200" dirty="0" err="1"/>
              <a:t>Mugʻom</a:t>
            </a:r>
            <a:r>
              <a:rPr lang="en-US" sz="3200" dirty="0"/>
              <a:t>" </a:t>
            </a:r>
            <a:r>
              <a:rPr lang="en-US" sz="3200" dirty="0" err="1"/>
              <a:t>ansambli</a:t>
            </a:r>
            <a:r>
              <a:rPr lang="en-US" sz="3200" dirty="0"/>
              <a:t>: 1957-yilda </a:t>
            </a:r>
            <a:r>
              <a:rPr lang="en-US" sz="3200" dirty="0" err="1"/>
              <a:t>Moskvadagi</a:t>
            </a:r>
            <a:r>
              <a:rPr lang="en-US" sz="3200" dirty="0"/>
              <a:t> </a:t>
            </a:r>
            <a:r>
              <a:rPr lang="en-US" sz="3200" dirty="0" err="1"/>
              <a:t>Yoshlar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talabalar</a:t>
            </a:r>
            <a:r>
              <a:rPr lang="en-US" sz="3200" dirty="0"/>
              <a:t> </a:t>
            </a:r>
            <a:r>
              <a:rPr lang="en-US" sz="3200" dirty="0" err="1"/>
              <a:t>festivalida</a:t>
            </a:r>
            <a:r>
              <a:rPr lang="en-US" sz="3200" dirty="0"/>
              <a:t> "Arab </a:t>
            </a:r>
            <a:r>
              <a:rPr lang="en-US" sz="3200" dirty="0" err="1"/>
              <a:t>tangosi</a:t>
            </a:r>
            <a:r>
              <a:rPr lang="en-US" sz="3200" dirty="0"/>
              <a:t>" ("</a:t>
            </a:r>
            <a:r>
              <a:rPr lang="en-US" sz="3200" dirty="0" err="1"/>
              <a:t>Ya</a:t>
            </a:r>
            <a:r>
              <a:rPr lang="en-US" sz="3200" dirty="0"/>
              <a:t> </a:t>
            </a:r>
            <a:r>
              <a:rPr lang="en-US" sz="3200" dirty="0" err="1"/>
              <a:t>Mustafo</a:t>
            </a:r>
            <a:r>
              <a:rPr lang="en-US" sz="3200" dirty="0"/>
              <a:t>") </a:t>
            </a:r>
            <a:r>
              <a:rPr lang="en-US" sz="3200" dirty="0" err="1"/>
              <a:t>qoʻshigʻi</a:t>
            </a:r>
            <a:r>
              <a:rPr lang="en-US" sz="3200" dirty="0"/>
              <a:t> </a:t>
            </a:r>
            <a:r>
              <a:rPr lang="en-US" sz="3200" dirty="0" err="1"/>
              <a:t>bilan</a:t>
            </a:r>
            <a:r>
              <a:rPr lang="en-US" sz="3200" dirty="0"/>
              <a:t> </a:t>
            </a:r>
            <a:r>
              <a:rPr lang="en-US" sz="3200" dirty="0" err="1"/>
              <a:t>jahonga</a:t>
            </a:r>
            <a:r>
              <a:rPr lang="en-US" sz="3200" dirty="0"/>
              <a:t> </a:t>
            </a:r>
            <a:r>
              <a:rPr lang="en-US" sz="3200" dirty="0" err="1"/>
              <a:t>tanilgan</a:t>
            </a:r>
            <a:r>
              <a:rPr lang="en-US" sz="3200" dirty="0"/>
              <a:t>.</a:t>
            </a:r>
            <a:endParaRPr lang="ru-RU" sz="3200" dirty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4852795-BF29-45C8-B087-19EE9601B3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E289488-0C23-4DC8-A9FA-240659547385}" type="datetime1">
              <a:rPr lang="ru-RU" smtClean="0"/>
              <a:t>29.09.2026</a:t>
            </a:fld>
            <a:endParaRPr lang="en-US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8929D4B-0069-4C06-B0B2-488361D783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7488" y="1737360"/>
            <a:ext cx="4869712" cy="4472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3060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C2A771-D8F5-4A25-87A4-9D57C4C6AA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Oltin</a:t>
            </a:r>
            <a:r>
              <a:rPr lang="en-US" dirty="0"/>
              <a:t> </a:t>
            </a:r>
            <a:r>
              <a:rPr lang="en-US" dirty="0" err="1"/>
              <a:t>repertuar</a:t>
            </a:r>
            <a:r>
              <a:rPr lang="en-US" dirty="0"/>
              <a:t>:</a:t>
            </a:r>
            <a:endParaRPr lang="ru-RU" dirty="0"/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6AED2910-DAB5-4875-AEB1-987ABDC91B9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8671224"/>
              </p:ext>
            </p:extLst>
          </p:nvPr>
        </p:nvGraphicFramePr>
        <p:xfrm>
          <a:off x="1096963" y="2108200"/>
          <a:ext cx="10058400" cy="37607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Дата 3">
            <a:extLst>
              <a:ext uri="{FF2B5EF4-FFF2-40B4-BE49-F238E27FC236}">
                <a16:creationId xmlns:a16="http://schemas.microsoft.com/office/drawing/2014/main" id="{3B1145FC-944A-473C-9866-BB53F34847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E289488-0C23-4DC8-A9FA-240659547385}" type="datetime1">
              <a:rPr lang="ru-RU" smtClean="0"/>
              <a:t>29.09.2026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60437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8BB2E3-3A65-4071-8CB3-834113316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Koʻp</a:t>
            </a:r>
            <a:r>
              <a:rPr lang="en-US" dirty="0"/>
              <a:t> </a:t>
            </a:r>
            <a:r>
              <a:rPr lang="en-US" dirty="0" err="1"/>
              <a:t>qirrali</a:t>
            </a:r>
            <a:r>
              <a:rPr lang="en-US" dirty="0"/>
              <a:t> </a:t>
            </a:r>
            <a:r>
              <a:rPr lang="en-US" dirty="0" err="1"/>
              <a:t>ijodkor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16A81EB-FAED-4180-ABB1-E52332E4C0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Kino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Teatr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"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muzey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",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Dahoning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yoshligi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filmlarda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oʻynagan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qoʻshiqlar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kuylagan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Rassomlik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Oʻzbekistonning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goʻzal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tabiatini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ruhiyatini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ettirgan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qancha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san'at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asarlari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muallifi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Toshkent Estrada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Teatri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1972-yilda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Oʻzbekistonda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professional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estrada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teatriga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rahbarlik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8E171B8-0C6A-46AE-B67E-A489FB1D17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E289488-0C23-4DC8-A9FA-240659547385}" type="datetime1">
              <a:rPr lang="ru-RU" smtClean="0"/>
              <a:t>29.09.2026</a:t>
            </a:fld>
            <a:endParaRPr lang="en-US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BEEE966-5594-4B2F-9057-AED4247851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8219" y="1991138"/>
            <a:ext cx="3107461" cy="337599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40239186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33A9E9-590E-49F5-B189-2CAA967277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"</a:t>
            </a:r>
            <a:r>
              <a:rPr lang="en-US" dirty="0" err="1"/>
              <a:t>Yalla</a:t>
            </a:r>
            <a:r>
              <a:rPr lang="en-US" dirty="0"/>
              <a:t>" </a:t>
            </a:r>
            <a:r>
              <a:rPr lang="en-US" dirty="0" err="1"/>
              <a:t>guruhining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topishi</a:t>
            </a:r>
            <a:endParaRPr lang="ru-RU" dirty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891F23B-36C9-4636-B07C-8BC517C20C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E289488-0C23-4DC8-A9FA-240659547385}" type="datetime1">
              <a:rPr lang="ru-RU" smtClean="0"/>
              <a:t>29.09.2026</a:t>
            </a:fld>
            <a:endParaRPr lang="en-US" dirty="0"/>
          </a:p>
        </p:txBody>
      </p:sp>
      <p:graphicFrame>
        <p:nvGraphicFramePr>
          <p:cNvPr id="8" name="Объект 7">
            <a:extLst>
              <a:ext uri="{FF2B5EF4-FFF2-40B4-BE49-F238E27FC236}">
                <a16:creationId xmlns:a16="http://schemas.microsoft.com/office/drawing/2014/main" id="{791BB8D2-73D0-4E97-A1B3-F48135B648F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3863472"/>
              </p:ext>
            </p:extLst>
          </p:nvPr>
        </p:nvGraphicFramePr>
        <p:xfrm>
          <a:off x="1096963" y="2108200"/>
          <a:ext cx="10058400" cy="37607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15028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258ECD-7C1D-4D77-ADB1-96BCB4BD76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"</a:t>
            </a:r>
            <a:r>
              <a:rPr lang="en-US" dirty="0" err="1"/>
              <a:t>Yalla</a:t>
            </a:r>
            <a:r>
              <a:rPr lang="en-US" dirty="0"/>
              <a:t>" </a:t>
            </a:r>
            <a:r>
              <a:rPr lang="en-US" dirty="0" err="1"/>
              <a:t>guruhining</a:t>
            </a:r>
            <a:r>
              <a:rPr lang="en-US" dirty="0"/>
              <a:t> </a:t>
            </a:r>
            <a:r>
              <a:rPr lang="en-US" dirty="0" err="1"/>
              <a:t>choʻqqiga</a:t>
            </a:r>
            <a:r>
              <a:rPr lang="en-US" dirty="0"/>
              <a:t> </a:t>
            </a:r>
            <a:r>
              <a:rPr lang="en-US" dirty="0" err="1"/>
              <a:t>chiqishi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AEB3D0B-25D8-4D3F-8763-59FE03EC8B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Badiiy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rahbar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Farruh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Zokirov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Botir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Zokirovning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ukasi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Musiqiy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uslub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Oʻzbek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xalq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kuylari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pop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musiqasining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noyob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uygʻunligi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Vizual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obraz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Sahnada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cholgʻular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sato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doira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0" indent="0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tanbur)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cholgʻularning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birgalikda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ishlatilishi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6BC78BD-9F06-4DE1-9939-4B79748D7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E289488-0C23-4DC8-A9FA-240659547385}" type="datetime1">
              <a:rPr lang="ru-RU" smtClean="0"/>
              <a:t>29.09.2026</a:t>
            </a:fld>
            <a:endParaRPr lang="en-US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D7C211E-78B7-4F08-BA14-2145D783FE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3186" y="1026614"/>
            <a:ext cx="3900618" cy="29620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34752716"/>
      </p:ext>
    </p:extLst>
  </p:cSld>
  <p:clrMapOvr>
    <a:masterClrMapping/>
  </p:clrMapOvr>
</p:sld>
</file>

<file path=ppt/theme/theme1.xml><?xml version="1.0" encoding="utf-8"?>
<a:theme xmlns:a="http://schemas.openxmlformats.org/drawingml/2006/main" name="Пользовательские">
  <a:themeElements>
    <a:clrScheme name="Custom 37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9BA8B7"/>
      </a:accent1>
      <a:accent2>
        <a:srgbClr val="E6A02E"/>
      </a:accent2>
      <a:accent3>
        <a:srgbClr val="BF6A3B"/>
      </a:accent3>
      <a:accent4>
        <a:srgbClr val="92987A"/>
      </a:accent4>
      <a:accent5>
        <a:srgbClr val="857659"/>
      </a:accent5>
      <a:accent6>
        <a:srgbClr val="A0988C"/>
      </a:accent6>
      <a:hlink>
        <a:srgbClr val="00B0F0"/>
      </a:hlink>
      <a:folHlink>
        <a:srgbClr val="738F97"/>
      </a:folHlink>
    </a:clrScheme>
    <a:fontScheme name="Retrospect">
      <a:majorFont>
        <a:latin typeface="Bookman Old Style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1798995_TF56160789" id="{80AA9D2D-EE59-4148-A11E-A51EEE828B28}" vid="{AEAFD717-D3C8-4034-8F7E-D5220B0CCEB8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{00BE6823-3D91-4677-A904-E2A618155BFE}TFf0a5ceae-4542-492d-822e-d65a94fb0e1e19154062_win32-8070a709061f</Template>
  <TotalTime>211</TotalTime>
  <Words>357</Words>
  <Application>Microsoft Office PowerPoint</Application>
  <PresentationFormat>Широкоэкранный</PresentationFormat>
  <Paragraphs>37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Bookman Old Style</vt:lpstr>
      <vt:lpstr>Calibri</vt:lpstr>
      <vt:lpstr>Franklin Gothic Book</vt:lpstr>
      <vt:lpstr>Times New Roman</vt:lpstr>
      <vt:lpstr>Wingdings</vt:lpstr>
      <vt:lpstr>Пользовательские</vt:lpstr>
      <vt:lpstr>            ANDIJON VILOYATI PEDAKOGIK MAHORAT MARKAZI AMALIY FANLAR VA MAKTABDAN TASHQARI TA`LIM    METODIKASI KAFEDRASI MUSIQA FANI O‘qituvchisi Nodira To’xtashevaning  Botir Zokirov hayoti va ijodi.Yalla guruhi mavzusida tayyorlagan   TAQDIMOTI</vt:lpstr>
      <vt:lpstr>Mavzu: Botir Zokirov hayoti, ijodi va "Yalla" guruhining shakllanishi  Taqdimotchi: Toshboltayev  Abduqayum </vt:lpstr>
      <vt:lpstr>Botir Zokirov – Oʻzbek estradasi asoschisi</vt:lpstr>
      <vt:lpstr>Ijodiy yoʻli va mashhur qoʻshiqlariIlk qadamlar: </vt:lpstr>
      <vt:lpstr>Oltin repertuar:</vt:lpstr>
      <vt:lpstr>Koʻp qirrali ijodkor</vt:lpstr>
      <vt:lpstr>"Yalla" guruhining tashkil topishi</vt:lpstr>
      <vt:lpstr>"Yalla" guruhining choʻqqiga chiqishi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Botir Zokirov hayoti va ijodi. Yalla guruhi mavzusida tayyorlagan   TAQDIMOTI</dc:title>
  <dc:creator>Techno House</dc:creator>
  <cp:lastModifiedBy>MX Computers</cp:lastModifiedBy>
  <cp:revision>8</cp:revision>
  <dcterms:created xsi:type="dcterms:W3CDTF">2026-09-15T13:19:47Z</dcterms:created>
  <dcterms:modified xsi:type="dcterms:W3CDTF">2026-09-29T08:03:51Z</dcterms:modified>
</cp:coreProperties>
</file>