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1235" r:id="rId3"/>
    <p:sldId id="269" r:id="rId4"/>
    <p:sldId id="266" r:id="rId5"/>
    <p:sldId id="377" r:id="rId6"/>
    <p:sldId id="378" r:id="rId7"/>
    <p:sldId id="362" r:id="rId8"/>
    <p:sldId id="257" r:id="rId9"/>
    <p:sldId id="258" r:id="rId10"/>
    <p:sldId id="259" r:id="rId11"/>
    <p:sldId id="1236" r:id="rId12"/>
    <p:sldId id="379" r:id="rId13"/>
    <p:sldId id="262" r:id="rId14"/>
    <p:sldId id="263" r:id="rId15"/>
    <p:sldId id="359" r:id="rId16"/>
    <p:sldId id="265" r:id="rId17"/>
    <p:sldId id="1234" r:id="rId18"/>
    <p:sldId id="264" r:id="rId19"/>
    <p:sldId id="371" r:id="rId20"/>
  </p:sldIdLst>
  <p:sldSz cx="11430000" cy="6445250"/>
  <p:notesSz cx="11430000" cy="6445250"/>
  <p:defaultTextStyle>
    <a:defPPr>
      <a:defRPr kern="0"/>
    </a:def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0" autoAdjust="0"/>
    <p:restoredTop sz="94660"/>
  </p:normalViewPr>
  <p:slideViewPr>
    <p:cSldViewPr>
      <p:cViewPr>
        <p:scale>
          <a:sx n="94" d="100"/>
          <a:sy n="94" d="100"/>
        </p:scale>
        <p:origin x="-250" y="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953000" cy="323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473825" y="0"/>
            <a:ext cx="4953000" cy="323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88D8A8-4357-4C2B-B351-466B9FFA2313}" type="datetimeFigureOut">
              <a:rPr lang="ru-RU" smtClean="0"/>
              <a:t>21.10.2026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786188" y="806450"/>
            <a:ext cx="3857625" cy="2174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143000" y="3101975"/>
            <a:ext cx="9144000" cy="2538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121400"/>
            <a:ext cx="4953000" cy="323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473825" y="6121400"/>
            <a:ext cx="4953000" cy="323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BD5672-C95A-4F0F-A67F-78FC399323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279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g901bf10713_4_4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8938" y="685800"/>
            <a:ext cx="60801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7" name="Google Shape;657;g901bf10713_4_4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g901bf10713_4_4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8938" y="685800"/>
            <a:ext cx="60801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7" name="Google Shape;657;g901bf10713_4_4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57250" y="1998027"/>
            <a:ext cx="9715500" cy="13535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5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714500" y="3609340"/>
            <a:ext cx="8001000" cy="16113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0" i="0">
                <a:solidFill>
                  <a:srgbClr val="262424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5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0" i="0">
                <a:solidFill>
                  <a:srgbClr val="262424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43750" y="793906"/>
            <a:ext cx="4286250" cy="390678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5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71500" y="1482407"/>
            <a:ext cx="4972050" cy="4253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886450" y="1482407"/>
            <a:ext cx="4972050" cy="4253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5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53"/>
            <a:ext cx="11430000" cy="214287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7375" y="663575"/>
            <a:ext cx="10255250" cy="515526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571500" y="5994082"/>
            <a:ext cx="2628900" cy="276999"/>
          </a:xfrm>
        </p:spPr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t>10/21/2026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886200" y="5994082"/>
            <a:ext cx="3657600" cy="276999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229600" y="5994082"/>
            <a:ext cx="2628900" cy="276999"/>
          </a:xfrm>
        </p:spPr>
        <p:txBody>
          <a:bodyPr/>
          <a:lstStyle/>
          <a:p>
            <a:fld id="{31376E9D-FCC9-42A9-BD70-042CEED4A9B2}" type="slidenum">
              <a:rPr lang="en-US" altLang="en-US" smtClean="0"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75141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87375" y="663575"/>
            <a:ext cx="10255250" cy="10731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50" b="1" i="0">
                <a:solidFill>
                  <a:schemeClr val="tx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873625" y="3021964"/>
            <a:ext cx="5790565" cy="16440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0" i="0">
                <a:solidFill>
                  <a:srgbClr val="262424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886200" y="5994082"/>
            <a:ext cx="3657600" cy="322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71500" y="5994082"/>
            <a:ext cx="2628900" cy="322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229600" y="5994082"/>
            <a:ext cx="2628900" cy="322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7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5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11" Type="http://schemas.openxmlformats.org/officeDocument/2006/relationships/image" Target="../media/image5.png"/><Relationship Id="rId5" Type="http://schemas.openxmlformats.org/officeDocument/2006/relationships/image" Target="../media/image10.png"/><Relationship Id="rId10" Type="http://schemas.openxmlformats.org/officeDocument/2006/relationships/image" Target="../media/image6.png"/><Relationship Id="rId4" Type="http://schemas.openxmlformats.org/officeDocument/2006/relationships/image" Target="../media/image11.svg"/><Relationship Id="rId9" Type="http://schemas.openxmlformats.org/officeDocument/2006/relationships/image" Target="../media/image5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11" Type="http://schemas.openxmlformats.org/officeDocument/2006/relationships/image" Target="../media/image5.png"/><Relationship Id="rId5" Type="http://schemas.openxmlformats.org/officeDocument/2006/relationships/image" Target="../media/image14.png"/><Relationship Id="rId10" Type="http://schemas.openxmlformats.org/officeDocument/2006/relationships/image" Target="../media/image6.png"/><Relationship Id="rId4" Type="http://schemas.openxmlformats.org/officeDocument/2006/relationships/image" Target="../media/image16.svg"/><Relationship Id="rId9" Type="http://schemas.openxmlformats.org/officeDocument/2006/relationships/image" Target="../media/image5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383707" y="3427387"/>
            <a:ext cx="6208093" cy="1299074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algn="ctr"/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MAVZU:</a:t>
            </a:r>
            <a:br>
              <a:rPr lang="en-US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O‘quvchilarda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XXI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asr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ko‘nikmalarini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shakllantirish</a:t>
            </a:r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0FBE566E-8515-4FCE-B219-E134EB5C2A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723" y="1444994"/>
            <a:ext cx="3493477" cy="3454031"/>
          </a:xfrm>
          <a:prstGeom prst="rect">
            <a:avLst/>
          </a:prstGeom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396F651F-6C11-4EDC-B7C9-A980207BF4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7881E21A-946F-4F0C-9502-F0DED76FE4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95032"/>
            <a:ext cx="1984166" cy="55081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A79E9E1C-EBBC-4599-A3E7-60DBAA5E8F8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76643"/>
            <a:ext cx="1409543" cy="550810"/>
          </a:xfrm>
          <a:prstGeom prst="rect">
            <a:avLst/>
          </a:prstGeom>
        </p:spPr>
      </p:pic>
      <p:sp>
        <p:nvSpPr>
          <p:cNvPr id="8" name="object 3">
            <a:extLst>
              <a:ext uri="{FF2B5EF4-FFF2-40B4-BE49-F238E27FC236}">
                <a16:creationId xmlns:a16="http://schemas.microsoft.com/office/drawing/2014/main" xmlns="" id="{BC0876D0-6FDE-455C-A7DD-E34CB44D9B27}"/>
              </a:ext>
            </a:extLst>
          </p:cNvPr>
          <p:cNvSpPr txBox="1">
            <a:spLocks/>
          </p:cNvSpPr>
          <p:nvPr/>
        </p:nvSpPr>
        <p:spPr>
          <a:xfrm>
            <a:off x="3733800" y="1500141"/>
            <a:ext cx="7303477" cy="868186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>
            <a:lvl1pPr>
              <a:defRPr sz="3350" b="1" i="0">
                <a:solidFill>
                  <a:schemeClr val="tx1"/>
                </a:solidFill>
                <a:latin typeface="Tahoma"/>
                <a:ea typeface="+mj-ea"/>
                <a:cs typeface="Tahoma"/>
              </a:defRPr>
            </a:lvl1pPr>
          </a:lstStyle>
          <a:p>
            <a:pPr algn="ctr"/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MODUL 2.3.</a:t>
            </a:r>
            <a:br>
              <a:rPr lang="en-US" sz="2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Latn-UZ" sz="2800" b="1" dirty="0">
                <a:solidFill>
                  <a:schemeClr val="tx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ZAMONAVIY TA’LIM PARADIGMALARI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oogle Shape;641;p26">
            <a:extLst>
              <a:ext uri="{FF2B5EF4-FFF2-40B4-BE49-F238E27FC236}">
                <a16:creationId xmlns:a16="http://schemas.microsoft.com/office/drawing/2014/main" xmlns="" id="{138456F9-FEAD-4F10-B6B8-54420C71A4D3}"/>
              </a:ext>
            </a:extLst>
          </p:cNvPr>
          <p:cNvGrpSpPr/>
          <p:nvPr/>
        </p:nvGrpSpPr>
        <p:grpSpPr>
          <a:xfrm>
            <a:off x="1303218" y="3012440"/>
            <a:ext cx="4335581" cy="1342864"/>
            <a:chOff x="4741049" y="1456476"/>
            <a:chExt cx="3692676" cy="1132200"/>
          </a:xfrm>
        </p:grpSpPr>
        <p:sp>
          <p:nvSpPr>
            <p:cNvPr id="58" name="Google Shape;642;p26">
              <a:extLst>
                <a:ext uri="{FF2B5EF4-FFF2-40B4-BE49-F238E27FC236}">
                  <a16:creationId xmlns:a16="http://schemas.microsoft.com/office/drawing/2014/main" xmlns="" id="{92471161-98F3-4BEA-BFDB-7D5BFA278CA2}"/>
                </a:ext>
              </a:extLst>
            </p:cNvPr>
            <p:cNvSpPr/>
            <p:nvPr/>
          </p:nvSpPr>
          <p:spPr>
            <a:xfrm>
              <a:off x="5384225" y="1531938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59" name="Google Shape;643;p26">
              <a:extLst>
                <a:ext uri="{FF2B5EF4-FFF2-40B4-BE49-F238E27FC236}">
                  <a16:creationId xmlns:a16="http://schemas.microsoft.com/office/drawing/2014/main" xmlns="" id="{64CB1B90-5769-4452-B13E-6387C776E420}"/>
                </a:ext>
              </a:extLst>
            </p:cNvPr>
            <p:cNvSpPr/>
            <p:nvPr/>
          </p:nvSpPr>
          <p:spPr>
            <a:xfrm>
              <a:off x="4741049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60" name="Google Shape;644;p26">
              <a:extLst>
                <a:ext uri="{FF2B5EF4-FFF2-40B4-BE49-F238E27FC236}">
                  <a16:creationId xmlns:a16="http://schemas.microsoft.com/office/drawing/2014/main" xmlns="" id="{A4DCF71C-101B-4A8F-92F2-742B52DDEF5E}"/>
                </a:ext>
              </a:extLst>
            </p:cNvPr>
            <p:cNvSpPr/>
            <p:nvPr/>
          </p:nvSpPr>
          <p:spPr>
            <a:xfrm>
              <a:off x="4914200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700" b="1" dirty="0">
                  <a:solidFill>
                    <a:schemeClr val="bg1"/>
                  </a:solidFill>
                </a:rPr>
                <a:t>3</a:t>
              </a:r>
            </a:p>
          </p:txBody>
        </p:sp>
        <p:sp>
          <p:nvSpPr>
            <p:cNvPr id="61" name="Google Shape;645;p26">
              <a:extLst>
                <a:ext uri="{FF2B5EF4-FFF2-40B4-BE49-F238E27FC236}">
                  <a16:creationId xmlns:a16="http://schemas.microsoft.com/office/drawing/2014/main" xmlns="" id="{47173084-4E09-4F58-B8E3-266EF90C218D}"/>
                </a:ext>
              </a:extLst>
            </p:cNvPr>
            <p:cNvSpPr txBox="1"/>
            <p:nvPr/>
          </p:nvSpPr>
          <p:spPr>
            <a:xfrm>
              <a:off x="6061639" y="1682273"/>
              <a:ext cx="2079600" cy="8686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XXI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asr</a:t>
              </a:r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ko‘nikmalari</a:t>
              </a:r>
              <a:endParaRPr lang="ru-RU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lvl="0"/>
              <a:endParaRPr lang="ru-RU" sz="16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" name="Google Shape;659;p26">
            <a:extLst>
              <a:ext uri="{FF2B5EF4-FFF2-40B4-BE49-F238E27FC236}">
                <a16:creationId xmlns:a16="http://schemas.microsoft.com/office/drawing/2014/main" xmlns="" id="{37904655-352E-41AE-BCC9-07D6878DA85B}"/>
              </a:ext>
            </a:extLst>
          </p:cNvPr>
          <p:cNvGrpSpPr/>
          <p:nvPr/>
        </p:nvGrpSpPr>
        <p:grpSpPr>
          <a:xfrm>
            <a:off x="5029200" y="1494634"/>
            <a:ext cx="4688170" cy="1342864"/>
            <a:chOff x="710274" y="3077051"/>
            <a:chExt cx="3704085" cy="1132200"/>
          </a:xfrm>
        </p:grpSpPr>
        <p:sp>
          <p:nvSpPr>
            <p:cNvPr id="50" name="Google Shape;660;p26">
              <a:extLst>
                <a:ext uri="{FF2B5EF4-FFF2-40B4-BE49-F238E27FC236}">
                  <a16:creationId xmlns:a16="http://schemas.microsoft.com/office/drawing/2014/main" xmlns="" id="{B0BD82D3-64E8-4D0B-98F9-E98009724A9A}"/>
                </a:ext>
              </a:extLst>
            </p:cNvPr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51" name="Google Shape;661;p26">
              <a:extLst>
                <a:ext uri="{FF2B5EF4-FFF2-40B4-BE49-F238E27FC236}">
                  <a16:creationId xmlns:a16="http://schemas.microsoft.com/office/drawing/2014/main" xmlns="" id="{C8B46E5B-A7A5-4B9D-937B-625F7DE527D7}"/>
                </a:ext>
              </a:extLst>
            </p:cNvPr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52" name="Google Shape;662;p26">
              <a:extLst>
                <a:ext uri="{FF2B5EF4-FFF2-40B4-BE49-F238E27FC236}">
                  <a16:creationId xmlns:a16="http://schemas.microsoft.com/office/drawing/2014/main" xmlns="" id="{38136EF4-7084-4EEB-9C52-3BF806709DA0}"/>
                </a:ext>
              </a:extLst>
            </p:cNvPr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700" b="1" dirty="0">
                  <a:solidFill>
                    <a:schemeClr val="bg1"/>
                  </a:solidFill>
                </a:rPr>
                <a:t>2</a:t>
              </a:r>
            </a:p>
          </p:txBody>
        </p:sp>
        <p:sp>
          <p:nvSpPr>
            <p:cNvPr id="53" name="Google Shape;663;p26">
              <a:extLst>
                <a:ext uri="{FF2B5EF4-FFF2-40B4-BE49-F238E27FC236}">
                  <a16:creationId xmlns:a16="http://schemas.microsoft.com/office/drawing/2014/main" xmlns="" id="{1C7AB59B-E8C3-4EC5-BB98-0B18FBA54EC5}"/>
                </a:ext>
              </a:extLst>
            </p:cNvPr>
            <p:cNvSpPr txBox="1"/>
            <p:nvPr/>
          </p:nvSpPr>
          <p:spPr>
            <a:xfrm>
              <a:off x="2019367" y="3316431"/>
              <a:ext cx="2394991" cy="8074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sz="1600" spc="-155" dirty="0">
                  <a:latin typeface="Arial" panose="020B0604020202020204" pitchFamily="34" charset="0"/>
                  <a:cs typeface="Arial" panose="020B0604020202020204" pitchFamily="34" charset="0"/>
                </a:rPr>
                <a:t>21-</a:t>
              </a:r>
              <a:r>
                <a:rPr lang="en-US" sz="1600" spc="-65" dirty="0">
                  <a:latin typeface="Arial" panose="020B0604020202020204" pitchFamily="34" charset="0"/>
                  <a:cs typeface="Arial" panose="020B0604020202020204" pitchFamily="34" charset="0"/>
                </a:rPr>
                <a:t>asr</a:t>
              </a:r>
              <a:r>
                <a:rPr lang="en-US" sz="1600" spc="-9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85" dirty="0" err="1">
                  <a:latin typeface="Arial" panose="020B0604020202020204" pitchFamily="34" charset="0"/>
                  <a:cs typeface="Arial" panose="020B0604020202020204" pitchFamily="34" charset="0"/>
                </a:rPr>
                <a:t>talablariga</a:t>
              </a:r>
              <a:r>
                <a:rPr lang="en-US" sz="1600" spc="-95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10" dirty="0" err="1">
                  <a:latin typeface="Arial" panose="020B0604020202020204" pitchFamily="34" charset="0"/>
                  <a:cs typeface="Arial" panose="020B0604020202020204" pitchFamily="34" charset="0"/>
                </a:rPr>
                <a:t>javob</a:t>
              </a:r>
              <a:r>
                <a:rPr lang="en-US" sz="1600" spc="-1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70" dirty="0" err="1">
                  <a:latin typeface="Arial" panose="020B0604020202020204" pitchFamily="34" charset="0"/>
                  <a:cs typeface="Arial" panose="020B0604020202020204" pitchFamily="34" charset="0"/>
                </a:rPr>
                <a:t>beruvchi</a:t>
              </a:r>
              <a:r>
                <a:rPr lang="en-US" sz="1600" spc="-85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90" dirty="0" err="1">
                  <a:latin typeface="Arial" panose="020B0604020202020204" pitchFamily="34" charset="0"/>
                  <a:cs typeface="Arial" panose="020B0604020202020204" pitchFamily="34" charset="0"/>
                </a:rPr>
                <a:t>ko‘nikmalarni</a:t>
              </a:r>
              <a:r>
                <a:rPr lang="en-US" sz="1600" spc="-8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90" dirty="0" err="1">
                  <a:latin typeface="Arial" panose="020B0604020202020204" pitchFamily="34" charset="0"/>
                  <a:cs typeface="Arial" panose="020B0604020202020204" pitchFamily="34" charset="0"/>
                </a:rPr>
                <a:t>rivojlantirishda</a:t>
              </a:r>
              <a:r>
                <a:rPr lang="en-US" sz="1600" spc="-8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60" dirty="0">
                  <a:latin typeface="Arial" panose="020B0604020202020204" pitchFamily="34" charset="0"/>
                  <a:cs typeface="Arial" panose="020B0604020202020204" pitchFamily="34" charset="0"/>
                </a:rPr>
                <a:t>Blum </a:t>
              </a:r>
              <a:r>
                <a:rPr lang="en-US" sz="1600" spc="-90" dirty="0" err="1">
                  <a:latin typeface="Arial" panose="020B0604020202020204" pitchFamily="34" charset="0"/>
                  <a:cs typeface="Arial" panose="020B0604020202020204" pitchFamily="34" charset="0"/>
                </a:rPr>
                <a:t>taksonomiyasi</a:t>
              </a:r>
              <a:endParaRPr lang="ru-RU" sz="1600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7" name="Google Shape;669;p26">
            <a:extLst>
              <a:ext uri="{FF2B5EF4-FFF2-40B4-BE49-F238E27FC236}">
                <a16:creationId xmlns:a16="http://schemas.microsoft.com/office/drawing/2014/main" xmlns="" id="{E6FEC6BE-4129-47CC-B6BC-F1FC9285E5C6}"/>
              </a:ext>
            </a:extLst>
          </p:cNvPr>
          <p:cNvGrpSpPr/>
          <p:nvPr/>
        </p:nvGrpSpPr>
        <p:grpSpPr>
          <a:xfrm>
            <a:off x="-118726" y="3721668"/>
            <a:ext cx="372894" cy="482476"/>
            <a:chOff x="2497275" y="2744159"/>
            <a:chExt cx="370930" cy="370550"/>
          </a:xfrm>
        </p:grpSpPr>
        <p:sp>
          <p:nvSpPr>
            <p:cNvPr id="44" name="Google Shape;670;p26">
              <a:extLst>
                <a:ext uri="{FF2B5EF4-FFF2-40B4-BE49-F238E27FC236}">
                  <a16:creationId xmlns:a16="http://schemas.microsoft.com/office/drawing/2014/main" xmlns="" id="{559FF518-02EB-4BD7-B5AC-08D36B863262}"/>
                </a:ext>
              </a:extLst>
            </p:cNvPr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5" name="Google Shape;671;p26">
              <a:extLst>
                <a:ext uri="{FF2B5EF4-FFF2-40B4-BE49-F238E27FC236}">
                  <a16:creationId xmlns:a16="http://schemas.microsoft.com/office/drawing/2014/main" xmlns="" id="{AF27A7E0-41F7-4340-A8FA-FD1ADE2DC01E}"/>
                </a:ext>
              </a:extLst>
            </p:cNvPr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6" name="Google Shape;672;p26">
              <a:extLst>
                <a:ext uri="{FF2B5EF4-FFF2-40B4-BE49-F238E27FC236}">
                  <a16:creationId xmlns:a16="http://schemas.microsoft.com/office/drawing/2014/main" xmlns="" id="{5B9C4482-AAB1-4B00-A839-E0E545A3B366}"/>
                </a:ext>
              </a:extLst>
            </p:cNvPr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7" name="Google Shape;673;p26">
              <a:extLst>
                <a:ext uri="{FF2B5EF4-FFF2-40B4-BE49-F238E27FC236}">
                  <a16:creationId xmlns:a16="http://schemas.microsoft.com/office/drawing/2014/main" xmlns="" id="{5F638C49-61CF-42B2-86FB-9F38B3C61ACA}"/>
                </a:ext>
              </a:extLst>
            </p:cNvPr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8" name="Google Shape;674;p26">
              <a:extLst>
                <a:ext uri="{FF2B5EF4-FFF2-40B4-BE49-F238E27FC236}">
                  <a16:creationId xmlns:a16="http://schemas.microsoft.com/office/drawing/2014/main" xmlns="" id="{10A26E84-FCE0-4CC2-A2F8-2296E852E57C}"/>
                </a:ext>
              </a:extLst>
            </p:cNvPr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9" name="Google Shape;675;p26">
              <a:extLst>
                <a:ext uri="{FF2B5EF4-FFF2-40B4-BE49-F238E27FC236}">
                  <a16:creationId xmlns:a16="http://schemas.microsoft.com/office/drawing/2014/main" xmlns="" id="{0F10AA65-BCC1-42A0-803D-187E5596987E}"/>
                </a:ext>
              </a:extLst>
            </p:cNvPr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</p:grpSp>
      <p:grpSp>
        <p:nvGrpSpPr>
          <p:cNvPr id="8" name="Google Shape;680;p26">
            <a:extLst>
              <a:ext uri="{FF2B5EF4-FFF2-40B4-BE49-F238E27FC236}">
                <a16:creationId xmlns:a16="http://schemas.microsoft.com/office/drawing/2014/main" xmlns="" id="{950DC30B-A8FD-4F52-8805-23CA79B03963}"/>
              </a:ext>
            </a:extLst>
          </p:cNvPr>
          <p:cNvGrpSpPr/>
          <p:nvPr/>
        </p:nvGrpSpPr>
        <p:grpSpPr>
          <a:xfrm>
            <a:off x="6601619" y="1270810"/>
            <a:ext cx="324486" cy="335981"/>
            <a:chOff x="5220616" y="2791061"/>
            <a:chExt cx="373185" cy="302466"/>
          </a:xfrm>
        </p:grpSpPr>
        <p:sp>
          <p:nvSpPr>
            <p:cNvPr id="26" name="Google Shape;681;p26">
              <a:extLst>
                <a:ext uri="{FF2B5EF4-FFF2-40B4-BE49-F238E27FC236}">
                  <a16:creationId xmlns:a16="http://schemas.microsoft.com/office/drawing/2014/main" xmlns="" id="{A6B5579E-D285-457E-BF3C-81851E4F5086}"/>
                </a:ext>
              </a:extLst>
            </p:cNvPr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7" name="Google Shape;682;p26">
              <a:extLst>
                <a:ext uri="{FF2B5EF4-FFF2-40B4-BE49-F238E27FC236}">
                  <a16:creationId xmlns:a16="http://schemas.microsoft.com/office/drawing/2014/main" xmlns="" id="{2D8BE4DD-60B8-45CE-B28B-13DA4931BA19}"/>
                </a:ext>
              </a:extLst>
            </p:cNvPr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8" name="Google Shape;683;p26">
              <a:extLst>
                <a:ext uri="{FF2B5EF4-FFF2-40B4-BE49-F238E27FC236}">
                  <a16:creationId xmlns:a16="http://schemas.microsoft.com/office/drawing/2014/main" xmlns="" id="{B26A1F1A-EA19-4A53-B7D6-8CED51CEC0E3}"/>
                </a:ext>
              </a:extLst>
            </p:cNvPr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9" name="Google Shape;684;p26">
              <a:extLst>
                <a:ext uri="{FF2B5EF4-FFF2-40B4-BE49-F238E27FC236}">
                  <a16:creationId xmlns:a16="http://schemas.microsoft.com/office/drawing/2014/main" xmlns="" id="{47C7A32B-1C3B-41DD-BAEC-C955DCEE9AA1}"/>
                </a:ext>
              </a:extLst>
            </p:cNvPr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0" name="Google Shape;685;p26">
              <a:extLst>
                <a:ext uri="{FF2B5EF4-FFF2-40B4-BE49-F238E27FC236}">
                  <a16:creationId xmlns:a16="http://schemas.microsoft.com/office/drawing/2014/main" xmlns="" id="{759B76FA-E2AF-4354-8615-F6CAC98697C3}"/>
                </a:ext>
              </a:extLst>
            </p:cNvPr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1" name="Google Shape;686;p26">
              <a:extLst>
                <a:ext uri="{FF2B5EF4-FFF2-40B4-BE49-F238E27FC236}">
                  <a16:creationId xmlns:a16="http://schemas.microsoft.com/office/drawing/2014/main" xmlns="" id="{3663CD34-0514-4BAA-A28F-47CC29A1F98B}"/>
                </a:ext>
              </a:extLst>
            </p:cNvPr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2" name="Google Shape;687;p26">
              <a:extLst>
                <a:ext uri="{FF2B5EF4-FFF2-40B4-BE49-F238E27FC236}">
                  <a16:creationId xmlns:a16="http://schemas.microsoft.com/office/drawing/2014/main" xmlns="" id="{A0F541E7-8022-468F-AF29-339084050B22}"/>
                </a:ext>
              </a:extLst>
            </p:cNvPr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3" name="Google Shape;688;p26">
              <a:extLst>
                <a:ext uri="{FF2B5EF4-FFF2-40B4-BE49-F238E27FC236}">
                  <a16:creationId xmlns:a16="http://schemas.microsoft.com/office/drawing/2014/main" xmlns="" id="{0A5507C2-E919-4507-ABF8-40A58419DCBB}"/>
                </a:ext>
              </a:extLst>
            </p:cNvPr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4" name="Google Shape;689;p26">
              <a:extLst>
                <a:ext uri="{FF2B5EF4-FFF2-40B4-BE49-F238E27FC236}">
                  <a16:creationId xmlns:a16="http://schemas.microsoft.com/office/drawing/2014/main" xmlns="" id="{0D6982B3-623E-45D0-BFE3-55E38BEB50FC}"/>
                </a:ext>
              </a:extLst>
            </p:cNvPr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5" name="Google Shape;690;p26">
              <a:extLst>
                <a:ext uri="{FF2B5EF4-FFF2-40B4-BE49-F238E27FC236}">
                  <a16:creationId xmlns:a16="http://schemas.microsoft.com/office/drawing/2014/main" xmlns="" id="{1003BA35-764D-44AF-B024-894EFE50C932}"/>
                </a:ext>
              </a:extLst>
            </p:cNvPr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6" name="Google Shape;691;p26">
              <a:extLst>
                <a:ext uri="{FF2B5EF4-FFF2-40B4-BE49-F238E27FC236}">
                  <a16:creationId xmlns:a16="http://schemas.microsoft.com/office/drawing/2014/main" xmlns="" id="{DCBAB9F7-6BEB-4208-B373-72150F2DA5DB}"/>
                </a:ext>
              </a:extLst>
            </p:cNvPr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7" name="Google Shape;692;p26">
              <a:extLst>
                <a:ext uri="{FF2B5EF4-FFF2-40B4-BE49-F238E27FC236}">
                  <a16:creationId xmlns:a16="http://schemas.microsoft.com/office/drawing/2014/main" xmlns="" id="{C4580673-4965-4882-825B-9174570C098C}"/>
                </a:ext>
              </a:extLst>
            </p:cNvPr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8" name="Google Shape;693;p26">
              <a:extLst>
                <a:ext uri="{FF2B5EF4-FFF2-40B4-BE49-F238E27FC236}">
                  <a16:creationId xmlns:a16="http://schemas.microsoft.com/office/drawing/2014/main" xmlns="" id="{C9225286-78BB-4110-953C-7770CD59F9FA}"/>
                </a:ext>
              </a:extLst>
            </p:cNvPr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39" name="Google Shape;694;p26">
              <a:extLst>
                <a:ext uri="{FF2B5EF4-FFF2-40B4-BE49-F238E27FC236}">
                  <a16:creationId xmlns:a16="http://schemas.microsoft.com/office/drawing/2014/main" xmlns="" id="{6452621A-3A2B-48BD-BD00-DDABF609378E}"/>
                </a:ext>
              </a:extLst>
            </p:cNvPr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0" name="Google Shape;695;p26">
              <a:extLst>
                <a:ext uri="{FF2B5EF4-FFF2-40B4-BE49-F238E27FC236}">
                  <a16:creationId xmlns:a16="http://schemas.microsoft.com/office/drawing/2014/main" xmlns="" id="{6971517D-B666-4000-9A9B-0DEBEC7DBD1D}"/>
                </a:ext>
              </a:extLst>
            </p:cNvPr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1" name="Google Shape;696;p26">
              <a:extLst>
                <a:ext uri="{FF2B5EF4-FFF2-40B4-BE49-F238E27FC236}">
                  <a16:creationId xmlns:a16="http://schemas.microsoft.com/office/drawing/2014/main" xmlns="" id="{C1070BC4-DBF5-4FE5-B889-6BA616F76921}"/>
                </a:ext>
              </a:extLst>
            </p:cNvPr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2" name="Google Shape;697;p26">
              <a:extLst>
                <a:ext uri="{FF2B5EF4-FFF2-40B4-BE49-F238E27FC236}">
                  <a16:creationId xmlns:a16="http://schemas.microsoft.com/office/drawing/2014/main" xmlns="" id="{AA767AA4-8FE1-47C2-BD44-065E0E10AA6D}"/>
                </a:ext>
              </a:extLst>
            </p:cNvPr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43" name="Google Shape;698;p26">
              <a:extLst>
                <a:ext uri="{FF2B5EF4-FFF2-40B4-BE49-F238E27FC236}">
                  <a16:creationId xmlns:a16="http://schemas.microsoft.com/office/drawing/2014/main" xmlns="" id="{612B106F-5080-43DA-A005-AC17767DF9F9}"/>
                </a:ext>
              </a:extLst>
            </p:cNvPr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</p:grpSp>
      <p:grpSp>
        <p:nvGrpSpPr>
          <p:cNvPr id="9" name="Google Shape;669;p26">
            <a:extLst>
              <a:ext uri="{FF2B5EF4-FFF2-40B4-BE49-F238E27FC236}">
                <a16:creationId xmlns:a16="http://schemas.microsoft.com/office/drawing/2014/main" xmlns="" id="{EAB71ACA-FA53-4AEB-997E-4A6BB6301163}"/>
              </a:ext>
            </a:extLst>
          </p:cNvPr>
          <p:cNvGrpSpPr/>
          <p:nvPr/>
        </p:nvGrpSpPr>
        <p:grpSpPr>
          <a:xfrm>
            <a:off x="6580011" y="3679156"/>
            <a:ext cx="372894" cy="482476"/>
            <a:chOff x="2497275" y="2744159"/>
            <a:chExt cx="370930" cy="370550"/>
          </a:xfrm>
        </p:grpSpPr>
        <p:sp>
          <p:nvSpPr>
            <p:cNvPr id="20" name="Google Shape;670;p26">
              <a:extLst>
                <a:ext uri="{FF2B5EF4-FFF2-40B4-BE49-F238E27FC236}">
                  <a16:creationId xmlns:a16="http://schemas.microsoft.com/office/drawing/2014/main" xmlns="" id="{6FCC4632-42ED-44D9-BF1D-98D3F2C555E1}"/>
                </a:ext>
              </a:extLst>
            </p:cNvPr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1" name="Google Shape;671;p26">
              <a:extLst>
                <a:ext uri="{FF2B5EF4-FFF2-40B4-BE49-F238E27FC236}">
                  <a16:creationId xmlns:a16="http://schemas.microsoft.com/office/drawing/2014/main" xmlns="" id="{A0370A9F-8469-4F30-BE85-B0512D858094}"/>
                </a:ext>
              </a:extLst>
            </p:cNvPr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2" name="Google Shape;672;p26">
              <a:extLst>
                <a:ext uri="{FF2B5EF4-FFF2-40B4-BE49-F238E27FC236}">
                  <a16:creationId xmlns:a16="http://schemas.microsoft.com/office/drawing/2014/main" xmlns="" id="{23234286-148D-4131-B907-137A2C76A053}"/>
                </a:ext>
              </a:extLst>
            </p:cNvPr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3" name="Google Shape;673;p26">
              <a:extLst>
                <a:ext uri="{FF2B5EF4-FFF2-40B4-BE49-F238E27FC236}">
                  <a16:creationId xmlns:a16="http://schemas.microsoft.com/office/drawing/2014/main" xmlns="" id="{641BD391-E820-4C4E-96E9-D63CE57A61CD}"/>
                </a:ext>
              </a:extLst>
            </p:cNvPr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4" name="Google Shape;674;p26">
              <a:extLst>
                <a:ext uri="{FF2B5EF4-FFF2-40B4-BE49-F238E27FC236}">
                  <a16:creationId xmlns:a16="http://schemas.microsoft.com/office/drawing/2014/main" xmlns="" id="{09AF4929-DE2D-4896-96B9-FF852732B78A}"/>
                </a:ext>
              </a:extLst>
            </p:cNvPr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25" name="Google Shape;675;p26">
              <a:extLst>
                <a:ext uri="{FF2B5EF4-FFF2-40B4-BE49-F238E27FC236}">
                  <a16:creationId xmlns:a16="http://schemas.microsoft.com/office/drawing/2014/main" xmlns="" id="{69D4391E-1A98-47E2-81EB-27B86A91FBA9}"/>
                </a:ext>
              </a:extLst>
            </p:cNvPr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</p:grpSp>
      <p:grpSp>
        <p:nvGrpSpPr>
          <p:cNvPr id="11" name="Google Shape;659;p26">
            <a:extLst>
              <a:ext uri="{FF2B5EF4-FFF2-40B4-BE49-F238E27FC236}">
                <a16:creationId xmlns:a16="http://schemas.microsoft.com/office/drawing/2014/main" xmlns="" id="{A6DFE04F-92E8-48C3-ADC7-2986D8C94257}"/>
              </a:ext>
            </a:extLst>
          </p:cNvPr>
          <p:cNvGrpSpPr/>
          <p:nvPr/>
        </p:nvGrpSpPr>
        <p:grpSpPr>
          <a:xfrm>
            <a:off x="5317567" y="4386287"/>
            <a:ext cx="4399802" cy="1342864"/>
            <a:chOff x="710274" y="3077051"/>
            <a:chExt cx="3704085" cy="1132200"/>
          </a:xfrm>
        </p:grpSpPr>
        <p:sp>
          <p:nvSpPr>
            <p:cNvPr id="12" name="Google Shape;660;p26">
              <a:extLst>
                <a:ext uri="{FF2B5EF4-FFF2-40B4-BE49-F238E27FC236}">
                  <a16:creationId xmlns:a16="http://schemas.microsoft.com/office/drawing/2014/main" xmlns="" id="{B567E266-89E9-4DAD-9F5B-C70219623EC3}"/>
                </a:ext>
              </a:extLst>
            </p:cNvPr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13" name="Google Shape;661;p26">
              <a:extLst>
                <a:ext uri="{FF2B5EF4-FFF2-40B4-BE49-F238E27FC236}">
                  <a16:creationId xmlns:a16="http://schemas.microsoft.com/office/drawing/2014/main" xmlns="" id="{632A2474-E141-4954-8A56-03D63521BD51}"/>
                </a:ext>
              </a:extLst>
            </p:cNvPr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sz="2700" dirty="0"/>
            </a:p>
          </p:txBody>
        </p:sp>
        <p:sp>
          <p:nvSpPr>
            <p:cNvPr id="14" name="Google Shape;662;p26">
              <a:extLst>
                <a:ext uri="{FF2B5EF4-FFF2-40B4-BE49-F238E27FC236}">
                  <a16:creationId xmlns:a16="http://schemas.microsoft.com/office/drawing/2014/main" xmlns="" id="{6C42C797-D3BD-4E94-A776-314A827AB155}"/>
                </a:ext>
              </a:extLst>
            </p:cNvPr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700" b="1" dirty="0">
                  <a:solidFill>
                    <a:schemeClr val="bg1"/>
                  </a:solidFill>
                </a:rPr>
                <a:t>4</a:t>
              </a:r>
            </a:p>
          </p:txBody>
        </p:sp>
        <p:sp>
          <p:nvSpPr>
            <p:cNvPr id="15" name="Google Shape;663;p26">
              <a:extLst>
                <a:ext uri="{FF2B5EF4-FFF2-40B4-BE49-F238E27FC236}">
                  <a16:creationId xmlns:a16="http://schemas.microsoft.com/office/drawing/2014/main" xmlns="" id="{F28BC154-63AB-49C5-9C69-5DB3C8BBF78C}"/>
                </a:ext>
              </a:extLst>
            </p:cNvPr>
            <p:cNvSpPr txBox="1"/>
            <p:nvPr/>
          </p:nvSpPr>
          <p:spPr>
            <a:xfrm>
              <a:off x="2017372" y="3276343"/>
              <a:ext cx="2184089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79" tIns="137079" rIns="137079" bIns="137079" anchor="ctr" anchorCtr="0">
              <a:noAutofit/>
            </a:bodyPr>
            <a:lstStyle>
              <a:defPPr>
                <a:defRPr lang="ru-RU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/>
              <a:r>
                <a:rPr lang="en-US" sz="1600" spc="-105" dirty="0" err="1">
                  <a:latin typeface="Arial" panose="020B0604020202020204" pitchFamily="34" charset="0"/>
                  <a:cs typeface="Arial" panose="020B0604020202020204" pitchFamily="34" charset="0"/>
                </a:rPr>
                <a:t>Xulosalar</a:t>
              </a:r>
              <a:r>
                <a:rPr lang="en-US" sz="1600" spc="-105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3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60" dirty="0" err="1">
                  <a:latin typeface="Arial" panose="020B0604020202020204" pitchFamily="34" charset="0"/>
                  <a:cs typeface="Arial" panose="020B0604020202020204" pitchFamily="34" charset="0"/>
                </a:rPr>
                <a:t>va</a:t>
              </a:r>
              <a:r>
                <a:rPr lang="en-US" sz="1600" spc="-300" dirty="0"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:r>
                <a:rPr lang="en-US" sz="1600" spc="-300" dirty="0" err="1">
                  <a:latin typeface="Arial" panose="020B0604020202020204" pitchFamily="34" charset="0"/>
                  <a:cs typeface="Arial" panose="020B0604020202020204" pitchFamily="34" charset="0"/>
                </a:rPr>
                <a:t>a</a:t>
              </a:r>
              <a:r>
                <a:rPr lang="en-US" sz="1600" spc="-65" dirty="0" err="1">
                  <a:latin typeface="Arial" panose="020B0604020202020204" pitchFamily="34" charset="0"/>
                  <a:cs typeface="Arial" panose="020B0604020202020204" pitchFamily="34" charset="0"/>
                </a:rPr>
                <a:t>maliy</a:t>
              </a:r>
              <a:r>
                <a:rPr lang="en-US" sz="1600" spc="-65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spc="-65" dirty="0" err="1">
                  <a:latin typeface="Arial" panose="020B0604020202020204" pitchFamily="34" charset="0"/>
                  <a:cs typeface="Arial" panose="020B0604020202020204" pitchFamily="34" charset="0"/>
                </a:rPr>
                <a:t>t</a:t>
              </a:r>
              <a:r>
                <a:rPr lang="en-US" sz="1600" spc="-10" dirty="0" err="1">
                  <a:latin typeface="Arial" panose="020B0604020202020204" pitchFamily="34" charset="0"/>
                  <a:cs typeface="Arial" panose="020B0604020202020204" pitchFamily="34" charset="0"/>
                </a:rPr>
                <a:t>avsiyalar</a:t>
              </a:r>
              <a:endParaRPr lang="ru-RU" sz="1600" dirty="0">
                <a:latin typeface="Arial Narrow" panose="020B0606020202030204" pitchFamily="34" charset="0"/>
              </a:endParaRPr>
            </a:p>
          </p:txBody>
        </p:sp>
      </p:grpSp>
      <p:pic>
        <p:nvPicPr>
          <p:cNvPr id="62" name="Graphic 2">
            <a:extLst>
              <a:ext uri="{FF2B5EF4-FFF2-40B4-BE49-F238E27FC236}">
                <a16:creationId xmlns:a16="http://schemas.microsoft.com/office/drawing/2014/main" xmlns="" id="{AA27ED1A-40F9-4433-910E-EE5F500411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93926"/>
            <a:ext cx="11430000" cy="863914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xmlns="" id="{19A0E442-6833-497C-9533-FC587537C4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76643"/>
            <a:ext cx="1409543" cy="550810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xmlns="" id="{92677A23-6618-424E-B46D-3F79FE43C2E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95032"/>
            <a:ext cx="1984166" cy="55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922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08313D76-618C-427F-8709-E37967369040}"/>
              </a:ext>
            </a:extLst>
          </p:cNvPr>
          <p:cNvSpPr/>
          <p:nvPr/>
        </p:nvSpPr>
        <p:spPr>
          <a:xfrm>
            <a:off x="1905000" y="1927225"/>
            <a:ext cx="82894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uz-Cyrl-UZ" sz="2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21 asrda oʻquvchilar nimalarni oʻrganishlari kerak? </a:t>
            </a:r>
            <a:endParaRPr lang="ru-RU" sz="2800" dirty="0">
              <a:effectLst/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xmlns="" id="{CAB8662A-6A1F-423D-BA79-08801F0C1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93926"/>
            <a:ext cx="11430000" cy="86391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74E5742D-D986-4117-99EE-7A7642B7FC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4200" y="2613025"/>
            <a:ext cx="4692661" cy="277361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79F90F2-52A3-4C03-B6C0-F06BED8F85C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7AF93A43-F6BB-4CAA-8074-19847B816A3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8028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397A7CE5-B0B2-439A-8F57-6748AFDE3204}"/>
              </a:ext>
            </a:extLst>
          </p:cNvPr>
          <p:cNvSpPr/>
          <p:nvPr/>
        </p:nvSpPr>
        <p:spPr>
          <a:xfrm>
            <a:off x="990600" y="2246717"/>
            <a:ext cx="3505200" cy="1951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Zamonaviy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dunyoda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muvaffaqiyatga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erishish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uchun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yangi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koʻnikmalar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 talab </a:t>
            </a:r>
            <a:r>
              <a:rPr lang="en-US" sz="2800" dirty="0" err="1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etiladi</a:t>
            </a:r>
            <a:r>
              <a:rPr lang="en-US" sz="2800" dirty="0">
                <a:solidFill>
                  <a:srgbClr val="2A2742"/>
                </a:solidFill>
                <a:latin typeface="Arial" panose="020B0604020202020204" pitchFamily="34" charset="0"/>
                <a:ea typeface="Arimo" pitchFamily="34" charset="-122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E06CD17B-A23E-40EC-B676-E4E4DC4518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1012825"/>
            <a:ext cx="5123606" cy="5010105"/>
          </a:xfrm>
          <a:prstGeom prst="rect">
            <a:avLst/>
          </a:prstGeom>
        </p:spPr>
      </p:pic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13F5A92A-232B-46EB-8B9B-AB15EF2917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93EF5309-E0D3-46D9-83A3-7FC6A90BA31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4EF0A561-6785-47C6-8F50-EB860072F56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490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0" name="Google Shape;660;p39"/>
          <p:cNvGrpSpPr/>
          <p:nvPr/>
        </p:nvGrpSpPr>
        <p:grpSpPr>
          <a:xfrm>
            <a:off x="3841449" y="1630141"/>
            <a:ext cx="3790946" cy="3790946"/>
            <a:chOff x="1190625" y="238125"/>
            <a:chExt cx="5232500" cy="5232500"/>
          </a:xfrm>
        </p:grpSpPr>
        <p:sp>
          <p:nvSpPr>
            <p:cNvPr id="661" name="Google Shape;661;p39"/>
            <p:cNvSpPr/>
            <p:nvPr/>
          </p:nvSpPr>
          <p:spPr>
            <a:xfrm>
              <a:off x="1190625" y="238125"/>
              <a:ext cx="5232500" cy="5232500"/>
            </a:xfrm>
            <a:custGeom>
              <a:avLst/>
              <a:gdLst/>
              <a:ahLst/>
              <a:cxnLst/>
              <a:rect l="l" t="t" r="r" b="b"/>
              <a:pathLst>
                <a:path w="209300" h="209300" extrusionOk="0">
                  <a:moveTo>
                    <a:pt x="104640" y="72150"/>
                  </a:moveTo>
                  <a:cubicBezTo>
                    <a:pt x="108827" y="72150"/>
                    <a:pt x="113048" y="72962"/>
                    <a:pt x="117065" y="74632"/>
                  </a:cubicBezTo>
                  <a:cubicBezTo>
                    <a:pt x="129229" y="79641"/>
                    <a:pt x="137136" y="91519"/>
                    <a:pt x="137136" y="104650"/>
                  </a:cubicBezTo>
                  <a:cubicBezTo>
                    <a:pt x="137136" y="122610"/>
                    <a:pt x="122610" y="137172"/>
                    <a:pt x="104650" y="137172"/>
                  </a:cubicBezTo>
                  <a:cubicBezTo>
                    <a:pt x="91484" y="137172"/>
                    <a:pt x="79641" y="129229"/>
                    <a:pt x="74597" y="117100"/>
                  </a:cubicBezTo>
                  <a:cubicBezTo>
                    <a:pt x="69588" y="104936"/>
                    <a:pt x="72343" y="90983"/>
                    <a:pt x="81645" y="81680"/>
                  </a:cubicBezTo>
                  <a:cubicBezTo>
                    <a:pt x="87866" y="75459"/>
                    <a:pt x="96184" y="72150"/>
                    <a:pt x="104640" y="72150"/>
                  </a:cubicBezTo>
                  <a:close/>
                  <a:moveTo>
                    <a:pt x="104650" y="0"/>
                  </a:moveTo>
                  <a:cubicBezTo>
                    <a:pt x="46833" y="0"/>
                    <a:pt x="0" y="46869"/>
                    <a:pt x="0" y="104650"/>
                  </a:cubicBezTo>
                  <a:cubicBezTo>
                    <a:pt x="0" y="162431"/>
                    <a:pt x="46833" y="209300"/>
                    <a:pt x="104650" y="209300"/>
                  </a:cubicBezTo>
                  <a:cubicBezTo>
                    <a:pt x="162431" y="209300"/>
                    <a:pt x="209300" y="162467"/>
                    <a:pt x="209300" y="104650"/>
                  </a:cubicBezTo>
                  <a:cubicBezTo>
                    <a:pt x="209300" y="46833"/>
                    <a:pt x="162431" y="0"/>
                    <a:pt x="1046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2" name="Google Shape;662;p39"/>
            <p:cNvSpPr/>
            <p:nvPr/>
          </p:nvSpPr>
          <p:spPr>
            <a:xfrm>
              <a:off x="1474150" y="377400"/>
              <a:ext cx="3156525" cy="3406300"/>
            </a:xfrm>
            <a:custGeom>
              <a:avLst/>
              <a:gdLst/>
              <a:ahLst/>
              <a:cxnLst/>
              <a:rect l="l" t="t" r="r" b="b"/>
              <a:pathLst>
                <a:path w="126261" h="136252" extrusionOk="0">
                  <a:moveTo>
                    <a:pt x="93389" y="1"/>
                  </a:moveTo>
                  <a:cubicBezTo>
                    <a:pt x="52644" y="1"/>
                    <a:pt x="14479" y="25278"/>
                    <a:pt x="1" y="65806"/>
                  </a:cubicBezTo>
                  <a:cubicBezTo>
                    <a:pt x="3399" y="77898"/>
                    <a:pt x="9088" y="89204"/>
                    <a:pt x="16852" y="99115"/>
                  </a:cubicBezTo>
                  <a:cubicBezTo>
                    <a:pt x="28265" y="113783"/>
                    <a:pt x="43649" y="124875"/>
                    <a:pt x="61180" y="131028"/>
                  </a:cubicBezTo>
                  <a:cubicBezTo>
                    <a:pt x="69373" y="133926"/>
                    <a:pt x="77924" y="135679"/>
                    <a:pt x="86618" y="136252"/>
                  </a:cubicBezTo>
                  <a:cubicBezTo>
                    <a:pt x="70411" y="133318"/>
                    <a:pt x="57996" y="120259"/>
                    <a:pt x="55850" y="103945"/>
                  </a:cubicBezTo>
                  <a:cubicBezTo>
                    <a:pt x="55635" y="102335"/>
                    <a:pt x="55528" y="100689"/>
                    <a:pt x="55528" y="99079"/>
                  </a:cubicBezTo>
                  <a:cubicBezTo>
                    <a:pt x="55528" y="97505"/>
                    <a:pt x="55635" y="95930"/>
                    <a:pt x="55814" y="94356"/>
                  </a:cubicBezTo>
                  <a:cubicBezTo>
                    <a:pt x="57746" y="52711"/>
                    <a:pt x="86117" y="16969"/>
                    <a:pt x="126260" y="5627"/>
                  </a:cubicBezTo>
                  <a:cubicBezTo>
                    <a:pt x="115388" y="1812"/>
                    <a:pt x="104296" y="1"/>
                    <a:pt x="93389" y="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3" name="Google Shape;663;p39"/>
            <p:cNvSpPr/>
            <p:nvPr/>
          </p:nvSpPr>
          <p:spPr>
            <a:xfrm>
              <a:off x="2869475" y="518075"/>
              <a:ext cx="3414125" cy="3169025"/>
            </a:xfrm>
            <a:custGeom>
              <a:avLst/>
              <a:gdLst/>
              <a:ahLst/>
              <a:cxnLst/>
              <a:rect l="l" t="t" r="r" b="b"/>
              <a:pathLst>
                <a:path w="136565" h="126761" extrusionOk="0">
                  <a:moveTo>
                    <a:pt x="70447" y="0"/>
                  </a:moveTo>
                  <a:cubicBezTo>
                    <a:pt x="30340" y="11378"/>
                    <a:pt x="1969" y="47084"/>
                    <a:pt x="1" y="88729"/>
                  </a:cubicBezTo>
                  <a:cubicBezTo>
                    <a:pt x="2076" y="72486"/>
                    <a:pt x="14383" y="59391"/>
                    <a:pt x="30483" y="56315"/>
                  </a:cubicBezTo>
                  <a:lnTo>
                    <a:pt x="30519" y="56315"/>
                  </a:lnTo>
                  <a:cubicBezTo>
                    <a:pt x="32827" y="55885"/>
                    <a:pt x="35161" y="55671"/>
                    <a:pt x="37496" y="55671"/>
                  </a:cubicBezTo>
                  <a:cubicBezTo>
                    <a:pt x="39830" y="55671"/>
                    <a:pt x="42165" y="55885"/>
                    <a:pt x="44472" y="56315"/>
                  </a:cubicBezTo>
                  <a:lnTo>
                    <a:pt x="44508" y="56315"/>
                  </a:lnTo>
                  <a:cubicBezTo>
                    <a:pt x="53202" y="56959"/>
                    <a:pt x="61753" y="58747"/>
                    <a:pt x="69946" y="61645"/>
                  </a:cubicBezTo>
                  <a:cubicBezTo>
                    <a:pt x="87370" y="67871"/>
                    <a:pt x="102611" y="78890"/>
                    <a:pt x="113953" y="93488"/>
                  </a:cubicBezTo>
                  <a:cubicBezTo>
                    <a:pt x="121681" y="103362"/>
                    <a:pt x="127405" y="114668"/>
                    <a:pt x="130804" y="126761"/>
                  </a:cubicBezTo>
                  <a:cubicBezTo>
                    <a:pt x="134596" y="116063"/>
                    <a:pt x="136564" y="104793"/>
                    <a:pt x="136528" y="93452"/>
                  </a:cubicBezTo>
                  <a:cubicBezTo>
                    <a:pt x="136564" y="51449"/>
                    <a:pt x="110089" y="13990"/>
                    <a:pt x="70447" y="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4" name="Google Shape;664;p39"/>
            <p:cNvSpPr/>
            <p:nvPr/>
          </p:nvSpPr>
          <p:spPr>
            <a:xfrm>
              <a:off x="2971450" y="1926825"/>
              <a:ext cx="3168150" cy="3404575"/>
            </a:xfrm>
            <a:custGeom>
              <a:avLst/>
              <a:gdLst/>
              <a:ahLst/>
              <a:cxnLst/>
              <a:rect l="l" t="t" r="r" b="b"/>
              <a:pathLst>
                <a:path w="126726" h="136183" extrusionOk="0">
                  <a:moveTo>
                    <a:pt x="40429" y="0"/>
                  </a:moveTo>
                  <a:lnTo>
                    <a:pt x="40429" y="0"/>
                  </a:lnTo>
                  <a:cubicBezTo>
                    <a:pt x="57746" y="3256"/>
                    <a:pt x="70482" y="18068"/>
                    <a:pt x="71162" y="35706"/>
                  </a:cubicBezTo>
                  <a:cubicBezTo>
                    <a:pt x="71162" y="35706"/>
                    <a:pt x="71162" y="35742"/>
                    <a:pt x="71162" y="35742"/>
                  </a:cubicBezTo>
                  <a:cubicBezTo>
                    <a:pt x="71198" y="36207"/>
                    <a:pt x="71198" y="36637"/>
                    <a:pt x="71198" y="37102"/>
                  </a:cubicBezTo>
                  <a:cubicBezTo>
                    <a:pt x="71198" y="37638"/>
                    <a:pt x="71162" y="38175"/>
                    <a:pt x="71126" y="38712"/>
                  </a:cubicBezTo>
                  <a:cubicBezTo>
                    <a:pt x="70411" y="81645"/>
                    <a:pt x="41431" y="118997"/>
                    <a:pt x="0" y="130374"/>
                  </a:cubicBezTo>
                  <a:cubicBezTo>
                    <a:pt x="11024" y="134314"/>
                    <a:pt x="22283" y="136183"/>
                    <a:pt x="33353" y="136183"/>
                  </a:cubicBezTo>
                  <a:cubicBezTo>
                    <a:pt x="74057" y="136183"/>
                    <a:pt x="112211" y="110915"/>
                    <a:pt x="126725" y="70411"/>
                  </a:cubicBezTo>
                  <a:cubicBezTo>
                    <a:pt x="123326" y="58318"/>
                    <a:pt x="117602" y="47012"/>
                    <a:pt x="109874" y="37138"/>
                  </a:cubicBezTo>
                  <a:cubicBezTo>
                    <a:pt x="98532" y="22540"/>
                    <a:pt x="83291" y="11521"/>
                    <a:pt x="65867" y="5331"/>
                  </a:cubicBezTo>
                  <a:cubicBezTo>
                    <a:pt x="57674" y="2397"/>
                    <a:pt x="49123" y="609"/>
                    <a:pt x="40429" y="0"/>
                  </a:cubicBezTo>
                  <a:close/>
                </a:path>
              </a:pathLst>
            </a:cu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5" name="Google Shape;665;p39"/>
            <p:cNvSpPr/>
            <p:nvPr/>
          </p:nvSpPr>
          <p:spPr>
            <a:xfrm>
              <a:off x="1282750" y="2022525"/>
              <a:ext cx="3466875" cy="3163675"/>
            </a:xfrm>
            <a:custGeom>
              <a:avLst/>
              <a:gdLst/>
              <a:ahLst/>
              <a:cxnLst/>
              <a:rect l="l" t="t" r="r" b="b"/>
              <a:pathLst>
                <a:path w="138675" h="126547" extrusionOk="0">
                  <a:moveTo>
                    <a:pt x="7657" y="1"/>
                  </a:moveTo>
                  <a:cubicBezTo>
                    <a:pt x="0" y="21539"/>
                    <a:pt x="0" y="45080"/>
                    <a:pt x="7657" y="66619"/>
                  </a:cubicBezTo>
                  <a:cubicBezTo>
                    <a:pt x="17674" y="94561"/>
                    <a:pt x="39642" y="116528"/>
                    <a:pt x="67548" y="126546"/>
                  </a:cubicBezTo>
                  <a:cubicBezTo>
                    <a:pt x="108943" y="115097"/>
                    <a:pt x="137887" y="77817"/>
                    <a:pt x="138674" y="34884"/>
                  </a:cubicBezTo>
                  <a:lnTo>
                    <a:pt x="138674" y="34884"/>
                  </a:lnTo>
                  <a:cubicBezTo>
                    <a:pt x="137959" y="52558"/>
                    <a:pt x="125043" y="67334"/>
                    <a:pt x="107655" y="70447"/>
                  </a:cubicBezTo>
                  <a:cubicBezTo>
                    <a:pt x="107637" y="70465"/>
                    <a:pt x="107628" y="70474"/>
                    <a:pt x="107624" y="70474"/>
                  </a:cubicBezTo>
                  <a:cubicBezTo>
                    <a:pt x="107619" y="70474"/>
                    <a:pt x="107619" y="70465"/>
                    <a:pt x="107619" y="70447"/>
                  </a:cubicBezTo>
                  <a:cubicBezTo>
                    <a:pt x="105419" y="70840"/>
                    <a:pt x="103192" y="71037"/>
                    <a:pt x="100965" y="71037"/>
                  </a:cubicBezTo>
                  <a:cubicBezTo>
                    <a:pt x="98738" y="71037"/>
                    <a:pt x="96510" y="70840"/>
                    <a:pt x="94310" y="70447"/>
                  </a:cubicBezTo>
                  <a:cubicBezTo>
                    <a:pt x="94310" y="70465"/>
                    <a:pt x="94301" y="70474"/>
                    <a:pt x="94292" y="70474"/>
                  </a:cubicBezTo>
                  <a:cubicBezTo>
                    <a:pt x="94283" y="70474"/>
                    <a:pt x="94274" y="70465"/>
                    <a:pt x="94274" y="70447"/>
                  </a:cubicBezTo>
                  <a:cubicBezTo>
                    <a:pt x="85580" y="69874"/>
                    <a:pt x="77029" y="68121"/>
                    <a:pt x="68836" y="65223"/>
                  </a:cubicBezTo>
                  <a:cubicBezTo>
                    <a:pt x="51305" y="59070"/>
                    <a:pt x="35921" y="47978"/>
                    <a:pt x="24508" y="33310"/>
                  </a:cubicBezTo>
                  <a:cubicBezTo>
                    <a:pt x="16780" y="23399"/>
                    <a:pt x="11055" y="12093"/>
                    <a:pt x="7657" y="1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6" name="Google Shape;666;p39"/>
            <p:cNvSpPr/>
            <p:nvPr/>
          </p:nvSpPr>
          <p:spPr>
            <a:xfrm>
              <a:off x="1978625" y="1034175"/>
              <a:ext cx="1704825" cy="1942750"/>
            </a:xfrm>
            <a:custGeom>
              <a:avLst/>
              <a:gdLst/>
              <a:ahLst/>
              <a:cxnLst/>
              <a:rect l="l" t="t" r="r" b="b"/>
              <a:pathLst>
                <a:path w="68193" h="77710" extrusionOk="0">
                  <a:moveTo>
                    <a:pt x="68192" y="0"/>
                  </a:moveTo>
                  <a:lnTo>
                    <a:pt x="66904" y="72"/>
                  </a:lnTo>
                  <a:cubicBezTo>
                    <a:pt x="66082" y="143"/>
                    <a:pt x="64865" y="215"/>
                    <a:pt x="63291" y="394"/>
                  </a:cubicBezTo>
                  <a:cubicBezTo>
                    <a:pt x="61717" y="573"/>
                    <a:pt x="59856" y="859"/>
                    <a:pt x="57710" y="1288"/>
                  </a:cubicBezTo>
                  <a:cubicBezTo>
                    <a:pt x="55312" y="1789"/>
                    <a:pt x="52915" y="2397"/>
                    <a:pt x="50590" y="3113"/>
                  </a:cubicBezTo>
                  <a:cubicBezTo>
                    <a:pt x="49302" y="3542"/>
                    <a:pt x="47942" y="3971"/>
                    <a:pt x="46619" y="4508"/>
                  </a:cubicBezTo>
                  <a:lnTo>
                    <a:pt x="45581" y="4902"/>
                  </a:lnTo>
                  <a:cubicBezTo>
                    <a:pt x="45223" y="5009"/>
                    <a:pt x="44865" y="5152"/>
                    <a:pt x="44543" y="5295"/>
                  </a:cubicBezTo>
                  <a:lnTo>
                    <a:pt x="42433" y="6190"/>
                  </a:lnTo>
                  <a:cubicBezTo>
                    <a:pt x="39463" y="7549"/>
                    <a:pt x="36601" y="9052"/>
                    <a:pt x="33846" y="10769"/>
                  </a:cubicBezTo>
                  <a:cubicBezTo>
                    <a:pt x="30912" y="12630"/>
                    <a:pt x="28086" y="14669"/>
                    <a:pt x="25438" y="16923"/>
                  </a:cubicBezTo>
                  <a:cubicBezTo>
                    <a:pt x="22719" y="19249"/>
                    <a:pt x="20143" y="21753"/>
                    <a:pt x="17782" y="24472"/>
                  </a:cubicBezTo>
                  <a:cubicBezTo>
                    <a:pt x="15420" y="27191"/>
                    <a:pt x="13274" y="30053"/>
                    <a:pt x="11342" y="33095"/>
                  </a:cubicBezTo>
                  <a:cubicBezTo>
                    <a:pt x="7692" y="38747"/>
                    <a:pt x="4902" y="44901"/>
                    <a:pt x="2970" y="51377"/>
                  </a:cubicBezTo>
                  <a:cubicBezTo>
                    <a:pt x="2791" y="52092"/>
                    <a:pt x="2576" y="52844"/>
                    <a:pt x="2361" y="53559"/>
                  </a:cubicBezTo>
                  <a:lnTo>
                    <a:pt x="1825" y="55742"/>
                  </a:lnTo>
                  <a:cubicBezTo>
                    <a:pt x="1646" y="56422"/>
                    <a:pt x="1539" y="57137"/>
                    <a:pt x="1395" y="57817"/>
                  </a:cubicBezTo>
                  <a:cubicBezTo>
                    <a:pt x="1252" y="58497"/>
                    <a:pt x="1109" y="59176"/>
                    <a:pt x="1002" y="59856"/>
                  </a:cubicBezTo>
                  <a:cubicBezTo>
                    <a:pt x="823" y="61180"/>
                    <a:pt x="573" y="62468"/>
                    <a:pt x="465" y="63684"/>
                  </a:cubicBezTo>
                  <a:cubicBezTo>
                    <a:pt x="394" y="64293"/>
                    <a:pt x="322" y="64901"/>
                    <a:pt x="286" y="65473"/>
                  </a:cubicBezTo>
                  <a:cubicBezTo>
                    <a:pt x="251" y="66046"/>
                    <a:pt x="215" y="66618"/>
                    <a:pt x="179" y="67155"/>
                  </a:cubicBezTo>
                  <a:cubicBezTo>
                    <a:pt x="143" y="67692"/>
                    <a:pt x="107" y="68228"/>
                    <a:pt x="72" y="68729"/>
                  </a:cubicBezTo>
                  <a:cubicBezTo>
                    <a:pt x="72" y="69266"/>
                    <a:pt x="72" y="69767"/>
                    <a:pt x="36" y="70232"/>
                  </a:cubicBezTo>
                  <a:cubicBezTo>
                    <a:pt x="0" y="70661"/>
                    <a:pt x="0" y="71126"/>
                    <a:pt x="0" y="71556"/>
                  </a:cubicBezTo>
                  <a:cubicBezTo>
                    <a:pt x="36" y="71985"/>
                    <a:pt x="36" y="72414"/>
                    <a:pt x="36" y="72808"/>
                  </a:cubicBezTo>
                  <a:cubicBezTo>
                    <a:pt x="72" y="73595"/>
                    <a:pt x="72" y="74310"/>
                    <a:pt x="107" y="74883"/>
                  </a:cubicBezTo>
                  <a:cubicBezTo>
                    <a:pt x="143" y="75491"/>
                    <a:pt x="179" y="76028"/>
                    <a:pt x="215" y="76457"/>
                  </a:cubicBezTo>
                  <a:cubicBezTo>
                    <a:pt x="251" y="77280"/>
                    <a:pt x="286" y="77709"/>
                    <a:pt x="286" y="77709"/>
                  </a:cubicBezTo>
                  <a:cubicBezTo>
                    <a:pt x="286" y="77709"/>
                    <a:pt x="286" y="77280"/>
                    <a:pt x="251" y="76457"/>
                  </a:cubicBezTo>
                  <a:cubicBezTo>
                    <a:pt x="251" y="76028"/>
                    <a:pt x="215" y="75491"/>
                    <a:pt x="215" y="74883"/>
                  </a:cubicBezTo>
                  <a:lnTo>
                    <a:pt x="215" y="72808"/>
                  </a:lnTo>
                  <a:cubicBezTo>
                    <a:pt x="215" y="72414"/>
                    <a:pt x="215" y="71985"/>
                    <a:pt x="215" y="71556"/>
                  </a:cubicBezTo>
                  <a:cubicBezTo>
                    <a:pt x="251" y="71162"/>
                    <a:pt x="286" y="70697"/>
                    <a:pt x="286" y="70232"/>
                  </a:cubicBezTo>
                  <a:cubicBezTo>
                    <a:pt x="322" y="69767"/>
                    <a:pt x="358" y="69266"/>
                    <a:pt x="358" y="68765"/>
                  </a:cubicBezTo>
                  <a:cubicBezTo>
                    <a:pt x="394" y="68264"/>
                    <a:pt x="465" y="67727"/>
                    <a:pt x="501" y="67191"/>
                  </a:cubicBezTo>
                  <a:cubicBezTo>
                    <a:pt x="573" y="66654"/>
                    <a:pt x="608" y="66082"/>
                    <a:pt x="680" y="65509"/>
                  </a:cubicBezTo>
                  <a:cubicBezTo>
                    <a:pt x="751" y="64937"/>
                    <a:pt x="823" y="64328"/>
                    <a:pt x="930" y="63756"/>
                  </a:cubicBezTo>
                  <a:cubicBezTo>
                    <a:pt x="1073" y="62540"/>
                    <a:pt x="1324" y="61252"/>
                    <a:pt x="1539" y="59964"/>
                  </a:cubicBezTo>
                  <a:cubicBezTo>
                    <a:pt x="1646" y="59284"/>
                    <a:pt x="1825" y="58640"/>
                    <a:pt x="1968" y="57960"/>
                  </a:cubicBezTo>
                  <a:cubicBezTo>
                    <a:pt x="2111" y="57280"/>
                    <a:pt x="2254" y="56565"/>
                    <a:pt x="2433" y="55885"/>
                  </a:cubicBezTo>
                  <a:cubicBezTo>
                    <a:pt x="2612" y="55169"/>
                    <a:pt x="2791" y="54454"/>
                    <a:pt x="3005" y="53738"/>
                  </a:cubicBezTo>
                  <a:cubicBezTo>
                    <a:pt x="3220" y="53023"/>
                    <a:pt x="3435" y="52307"/>
                    <a:pt x="3649" y="51592"/>
                  </a:cubicBezTo>
                  <a:cubicBezTo>
                    <a:pt x="4651" y="48515"/>
                    <a:pt x="5796" y="45509"/>
                    <a:pt x="7156" y="42611"/>
                  </a:cubicBezTo>
                  <a:cubicBezTo>
                    <a:pt x="8623" y="39499"/>
                    <a:pt x="10268" y="36493"/>
                    <a:pt x="12129" y="33595"/>
                  </a:cubicBezTo>
                  <a:cubicBezTo>
                    <a:pt x="14061" y="30626"/>
                    <a:pt x="16207" y="27764"/>
                    <a:pt x="18533" y="25080"/>
                  </a:cubicBezTo>
                  <a:cubicBezTo>
                    <a:pt x="20859" y="22433"/>
                    <a:pt x="23363" y="19928"/>
                    <a:pt x="26046" y="17639"/>
                  </a:cubicBezTo>
                  <a:cubicBezTo>
                    <a:pt x="28658" y="15385"/>
                    <a:pt x="31413" y="13345"/>
                    <a:pt x="34311" y="11485"/>
                  </a:cubicBezTo>
                  <a:cubicBezTo>
                    <a:pt x="37030" y="9767"/>
                    <a:pt x="39857" y="8229"/>
                    <a:pt x="42719" y="6834"/>
                  </a:cubicBezTo>
                  <a:lnTo>
                    <a:pt x="44794" y="5939"/>
                  </a:lnTo>
                  <a:cubicBezTo>
                    <a:pt x="45152" y="5796"/>
                    <a:pt x="45474" y="5653"/>
                    <a:pt x="45831" y="5510"/>
                  </a:cubicBezTo>
                  <a:lnTo>
                    <a:pt x="46833" y="5116"/>
                  </a:lnTo>
                  <a:cubicBezTo>
                    <a:pt x="48157" y="4544"/>
                    <a:pt x="49481" y="4115"/>
                    <a:pt x="50733" y="3649"/>
                  </a:cubicBezTo>
                  <a:cubicBezTo>
                    <a:pt x="53309" y="2791"/>
                    <a:pt x="55670" y="2147"/>
                    <a:pt x="57781" y="1646"/>
                  </a:cubicBezTo>
                  <a:cubicBezTo>
                    <a:pt x="59892" y="1181"/>
                    <a:pt x="61788" y="823"/>
                    <a:pt x="63327" y="608"/>
                  </a:cubicBezTo>
                  <a:cubicBezTo>
                    <a:pt x="64865" y="358"/>
                    <a:pt x="66082" y="215"/>
                    <a:pt x="66940" y="107"/>
                  </a:cubicBezTo>
                  <a:lnTo>
                    <a:pt x="68192" y="0"/>
                  </a:lnTo>
                  <a:close/>
                </a:path>
              </a:pathLst>
            </a:custGeom>
            <a:solidFill>
              <a:srgbClr val="4D9681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7" name="Google Shape;667;p39"/>
            <p:cNvSpPr/>
            <p:nvPr/>
          </p:nvSpPr>
          <p:spPr>
            <a:xfrm>
              <a:off x="1986675" y="2977800"/>
              <a:ext cx="1942750" cy="1703925"/>
            </a:xfrm>
            <a:custGeom>
              <a:avLst/>
              <a:gdLst/>
              <a:ahLst/>
              <a:cxnLst/>
              <a:rect l="l" t="t" r="r" b="b"/>
              <a:pathLst>
                <a:path w="77710" h="68157" extrusionOk="0">
                  <a:moveTo>
                    <a:pt x="0" y="0"/>
                  </a:moveTo>
                  <a:cubicBezTo>
                    <a:pt x="0" y="0"/>
                    <a:pt x="0" y="465"/>
                    <a:pt x="72" y="1288"/>
                  </a:cubicBezTo>
                  <a:cubicBezTo>
                    <a:pt x="143" y="2147"/>
                    <a:pt x="215" y="3363"/>
                    <a:pt x="394" y="4937"/>
                  </a:cubicBezTo>
                  <a:cubicBezTo>
                    <a:pt x="573" y="6476"/>
                    <a:pt x="859" y="8372"/>
                    <a:pt x="1288" y="10519"/>
                  </a:cubicBezTo>
                  <a:cubicBezTo>
                    <a:pt x="1789" y="12916"/>
                    <a:pt x="2397" y="15313"/>
                    <a:pt x="3149" y="17639"/>
                  </a:cubicBezTo>
                  <a:cubicBezTo>
                    <a:pt x="3578" y="18927"/>
                    <a:pt x="3971" y="20250"/>
                    <a:pt x="4508" y="21610"/>
                  </a:cubicBezTo>
                  <a:lnTo>
                    <a:pt x="4902" y="22647"/>
                  </a:lnTo>
                  <a:cubicBezTo>
                    <a:pt x="5045" y="22969"/>
                    <a:pt x="5188" y="23327"/>
                    <a:pt x="5331" y="23685"/>
                  </a:cubicBezTo>
                  <a:cubicBezTo>
                    <a:pt x="5617" y="24365"/>
                    <a:pt x="5903" y="25080"/>
                    <a:pt x="6225" y="25760"/>
                  </a:cubicBezTo>
                  <a:cubicBezTo>
                    <a:pt x="8945" y="31914"/>
                    <a:pt x="12558" y="37638"/>
                    <a:pt x="16959" y="42754"/>
                  </a:cubicBezTo>
                  <a:cubicBezTo>
                    <a:pt x="19284" y="45509"/>
                    <a:pt x="21789" y="48050"/>
                    <a:pt x="24508" y="50411"/>
                  </a:cubicBezTo>
                  <a:cubicBezTo>
                    <a:pt x="27191" y="52772"/>
                    <a:pt x="30089" y="54919"/>
                    <a:pt x="33130" y="56851"/>
                  </a:cubicBezTo>
                  <a:cubicBezTo>
                    <a:pt x="38783" y="60500"/>
                    <a:pt x="44937" y="63291"/>
                    <a:pt x="51377" y="65187"/>
                  </a:cubicBezTo>
                  <a:lnTo>
                    <a:pt x="53595" y="65831"/>
                  </a:lnTo>
                  <a:lnTo>
                    <a:pt x="55742" y="66332"/>
                  </a:lnTo>
                  <a:cubicBezTo>
                    <a:pt x="56457" y="66511"/>
                    <a:pt x="57137" y="66654"/>
                    <a:pt x="57817" y="66797"/>
                  </a:cubicBezTo>
                  <a:cubicBezTo>
                    <a:pt x="58532" y="66904"/>
                    <a:pt x="59176" y="67083"/>
                    <a:pt x="59856" y="67191"/>
                  </a:cubicBezTo>
                  <a:cubicBezTo>
                    <a:pt x="61180" y="67370"/>
                    <a:pt x="62468" y="67620"/>
                    <a:pt x="63684" y="67727"/>
                  </a:cubicBezTo>
                  <a:lnTo>
                    <a:pt x="65473" y="67906"/>
                  </a:lnTo>
                  <a:lnTo>
                    <a:pt x="67155" y="68014"/>
                  </a:lnTo>
                  <a:cubicBezTo>
                    <a:pt x="67692" y="68049"/>
                    <a:pt x="68228" y="68121"/>
                    <a:pt x="68765" y="68121"/>
                  </a:cubicBezTo>
                  <a:lnTo>
                    <a:pt x="70232" y="68157"/>
                  </a:lnTo>
                  <a:lnTo>
                    <a:pt x="72808" y="68157"/>
                  </a:lnTo>
                  <a:cubicBezTo>
                    <a:pt x="73595" y="68121"/>
                    <a:pt x="74275" y="68121"/>
                    <a:pt x="74883" y="68085"/>
                  </a:cubicBezTo>
                  <a:lnTo>
                    <a:pt x="76457" y="67978"/>
                  </a:lnTo>
                  <a:lnTo>
                    <a:pt x="77709" y="67906"/>
                  </a:lnTo>
                  <a:lnTo>
                    <a:pt x="76457" y="67870"/>
                  </a:lnTo>
                  <a:lnTo>
                    <a:pt x="74883" y="67942"/>
                  </a:lnTo>
                  <a:lnTo>
                    <a:pt x="71591" y="67942"/>
                  </a:lnTo>
                  <a:lnTo>
                    <a:pt x="70232" y="67870"/>
                  </a:lnTo>
                  <a:lnTo>
                    <a:pt x="68765" y="67763"/>
                  </a:lnTo>
                  <a:cubicBezTo>
                    <a:pt x="68264" y="67763"/>
                    <a:pt x="67727" y="67692"/>
                    <a:pt x="67191" y="67656"/>
                  </a:cubicBezTo>
                  <a:lnTo>
                    <a:pt x="65509" y="67477"/>
                  </a:lnTo>
                  <a:lnTo>
                    <a:pt x="63720" y="67226"/>
                  </a:lnTo>
                  <a:cubicBezTo>
                    <a:pt x="62504" y="67083"/>
                    <a:pt x="61287" y="66833"/>
                    <a:pt x="59928" y="66618"/>
                  </a:cubicBezTo>
                  <a:cubicBezTo>
                    <a:pt x="59284" y="66511"/>
                    <a:pt x="58604" y="66332"/>
                    <a:pt x="57924" y="66189"/>
                  </a:cubicBezTo>
                  <a:cubicBezTo>
                    <a:pt x="57244" y="66046"/>
                    <a:pt x="56565" y="65903"/>
                    <a:pt x="55885" y="65724"/>
                  </a:cubicBezTo>
                  <a:lnTo>
                    <a:pt x="53738" y="65151"/>
                  </a:lnTo>
                  <a:lnTo>
                    <a:pt x="51592" y="64507"/>
                  </a:lnTo>
                  <a:cubicBezTo>
                    <a:pt x="48515" y="63506"/>
                    <a:pt x="45509" y="62361"/>
                    <a:pt x="42611" y="61001"/>
                  </a:cubicBezTo>
                  <a:cubicBezTo>
                    <a:pt x="39499" y="59570"/>
                    <a:pt x="36529" y="57888"/>
                    <a:pt x="33667" y="56028"/>
                  </a:cubicBezTo>
                  <a:cubicBezTo>
                    <a:pt x="30697" y="54132"/>
                    <a:pt x="27835" y="51985"/>
                    <a:pt x="25188" y="49660"/>
                  </a:cubicBezTo>
                  <a:cubicBezTo>
                    <a:pt x="22504" y="47334"/>
                    <a:pt x="20000" y="44830"/>
                    <a:pt x="17710" y="42146"/>
                  </a:cubicBezTo>
                  <a:cubicBezTo>
                    <a:pt x="15456" y="39534"/>
                    <a:pt x="13417" y="36780"/>
                    <a:pt x="11556" y="33882"/>
                  </a:cubicBezTo>
                  <a:cubicBezTo>
                    <a:pt x="9839" y="31198"/>
                    <a:pt x="8301" y="28372"/>
                    <a:pt x="6905" y="25474"/>
                  </a:cubicBezTo>
                  <a:lnTo>
                    <a:pt x="5975" y="23399"/>
                  </a:lnTo>
                  <a:cubicBezTo>
                    <a:pt x="5796" y="23077"/>
                    <a:pt x="5653" y="22719"/>
                    <a:pt x="5510" y="22397"/>
                  </a:cubicBezTo>
                  <a:lnTo>
                    <a:pt x="5116" y="21359"/>
                  </a:lnTo>
                  <a:cubicBezTo>
                    <a:pt x="4580" y="20036"/>
                    <a:pt x="4115" y="18712"/>
                    <a:pt x="3685" y="17460"/>
                  </a:cubicBezTo>
                  <a:cubicBezTo>
                    <a:pt x="2827" y="14919"/>
                    <a:pt x="2147" y="12558"/>
                    <a:pt x="1682" y="10447"/>
                  </a:cubicBezTo>
                  <a:cubicBezTo>
                    <a:pt x="1181" y="8336"/>
                    <a:pt x="823" y="6440"/>
                    <a:pt x="608" y="4902"/>
                  </a:cubicBezTo>
                  <a:cubicBezTo>
                    <a:pt x="358" y="3363"/>
                    <a:pt x="215" y="2147"/>
                    <a:pt x="107" y="128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4DA2B8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8" name="Google Shape;668;p39"/>
            <p:cNvSpPr/>
            <p:nvPr/>
          </p:nvSpPr>
          <p:spPr>
            <a:xfrm>
              <a:off x="3932975" y="2730925"/>
              <a:ext cx="1701250" cy="1943650"/>
            </a:xfrm>
            <a:custGeom>
              <a:avLst/>
              <a:gdLst/>
              <a:ahLst/>
              <a:cxnLst/>
              <a:rect l="l" t="t" r="r" b="b"/>
              <a:pathLst>
                <a:path w="68050" h="77746" extrusionOk="0">
                  <a:moveTo>
                    <a:pt x="67799" y="0"/>
                  </a:moveTo>
                  <a:cubicBezTo>
                    <a:pt x="67799" y="0"/>
                    <a:pt x="67799" y="430"/>
                    <a:pt x="67799" y="1253"/>
                  </a:cubicBezTo>
                  <a:cubicBezTo>
                    <a:pt x="67799" y="1682"/>
                    <a:pt x="67799" y="2183"/>
                    <a:pt x="67835" y="2791"/>
                  </a:cubicBezTo>
                  <a:cubicBezTo>
                    <a:pt x="67871" y="3399"/>
                    <a:pt x="67835" y="4115"/>
                    <a:pt x="67835" y="4902"/>
                  </a:cubicBezTo>
                  <a:cubicBezTo>
                    <a:pt x="67835" y="5296"/>
                    <a:pt x="67871" y="5689"/>
                    <a:pt x="67835" y="6118"/>
                  </a:cubicBezTo>
                  <a:cubicBezTo>
                    <a:pt x="67799" y="6548"/>
                    <a:pt x="67799" y="7013"/>
                    <a:pt x="67763" y="7478"/>
                  </a:cubicBezTo>
                  <a:cubicBezTo>
                    <a:pt x="67728" y="7943"/>
                    <a:pt x="67728" y="8408"/>
                    <a:pt x="67692" y="8945"/>
                  </a:cubicBezTo>
                  <a:cubicBezTo>
                    <a:pt x="67656" y="9446"/>
                    <a:pt x="67620" y="9947"/>
                    <a:pt x="67549" y="10519"/>
                  </a:cubicBezTo>
                  <a:cubicBezTo>
                    <a:pt x="67513" y="11056"/>
                    <a:pt x="67477" y="11592"/>
                    <a:pt x="67406" y="12165"/>
                  </a:cubicBezTo>
                  <a:cubicBezTo>
                    <a:pt x="67298" y="12773"/>
                    <a:pt x="67227" y="13346"/>
                    <a:pt x="67155" y="13954"/>
                  </a:cubicBezTo>
                  <a:cubicBezTo>
                    <a:pt x="66976" y="15170"/>
                    <a:pt x="66762" y="16422"/>
                    <a:pt x="66547" y="17746"/>
                  </a:cubicBezTo>
                  <a:cubicBezTo>
                    <a:pt x="66440" y="18426"/>
                    <a:pt x="66261" y="19070"/>
                    <a:pt x="66118" y="19750"/>
                  </a:cubicBezTo>
                  <a:cubicBezTo>
                    <a:pt x="65975" y="20430"/>
                    <a:pt x="65831" y="21109"/>
                    <a:pt x="65653" y="21825"/>
                  </a:cubicBezTo>
                  <a:cubicBezTo>
                    <a:pt x="65474" y="22505"/>
                    <a:pt x="65259" y="23220"/>
                    <a:pt x="65080" y="23936"/>
                  </a:cubicBezTo>
                  <a:lnTo>
                    <a:pt x="64436" y="26118"/>
                  </a:lnTo>
                  <a:cubicBezTo>
                    <a:pt x="63434" y="29159"/>
                    <a:pt x="62289" y="32165"/>
                    <a:pt x="60966" y="35063"/>
                  </a:cubicBezTo>
                  <a:cubicBezTo>
                    <a:pt x="59499" y="38175"/>
                    <a:pt x="57853" y="41181"/>
                    <a:pt x="55993" y="44043"/>
                  </a:cubicBezTo>
                  <a:cubicBezTo>
                    <a:pt x="54061" y="47048"/>
                    <a:pt x="51950" y="49875"/>
                    <a:pt x="49624" y="52558"/>
                  </a:cubicBezTo>
                  <a:cubicBezTo>
                    <a:pt x="47299" y="55241"/>
                    <a:pt x="44794" y="57710"/>
                    <a:pt x="42111" y="60035"/>
                  </a:cubicBezTo>
                  <a:cubicBezTo>
                    <a:pt x="39499" y="62254"/>
                    <a:pt x="36744" y="64293"/>
                    <a:pt x="33846" y="66118"/>
                  </a:cubicBezTo>
                  <a:cubicBezTo>
                    <a:pt x="31127" y="67835"/>
                    <a:pt x="28336" y="69409"/>
                    <a:pt x="25438" y="70805"/>
                  </a:cubicBezTo>
                  <a:cubicBezTo>
                    <a:pt x="24007" y="71449"/>
                    <a:pt x="22684" y="72021"/>
                    <a:pt x="21324" y="72593"/>
                  </a:cubicBezTo>
                  <a:cubicBezTo>
                    <a:pt x="20000" y="73130"/>
                    <a:pt x="18676" y="73595"/>
                    <a:pt x="17424" y="74025"/>
                  </a:cubicBezTo>
                  <a:cubicBezTo>
                    <a:pt x="14884" y="74883"/>
                    <a:pt x="12523" y="75563"/>
                    <a:pt x="10412" y="76028"/>
                  </a:cubicBezTo>
                  <a:cubicBezTo>
                    <a:pt x="8301" y="76529"/>
                    <a:pt x="6440" y="76887"/>
                    <a:pt x="4866" y="77137"/>
                  </a:cubicBezTo>
                  <a:cubicBezTo>
                    <a:pt x="3328" y="77352"/>
                    <a:pt x="2111" y="77531"/>
                    <a:pt x="1288" y="77602"/>
                  </a:cubicBezTo>
                  <a:lnTo>
                    <a:pt x="0" y="77745"/>
                  </a:lnTo>
                  <a:lnTo>
                    <a:pt x="0" y="77745"/>
                  </a:lnTo>
                  <a:lnTo>
                    <a:pt x="1288" y="77638"/>
                  </a:lnTo>
                  <a:cubicBezTo>
                    <a:pt x="2111" y="77602"/>
                    <a:pt x="3364" y="77495"/>
                    <a:pt x="4902" y="77316"/>
                  </a:cubicBezTo>
                  <a:cubicBezTo>
                    <a:pt x="6476" y="77137"/>
                    <a:pt x="8337" y="76851"/>
                    <a:pt x="10483" y="76422"/>
                  </a:cubicBezTo>
                  <a:cubicBezTo>
                    <a:pt x="12880" y="75921"/>
                    <a:pt x="15278" y="75313"/>
                    <a:pt x="17603" y="74561"/>
                  </a:cubicBezTo>
                  <a:cubicBezTo>
                    <a:pt x="18891" y="74168"/>
                    <a:pt x="20215" y="73667"/>
                    <a:pt x="21574" y="73202"/>
                  </a:cubicBezTo>
                  <a:cubicBezTo>
                    <a:pt x="22934" y="72701"/>
                    <a:pt x="24329" y="72093"/>
                    <a:pt x="25725" y="71484"/>
                  </a:cubicBezTo>
                  <a:cubicBezTo>
                    <a:pt x="28694" y="70125"/>
                    <a:pt x="31556" y="68622"/>
                    <a:pt x="34311" y="66905"/>
                  </a:cubicBezTo>
                  <a:cubicBezTo>
                    <a:pt x="37245" y="65044"/>
                    <a:pt x="40036" y="62969"/>
                    <a:pt x="42683" y="60751"/>
                  </a:cubicBezTo>
                  <a:cubicBezTo>
                    <a:pt x="45402" y="58425"/>
                    <a:pt x="47978" y="55885"/>
                    <a:pt x="50340" y="53202"/>
                  </a:cubicBezTo>
                  <a:cubicBezTo>
                    <a:pt x="57102" y="45367"/>
                    <a:pt x="62111" y="36207"/>
                    <a:pt x="65080" y="26297"/>
                  </a:cubicBezTo>
                  <a:cubicBezTo>
                    <a:pt x="65295" y="25582"/>
                    <a:pt x="65509" y="24830"/>
                    <a:pt x="65688" y="24115"/>
                  </a:cubicBezTo>
                  <a:lnTo>
                    <a:pt x="66225" y="21968"/>
                  </a:lnTo>
                  <a:cubicBezTo>
                    <a:pt x="66404" y="21252"/>
                    <a:pt x="66547" y="20537"/>
                    <a:pt x="66654" y="19857"/>
                  </a:cubicBezTo>
                  <a:cubicBezTo>
                    <a:pt x="66797" y="19177"/>
                    <a:pt x="66941" y="18498"/>
                    <a:pt x="67048" y="17854"/>
                  </a:cubicBezTo>
                  <a:cubicBezTo>
                    <a:pt x="67263" y="16494"/>
                    <a:pt x="67477" y="15242"/>
                    <a:pt x="67585" y="14025"/>
                  </a:cubicBezTo>
                  <a:cubicBezTo>
                    <a:pt x="67656" y="13417"/>
                    <a:pt x="67728" y="12809"/>
                    <a:pt x="67763" y="12236"/>
                  </a:cubicBezTo>
                  <a:cubicBezTo>
                    <a:pt x="67799" y="11664"/>
                    <a:pt x="67835" y="11092"/>
                    <a:pt x="67871" y="10555"/>
                  </a:cubicBezTo>
                  <a:cubicBezTo>
                    <a:pt x="67907" y="9982"/>
                    <a:pt x="67978" y="9446"/>
                    <a:pt x="67978" y="8945"/>
                  </a:cubicBezTo>
                  <a:cubicBezTo>
                    <a:pt x="67978" y="8444"/>
                    <a:pt x="67978" y="7907"/>
                    <a:pt x="68014" y="7478"/>
                  </a:cubicBezTo>
                  <a:cubicBezTo>
                    <a:pt x="68050" y="7013"/>
                    <a:pt x="68050" y="6584"/>
                    <a:pt x="68050" y="6118"/>
                  </a:cubicBezTo>
                  <a:lnTo>
                    <a:pt x="68050" y="4902"/>
                  </a:lnTo>
                  <a:cubicBezTo>
                    <a:pt x="68014" y="4115"/>
                    <a:pt x="68014" y="3435"/>
                    <a:pt x="67978" y="2791"/>
                  </a:cubicBezTo>
                  <a:cubicBezTo>
                    <a:pt x="67942" y="2219"/>
                    <a:pt x="67907" y="1682"/>
                    <a:pt x="67871" y="1253"/>
                  </a:cubicBezTo>
                  <a:cubicBezTo>
                    <a:pt x="67835" y="430"/>
                    <a:pt x="67799" y="0"/>
                    <a:pt x="67799" y="0"/>
                  </a:cubicBezTo>
                  <a:close/>
                </a:path>
              </a:pathLst>
            </a:custGeom>
            <a:solidFill>
              <a:srgbClr val="83BDC4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  <p:sp>
          <p:nvSpPr>
            <p:cNvPr id="669" name="Google Shape;669;p39"/>
            <p:cNvSpPr/>
            <p:nvPr/>
          </p:nvSpPr>
          <p:spPr>
            <a:xfrm>
              <a:off x="3690575" y="1027000"/>
              <a:ext cx="1936500" cy="1700375"/>
            </a:xfrm>
            <a:custGeom>
              <a:avLst/>
              <a:gdLst/>
              <a:ahLst/>
              <a:cxnLst/>
              <a:rect l="l" t="t" r="r" b="b"/>
              <a:pathLst>
                <a:path w="77460" h="68015" extrusionOk="0">
                  <a:moveTo>
                    <a:pt x="4902" y="1"/>
                  </a:moveTo>
                  <a:cubicBezTo>
                    <a:pt x="4115" y="37"/>
                    <a:pt x="3400" y="37"/>
                    <a:pt x="2791" y="72"/>
                  </a:cubicBezTo>
                  <a:lnTo>
                    <a:pt x="1253" y="144"/>
                  </a:lnTo>
                  <a:lnTo>
                    <a:pt x="1" y="251"/>
                  </a:lnTo>
                  <a:lnTo>
                    <a:pt x="1" y="251"/>
                  </a:lnTo>
                  <a:lnTo>
                    <a:pt x="1253" y="216"/>
                  </a:lnTo>
                  <a:lnTo>
                    <a:pt x="2791" y="180"/>
                  </a:lnTo>
                  <a:cubicBezTo>
                    <a:pt x="2994" y="168"/>
                    <a:pt x="3209" y="164"/>
                    <a:pt x="3433" y="164"/>
                  </a:cubicBezTo>
                  <a:cubicBezTo>
                    <a:pt x="3881" y="164"/>
                    <a:pt x="4366" y="180"/>
                    <a:pt x="4866" y="180"/>
                  </a:cubicBezTo>
                  <a:lnTo>
                    <a:pt x="6119" y="180"/>
                  </a:lnTo>
                  <a:lnTo>
                    <a:pt x="7442" y="251"/>
                  </a:lnTo>
                  <a:lnTo>
                    <a:pt x="8909" y="359"/>
                  </a:lnTo>
                  <a:cubicBezTo>
                    <a:pt x="9410" y="394"/>
                    <a:pt x="9947" y="430"/>
                    <a:pt x="10484" y="502"/>
                  </a:cubicBezTo>
                  <a:lnTo>
                    <a:pt x="12165" y="645"/>
                  </a:lnTo>
                  <a:lnTo>
                    <a:pt x="13918" y="895"/>
                  </a:lnTo>
                  <a:cubicBezTo>
                    <a:pt x="15135" y="1038"/>
                    <a:pt x="16387" y="1289"/>
                    <a:pt x="17675" y="1539"/>
                  </a:cubicBezTo>
                  <a:cubicBezTo>
                    <a:pt x="18355" y="1682"/>
                    <a:pt x="18999" y="1826"/>
                    <a:pt x="19678" y="1969"/>
                  </a:cubicBezTo>
                  <a:cubicBezTo>
                    <a:pt x="20358" y="2112"/>
                    <a:pt x="21038" y="2255"/>
                    <a:pt x="21754" y="2470"/>
                  </a:cubicBezTo>
                  <a:lnTo>
                    <a:pt x="23864" y="3042"/>
                  </a:lnTo>
                  <a:lnTo>
                    <a:pt x="26011" y="3686"/>
                  </a:lnTo>
                  <a:cubicBezTo>
                    <a:pt x="29088" y="4688"/>
                    <a:pt x="32058" y="5833"/>
                    <a:pt x="34955" y="7192"/>
                  </a:cubicBezTo>
                  <a:cubicBezTo>
                    <a:pt x="38068" y="8623"/>
                    <a:pt x="41038" y="10305"/>
                    <a:pt x="43900" y="12165"/>
                  </a:cubicBezTo>
                  <a:cubicBezTo>
                    <a:pt x="46869" y="14062"/>
                    <a:pt x="49696" y="16208"/>
                    <a:pt x="52343" y="18498"/>
                  </a:cubicBezTo>
                  <a:cubicBezTo>
                    <a:pt x="55027" y="20824"/>
                    <a:pt x="57495" y="23328"/>
                    <a:pt x="59785" y="26011"/>
                  </a:cubicBezTo>
                  <a:cubicBezTo>
                    <a:pt x="62039" y="28623"/>
                    <a:pt x="64079" y="31378"/>
                    <a:pt x="65939" y="34240"/>
                  </a:cubicBezTo>
                  <a:cubicBezTo>
                    <a:pt x="67621" y="36924"/>
                    <a:pt x="69195" y="39750"/>
                    <a:pt x="70554" y="42612"/>
                  </a:cubicBezTo>
                  <a:cubicBezTo>
                    <a:pt x="70876" y="43328"/>
                    <a:pt x="71198" y="44008"/>
                    <a:pt x="71485" y="44687"/>
                  </a:cubicBezTo>
                  <a:lnTo>
                    <a:pt x="71699" y="45224"/>
                  </a:lnTo>
                  <a:cubicBezTo>
                    <a:pt x="71771" y="45367"/>
                    <a:pt x="71842" y="45546"/>
                    <a:pt x="71914" y="45725"/>
                  </a:cubicBezTo>
                  <a:lnTo>
                    <a:pt x="72307" y="46727"/>
                  </a:lnTo>
                  <a:cubicBezTo>
                    <a:pt x="72880" y="48050"/>
                    <a:pt x="73309" y="49374"/>
                    <a:pt x="73774" y="50626"/>
                  </a:cubicBezTo>
                  <a:cubicBezTo>
                    <a:pt x="74633" y="53167"/>
                    <a:pt x="75277" y="55528"/>
                    <a:pt x="75778" y="57639"/>
                  </a:cubicBezTo>
                  <a:cubicBezTo>
                    <a:pt x="76243" y="59750"/>
                    <a:pt x="76601" y="61610"/>
                    <a:pt x="76851" y="63149"/>
                  </a:cubicBezTo>
                  <a:cubicBezTo>
                    <a:pt x="77066" y="64687"/>
                    <a:pt x="77245" y="65903"/>
                    <a:pt x="77316" y="66726"/>
                  </a:cubicBezTo>
                  <a:cubicBezTo>
                    <a:pt x="77388" y="67549"/>
                    <a:pt x="77459" y="68014"/>
                    <a:pt x="77459" y="68014"/>
                  </a:cubicBezTo>
                  <a:cubicBezTo>
                    <a:pt x="77459" y="68014"/>
                    <a:pt x="77424" y="67549"/>
                    <a:pt x="77388" y="66726"/>
                  </a:cubicBezTo>
                  <a:cubicBezTo>
                    <a:pt x="77316" y="65868"/>
                    <a:pt x="77209" y="64651"/>
                    <a:pt x="77030" y="63113"/>
                  </a:cubicBezTo>
                  <a:cubicBezTo>
                    <a:pt x="76851" y="61574"/>
                    <a:pt x="76601" y="59678"/>
                    <a:pt x="76136" y="57531"/>
                  </a:cubicBezTo>
                  <a:cubicBezTo>
                    <a:pt x="75671" y="55134"/>
                    <a:pt x="75062" y="52773"/>
                    <a:pt x="74311" y="50447"/>
                  </a:cubicBezTo>
                  <a:cubicBezTo>
                    <a:pt x="73882" y="49159"/>
                    <a:pt x="73452" y="47836"/>
                    <a:pt x="72916" y="46476"/>
                  </a:cubicBezTo>
                  <a:lnTo>
                    <a:pt x="72522" y="45474"/>
                  </a:lnTo>
                  <a:cubicBezTo>
                    <a:pt x="72486" y="45296"/>
                    <a:pt x="72415" y="45117"/>
                    <a:pt x="72343" y="44938"/>
                  </a:cubicBezTo>
                  <a:cubicBezTo>
                    <a:pt x="72272" y="44759"/>
                    <a:pt x="72200" y="44616"/>
                    <a:pt x="72129" y="44437"/>
                  </a:cubicBezTo>
                  <a:lnTo>
                    <a:pt x="71234" y="42326"/>
                  </a:lnTo>
                  <a:cubicBezTo>
                    <a:pt x="69875" y="39392"/>
                    <a:pt x="68372" y="36530"/>
                    <a:pt x="66655" y="33775"/>
                  </a:cubicBezTo>
                  <a:cubicBezTo>
                    <a:pt x="62898" y="27800"/>
                    <a:pt x="58318" y="22434"/>
                    <a:pt x="53023" y="17782"/>
                  </a:cubicBezTo>
                  <a:cubicBezTo>
                    <a:pt x="45224" y="11020"/>
                    <a:pt x="36100" y="5976"/>
                    <a:pt x="26226" y="3006"/>
                  </a:cubicBezTo>
                  <a:lnTo>
                    <a:pt x="24043" y="2398"/>
                  </a:lnTo>
                  <a:lnTo>
                    <a:pt x="21897" y="1861"/>
                  </a:lnTo>
                  <a:cubicBezTo>
                    <a:pt x="21217" y="1682"/>
                    <a:pt x="20501" y="1539"/>
                    <a:pt x="19822" y="1432"/>
                  </a:cubicBezTo>
                  <a:cubicBezTo>
                    <a:pt x="19142" y="1289"/>
                    <a:pt x="18462" y="1146"/>
                    <a:pt x="17782" y="1038"/>
                  </a:cubicBezTo>
                  <a:cubicBezTo>
                    <a:pt x="16458" y="824"/>
                    <a:pt x="15206" y="609"/>
                    <a:pt x="13990" y="502"/>
                  </a:cubicBezTo>
                  <a:lnTo>
                    <a:pt x="12201" y="287"/>
                  </a:lnTo>
                  <a:lnTo>
                    <a:pt x="10519" y="180"/>
                  </a:lnTo>
                  <a:cubicBezTo>
                    <a:pt x="9983" y="144"/>
                    <a:pt x="9446" y="72"/>
                    <a:pt x="8945" y="72"/>
                  </a:cubicBezTo>
                  <a:lnTo>
                    <a:pt x="7478" y="37"/>
                  </a:lnTo>
                  <a:lnTo>
                    <a:pt x="6119" y="1"/>
                  </a:lnTo>
                  <a:close/>
                </a:path>
              </a:pathLst>
            </a:custGeom>
            <a:solidFill>
              <a:srgbClr val="087050"/>
            </a:solidFill>
            <a:ln>
              <a:noFill/>
            </a:ln>
          </p:spPr>
          <p:txBody>
            <a:bodyPr spcFirstLastPara="1" wrap="square" lIns="114281" tIns="114281" rIns="114281" bIns="114281" anchor="ctr" anchorCtr="0">
              <a:noAutofit/>
            </a:bodyPr>
            <a:lstStyle/>
            <a:p>
              <a:endParaRPr sz="2250" dirty="0"/>
            </a:p>
          </p:txBody>
        </p:sp>
      </p:grpSp>
      <p:sp>
        <p:nvSpPr>
          <p:cNvPr id="671" name="Google Shape;671;p39"/>
          <p:cNvSpPr txBox="1"/>
          <p:nvPr/>
        </p:nvSpPr>
        <p:spPr>
          <a:xfrm>
            <a:off x="4311147" y="2294538"/>
            <a:ext cx="896625" cy="639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81" tIns="114281" rIns="114281" bIns="114281" anchor="t" anchorCtr="0">
            <a:noAutofit/>
          </a:bodyPr>
          <a:lstStyle/>
          <a:p>
            <a:pPr algn="ctr"/>
            <a:endParaRPr sz="2250" b="1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672" name="Google Shape;672;p39"/>
          <p:cNvSpPr txBox="1"/>
          <p:nvPr/>
        </p:nvSpPr>
        <p:spPr>
          <a:xfrm>
            <a:off x="6189165" y="4197752"/>
            <a:ext cx="896625" cy="639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81" tIns="114281" rIns="114281" bIns="114281" anchor="t" anchorCtr="0">
            <a:noAutofit/>
          </a:bodyPr>
          <a:lstStyle/>
          <a:p>
            <a:pPr algn="ctr"/>
            <a:endParaRPr sz="2250" b="1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cxnSp>
        <p:nvCxnSpPr>
          <p:cNvPr id="686" name="Google Shape;686;p39"/>
          <p:cNvCxnSpPr/>
          <p:nvPr/>
        </p:nvCxnSpPr>
        <p:spPr>
          <a:xfrm flipH="1">
            <a:off x="3764719" y="1309900"/>
            <a:ext cx="3277" cy="833956"/>
          </a:xfrm>
          <a:prstGeom prst="straightConnector1">
            <a:avLst/>
          </a:prstGeom>
          <a:noFill/>
          <a:ln w="28575" cap="flat" cmpd="sng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7" name="Google Shape;687;p39"/>
          <p:cNvCxnSpPr/>
          <p:nvPr/>
        </p:nvCxnSpPr>
        <p:spPr>
          <a:xfrm>
            <a:off x="7494303" y="1294931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0C9C6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8" name="Google Shape;688;p39"/>
          <p:cNvCxnSpPr/>
          <p:nvPr/>
        </p:nvCxnSpPr>
        <p:spPr>
          <a:xfrm>
            <a:off x="3722531" y="3817690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9" name="Google Shape;689;p39"/>
          <p:cNvCxnSpPr/>
          <p:nvPr/>
        </p:nvCxnSpPr>
        <p:spPr>
          <a:xfrm>
            <a:off x="7632395" y="3778906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4" name="Process Here"/>
          <p:cNvSpPr txBox="1"/>
          <p:nvPr/>
        </p:nvSpPr>
        <p:spPr>
          <a:xfrm>
            <a:off x="8516406" y="4011351"/>
            <a:ext cx="2066485" cy="673626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Hamkorlik</a:t>
            </a:r>
          </a:p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Collaboration</a:t>
            </a:r>
            <a:r>
              <a:rPr lang="en-US" sz="2250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5" name="Process Here"/>
          <p:cNvSpPr txBox="1"/>
          <p:nvPr/>
        </p:nvSpPr>
        <p:spPr>
          <a:xfrm>
            <a:off x="8310979" y="1465324"/>
            <a:ext cx="2935691" cy="587127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Kreativlik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innovatsiya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Creativity (and innovation) </a:t>
            </a:r>
          </a:p>
        </p:txBody>
      </p:sp>
      <p:sp>
        <p:nvSpPr>
          <p:cNvPr id="3" name="Прямоугольник: скругленные углы 2"/>
          <p:cNvSpPr/>
          <p:nvPr/>
        </p:nvSpPr>
        <p:spPr>
          <a:xfrm>
            <a:off x="8071042" y="2143857"/>
            <a:ext cx="3065012" cy="108972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g‘oyalar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muammoga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noodatiy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maqbul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yechim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(lar)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topish</a:t>
            </a:r>
            <a:endParaRPr lang="ru-RU" sz="1500" dirty="0">
              <a:solidFill>
                <a:srgbClr val="16254A"/>
              </a:solidFill>
              <a:latin typeface="Arial" panose="020B0604020202020204" pitchFamily="34" charset="0"/>
              <a:cs typeface="Arial" panose="020B0604020202020204" pitchFamily="34" charset="0"/>
              <a:sym typeface="Montserrat Regular"/>
            </a:endParaRPr>
          </a:p>
          <a:p>
            <a:pPr algn="ctr"/>
            <a:endParaRPr lang="ru-RU" sz="1500" dirty="0"/>
          </a:p>
        </p:txBody>
      </p:sp>
      <p:sp>
        <p:nvSpPr>
          <p:cNvPr id="38" name="Прямоугольник: скругленные углы 37"/>
          <p:cNvSpPr/>
          <p:nvPr/>
        </p:nvSpPr>
        <p:spPr>
          <a:xfrm>
            <a:off x="133180" y="4655510"/>
            <a:ext cx="3538809" cy="121057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fikrini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og‘zaki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nutq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vositalar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ifodalash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 boshqalar bilan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samarali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muloqot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lang="ru-RU" sz="1500" dirty="0"/>
          </a:p>
        </p:txBody>
      </p:sp>
      <p:sp>
        <p:nvSpPr>
          <p:cNvPr id="39" name="Прямоугольник: скругленные углы 38"/>
          <p:cNvSpPr/>
          <p:nvPr/>
        </p:nvSpPr>
        <p:spPr>
          <a:xfrm>
            <a:off x="7834108" y="4724215"/>
            <a:ext cx="3403839" cy="126969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jamoa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bo‘lib ishlash, hamkorlik qilish va vazifalarni taqsimlash qobiliyati (har bir o‘quvchi o‘z hissasini qo‘shadigan guruh loyihalarini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bajarishi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1500" dirty="0"/>
          </a:p>
        </p:txBody>
      </p:sp>
      <p:sp>
        <p:nvSpPr>
          <p:cNvPr id="40" name="Прямоугольник: скругленные углы 39"/>
          <p:cNvSpPr/>
          <p:nvPr/>
        </p:nvSpPr>
        <p:spPr>
          <a:xfrm>
            <a:off x="379927" y="2193242"/>
            <a:ext cx="2827420" cy="130067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axborotni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tahlil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qilish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, </a:t>
            </a:r>
          </a:p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uning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ishonchliligini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baholash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, </a:t>
            </a:r>
          </a:p>
          <a:p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asosli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xulosalar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chiqarish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va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muammoga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yechim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  <a:sym typeface="Montserrat Regular"/>
              </a:rPr>
              <a:t>topish</a:t>
            </a:r>
            <a:endParaRPr lang="ru-RU" sz="1500" dirty="0"/>
          </a:p>
        </p:txBody>
      </p:sp>
      <p:sp>
        <p:nvSpPr>
          <p:cNvPr id="41" name="Process Here"/>
          <p:cNvSpPr txBox="1"/>
          <p:nvPr/>
        </p:nvSpPr>
        <p:spPr>
          <a:xfrm>
            <a:off x="122442" y="4022593"/>
            <a:ext cx="2823902" cy="587127"/>
          </a:xfrm>
          <a:prstGeom prst="rect">
            <a:avLst/>
          </a:prstGeom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Muloqot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21154" y="3130611"/>
            <a:ext cx="55335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4K</a:t>
            </a:r>
          </a:p>
          <a:p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4C</a:t>
            </a:r>
            <a:endParaRPr lang="ru-RU" sz="22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4" name="Рисунок 53" descr="Мозговой штурм группы со сплошной заливкой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779560" y="3909672"/>
            <a:ext cx="760124" cy="760124"/>
          </a:xfrm>
          <a:prstGeom prst="rect">
            <a:avLst/>
          </a:prstGeom>
        </p:spPr>
      </p:pic>
      <p:grpSp>
        <p:nvGrpSpPr>
          <p:cNvPr id="55" name="Группа 54"/>
          <p:cNvGrpSpPr/>
          <p:nvPr/>
        </p:nvGrpSpPr>
        <p:grpSpPr>
          <a:xfrm>
            <a:off x="10132805" y="80858"/>
            <a:ext cx="1069880" cy="321446"/>
            <a:chOff x="17975998" y="126699"/>
            <a:chExt cx="1881932" cy="565428"/>
          </a:xfrm>
        </p:grpSpPr>
        <p:sp>
          <p:nvSpPr>
            <p:cNvPr id="56" name="Полилиния: фигура 55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</p:grpSp>
      <p:sp>
        <p:nvSpPr>
          <p:cNvPr id="36" name="Заголовок 1"/>
          <p:cNvSpPr>
            <a:spLocks noGrp="1"/>
          </p:cNvSpPr>
          <p:nvPr>
            <p:ph type="title"/>
          </p:nvPr>
        </p:nvSpPr>
        <p:spPr>
          <a:xfrm>
            <a:off x="145716" y="-32911"/>
            <a:ext cx="0" cy="2062103"/>
          </a:xfrm>
        </p:spPr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             </a:t>
            </a:r>
            <a:br>
              <a:rPr lang="en-US" dirty="0"/>
            </a:br>
            <a:endParaRPr lang="ru-RU" b="1" dirty="0">
              <a:solidFill>
                <a:srgbClr val="0070C0"/>
              </a:solidFill>
            </a:endParaRPr>
          </a:p>
        </p:txBody>
      </p:sp>
      <p:grpSp>
        <p:nvGrpSpPr>
          <p:cNvPr id="44" name="Группа 43"/>
          <p:cNvGrpSpPr/>
          <p:nvPr/>
        </p:nvGrpSpPr>
        <p:grpSpPr>
          <a:xfrm>
            <a:off x="10132805" y="80858"/>
            <a:ext cx="1069880" cy="321446"/>
            <a:chOff x="17975998" y="126699"/>
            <a:chExt cx="1881932" cy="565428"/>
          </a:xfrm>
        </p:grpSpPr>
        <p:sp>
          <p:nvSpPr>
            <p:cNvPr id="45" name="Полилиния: фигура 44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</p:grpSp>
      <p:grpSp>
        <p:nvGrpSpPr>
          <p:cNvPr id="49" name="Группа 48"/>
          <p:cNvGrpSpPr/>
          <p:nvPr/>
        </p:nvGrpSpPr>
        <p:grpSpPr>
          <a:xfrm>
            <a:off x="10159665" y="116040"/>
            <a:ext cx="1069880" cy="321446"/>
            <a:chOff x="17975998" y="126699"/>
            <a:chExt cx="1881932" cy="565428"/>
          </a:xfrm>
        </p:grpSpPr>
        <p:sp>
          <p:nvSpPr>
            <p:cNvPr id="50" name="Полилиния: фигура 49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ru-RU" sz="1024" dirty="0"/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4361751" y="1152171"/>
            <a:ext cx="2925801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XXI </a:t>
            </a:r>
            <a:r>
              <a:rPr lang="en-US" sz="2250" b="1" dirty="0" err="1">
                <a:latin typeface="Arial" panose="020B0604020202020204" pitchFamily="34" charset="0"/>
                <a:cs typeface="Arial" panose="020B0604020202020204" pitchFamily="34" charset="0"/>
              </a:rPr>
              <a:t>asr</a:t>
            </a:r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50" b="1" dirty="0" err="1">
                <a:latin typeface="Arial" panose="020B0604020202020204" pitchFamily="34" charset="0"/>
                <a:cs typeface="Arial" panose="020B0604020202020204" pitchFamily="34" charset="0"/>
              </a:rPr>
              <a:t>ko‘nikmalari</a:t>
            </a:r>
            <a:endParaRPr lang="ru-RU" sz="22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48513" y="997129"/>
            <a:ext cx="2918174" cy="11313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Tanqidiy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fikrlash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 algn="ctr">
              <a:defRPr/>
            </a:pP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muammoni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88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/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 Thinking</a:t>
            </a:r>
            <a:endParaRPr lang="ru-RU" sz="1688" dirty="0"/>
          </a:p>
          <a:p>
            <a:pPr lvl="0" algn="ctr"/>
            <a:r>
              <a:rPr lang="en-US" sz="1688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(and Problem Solving)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/>
          <a:srcRect l="18421" t="16807" r="17223" b="14594"/>
          <a:stretch>
            <a:fillRect/>
          </a:stretch>
        </p:blipFill>
        <p:spPr>
          <a:xfrm flipH="1">
            <a:off x="7646259" y="1500068"/>
            <a:ext cx="586330" cy="583577"/>
          </a:xfrm>
          <a:prstGeom prst="rect">
            <a:avLst/>
          </a:prstGeom>
        </p:spPr>
      </p:pic>
      <p:sp>
        <p:nvSpPr>
          <p:cNvPr id="8" name="AutoShape 2" descr="Picture background"/>
          <p:cNvSpPr>
            <a:spLocks noChangeAspect="1" noChangeArrowheads="1"/>
          </p:cNvSpPr>
          <p:nvPr/>
        </p:nvSpPr>
        <p:spPr bwMode="auto">
          <a:xfrm>
            <a:off x="145852" y="-127497"/>
            <a:ext cx="285750" cy="285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5725" tIns="42863" rIns="85725" bIns="42863" numCol="1" anchor="t" anchorCtr="0" compatLnSpc="1"/>
          <a:lstStyle/>
          <a:p>
            <a:endParaRPr lang="ru-RU" sz="1688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/>
          <a:srcRect l="29491" t="6670" r="29957" b="48640"/>
          <a:stretch>
            <a:fillRect/>
          </a:stretch>
        </p:blipFill>
        <p:spPr>
          <a:xfrm>
            <a:off x="2748685" y="3793686"/>
            <a:ext cx="724228" cy="798130"/>
          </a:xfrm>
          <a:prstGeom prst="rect">
            <a:avLst/>
          </a:prstGeom>
        </p:spPr>
      </p:pic>
      <p:sp>
        <p:nvSpPr>
          <p:cNvPr id="11" name="AutoShape 4" descr="Picture background"/>
          <p:cNvSpPr>
            <a:spLocks noChangeAspect="1" noChangeArrowheads="1"/>
          </p:cNvSpPr>
          <p:nvPr/>
        </p:nvSpPr>
        <p:spPr bwMode="auto">
          <a:xfrm>
            <a:off x="288727" y="15378"/>
            <a:ext cx="285750" cy="285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5725" tIns="42863" rIns="85725" bIns="42863" numCol="1" anchor="t" anchorCtr="0" compatLnSpc="1"/>
          <a:lstStyle/>
          <a:p>
            <a:endParaRPr lang="ru-RU" sz="1688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3003686" y="1309900"/>
            <a:ext cx="559788" cy="675558"/>
          </a:xfrm>
          <a:prstGeom prst="rect">
            <a:avLst/>
          </a:prstGeom>
        </p:spPr>
      </p:pic>
      <p:pic>
        <p:nvPicPr>
          <p:cNvPr id="60" name="Graphic 2">
            <a:extLst>
              <a:ext uri="{FF2B5EF4-FFF2-40B4-BE49-F238E27FC236}">
                <a16:creationId xmlns:a16="http://schemas.microsoft.com/office/drawing/2014/main" xmlns="" id="{BA9399D1-C131-49CB-9D44-0479B674EB9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DB832DF5-DF7C-4134-B43E-5FA698E78B2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:a16="http://schemas.microsoft.com/office/drawing/2014/main" xmlns="" id="{273318C7-86A7-468F-BAB2-DFF0EDD529E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" name="Google Shape;671;p39"/>
          <p:cNvSpPr txBox="1"/>
          <p:nvPr/>
        </p:nvSpPr>
        <p:spPr>
          <a:xfrm>
            <a:off x="4311147" y="2294538"/>
            <a:ext cx="896625" cy="639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81" tIns="114281" rIns="114281" bIns="114281" anchor="t" anchorCtr="0">
            <a:noAutofit/>
          </a:bodyPr>
          <a:lstStyle/>
          <a:p>
            <a:pPr algn="ctr" defTabSz="714421" rtl="0">
              <a:defRPr/>
            </a:pPr>
            <a:endParaRPr sz="2250" b="1" kern="12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672" name="Google Shape;672;p39"/>
          <p:cNvSpPr txBox="1"/>
          <p:nvPr/>
        </p:nvSpPr>
        <p:spPr>
          <a:xfrm>
            <a:off x="6189165" y="4197752"/>
            <a:ext cx="896625" cy="639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81" tIns="114281" rIns="114281" bIns="114281" anchor="t" anchorCtr="0">
            <a:noAutofit/>
          </a:bodyPr>
          <a:lstStyle/>
          <a:p>
            <a:pPr algn="ctr" defTabSz="714421" rtl="0">
              <a:defRPr/>
            </a:pPr>
            <a:endParaRPr sz="2250" b="1" kern="1200" dirty="0">
              <a:solidFill>
                <a:srgbClr val="FFFFFF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cxnSp>
        <p:nvCxnSpPr>
          <p:cNvPr id="686" name="Google Shape;686;p39"/>
          <p:cNvCxnSpPr/>
          <p:nvPr/>
        </p:nvCxnSpPr>
        <p:spPr>
          <a:xfrm flipH="1">
            <a:off x="5158019" y="1446203"/>
            <a:ext cx="3277" cy="833956"/>
          </a:xfrm>
          <a:prstGeom prst="straightConnector1">
            <a:avLst/>
          </a:prstGeom>
          <a:noFill/>
          <a:ln w="28575" cap="flat" cmpd="sng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7" name="Google Shape;687;p39"/>
          <p:cNvCxnSpPr/>
          <p:nvPr/>
        </p:nvCxnSpPr>
        <p:spPr>
          <a:xfrm>
            <a:off x="6422041" y="1446203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0C9C6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8" name="Google Shape;688;p39"/>
          <p:cNvCxnSpPr/>
          <p:nvPr/>
        </p:nvCxnSpPr>
        <p:spPr>
          <a:xfrm>
            <a:off x="5257264" y="3880791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89" name="Google Shape;689;p39"/>
          <p:cNvCxnSpPr/>
          <p:nvPr/>
        </p:nvCxnSpPr>
        <p:spPr>
          <a:xfrm>
            <a:off x="6451713" y="3762881"/>
            <a:ext cx="0" cy="906750"/>
          </a:xfrm>
          <a:prstGeom prst="straightConnector1">
            <a:avLst/>
          </a:prstGeom>
          <a:noFill/>
          <a:ln w="28575" cap="flat" cmpd="sng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4" name="Process Here"/>
          <p:cNvSpPr txBox="1"/>
          <p:nvPr/>
        </p:nvSpPr>
        <p:spPr>
          <a:xfrm>
            <a:off x="7519129" y="3916194"/>
            <a:ext cx="2093345" cy="760123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 defTabSz="320993" rtl="0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</a:t>
            </a: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xabardorlik</a:t>
            </a:r>
            <a:endParaRPr lang="en-US" sz="1500" b="1" spc="20" dirty="0">
              <a:solidFill>
                <a:srgbClr val="16254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320993" rtl="0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Collaboration</a:t>
            </a:r>
          </a:p>
          <a:p>
            <a:pPr algn="ctr" defTabSz="320993" rtl="0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5" name="Process Here"/>
          <p:cNvSpPr txBox="1"/>
          <p:nvPr/>
        </p:nvSpPr>
        <p:spPr>
          <a:xfrm>
            <a:off x="7519129" y="1415751"/>
            <a:ext cx="2332889" cy="529291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Axborot</a:t>
            </a: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savodxonligi</a:t>
            </a:r>
            <a:endParaRPr lang="en-US" sz="1500" b="1" spc="20" dirty="0">
              <a:solidFill>
                <a:srgbClr val="16254A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Information Literacy</a:t>
            </a:r>
          </a:p>
        </p:txBody>
      </p:sp>
      <p:sp>
        <p:nvSpPr>
          <p:cNvPr id="3" name="Прямоугольник: скругленные углы 2"/>
          <p:cNvSpPr/>
          <p:nvPr/>
        </p:nvSpPr>
        <p:spPr>
          <a:xfrm>
            <a:off x="6986953" y="2098618"/>
            <a:ext cx="3538809" cy="80945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500" dirty="0" err="1">
                <a:solidFill>
                  <a:schemeClr val="tx1"/>
                </a:solidFill>
              </a:rPr>
              <a:t>ishonchli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ma’lumotni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topish</a:t>
            </a:r>
            <a:r>
              <a:rPr lang="en-US" sz="1500" dirty="0">
                <a:solidFill>
                  <a:schemeClr val="tx1"/>
                </a:solidFill>
              </a:rPr>
              <a:t>, </a:t>
            </a:r>
            <a:r>
              <a:rPr lang="en-US" sz="1500" dirty="0" err="1">
                <a:solidFill>
                  <a:schemeClr val="tx1"/>
                </a:solidFill>
              </a:rPr>
              <a:t>baholash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hamda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undan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samarali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va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mas’uliyatni</a:t>
            </a:r>
            <a:r>
              <a:rPr lang="en-US" sz="1500" dirty="0">
                <a:solidFill>
                  <a:schemeClr val="tx1"/>
                </a:solidFill>
              </a:rPr>
              <a:t> his </a:t>
            </a:r>
            <a:r>
              <a:rPr lang="en-US" sz="1500" dirty="0" err="1">
                <a:solidFill>
                  <a:schemeClr val="tx1"/>
                </a:solidFill>
              </a:rPr>
              <a:t>qilgan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holda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foydalanish</a:t>
            </a:r>
            <a:endParaRPr lang="ru-RU" sz="1500" kern="1200" dirty="0">
              <a:solidFill>
                <a:schemeClr val="tx1"/>
              </a:solidFill>
              <a:latin typeface="Arial" panose="020B0604020202020204"/>
            </a:endParaRPr>
          </a:p>
        </p:txBody>
      </p:sp>
      <p:sp>
        <p:nvSpPr>
          <p:cNvPr id="38" name="Прямоугольник: скругленные углы 37"/>
          <p:cNvSpPr/>
          <p:nvPr/>
        </p:nvSpPr>
        <p:spPr>
          <a:xfrm>
            <a:off x="1127869" y="4595213"/>
            <a:ext cx="3972283" cy="94050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500" dirty="0" err="1">
                <a:solidFill>
                  <a:schemeClr val="tx1"/>
                </a:solidFill>
              </a:rPr>
              <a:t>o‘zgarishlarga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ochiq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bo‘lish</a:t>
            </a:r>
            <a:r>
              <a:rPr lang="en-US" sz="1500" dirty="0">
                <a:solidFill>
                  <a:schemeClr val="tx1"/>
                </a:solidFill>
              </a:rPr>
              <a:t>, </a:t>
            </a:r>
            <a:r>
              <a:rPr lang="en-US" sz="1500" dirty="0" err="1">
                <a:solidFill>
                  <a:schemeClr val="tx1"/>
                </a:solidFill>
              </a:rPr>
              <a:t>yangi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vaziyatlar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va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qiyinchiliklarga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moslasha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olish</a:t>
            </a:r>
            <a:endParaRPr lang="ru-RU" sz="1500" kern="1200" dirty="0">
              <a:solidFill>
                <a:schemeClr val="tx1"/>
              </a:solidFill>
              <a:latin typeface="Arial" panose="020B0604020202020204"/>
            </a:endParaRPr>
          </a:p>
        </p:txBody>
      </p:sp>
      <p:sp>
        <p:nvSpPr>
          <p:cNvPr id="39" name="Прямоугольник: скругленные углы 38"/>
          <p:cNvSpPr/>
          <p:nvPr/>
        </p:nvSpPr>
        <p:spPr>
          <a:xfrm>
            <a:off x="6942894" y="4638002"/>
            <a:ext cx="4038774" cy="101382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madaniyatlar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o‘zaro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aloqalar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lvl="0"/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muammolarni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150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endParaRPr lang="ru-RU" sz="1500" kern="1200" dirty="0">
              <a:solidFill>
                <a:prstClr val="white"/>
              </a:solidFill>
              <a:latin typeface="Arial" panose="020B0604020202020204"/>
            </a:endParaRPr>
          </a:p>
        </p:txBody>
      </p:sp>
      <p:sp>
        <p:nvSpPr>
          <p:cNvPr id="40" name="Прямоугольник: скругленные углы 39"/>
          <p:cNvSpPr/>
          <p:nvPr/>
        </p:nvSpPr>
        <p:spPr>
          <a:xfrm>
            <a:off x="1219866" y="2060450"/>
            <a:ext cx="3816589" cy="132086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1500" dirty="0" err="1">
                <a:solidFill>
                  <a:schemeClr val="tx1"/>
                </a:solidFill>
              </a:rPr>
              <a:t>ta’lim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olish</a:t>
            </a:r>
            <a:r>
              <a:rPr lang="en-US" sz="1500" dirty="0">
                <a:solidFill>
                  <a:schemeClr val="tx1"/>
                </a:solidFill>
              </a:rPr>
              <a:t> (</a:t>
            </a:r>
            <a:r>
              <a:rPr lang="en-US" sz="1500" dirty="0" err="1">
                <a:solidFill>
                  <a:schemeClr val="tx1"/>
                </a:solidFill>
              </a:rPr>
              <a:t>o‘rganish</a:t>
            </a:r>
            <a:r>
              <a:rPr lang="en-US" sz="1500" dirty="0">
                <a:solidFill>
                  <a:schemeClr val="tx1"/>
                </a:solidFill>
              </a:rPr>
              <a:t>), </a:t>
            </a:r>
            <a:r>
              <a:rPr lang="en-US" sz="1500" dirty="0" err="1">
                <a:solidFill>
                  <a:schemeClr val="tx1"/>
                </a:solidFill>
              </a:rPr>
              <a:t>muloqot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qilish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va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muammolarni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hal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qilish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jarayonida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zamonaviy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axborot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texnologiyalari</a:t>
            </a:r>
            <a:r>
              <a:rPr lang="en-US" sz="1500" dirty="0">
                <a:solidFill>
                  <a:schemeClr val="tx1"/>
                </a:solidFill>
              </a:rPr>
              <a:t>, </a:t>
            </a:r>
            <a:r>
              <a:rPr lang="en-US" sz="1500" dirty="0" err="1">
                <a:solidFill>
                  <a:schemeClr val="tx1"/>
                </a:solidFill>
              </a:rPr>
              <a:t>raqamli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vositalardan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samarali</a:t>
            </a:r>
            <a:r>
              <a:rPr lang="en-US" sz="1500" dirty="0">
                <a:solidFill>
                  <a:schemeClr val="tx1"/>
                </a:solidFill>
              </a:rPr>
              <a:t> </a:t>
            </a:r>
            <a:r>
              <a:rPr lang="en-US" sz="1500" dirty="0" err="1">
                <a:solidFill>
                  <a:schemeClr val="tx1"/>
                </a:solidFill>
              </a:rPr>
              <a:t>foydalanish</a:t>
            </a:r>
            <a:endParaRPr lang="ru-RU" sz="1500" kern="1200" dirty="0">
              <a:solidFill>
                <a:schemeClr val="tx1"/>
              </a:solidFill>
              <a:latin typeface="Arial" panose="020B0604020202020204"/>
            </a:endParaRPr>
          </a:p>
        </p:txBody>
      </p:sp>
      <p:sp>
        <p:nvSpPr>
          <p:cNvPr id="41" name="Process Here"/>
          <p:cNvSpPr txBox="1"/>
          <p:nvPr/>
        </p:nvSpPr>
        <p:spPr>
          <a:xfrm>
            <a:off x="1462616" y="3918243"/>
            <a:ext cx="2823902" cy="529291"/>
          </a:xfrm>
          <a:prstGeom prst="rect">
            <a:avLst/>
          </a:prstGeom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 defTabSz="320993" rtl="0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Moslashuvchanlik</a:t>
            </a:r>
            <a:endParaRPr lang="en-US" sz="1500" b="1" spc="20" dirty="0">
              <a:solidFill>
                <a:srgbClr val="16254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320993" hangingPunct="0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Adaptability</a:t>
            </a:r>
          </a:p>
        </p:txBody>
      </p:sp>
      <p:pic>
        <p:nvPicPr>
          <p:cNvPr id="73" name="Рисунок 72" descr="Чат со сплошной заливкой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6774015" y="1436900"/>
            <a:ext cx="623550" cy="623550"/>
          </a:xfrm>
          <a:prstGeom prst="rect">
            <a:avLst/>
          </a:prstGeom>
        </p:spPr>
      </p:pic>
      <p:grpSp>
        <p:nvGrpSpPr>
          <p:cNvPr id="55" name="Группа 54"/>
          <p:cNvGrpSpPr/>
          <p:nvPr/>
        </p:nvGrpSpPr>
        <p:grpSpPr>
          <a:xfrm>
            <a:off x="10132805" y="80858"/>
            <a:ext cx="1069880" cy="321446"/>
            <a:chOff x="17975998" y="126699"/>
            <a:chExt cx="1881932" cy="565428"/>
          </a:xfrm>
        </p:grpSpPr>
        <p:sp>
          <p:nvSpPr>
            <p:cNvPr id="56" name="Полилиния: фигура 55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</p:grpSp>
      <p:sp>
        <p:nvSpPr>
          <p:cNvPr id="36" name="Заголовок 1"/>
          <p:cNvSpPr>
            <a:spLocks noGrp="1"/>
          </p:cNvSpPr>
          <p:nvPr>
            <p:ph type="title"/>
          </p:nvPr>
        </p:nvSpPr>
        <p:spPr>
          <a:xfrm>
            <a:off x="0" y="7938"/>
            <a:ext cx="0" cy="1546577"/>
          </a:xfrm>
        </p:spPr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ru-RU" b="1" dirty="0">
              <a:solidFill>
                <a:srgbClr val="0070C0"/>
              </a:solidFill>
            </a:endParaRPr>
          </a:p>
        </p:txBody>
      </p:sp>
      <p:grpSp>
        <p:nvGrpSpPr>
          <p:cNvPr id="44" name="Группа 43"/>
          <p:cNvGrpSpPr/>
          <p:nvPr/>
        </p:nvGrpSpPr>
        <p:grpSpPr>
          <a:xfrm>
            <a:off x="10132805" y="80858"/>
            <a:ext cx="1069880" cy="321446"/>
            <a:chOff x="17975998" y="126699"/>
            <a:chExt cx="1881932" cy="565428"/>
          </a:xfrm>
        </p:grpSpPr>
        <p:sp>
          <p:nvSpPr>
            <p:cNvPr id="45" name="Полилиния: фигура 44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</p:grpSp>
      <p:grpSp>
        <p:nvGrpSpPr>
          <p:cNvPr id="49" name="Группа 48"/>
          <p:cNvGrpSpPr/>
          <p:nvPr/>
        </p:nvGrpSpPr>
        <p:grpSpPr>
          <a:xfrm>
            <a:off x="10159665" y="116040"/>
            <a:ext cx="1069880" cy="321446"/>
            <a:chOff x="17975998" y="126699"/>
            <a:chExt cx="1881932" cy="565428"/>
          </a:xfrm>
        </p:grpSpPr>
        <p:sp>
          <p:nvSpPr>
            <p:cNvPr id="50" name="Полилиния: фигура 49"/>
            <p:cNvSpPr/>
            <p:nvPr/>
          </p:nvSpPr>
          <p:spPr>
            <a:xfrm>
              <a:off x="18186459" y="156414"/>
              <a:ext cx="408365" cy="492132"/>
            </a:xfrm>
            <a:custGeom>
              <a:avLst/>
              <a:gdLst>
                <a:gd name="connsiteX0" fmla="*/ 337379 w 371475"/>
                <a:gd name="connsiteY0" fmla="*/ 167850 h 447675"/>
                <a:gd name="connsiteX1" fmla="*/ 192313 w 371475"/>
                <a:gd name="connsiteY1" fmla="*/ 367875 h 447675"/>
                <a:gd name="connsiteX2" fmla="*/ 276514 w 371475"/>
                <a:gd name="connsiteY2" fmla="*/ 196425 h 447675"/>
                <a:gd name="connsiteX3" fmla="*/ 261370 w 371475"/>
                <a:gd name="connsiteY3" fmla="*/ 173565 h 447675"/>
                <a:gd name="connsiteX4" fmla="*/ 168978 w 371475"/>
                <a:gd name="connsiteY4" fmla="*/ 320821 h 447675"/>
                <a:gd name="connsiteX5" fmla="*/ 191360 w 371475"/>
                <a:gd name="connsiteY5" fmla="*/ 160230 h 447675"/>
                <a:gd name="connsiteX6" fmla="*/ 337379 w 371475"/>
                <a:gd name="connsiteY6" fmla="*/ 116605 h 447675"/>
                <a:gd name="connsiteX7" fmla="*/ 337379 w 371475"/>
                <a:gd name="connsiteY7" fmla="*/ 376352 h 447675"/>
                <a:gd name="connsiteX8" fmla="*/ 207839 w 371475"/>
                <a:gd name="connsiteY8" fmla="*/ 397783 h 447675"/>
                <a:gd name="connsiteX9" fmla="*/ 329283 w 371475"/>
                <a:gd name="connsiteY9" fmla="*/ 265957 h 447675"/>
                <a:gd name="connsiteX10" fmla="*/ 337379 w 371475"/>
                <a:gd name="connsiteY10" fmla="*/ 376352 h 447675"/>
                <a:gd name="connsiteX11" fmla="*/ 157070 w 371475"/>
                <a:gd name="connsiteY11" fmla="*/ 387782 h 447675"/>
                <a:gd name="connsiteX12" fmla="*/ 87823 w 371475"/>
                <a:gd name="connsiteY12" fmla="*/ 376352 h 447675"/>
                <a:gd name="connsiteX13" fmla="*/ 36389 w 371475"/>
                <a:gd name="connsiteY13" fmla="*/ 376352 h 447675"/>
                <a:gd name="connsiteX14" fmla="*/ 36389 w 371475"/>
                <a:gd name="connsiteY14" fmla="*/ 116415 h 447675"/>
                <a:gd name="connsiteX15" fmla="*/ 168310 w 371475"/>
                <a:gd name="connsiteY15" fmla="*/ 144990 h 447675"/>
                <a:gd name="connsiteX16" fmla="*/ 157070 w 371475"/>
                <a:gd name="connsiteY16" fmla="*/ 387782 h 447675"/>
                <a:gd name="connsiteX17" fmla="*/ 186884 w 371475"/>
                <a:gd name="connsiteY17" fmla="*/ 34309 h 447675"/>
                <a:gd name="connsiteX18" fmla="*/ 279848 w 371475"/>
                <a:gd name="connsiteY18" fmla="*/ 89173 h 447675"/>
                <a:gd name="connsiteX19" fmla="*/ 213173 w 371475"/>
                <a:gd name="connsiteY19" fmla="*/ 107271 h 447675"/>
                <a:gd name="connsiteX20" fmla="*/ 158023 w 371475"/>
                <a:gd name="connsiteY20" fmla="*/ 106223 h 447675"/>
                <a:gd name="connsiteX21" fmla="*/ 93443 w 371475"/>
                <a:gd name="connsiteY21" fmla="*/ 89173 h 447675"/>
                <a:gd name="connsiteX22" fmla="*/ 186502 w 371475"/>
                <a:gd name="connsiteY22" fmla="*/ 34309 h 447675"/>
                <a:gd name="connsiteX23" fmla="*/ 312233 w 371475"/>
                <a:gd name="connsiteY23" fmla="*/ 89078 h 447675"/>
                <a:gd name="connsiteX24" fmla="*/ 131909 w 371475"/>
                <a:gd name="connsiteY24" fmla="*/ 18704 h 447675"/>
                <a:gd name="connsiteX25" fmla="*/ 61534 w 371475"/>
                <a:gd name="connsiteY25" fmla="*/ 89078 h 447675"/>
                <a:gd name="connsiteX26" fmla="*/ 9053 w 371475"/>
                <a:gd name="connsiteY26" fmla="*/ 390068 h 447675"/>
                <a:gd name="connsiteX27" fmla="*/ 87823 w 371475"/>
                <a:gd name="connsiteY27" fmla="*/ 403689 h 447675"/>
                <a:gd name="connsiteX28" fmla="*/ 191075 w 371475"/>
                <a:gd name="connsiteY28" fmla="*/ 444170 h 447675"/>
                <a:gd name="connsiteX29" fmla="*/ 191075 w 371475"/>
                <a:gd name="connsiteY29" fmla="*/ 444170 h 447675"/>
                <a:gd name="connsiteX30" fmla="*/ 194504 w 371475"/>
                <a:gd name="connsiteY30" fmla="*/ 442551 h 447675"/>
                <a:gd name="connsiteX31" fmla="*/ 351095 w 371475"/>
                <a:gd name="connsiteY31" fmla="*/ 403784 h 447675"/>
                <a:gd name="connsiteX32" fmla="*/ 364716 w 371475"/>
                <a:gd name="connsiteY32" fmla="*/ 102794 h 447675"/>
                <a:gd name="connsiteX33" fmla="*/ 312233 w 371475"/>
                <a:gd name="connsiteY33" fmla="*/ 89173 h 447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71475" h="447675">
                  <a:moveTo>
                    <a:pt x="337379" y="167850"/>
                  </a:moveTo>
                  <a:cubicBezTo>
                    <a:pt x="337379" y="267005"/>
                    <a:pt x="250225" y="266719"/>
                    <a:pt x="192313" y="367875"/>
                  </a:cubicBezTo>
                  <a:cubicBezTo>
                    <a:pt x="191297" y="300537"/>
                    <a:pt x="222605" y="236788"/>
                    <a:pt x="276514" y="196425"/>
                  </a:cubicBezTo>
                  <a:lnTo>
                    <a:pt x="261370" y="173565"/>
                  </a:lnTo>
                  <a:cubicBezTo>
                    <a:pt x="213116" y="209253"/>
                    <a:pt x="180117" y="261846"/>
                    <a:pt x="168978" y="320821"/>
                  </a:cubicBezTo>
                  <a:cubicBezTo>
                    <a:pt x="160024" y="267577"/>
                    <a:pt x="161167" y="204807"/>
                    <a:pt x="191360" y="160230"/>
                  </a:cubicBezTo>
                  <a:cubicBezTo>
                    <a:pt x="226222" y="109843"/>
                    <a:pt x="302041" y="116605"/>
                    <a:pt x="337379" y="116605"/>
                  </a:cubicBezTo>
                  <a:close/>
                  <a:moveTo>
                    <a:pt x="337379" y="376352"/>
                  </a:moveTo>
                  <a:cubicBezTo>
                    <a:pt x="284801" y="376352"/>
                    <a:pt x="251654" y="372256"/>
                    <a:pt x="207839" y="397783"/>
                  </a:cubicBezTo>
                  <a:cubicBezTo>
                    <a:pt x="233270" y="335490"/>
                    <a:pt x="306327" y="288913"/>
                    <a:pt x="329283" y="265957"/>
                  </a:cubicBezTo>
                  <a:cubicBezTo>
                    <a:pt x="340808" y="252051"/>
                    <a:pt x="337379" y="229191"/>
                    <a:pt x="337379" y="376352"/>
                  </a:cubicBezTo>
                  <a:close/>
                  <a:moveTo>
                    <a:pt x="157070" y="387782"/>
                  </a:moveTo>
                  <a:cubicBezTo>
                    <a:pt x="162500" y="406832"/>
                    <a:pt x="152403" y="376352"/>
                    <a:pt x="87823" y="376352"/>
                  </a:cubicBezTo>
                  <a:lnTo>
                    <a:pt x="36389" y="376352"/>
                  </a:lnTo>
                  <a:lnTo>
                    <a:pt x="36389" y="116415"/>
                  </a:lnTo>
                  <a:cubicBezTo>
                    <a:pt x="67630" y="116415"/>
                    <a:pt x="133162" y="110224"/>
                    <a:pt x="168310" y="144990"/>
                  </a:cubicBezTo>
                  <a:cubicBezTo>
                    <a:pt x="122399" y="206617"/>
                    <a:pt x="133925" y="311487"/>
                    <a:pt x="157070" y="387782"/>
                  </a:cubicBezTo>
                  <a:close/>
                  <a:moveTo>
                    <a:pt x="186884" y="34309"/>
                  </a:moveTo>
                  <a:cubicBezTo>
                    <a:pt x="250606" y="34309"/>
                    <a:pt x="284992" y="89173"/>
                    <a:pt x="279848" y="89173"/>
                  </a:cubicBezTo>
                  <a:cubicBezTo>
                    <a:pt x="256539" y="90079"/>
                    <a:pt x="233740" y="96267"/>
                    <a:pt x="213173" y="107271"/>
                  </a:cubicBezTo>
                  <a:cubicBezTo>
                    <a:pt x="175073" y="132893"/>
                    <a:pt x="195742" y="126321"/>
                    <a:pt x="158023" y="106223"/>
                  </a:cubicBezTo>
                  <a:cubicBezTo>
                    <a:pt x="137998" y="95896"/>
                    <a:pt x="115955" y="90077"/>
                    <a:pt x="93443" y="89173"/>
                  </a:cubicBezTo>
                  <a:cubicBezTo>
                    <a:pt x="88491" y="89173"/>
                    <a:pt x="122781" y="34309"/>
                    <a:pt x="186502" y="34309"/>
                  </a:cubicBezTo>
                  <a:close/>
                  <a:moveTo>
                    <a:pt x="312233" y="89078"/>
                  </a:moveTo>
                  <a:cubicBezTo>
                    <a:pt x="281871" y="19850"/>
                    <a:pt x="201137" y="-11658"/>
                    <a:pt x="131909" y="18704"/>
                  </a:cubicBezTo>
                  <a:cubicBezTo>
                    <a:pt x="100452" y="32500"/>
                    <a:pt x="75331" y="57620"/>
                    <a:pt x="61534" y="89078"/>
                  </a:cubicBezTo>
                  <a:cubicBezTo>
                    <a:pt x="-8284" y="89078"/>
                    <a:pt x="9053" y="53359"/>
                    <a:pt x="9053" y="390068"/>
                  </a:cubicBezTo>
                  <a:cubicBezTo>
                    <a:pt x="9053" y="408261"/>
                    <a:pt x="26388" y="403689"/>
                    <a:pt x="87823" y="403689"/>
                  </a:cubicBezTo>
                  <a:cubicBezTo>
                    <a:pt x="153260" y="403689"/>
                    <a:pt x="165548" y="444170"/>
                    <a:pt x="191075" y="444170"/>
                  </a:cubicBezTo>
                  <a:lnTo>
                    <a:pt x="191075" y="444170"/>
                  </a:lnTo>
                  <a:cubicBezTo>
                    <a:pt x="192269" y="443746"/>
                    <a:pt x="193418" y="443203"/>
                    <a:pt x="194504" y="442551"/>
                  </a:cubicBezTo>
                  <a:cubicBezTo>
                    <a:pt x="239462" y="397498"/>
                    <a:pt x="287944" y="403784"/>
                    <a:pt x="351095" y="403784"/>
                  </a:cubicBezTo>
                  <a:cubicBezTo>
                    <a:pt x="370145" y="403784"/>
                    <a:pt x="364716" y="403784"/>
                    <a:pt x="364716" y="102794"/>
                  </a:cubicBezTo>
                  <a:cubicBezTo>
                    <a:pt x="364716" y="83744"/>
                    <a:pt x="337570" y="89173"/>
                    <a:pt x="312233" y="89173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18664249" y="222877"/>
              <a:ext cx="1193681" cy="397894"/>
            </a:xfrm>
            <a:custGeom>
              <a:avLst/>
              <a:gdLst>
                <a:gd name="connsiteX0" fmla="*/ 8954 w 1085850"/>
                <a:gd name="connsiteY0" fmla="*/ 8807 h 361950"/>
                <a:gd name="connsiteX1" fmla="*/ 28004 w 1085850"/>
                <a:gd name="connsiteY1" fmla="*/ 8807 h 361950"/>
                <a:gd name="connsiteX2" fmla="*/ 55721 w 1085850"/>
                <a:gd name="connsiteY2" fmla="*/ 69100 h 361950"/>
                <a:gd name="connsiteX3" fmla="*/ 83534 w 1085850"/>
                <a:gd name="connsiteY3" fmla="*/ 8807 h 361950"/>
                <a:gd name="connsiteX4" fmla="*/ 102584 w 1085850"/>
                <a:gd name="connsiteY4" fmla="*/ 8807 h 361950"/>
                <a:gd name="connsiteX5" fmla="*/ 102584 w 1085850"/>
                <a:gd name="connsiteY5" fmla="*/ 98818 h 361950"/>
                <a:gd name="connsiteX6" fmla="*/ 83534 w 1085850"/>
                <a:gd name="connsiteY6" fmla="*/ 98818 h 361950"/>
                <a:gd name="connsiteX7" fmla="*/ 83534 w 1085850"/>
                <a:gd name="connsiteY7" fmla="*/ 47669 h 361950"/>
                <a:gd name="connsiteX8" fmla="*/ 59722 w 1085850"/>
                <a:gd name="connsiteY8" fmla="*/ 98818 h 361950"/>
                <a:gd name="connsiteX9" fmla="*/ 50674 w 1085850"/>
                <a:gd name="connsiteY9" fmla="*/ 98818 h 361950"/>
                <a:gd name="connsiteX10" fmla="*/ 26955 w 1085850"/>
                <a:gd name="connsiteY10" fmla="*/ 47669 h 361950"/>
                <a:gd name="connsiteX11" fmla="*/ 26955 w 1085850"/>
                <a:gd name="connsiteY11" fmla="*/ 98818 h 361950"/>
                <a:gd name="connsiteX12" fmla="*/ 7905 w 1085850"/>
                <a:gd name="connsiteY12" fmla="*/ 98818 h 361950"/>
                <a:gd name="connsiteX13" fmla="*/ 7905 w 1085850"/>
                <a:gd name="connsiteY13" fmla="*/ 8807 h 361950"/>
                <a:gd name="connsiteX14" fmla="*/ 146781 w 1085850"/>
                <a:gd name="connsiteY14" fmla="*/ 8807 h 361950"/>
                <a:gd name="connsiteX15" fmla="*/ 165831 w 1085850"/>
                <a:gd name="connsiteY15" fmla="*/ 8807 h 361950"/>
                <a:gd name="connsiteX16" fmla="*/ 201740 w 1085850"/>
                <a:gd name="connsiteY16" fmla="*/ 98818 h 361950"/>
                <a:gd name="connsiteX17" fmla="*/ 181832 w 1085850"/>
                <a:gd name="connsiteY17" fmla="*/ 98818 h 361950"/>
                <a:gd name="connsiteX18" fmla="*/ 174117 w 1085850"/>
                <a:gd name="connsiteY18" fmla="*/ 79292 h 361950"/>
                <a:gd name="connsiteX19" fmla="*/ 138208 w 1085850"/>
                <a:gd name="connsiteY19" fmla="*/ 79292 h 361950"/>
                <a:gd name="connsiteX20" fmla="*/ 130492 w 1085850"/>
                <a:gd name="connsiteY20" fmla="*/ 98818 h 361950"/>
                <a:gd name="connsiteX21" fmla="*/ 110394 w 1085850"/>
                <a:gd name="connsiteY21" fmla="*/ 98818 h 361950"/>
                <a:gd name="connsiteX22" fmla="*/ 169069 w 1085850"/>
                <a:gd name="connsiteY22" fmla="*/ 63671 h 361950"/>
                <a:gd name="connsiteX23" fmla="*/ 156401 w 1085850"/>
                <a:gd name="connsiteY23" fmla="*/ 29381 h 361950"/>
                <a:gd name="connsiteX24" fmla="*/ 143637 w 1085850"/>
                <a:gd name="connsiteY24" fmla="*/ 63671 h 361950"/>
                <a:gd name="connsiteX25" fmla="*/ 212788 w 1085850"/>
                <a:gd name="connsiteY25" fmla="*/ 8807 h 361950"/>
                <a:gd name="connsiteX26" fmla="*/ 232410 w 1085850"/>
                <a:gd name="connsiteY26" fmla="*/ 8807 h 361950"/>
                <a:gd name="connsiteX27" fmla="*/ 232410 w 1085850"/>
                <a:gd name="connsiteY27" fmla="*/ 47955 h 361950"/>
                <a:gd name="connsiteX28" fmla="*/ 266414 w 1085850"/>
                <a:gd name="connsiteY28" fmla="*/ 8807 h 361950"/>
                <a:gd name="connsiteX29" fmla="*/ 289751 w 1085850"/>
                <a:gd name="connsiteY29" fmla="*/ 8807 h 361950"/>
                <a:gd name="connsiteX30" fmla="*/ 251651 w 1085850"/>
                <a:gd name="connsiteY30" fmla="*/ 52717 h 361950"/>
                <a:gd name="connsiteX31" fmla="*/ 292417 w 1085850"/>
                <a:gd name="connsiteY31" fmla="*/ 98818 h 361950"/>
                <a:gd name="connsiteX32" fmla="*/ 269081 w 1085850"/>
                <a:gd name="connsiteY32" fmla="*/ 98818 h 361950"/>
                <a:gd name="connsiteX33" fmla="*/ 232506 w 1085850"/>
                <a:gd name="connsiteY33" fmla="*/ 57480 h 361950"/>
                <a:gd name="connsiteX34" fmla="*/ 232506 w 1085850"/>
                <a:gd name="connsiteY34" fmla="*/ 98818 h 361950"/>
                <a:gd name="connsiteX35" fmla="*/ 212884 w 1085850"/>
                <a:gd name="connsiteY35" fmla="*/ 98818 h 361950"/>
                <a:gd name="connsiteX36" fmla="*/ 212884 w 1085850"/>
                <a:gd name="connsiteY36" fmla="*/ 8807 h 361950"/>
                <a:gd name="connsiteX37" fmla="*/ 320135 w 1085850"/>
                <a:gd name="connsiteY37" fmla="*/ 25190 h 361950"/>
                <a:gd name="connsiteX38" fmla="*/ 293846 w 1085850"/>
                <a:gd name="connsiteY38" fmla="*/ 25190 h 361950"/>
                <a:gd name="connsiteX39" fmla="*/ 293846 w 1085850"/>
                <a:gd name="connsiteY39" fmla="*/ 8807 h 361950"/>
                <a:gd name="connsiteX40" fmla="*/ 365951 w 1085850"/>
                <a:gd name="connsiteY40" fmla="*/ 8807 h 361950"/>
                <a:gd name="connsiteX41" fmla="*/ 365951 w 1085850"/>
                <a:gd name="connsiteY41" fmla="*/ 25190 h 361950"/>
                <a:gd name="connsiteX42" fmla="*/ 339662 w 1085850"/>
                <a:gd name="connsiteY42" fmla="*/ 25190 h 361950"/>
                <a:gd name="connsiteX43" fmla="*/ 339662 w 1085850"/>
                <a:gd name="connsiteY43" fmla="*/ 98818 h 361950"/>
                <a:gd name="connsiteX44" fmla="*/ 320135 w 1085850"/>
                <a:gd name="connsiteY44" fmla="*/ 98818 h 361950"/>
                <a:gd name="connsiteX45" fmla="*/ 392049 w 1085850"/>
                <a:gd name="connsiteY45" fmla="*/ 8807 h 361950"/>
                <a:gd name="connsiteX46" fmla="*/ 411099 w 1085850"/>
                <a:gd name="connsiteY46" fmla="*/ 8807 h 361950"/>
                <a:gd name="connsiteX47" fmla="*/ 447104 w 1085850"/>
                <a:gd name="connsiteY47" fmla="*/ 98818 h 361950"/>
                <a:gd name="connsiteX48" fmla="*/ 427101 w 1085850"/>
                <a:gd name="connsiteY48" fmla="*/ 98818 h 361950"/>
                <a:gd name="connsiteX49" fmla="*/ 419386 w 1085850"/>
                <a:gd name="connsiteY49" fmla="*/ 79292 h 361950"/>
                <a:gd name="connsiteX50" fmla="*/ 383667 w 1085850"/>
                <a:gd name="connsiteY50" fmla="*/ 79292 h 361950"/>
                <a:gd name="connsiteX51" fmla="*/ 375951 w 1085850"/>
                <a:gd name="connsiteY51" fmla="*/ 98818 h 361950"/>
                <a:gd name="connsiteX52" fmla="*/ 355854 w 1085850"/>
                <a:gd name="connsiteY52" fmla="*/ 98818 h 361950"/>
                <a:gd name="connsiteX53" fmla="*/ 414433 w 1085850"/>
                <a:gd name="connsiteY53" fmla="*/ 63957 h 361950"/>
                <a:gd name="connsiteX54" fmla="*/ 401670 w 1085850"/>
                <a:gd name="connsiteY54" fmla="*/ 29667 h 361950"/>
                <a:gd name="connsiteX55" fmla="*/ 388905 w 1085850"/>
                <a:gd name="connsiteY55" fmla="*/ 63957 h 361950"/>
                <a:gd name="connsiteX56" fmla="*/ 458057 w 1085850"/>
                <a:gd name="connsiteY56" fmla="*/ 9093 h 361950"/>
                <a:gd name="connsiteX57" fmla="*/ 502253 w 1085850"/>
                <a:gd name="connsiteY57" fmla="*/ 9093 h 361950"/>
                <a:gd name="connsiteX58" fmla="*/ 522255 w 1085850"/>
                <a:gd name="connsiteY58" fmla="*/ 15379 h 361950"/>
                <a:gd name="connsiteX59" fmla="*/ 529494 w 1085850"/>
                <a:gd name="connsiteY59" fmla="*/ 33667 h 361950"/>
                <a:gd name="connsiteX60" fmla="*/ 526636 w 1085850"/>
                <a:gd name="connsiteY60" fmla="*/ 44716 h 361950"/>
                <a:gd name="connsiteX61" fmla="*/ 518921 w 1085850"/>
                <a:gd name="connsiteY61" fmla="*/ 52336 h 361950"/>
                <a:gd name="connsiteX62" fmla="*/ 528446 w 1085850"/>
                <a:gd name="connsiteY62" fmla="*/ 59766 h 361950"/>
                <a:gd name="connsiteX63" fmla="*/ 531779 w 1085850"/>
                <a:gd name="connsiteY63" fmla="*/ 72720 h 361950"/>
                <a:gd name="connsiteX64" fmla="*/ 528160 w 1085850"/>
                <a:gd name="connsiteY64" fmla="*/ 86817 h 361950"/>
                <a:gd name="connsiteX65" fmla="*/ 518063 w 1085850"/>
                <a:gd name="connsiteY65" fmla="*/ 96342 h 361950"/>
                <a:gd name="connsiteX66" fmla="*/ 503966 w 1085850"/>
                <a:gd name="connsiteY66" fmla="*/ 99485 h 361950"/>
                <a:gd name="connsiteX67" fmla="*/ 457581 w 1085850"/>
                <a:gd name="connsiteY67" fmla="*/ 99485 h 361950"/>
                <a:gd name="connsiteX68" fmla="*/ 457581 w 1085850"/>
                <a:gd name="connsiteY68" fmla="*/ 8807 h 361950"/>
                <a:gd name="connsiteX69" fmla="*/ 498538 w 1085850"/>
                <a:gd name="connsiteY69" fmla="*/ 45669 h 361950"/>
                <a:gd name="connsiteX70" fmla="*/ 506634 w 1085850"/>
                <a:gd name="connsiteY70" fmla="*/ 43097 h 361950"/>
                <a:gd name="connsiteX71" fmla="*/ 509588 w 1085850"/>
                <a:gd name="connsiteY71" fmla="*/ 34905 h 361950"/>
                <a:gd name="connsiteX72" fmla="*/ 506730 w 1085850"/>
                <a:gd name="connsiteY72" fmla="*/ 26333 h 361950"/>
                <a:gd name="connsiteX73" fmla="*/ 497871 w 1085850"/>
                <a:gd name="connsiteY73" fmla="*/ 24047 h 361950"/>
                <a:gd name="connsiteX74" fmla="*/ 477679 w 1085850"/>
                <a:gd name="connsiteY74" fmla="*/ 24047 h 361950"/>
                <a:gd name="connsiteX75" fmla="*/ 477679 w 1085850"/>
                <a:gd name="connsiteY75" fmla="*/ 45669 h 361950"/>
                <a:gd name="connsiteX76" fmla="*/ 499681 w 1085850"/>
                <a:gd name="connsiteY76" fmla="*/ 84245 h 361950"/>
                <a:gd name="connsiteX77" fmla="*/ 509206 w 1085850"/>
                <a:gd name="connsiteY77" fmla="*/ 81673 h 361950"/>
                <a:gd name="connsiteX78" fmla="*/ 512444 w 1085850"/>
                <a:gd name="connsiteY78" fmla="*/ 72910 h 361950"/>
                <a:gd name="connsiteX79" fmla="*/ 509111 w 1085850"/>
                <a:gd name="connsiteY79" fmla="*/ 63385 h 361950"/>
                <a:gd name="connsiteX80" fmla="*/ 498920 w 1085850"/>
                <a:gd name="connsiteY80" fmla="*/ 60528 h 361950"/>
                <a:gd name="connsiteX81" fmla="*/ 477584 w 1085850"/>
                <a:gd name="connsiteY81" fmla="*/ 60528 h 361950"/>
                <a:gd name="connsiteX82" fmla="*/ 477584 w 1085850"/>
                <a:gd name="connsiteY82" fmla="*/ 83959 h 361950"/>
                <a:gd name="connsiteX83" fmla="*/ 589407 w 1085850"/>
                <a:gd name="connsiteY83" fmla="*/ 101104 h 361950"/>
                <a:gd name="connsiteX84" fmla="*/ 563880 w 1085850"/>
                <a:gd name="connsiteY84" fmla="*/ 95389 h 361950"/>
                <a:gd name="connsiteX85" fmla="*/ 546734 w 1085850"/>
                <a:gd name="connsiteY85" fmla="*/ 79006 h 361950"/>
                <a:gd name="connsiteX86" fmla="*/ 540638 w 1085850"/>
                <a:gd name="connsiteY86" fmla="*/ 54146 h 361950"/>
                <a:gd name="connsiteX87" fmla="*/ 546734 w 1085850"/>
                <a:gd name="connsiteY87" fmla="*/ 29286 h 361950"/>
                <a:gd name="connsiteX88" fmla="*/ 563880 w 1085850"/>
                <a:gd name="connsiteY88" fmla="*/ 12903 h 361950"/>
                <a:gd name="connsiteX89" fmla="*/ 589407 w 1085850"/>
                <a:gd name="connsiteY89" fmla="*/ 7188 h 361950"/>
                <a:gd name="connsiteX90" fmla="*/ 606742 w 1085850"/>
                <a:gd name="connsiteY90" fmla="*/ 9188 h 361950"/>
                <a:gd name="connsiteX91" fmla="*/ 620553 w 1085850"/>
                <a:gd name="connsiteY91" fmla="*/ 15379 h 361950"/>
                <a:gd name="connsiteX92" fmla="*/ 620554 w 1085850"/>
                <a:gd name="connsiteY92" fmla="*/ 34429 h 361950"/>
                <a:gd name="connsiteX93" fmla="*/ 607600 w 1085850"/>
                <a:gd name="connsiteY93" fmla="*/ 27666 h 361950"/>
                <a:gd name="connsiteX94" fmla="*/ 591027 w 1085850"/>
                <a:gd name="connsiteY94" fmla="*/ 25571 h 361950"/>
                <a:gd name="connsiteX95" fmla="*/ 575501 w 1085850"/>
                <a:gd name="connsiteY95" fmla="*/ 29095 h 361950"/>
                <a:gd name="connsiteX96" fmla="*/ 564642 w 1085850"/>
                <a:gd name="connsiteY96" fmla="*/ 39287 h 361950"/>
                <a:gd name="connsiteX97" fmla="*/ 560641 w 1085850"/>
                <a:gd name="connsiteY97" fmla="*/ 54527 h 361950"/>
                <a:gd name="connsiteX98" fmla="*/ 564261 w 1085850"/>
                <a:gd name="connsiteY98" fmla="*/ 70148 h 361950"/>
                <a:gd name="connsiteX99" fmla="*/ 574643 w 1085850"/>
                <a:gd name="connsiteY99" fmla="*/ 80340 h 361950"/>
                <a:gd name="connsiteX100" fmla="*/ 590169 w 1085850"/>
                <a:gd name="connsiteY100" fmla="*/ 83959 h 361950"/>
                <a:gd name="connsiteX101" fmla="*/ 604075 w 1085850"/>
                <a:gd name="connsiteY101" fmla="*/ 81102 h 361950"/>
                <a:gd name="connsiteX102" fmla="*/ 604076 w 1085850"/>
                <a:gd name="connsiteY102" fmla="*/ 63099 h 361950"/>
                <a:gd name="connsiteX103" fmla="*/ 589502 w 1085850"/>
                <a:gd name="connsiteY103" fmla="*/ 63099 h 361950"/>
                <a:gd name="connsiteX104" fmla="*/ 589502 w 1085850"/>
                <a:gd name="connsiteY104" fmla="*/ 48621 h 361950"/>
                <a:gd name="connsiteX105" fmla="*/ 623031 w 1085850"/>
                <a:gd name="connsiteY105" fmla="*/ 48621 h 361950"/>
                <a:gd name="connsiteX106" fmla="*/ 623031 w 1085850"/>
                <a:gd name="connsiteY106" fmla="*/ 92532 h 361950"/>
                <a:gd name="connsiteX107" fmla="*/ 589312 w 1085850"/>
                <a:gd name="connsiteY107" fmla="*/ 100818 h 361950"/>
                <a:gd name="connsiteX108" fmla="*/ 667417 w 1085850"/>
                <a:gd name="connsiteY108" fmla="*/ 9093 h 361950"/>
                <a:gd name="connsiteX109" fmla="*/ 686467 w 1085850"/>
                <a:gd name="connsiteY109" fmla="*/ 9093 h 361950"/>
                <a:gd name="connsiteX110" fmla="*/ 722376 w 1085850"/>
                <a:gd name="connsiteY110" fmla="*/ 99104 h 361950"/>
                <a:gd name="connsiteX111" fmla="*/ 702469 w 1085850"/>
                <a:gd name="connsiteY111" fmla="*/ 99104 h 361950"/>
                <a:gd name="connsiteX112" fmla="*/ 694659 w 1085850"/>
                <a:gd name="connsiteY112" fmla="*/ 79578 h 361950"/>
                <a:gd name="connsiteX113" fmla="*/ 659035 w 1085850"/>
                <a:gd name="connsiteY113" fmla="*/ 79578 h 361950"/>
                <a:gd name="connsiteX114" fmla="*/ 651320 w 1085850"/>
                <a:gd name="connsiteY114" fmla="*/ 99104 h 361950"/>
                <a:gd name="connsiteX115" fmla="*/ 631222 w 1085850"/>
                <a:gd name="connsiteY115" fmla="*/ 99104 h 361950"/>
                <a:gd name="connsiteX116" fmla="*/ 689706 w 1085850"/>
                <a:gd name="connsiteY116" fmla="*/ 63957 h 361950"/>
                <a:gd name="connsiteX117" fmla="*/ 676942 w 1085850"/>
                <a:gd name="connsiteY117" fmla="*/ 29667 h 361950"/>
                <a:gd name="connsiteX118" fmla="*/ 664273 w 1085850"/>
                <a:gd name="connsiteY118" fmla="*/ 63957 h 361950"/>
                <a:gd name="connsiteX119" fmla="*/ 772477 w 1085850"/>
                <a:gd name="connsiteY119" fmla="*/ 101104 h 361950"/>
                <a:gd name="connsiteX120" fmla="*/ 746950 w 1085850"/>
                <a:gd name="connsiteY120" fmla="*/ 95389 h 361950"/>
                <a:gd name="connsiteX121" fmla="*/ 729804 w 1085850"/>
                <a:gd name="connsiteY121" fmla="*/ 79006 h 361950"/>
                <a:gd name="connsiteX122" fmla="*/ 729804 w 1085850"/>
                <a:gd name="connsiteY122" fmla="*/ 29286 h 361950"/>
                <a:gd name="connsiteX123" fmla="*/ 746950 w 1085850"/>
                <a:gd name="connsiteY123" fmla="*/ 12903 h 361950"/>
                <a:gd name="connsiteX124" fmla="*/ 772477 w 1085850"/>
                <a:gd name="connsiteY124" fmla="*/ 7188 h 361950"/>
                <a:gd name="connsiteX125" fmla="*/ 803624 w 1085850"/>
                <a:gd name="connsiteY125" fmla="*/ 15665 h 361950"/>
                <a:gd name="connsiteX126" fmla="*/ 803624 w 1085850"/>
                <a:gd name="connsiteY126" fmla="*/ 34715 h 361950"/>
                <a:gd name="connsiteX127" fmla="*/ 790670 w 1085850"/>
                <a:gd name="connsiteY127" fmla="*/ 27762 h 361950"/>
                <a:gd name="connsiteX128" fmla="*/ 774097 w 1085850"/>
                <a:gd name="connsiteY128" fmla="*/ 25666 h 361950"/>
                <a:gd name="connsiteX129" fmla="*/ 751904 w 1085850"/>
                <a:gd name="connsiteY129" fmla="*/ 33477 h 361950"/>
                <a:gd name="connsiteX130" fmla="*/ 743713 w 1085850"/>
                <a:gd name="connsiteY130" fmla="*/ 54622 h 361950"/>
                <a:gd name="connsiteX131" fmla="*/ 751999 w 1085850"/>
                <a:gd name="connsiteY131" fmla="*/ 75958 h 361950"/>
                <a:gd name="connsiteX132" fmla="*/ 774097 w 1085850"/>
                <a:gd name="connsiteY132" fmla="*/ 83769 h 361950"/>
                <a:gd name="connsiteX133" fmla="*/ 791052 w 1085850"/>
                <a:gd name="connsiteY133" fmla="*/ 81483 h 361950"/>
                <a:gd name="connsiteX134" fmla="*/ 804958 w 1085850"/>
                <a:gd name="connsiteY134" fmla="*/ 73482 h 361950"/>
                <a:gd name="connsiteX135" fmla="*/ 804958 w 1085850"/>
                <a:gd name="connsiteY135" fmla="*/ 92532 h 361950"/>
                <a:gd name="connsiteX136" fmla="*/ 772763 w 1085850"/>
                <a:gd name="connsiteY136" fmla="*/ 101295 h 361950"/>
                <a:gd name="connsiteX137" fmla="*/ 815626 w 1085850"/>
                <a:gd name="connsiteY137" fmla="*/ 9093 h 361950"/>
                <a:gd name="connsiteX138" fmla="*/ 835248 w 1085850"/>
                <a:gd name="connsiteY138" fmla="*/ 9093 h 361950"/>
                <a:gd name="connsiteX139" fmla="*/ 835248 w 1085850"/>
                <a:gd name="connsiteY139" fmla="*/ 44907 h 361950"/>
                <a:gd name="connsiteX140" fmla="*/ 874491 w 1085850"/>
                <a:gd name="connsiteY140" fmla="*/ 44907 h 361950"/>
                <a:gd name="connsiteX141" fmla="*/ 874491 w 1085850"/>
                <a:gd name="connsiteY141" fmla="*/ 8807 h 361950"/>
                <a:gd name="connsiteX142" fmla="*/ 894112 w 1085850"/>
                <a:gd name="connsiteY142" fmla="*/ 8807 h 361950"/>
                <a:gd name="connsiteX143" fmla="*/ 894112 w 1085850"/>
                <a:gd name="connsiteY143" fmla="*/ 98818 h 361950"/>
                <a:gd name="connsiteX144" fmla="*/ 874491 w 1085850"/>
                <a:gd name="connsiteY144" fmla="*/ 98818 h 361950"/>
                <a:gd name="connsiteX145" fmla="*/ 874491 w 1085850"/>
                <a:gd name="connsiteY145" fmla="*/ 60718 h 361950"/>
                <a:gd name="connsiteX146" fmla="*/ 835248 w 1085850"/>
                <a:gd name="connsiteY146" fmla="*/ 60718 h 361950"/>
                <a:gd name="connsiteX147" fmla="*/ 835248 w 1085850"/>
                <a:gd name="connsiteY147" fmla="*/ 98818 h 361950"/>
                <a:gd name="connsiteX148" fmla="*/ 815626 w 1085850"/>
                <a:gd name="connsiteY148" fmla="*/ 98818 h 361950"/>
                <a:gd name="connsiteX149" fmla="*/ 940975 w 1085850"/>
                <a:gd name="connsiteY149" fmla="*/ 9093 h 361950"/>
                <a:gd name="connsiteX150" fmla="*/ 960025 w 1085850"/>
                <a:gd name="connsiteY150" fmla="*/ 9093 h 361950"/>
                <a:gd name="connsiteX151" fmla="*/ 995935 w 1085850"/>
                <a:gd name="connsiteY151" fmla="*/ 99104 h 361950"/>
                <a:gd name="connsiteX152" fmla="*/ 976408 w 1085850"/>
                <a:gd name="connsiteY152" fmla="*/ 99104 h 361950"/>
                <a:gd name="connsiteX153" fmla="*/ 968692 w 1085850"/>
                <a:gd name="connsiteY153" fmla="*/ 79578 h 361950"/>
                <a:gd name="connsiteX154" fmla="*/ 933069 w 1085850"/>
                <a:gd name="connsiteY154" fmla="*/ 79578 h 361950"/>
                <a:gd name="connsiteX155" fmla="*/ 925259 w 1085850"/>
                <a:gd name="connsiteY155" fmla="*/ 99104 h 361950"/>
                <a:gd name="connsiteX156" fmla="*/ 905161 w 1085850"/>
                <a:gd name="connsiteY156" fmla="*/ 99104 h 361950"/>
                <a:gd name="connsiteX157" fmla="*/ 963263 w 1085850"/>
                <a:gd name="connsiteY157" fmla="*/ 63957 h 361950"/>
                <a:gd name="connsiteX158" fmla="*/ 950500 w 1085850"/>
                <a:gd name="connsiteY158" fmla="*/ 29667 h 361950"/>
                <a:gd name="connsiteX159" fmla="*/ 937736 w 1085850"/>
                <a:gd name="connsiteY159" fmla="*/ 63957 h 361950"/>
                <a:gd name="connsiteX160" fmla="*/ 10097 w 1085850"/>
                <a:gd name="connsiteY160" fmla="*/ 140157 h 361950"/>
                <a:gd name="connsiteX161" fmla="*/ 30956 w 1085850"/>
                <a:gd name="connsiteY161" fmla="*/ 140157 h 361950"/>
                <a:gd name="connsiteX162" fmla="*/ 55721 w 1085850"/>
                <a:gd name="connsiteY162" fmla="*/ 204165 h 361950"/>
                <a:gd name="connsiteX163" fmla="*/ 80581 w 1085850"/>
                <a:gd name="connsiteY163" fmla="*/ 140157 h 361950"/>
                <a:gd name="connsiteX164" fmla="*/ 101346 w 1085850"/>
                <a:gd name="connsiteY164" fmla="*/ 140157 h 361950"/>
                <a:gd name="connsiteX165" fmla="*/ 65341 w 1085850"/>
                <a:gd name="connsiteY165" fmla="*/ 230263 h 361950"/>
                <a:gd name="connsiteX166" fmla="*/ 46291 w 1085850"/>
                <a:gd name="connsiteY166" fmla="*/ 230263 h 361950"/>
                <a:gd name="connsiteX167" fmla="*/ 128206 w 1085850"/>
                <a:gd name="connsiteY167" fmla="*/ 140157 h 361950"/>
                <a:gd name="connsiteX168" fmla="*/ 147256 w 1085850"/>
                <a:gd name="connsiteY168" fmla="*/ 140157 h 361950"/>
                <a:gd name="connsiteX169" fmla="*/ 183166 w 1085850"/>
                <a:gd name="connsiteY169" fmla="*/ 230263 h 361950"/>
                <a:gd name="connsiteX170" fmla="*/ 163163 w 1085850"/>
                <a:gd name="connsiteY170" fmla="*/ 230263 h 361950"/>
                <a:gd name="connsiteX171" fmla="*/ 155449 w 1085850"/>
                <a:gd name="connsiteY171" fmla="*/ 210642 h 361950"/>
                <a:gd name="connsiteX172" fmla="*/ 119824 w 1085850"/>
                <a:gd name="connsiteY172" fmla="*/ 210642 h 361950"/>
                <a:gd name="connsiteX173" fmla="*/ 112109 w 1085850"/>
                <a:gd name="connsiteY173" fmla="*/ 230263 h 361950"/>
                <a:gd name="connsiteX174" fmla="*/ 91916 w 1085850"/>
                <a:gd name="connsiteY174" fmla="*/ 230263 h 361950"/>
                <a:gd name="connsiteX175" fmla="*/ 150495 w 1085850"/>
                <a:gd name="connsiteY175" fmla="*/ 195021 h 361950"/>
                <a:gd name="connsiteX176" fmla="*/ 137731 w 1085850"/>
                <a:gd name="connsiteY176" fmla="*/ 160826 h 361950"/>
                <a:gd name="connsiteX177" fmla="*/ 124968 w 1085850"/>
                <a:gd name="connsiteY177" fmla="*/ 195021 h 361950"/>
                <a:gd name="connsiteX178" fmla="*/ 239268 w 1085850"/>
                <a:gd name="connsiteY178" fmla="*/ 140157 h 361950"/>
                <a:gd name="connsiteX179" fmla="*/ 258318 w 1085850"/>
                <a:gd name="connsiteY179" fmla="*/ 140157 h 361950"/>
                <a:gd name="connsiteX180" fmla="*/ 286036 w 1085850"/>
                <a:gd name="connsiteY180" fmla="*/ 200450 h 361950"/>
                <a:gd name="connsiteX181" fmla="*/ 313848 w 1085850"/>
                <a:gd name="connsiteY181" fmla="*/ 140157 h 361950"/>
                <a:gd name="connsiteX182" fmla="*/ 332898 w 1085850"/>
                <a:gd name="connsiteY182" fmla="*/ 140157 h 361950"/>
                <a:gd name="connsiteX183" fmla="*/ 332898 w 1085850"/>
                <a:gd name="connsiteY183" fmla="*/ 230263 h 361950"/>
                <a:gd name="connsiteX184" fmla="*/ 313848 w 1085850"/>
                <a:gd name="connsiteY184" fmla="*/ 230263 h 361950"/>
                <a:gd name="connsiteX185" fmla="*/ 313848 w 1085850"/>
                <a:gd name="connsiteY185" fmla="*/ 178257 h 361950"/>
                <a:gd name="connsiteX186" fmla="*/ 290036 w 1085850"/>
                <a:gd name="connsiteY186" fmla="*/ 229406 h 361950"/>
                <a:gd name="connsiteX187" fmla="*/ 280511 w 1085850"/>
                <a:gd name="connsiteY187" fmla="*/ 229406 h 361950"/>
                <a:gd name="connsiteX188" fmla="*/ 258032 w 1085850"/>
                <a:gd name="connsiteY188" fmla="*/ 178257 h 361950"/>
                <a:gd name="connsiteX189" fmla="*/ 258032 w 1085850"/>
                <a:gd name="connsiteY189" fmla="*/ 229406 h 361950"/>
                <a:gd name="connsiteX190" fmla="*/ 238982 w 1085850"/>
                <a:gd name="connsiteY190" fmla="*/ 229406 h 361950"/>
                <a:gd name="connsiteX191" fmla="*/ 238982 w 1085850"/>
                <a:gd name="connsiteY191" fmla="*/ 139395 h 361950"/>
                <a:gd name="connsiteX192" fmla="*/ 377190 w 1085850"/>
                <a:gd name="connsiteY192" fmla="*/ 140157 h 361950"/>
                <a:gd name="connsiteX193" fmla="*/ 396240 w 1085850"/>
                <a:gd name="connsiteY193" fmla="*/ 140157 h 361950"/>
                <a:gd name="connsiteX194" fmla="*/ 432149 w 1085850"/>
                <a:gd name="connsiteY194" fmla="*/ 230263 h 361950"/>
                <a:gd name="connsiteX195" fmla="*/ 412242 w 1085850"/>
                <a:gd name="connsiteY195" fmla="*/ 230263 h 361950"/>
                <a:gd name="connsiteX196" fmla="*/ 404526 w 1085850"/>
                <a:gd name="connsiteY196" fmla="*/ 210642 h 361950"/>
                <a:gd name="connsiteX197" fmla="*/ 368808 w 1085850"/>
                <a:gd name="connsiteY197" fmla="*/ 210642 h 361950"/>
                <a:gd name="connsiteX198" fmla="*/ 361093 w 1085850"/>
                <a:gd name="connsiteY198" fmla="*/ 230263 h 361950"/>
                <a:gd name="connsiteX199" fmla="*/ 340995 w 1085850"/>
                <a:gd name="connsiteY199" fmla="*/ 230263 h 361950"/>
                <a:gd name="connsiteX200" fmla="*/ 399479 w 1085850"/>
                <a:gd name="connsiteY200" fmla="*/ 195021 h 361950"/>
                <a:gd name="connsiteX201" fmla="*/ 386715 w 1085850"/>
                <a:gd name="connsiteY201" fmla="*/ 160826 h 361950"/>
                <a:gd name="connsiteX202" fmla="*/ 373952 w 1085850"/>
                <a:gd name="connsiteY202" fmla="*/ 195021 h 361950"/>
                <a:gd name="connsiteX203" fmla="*/ 443103 w 1085850"/>
                <a:gd name="connsiteY203" fmla="*/ 140157 h 361950"/>
                <a:gd name="connsiteX204" fmla="*/ 462724 w 1085850"/>
                <a:gd name="connsiteY204" fmla="*/ 140157 h 361950"/>
                <a:gd name="connsiteX205" fmla="*/ 462724 w 1085850"/>
                <a:gd name="connsiteY205" fmla="*/ 178257 h 361950"/>
                <a:gd name="connsiteX206" fmla="*/ 496729 w 1085850"/>
                <a:gd name="connsiteY206" fmla="*/ 139109 h 361950"/>
                <a:gd name="connsiteX207" fmla="*/ 520065 w 1085850"/>
                <a:gd name="connsiteY207" fmla="*/ 139109 h 361950"/>
                <a:gd name="connsiteX208" fmla="*/ 481965 w 1085850"/>
                <a:gd name="connsiteY208" fmla="*/ 183019 h 361950"/>
                <a:gd name="connsiteX209" fmla="*/ 522732 w 1085850"/>
                <a:gd name="connsiteY209" fmla="*/ 229215 h 361950"/>
                <a:gd name="connsiteX210" fmla="*/ 499396 w 1085850"/>
                <a:gd name="connsiteY210" fmla="*/ 229215 h 361950"/>
                <a:gd name="connsiteX211" fmla="*/ 462630 w 1085850"/>
                <a:gd name="connsiteY211" fmla="*/ 187782 h 361950"/>
                <a:gd name="connsiteX212" fmla="*/ 462630 w 1085850"/>
                <a:gd name="connsiteY212" fmla="*/ 229215 h 361950"/>
                <a:gd name="connsiteX213" fmla="*/ 443008 w 1085850"/>
                <a:gd name="connsiteY213" fmla="*/ 229215 h 361950"/>
                <a:gd name="connsiteX214" fmla="*/ 443008 w 1085850"/>
                <a:gd name="connsiteY214" fmla="*/ 139395 h 361950"/>
                <a:gd name="connsiteX215" fmla="*/ 550450 w 1085850"/>
                <a:gd name="connsiteY215" fmla="*/ 156540 h 361950"/>
                <a:gd name="connsiteX216" fmla="*/ 524161 w 1085850"/>
                <a:gd name="connsiteY216" fmla="*/ 156540 h 361950"/>
                <a:gd name="connsiteX217" fmla="*/ 524161 w 1085850"/>
                <a:gd name="connsiteY217" fmla="*/ 139395 h 361950"/>
                <a:gd name="connsiteX218" fmla="*/ 596265 w 1085850"/>
                <a:gd name="connsiteY218" fmla="*/ 139395 h 361950"/>
                <a:gd name="connsiteX219" fmla="*/ 596265 w 1085850"/>
                <a:gd name="connsiteY219" fmla="*/ 155778 h 361950"/>
                <a:gd name="connsiteX220" fmla="*/ 570071 w 1085850"/>
                <a:gd name="connsiteY220" fmla="*/ 155778 h 361950"/>
                <a:gd name="connsiteX221" fmla="*/ 570071 w 1085850"/>
                <a:gd name="connsiteY221" fmla="*/ 229501 h 361950"/>
                <a:gd name="connsiteX222" fmla="*/ 550450 w 1085850"/>
                <a:gd name="connsiteY222" fmla="*/ 229501 h 361950"/>
                <a:gd name="connsiteX223" fmla="*/ 622363 w 1085850"/>
                <a:gd name="connsiteY223" fmla="*/ 140157 h 361950"/>
                <a:gd name="connsiteX224" fmla="*/ 641413 w 1085850"/>
                <a:gd name="connsiteY224" fmla="*/ 140157 h 361950"/>
                <a:gd name="connsiteX225" fmla="*/ 677418 w 1085850"/>
                <a:gd name="connsiteY225" fmla="*/ 230263 h 361950"/>
                <a:gd name="connsiteX226" fmla="*/ 657416 w 1085850"/>
                <a:gd name="connsiteY226" fmla="*/ 230263 h 361950"/>
                <a:gd name="connsiteX227" fmla="*/ 649700 w 1085850"/>
                <a:gd name="connsiteY227" fmla="*/ 210642 h 361950"/>
                <a:gd name="connsiteX228" fmla="*/ 614458 w 1085850"/>
                <a:gd name="connsiteY228" fmla="*/ 210642 h 361950"/>
                <a:gd name="connsiteX229" fmla="*/ 606742 w 1085850"/>
                <a:gd name="connsiteY229" fmla="*/ 230263 h 361950"/>
                <a:gd name="connsiteX230" fmla="*/ 585883 w 1085850"/>
                <a:gd name="connsiteY230" fmla="*/ 230263 h 361950"/>
                <a:gd name="connsiteX231" fmla="*/ 644653 w 1085850"/>
                <a:gd name="connsiteY231" fmla="*/ 195021 h 361950"/>
                <a:gd name="connsiteX232" fmla="*/ 631888 w 1085850"/>
                <a:gd name="connsiteY232" fmla="*/ 160826 h 361950"/>
                <a:gd name="connsiteX233" fmla="*/ 619125 w 1085850"/>
                <a:gd name="connsiteY233" fmla="*/ 195021 h 361950"/>
                <a:gd name="connsiteX234" fmla="*/ 688277 w 1085850"/>
                <a:gd name="connsiteY234" fmla="*/ 140157 h 361950"/>
                <a:gd name="connsiteX235" fmla="*/ 732473 w 1085850"/>
                <a:gd name="connsiteY235" fmla="*/ 140157 h 361950"/>
                <a:gd name="connsiteX236" fmla="*/ 752475 w 1085850"/>
                <a:gd name="connsiteY236" fmla="*/ 146443 h 361950"/>
                <a:gd name="connsiteX237" fmla="*/ 759714 w 1085850"/>
                <a:gd name="connsiteY237" fmla="*/ 164731 h 361950"/>
                <a:gd name="connsiteX238" fmla="*/ 756856 w 1085850"/>
                <a:gd name="connsiteY238" fmla="*/ 175780 h 361950"/>
                <a:gd name="connsiteX239" fmla="*/ 749140 w 1085850"/>
                <a:gd name="connsiteY239" fmla="*/ 183495 h 361950"/>
                <a:gd name="connsiteX240" fmla="*/ 758665 w 1085850"/>
                <a:gd name="connsiteY240" fmla="*/ 190830 h 361950"/>
                <a:gd name="connsiteX241" fmla="*/ 761999 w 1085850"/>
                <a:gd name="connsiteY241" fmla="*/ 203784 h 361950"/>
                <a:gd name="connsiteX242" fmla="*/ 758379 w 1085850"/>
                <a:gd name="connsiteY242" fmla="*/ 217881 h 361950"/>
                <a:gd name="connsiteX243" fmla="*/ 748282 w 1085850"/>
                <a:gd name="connsiteY243" fmla="*/ 227406 h 361950"/>
                <a:gd name="connsiteX244" fmla="*/ 734185 w 1085850"/>
                <a:gd name="connsiteY244" fmla="*/ 230644 h 361950"/>
                <a:gd name="connsiteX245" fmla="*/ 687800 w 1085850"/>
                <a:gd name="connsiteY245" fmla="*/ 230644 h 361950"/>
                <a:gd name="connsiteX246" fmla="*/ 687800 w 1085850"/>
                <a:gd name="connsiteY246" fmla="*/ 139395 h 361950"/>
                <a:gd name="connsiteX247" fmla="*/ 728758 w 1085850"/>
                <a:gd name="connsiteY247" fmla="*/ 176733 h 361950"/>
                <a:gd name="connsiteX248" fmla="*/ 736854 w 1085850"/>
                <a:gd name="connsiteY248" fmla="*/ 174161 h 361950"/>
                <a:gd name="connsiteX249" fmla="*/ 739807 w 1085850"/>
                <a:gd name="connsiteY249" fmla="*/ 165969 h 361950"/>
                <a:gd name="connsiteX250" fmla="*/ 736949 w 1085850"/>
                <a:gd name="connsiteY250" fmla="*/ 157397 h 361950"/>
                <a:gd name="connsiteX251" fmla="*/ 728090 w 1085850"/>
                <a:gd name="connsiteY251" fmla="*/ 155111 h 361950"/>
                <a:gd name="connsiteX252" fmla="*/ 707899 w 1085850"/>
                <a:gd name="connsiteY252" fmla="*/ 155111 h 361950"/>
                <a:gd name="connsiteX253" fmla="*/ 707899 w 1085850"/>
                <a:gd name="connsiteY253" fmla="*/ 176733 h 361950"/>
                <a:gd name="connsiteX254" fmla="*/ 729901 w 1085850"/>
                <a:gd name="connsiteY254" fmla="*/ 215309 h 361950"/>
                <a:gd name="connsiteX255" fmla="*/ 739426 w 1085850"/>
                <a:gd name="connsiteY255" fmla="*/ 212737 h 361950"/>
                <a:gd name="connsiteX256" fmla="*/ 742664 w 1085850"/>
                <a:gd name="connsiteY256" fmla="*/ 203974 h 361950"/>
                <a:gd name="connsiteX257" fmla="*/ 739330 w 1085850"/>
                <a:gd name="connsiteY257" fmla="*/ 194449 h 361950"/>
                <a:gd name="connsiteX258" fmla="*/ 729139 w 1085850"/>
                <a:gd name="connsiteY258" fmla="*/ 191687 h 361950"/>
                <a:gd name="connsiteX259" fmla="*/ 707803 w 1085850"/>
                <a:gd name="connsiteY259" fmla="*/ 191687 h 361950"/>
                <a:gd name="connsiteX260" fmla="*/ 707803 w 1085850"/>
                <a:gd name="connsiteY260" fmla="*/ 215118 h 361950"/>
                <a:gd name="connsiteX261" fmla="*/ 33433 w 1085850"/>
                <a:gd name="connsiteY261" fmla="*/ 286365 h 361950"/>
                <a:gd name="connsiteX262" fmla="*/ 7144 w 1085850"/>
                <a:gd name="connsiteY262" fmla="*/ 286365 h 361950"/>
                <a:gd name="connsiteX263" fmla="*/ 7144 w 1085850"/>
                <a:gd name="connsiteY263" fmla="*/ 269983 h 361950"/>
                <a:gd name="connsiteX264" fmla="*/ 79249 w 1085850"/>
                <a:gd name="connsiteY264" fmla="*/ 269983 h 361950"/>
                <a:gd name="connsiteX265" fmla="*/ 79249 w 1085850"/>
                <a:gd name="connsiteY265" fmla="*/ 286365 h 361950"/>
                <a:gd name="connsiteX266" fmla="*/ 53055 w 1085850"/>
                <a:gd name="connsiteY266" fmla="*/ 286365 h 361950"/>
                <a:gd name="connsiteX267" fmla="*/ 53055 w 1085850"/>
                <a:gd name="connsiteY267" fmla="*/ 360089 h 361950"/>
                <a:gd name="connsiteX268" fmla="*/ 33433 w 1085850"/>
                <a:gd name="connsiteY268" fmla="*/ 360089 h 361950"/>
                <a:gd name="connsiteX269" fmla="*/ 105347 w 1085850"/>
                <a:gd name="connsiteY269" fmla="*/ 269983 h 361950"/>
                <a:gd name="connsiteX270" fmla="*/ 124397 w 1085850"/>
                <a:gd name="connsiteY270" fmla="*/ 269983 h 361950"/>
                <a:gd name="connsiteX271" fmla="*/ 160401 w 1085850"/>
                <a:gd name="connsiteY271" fmla="*/ 360089 h 361950"/>
                <a:gd name="connsiteX272" fmla="*/ 140398 w 1085850"/>
                <a:gd name="connsiteY272" fmla="*/ 360089 h 361950"/>
                <a:gd name="connsiteX273" fmla="*/ 132684 w 1085850"/>
                <a:gd name="connsiteY273" fmla="*/ 340467 h 361950"/>
                <a:gd name="connsiteX274" fmla="*/ 96965 w 1085850"/>
                <a:gd name="connsiteY274" fmla="*/ 340467 h 361950"/>
                <a:gd name="connsiteX275" fmla="*/ 89249 w 1085850"/>
                <a:gd name="connsiteY275" fmla="*/ 360089 h 361950"/>
                <a:gd name="connsiteX276" fmla="*/ 69152 w 1085850"/>
                <a:gd name="connsiteY276" fmla="*/ 360089 h 361950"/>
                <a:gd name="connsiteX277" fmla="*/ 127635 w 1085850"/>
                <a:gd name="connsiteY277" fmla="*/ 324942 h 361950"/>
                <a:gd name="connsiteX278" fmla="*/ 114872 w 1085850"/>
                <a:gd name="connsiteY278" fmla="*/ 290652 h 361950"/>
                <a:gd name="connsiteX279" fmla="*/ 102108 w 1085850"/>
                <a:gd name="connsiteY279" fmla="*/ 324942 h 361950"/>
                <a:gd name="connsiteX280" fmla="*/ 206692 w 1085850"/>
                <a:gd name="connsiteY280" fmla="*/ 269983 h 361950"/>
                <a:gd name="connsiteX281" fmla="*/ 226314 w 1085850"/>
                <a:gd name="connsiteY281" fmla="*/ 269983 h 361950"/>
                <a:gd name="connsiteX282" fmla="*/ 226314 w 1085850"/>
                <a:gd name="connsiteY282" fmla="*/ 343706 h 361950"/>
                <a:gd name="connsiteX283" fmla="*/ 267557 w 1085850"/>
                <a:gd name="connsiteY283" fmla="*/ 343706 h 361950"/>
                <a:gd name="connsiteX284" fmla="*/ 267557 w 1085850"/>
                <a:gd name="connsiteY284" fmla="*/ 360089 h 361950"/>
                <a:gd name="connsiteX285" fmla="*/ 206692 w 1085850"/>
                <a:gd name="connsiteY285" fmla="*/ 360089 h 361950"/>
                <a:gd name="connsiteX286" fmla="*/ 275939 w 1085850"/>
                <a:gd name="connsiteY286" fmla="*/ 269983 h 361950"/>
                <a:gd name="connsiteX287" fmla="*/ 294989 w 1085850"/>
                <a:gd name="connsiteY287" fmla="*/ 269983 h 361950"/>
                <a:gd name="connsiteX288" fmla="*/ 294989 w 1085850"/>
                <a:gd name="connsiteY288" fmla="*/ 360089 h 361950"/>
                <a:gd name="connsiteX289" fmla="*/ 275939 w 1085850"/>
                <a:gd name="connsiteY289" fmla="*/ 360089 h 361950"/>
                <a:gd name="connsiteX290" fmla="*/ 308992 w 1085850"/>
                <a:gd name="connsiteY290" fmla="*/ 269983 h 361950"/>
                <a:gd name="connsiteX291" fmla="*/ 328042 w 1085850"/>
                <a:gd name="connsiteY291" fmla="*/ 269983 h 361950"/>
                <a:gd name="connsiteX292" fmla="*/ 356331 w 1085850"/>
                <a:gd name="connsiteY292" fmla="*/ 330657 h 361950"/>
                <a:gd name="connsiteX293" fmla="*/ 384143 w 1085850"/>
                <a:gd name="connsiteY293" fmla="*/ 270363 h 361950"/>
                <a:gd name="connsiteX294" fmla="*/ 403193 w 1085850"/>
                <a:gd name="connsiteY294" fmla="*/ 270363 h 361950"/>
                <a:gd name="connsiteX295" fmla="*/ 403193 w 1085850"/>
                <a:gd name="connsiteY295" fmla="*/ 360470 h 361950"/>
                <a:gd name="connsiteX296" fmla="*/ 384143 w 1085850"/>
                <a:gd name="connsiteY296" fmla="*/ 360470 h 361950"/>
                <a:gd name="connsiteX297" fmla="*/ 384143 w 1085850"/>
                <a:gd name="connsiteY297" fmla="*/ 308940 h 361950"/>
                <a:gd name="connsiteX298" fmla="*/ 360236 w 1085850"/>
                <a:gd name="connsiteY298" fmla="*/ 360089 h 361950"/>
                <a:gd name="connsiteX299" fmla="*/ 351282 w 1085850"/>
                <a:gd name="connsiteY299" fmla="*/ 360089 h 361950"/>
                <a:gd name="connsiteX300" fmla="*/ 327565 w 1085850"/>
                <a:gd name="connsiteY300" fmla="*/ 308940 h 361950"/>
                <a:gd name="connsiteX301" fmla="*/ 327565 w 1085850"/>
                <a:gd name="connsiteY301" fmla="*/ 360089 h 361950"/>
                <a:gd name="connsiteX302" fmla="*/ 308515 w 1085850"/>
                <a:gd name="connsiteY302" fmla="*/ 360089 h 361950"/>
                <a:gd name="connsiteX303" fmla="*/ 416623 w 1085850"/>
                <a:gd name="connsiteY303" fmla="*/ 269983 h 361950"/>
                <a:gd name="connsiteX304" fmla="*/ 435673 w 1085850"/>
                <a:gd name="connsiteY304" fmla="*/ 269983 h 361950"/>
                <a:gd name="connsiteX305" fmla="*/ 435673 w 1085850"/>
                <a:gd name="connsiteY305" fmla="*/ 360089 h 361950"/>
                <a:gd name="connsiteX306" fmla="*/ 416623 w 1085850"/>
                <a:gd name="connsiteY306" fmla="*/ 360089 h 361950"/>
                <a:gd name="connsiteX307" fmla="*/ 492253 w 1085850"/>
                <a:gd name="connsiteY307" fmla="*/ 269983 h 361950"/>
                <a:gd name="connsiteX308" fmla="*/ 513112 w 1085850"/>
                <a:gd name="connsiteY308" fmla="*/ 269983 h 361950"/>
                <a:gd name="connsiteX309" fmla="*/ 537877 w 1085850"/>
                <a:gd name="connsiteY309" fmla="*/ 334086 h 361950"/>
                <a:gd name="connsiteX310" fmla="*/ 562737 w 1085850"/>
                <a:gd name="connsiteY310" fmla="*/ 269983 h 361950"/>
                <a:gd name="connsiteX311" fmla="*/ 583502 w 1085850"/>
                <a:gd name="connsiteY311" fmla="*/ 269983 h 361950"/>
                <a:gd name="connsiteX312" fmla="*/ 547783 w 1085850"/>
                <a:gd name="connsiteY312" fmla="*/ 360089 h 361950"/>
                <a:gd name="connsiteX313" fmla="*/ 528733 w 1085850"/>
                <a:gd name="connsiteY313" fmla="*/ 360089 h 361950"/>
                <a:gd name="connsiteX314" fmla="*/ 610362 w 1085850"/>
                <a:gd name="connsiteY314" fmla="*/ 269983 h 361950"/>
                <a:gd name="connsiteX315" fmla="*/ 629412 w 1085850"/>
                <a:gd name="connsiteY315" fmla="*/ 269983 h 361950"/>
                <a:gd name="connsiteX316" fmla="*/ 665321 w 1085850"/>
                <a:gd name="connsiteY316" fmla="*/ 360089 h 361950"/>
                <a:gd name="connsiteX317" fmla="*/ 645414 w 1085850"/>
                <a:gd name="connsiteY317" fmla="*/ 360089 h 361950"/>
                <a:gd name="connsiteX318" fmla="*/ 637604 w 1085850"/>
                <a:gd name="connsiteY318" fmla="*/ 340467 h 361950"/>
                <a:gd name="connsiteX319" fmla="*/ 601980 w 1085850"/>
                <a:gd name="connsiteY319" fmla="*/ 340467 h 361950"/>
                <a:gd name="connsiteX320" fmla="*/ 594265 w 1085850"/>
                <a:gd name="connsiteY320" fmla="*/ 360089 h 361950"/>
                <a:gd name="connsiteX321" fmla="*/ 574072 w 1085850"/>
                <a:gd name="connsiteY321" fmla="*/ 360089 h 361950"/>
                <a:gd name="connsiteX322" fmla="*/ 632651 w 1085850"/>
                <a:gd name="connsiteY322" fmla="*/ 324942 h 361950"/>
                <a:gd name="connsiteX323" fmla="*/ 619887 w 1085850"/>
                <a:gd name="connsiteY323" fmla="*/ 290652 h 361950"/>
                <a:gd name="connsiteX324" fmla="*/ 607123 w 1085850"/>
                <a:gd name="connsiteY324" fmla="*/ 324942 h 361950"/>
                <a:gd name="connsiteX325" fmla="*/ 671799 w 1085850"/>
                <a:gd name="connsiteY325" fmla="*/ 347040 h 361950"/>
                <a:gd name="connsiteX326" fmla="*/ 715899 w 1085850"/>
                <a:gd name="connsiteY326" fmla="*/ 286365 h 361950"/>
                <a:gd name="connsiteX327" fmla="*/ 673037 w 1085850"/>
                <a:gd name="connsiteY327" fmla="*/ 286365 h 361950"/>
                <a:gd name="connsiteX328" fmla="*/ 673037 w 1085850"/>
                <a:gd name="connsiteY328" fmla="*/ 269983 h 361950"/>
                <a:gd name="connsiteX329" fmla="*/ 739712 w 1085850"/>
                <a:gd name="connsiteY329" fmla="*/ 269983 h 361950"/>
                <a:gd name="connsiteX330" fmla="*/ 739712 w 1085850"/>
                <a:gd name="connsiteY330" fmla="*/ 283032 h 361950"/>
                <a:gd name="connsiteX331" fmla="*/ 695992 w 1085850"/>
                <a:gd name="connsiteY331" fmla="*/ 343611 h 361950"/>
                <a:gd name="connsiteX332" fmla="*/ 742379 w 1085850"/>
                <a:gd name="connsiteY332" fmla="*/ 343611 h 361950"/>
                <a:gd name="connsiteX333" fmla="*/ 742379 w 1085850"/>
                <a:gd name="connsiteY333" fmla="*/ 359994 h 361950"/>
                <a:gd name="connsiteX334" fmla="*/ 671513 w 1085850"/>
                <a:gd name="connsiteY334" fmla="*/ 359994 h 361950"/>
                <a:gd name="connsiteX335" fmla="*/ 671513 w 1085850"/>
                <a:gd name="connsiteY335" fmla="*/ 347040 h 361950"/>
                <a:gd name="connsiteX336" fmla="*/ 753618 w 1085850"/>
                <a:gd name="connsiteY336" fmla="*/ 269983 h 361950"/>
                <a:gd name="connsiteX337" fmla="*/ 773240 w 1085850"/>
                <a:gd name="connsiteY337" fmla="*/ 269983 h 361950"/>
                <a:gd name="connsiteX338" fmla="*/ 773240 w 1085850"/>
                <a:gd name="connsiteY338" fmla="*/ 360089 h 361950"/>
                <a:gd name="connsiteX339" fmla="*/ 753618 w 1085850"/>
                <a:gd name="connsiteY339" fmla="*/ 360089 h 361950"/>
                <a:gd name="connsiteX340" fmla="*/ 786765 w 1085850"/>
                <a:gd name="connsiteY340" fmla="*/ 269983 h 361950"/>
                <a:gd name="connsiteX341" fmla="*/ 825817 w 1085850"/>
                <a:gd name="connsiteY341" fmla="*/ 269983 h 361950"/>
                <a:gd name="connsiteX342" fmla="*/ 849725 w 1085850"/>
                <a:gd name="connsiteY342" fmla="*/ 277698 h 361950"/>
                <a:gd name="connsiteX343" fmla="*/ 858298 w 1085850"/>
                <a:gd name="connsiteY343" fmla="*/ 299796 h 361950"/>
                <a:gd name="connsiteX344" fmla="*/ 853630 w 1085850"/>
                <a:gd name="connsiteY344" fmla="*/ 316846 h 361950"/>
                <a:gd name="connsiteX345" fmla="*/ 840486 w 1085850"/>
                <a:gd name="connsiteY345" fmla="*/ 327133 h 361950"/>
                <a:gd name="connsiteX346" fmla="*/ 857631 w 1085850"/>
                <a:gd name="connsiteY346" fmla="*/ 360089 h 361950"/>
                <a:gd name="connsiteX347" fmla="*/ 837534 w 1085850"/>
                <a:gd name="connsiteY347" fmla="*/ 360089 h 361950"/>
                <a:gd name="connsiteX348" fmla="*/ 821722 w 1085850"/>
                <a:gd name="connsiteY348" fmla="*/ 329514 h 361950"/>
                <a:gd name="connsiteX349" fmla="*/ 806387 w 1085850"/>
                <a:gd name="connsiteY349" fmla="*/ 329514 h 361950"/>
                <a:gd name="connsiteX350" fmla="*/ 806387 w 1085850"/>
                <a:gd name="connsiteY350" fmla="*/ 360089 h 361950"/>
                <a:gd name="connsiteX351" fmla="*/ 786765 w 1085850"/>
                <a:gd name="connsiteY351" fmla="*/ 360089 h 361950"/>
                <a:gd name="connsiteX352" fmla="*/ 786765 w 1085850"/>
                <a:gd name="connsiteY352" fmla="*/ 269983 h 361950"/>
                <a:gd name="connsiteX353" fmla="*/ 822293 w 1085850"/>
                <a:gd name="connsiteY353" fmla="*/ 313131 h 361950"/>
                <a:gd name="connsiteX354" fmla="*/ 834104 w 1085850"/>
                <a:gd name="connsiteY354" fmla="*/ 309987 h 361950"/>
                <a:gd name="connsiteX355" fmla="*/ 838485 w 1085850"/>
                <a:gd name="connsiteY355" fmla="*/ 299796 h 361950"/>
                <a:gd name="connsiteX356" fmla="*/ 834199 w 1085850"/>
                <a:gd name="connsiteY356" fmla="*/ 289413 h 361950"/>
                <a:gd name="connsiteX357" fmla="*/ 822293 w 1085850"/>
                <a:gd name="connsiteY357" fmla="*/ 286365 h 361950"/>
                <a:gd name="connsiteX358" fmla="*/ 806387 w 1085850"/>
                <a:gd name="connsiteY358" fmla="*/ 286365 h 361950"/>
                <a:gd name="connsiteX359" fmla="*/ 806387 w 1085850"/>
                <a:gd name="connsiteY359" fmla="*/ 313131 h 361950"/>
                <a:gd name="connsiteX360" fmla="*/ 869252 w 1085850"/>
                <a:gd name="connsiteY360" fmla="*/ 269983 h 361950"/>
                <a:gd name="connsiteX361" fmla="*/ 888302 w 1085850"/>
                <a:gd name="connsiteY361" fmla="*/ 269983 h 361950"/>
                <a:gd name="connsiteX362" fmla="*/ 888302 w 1085850"/>
                <a:gd name="connsiteY362" fmla="*/ 343706 h 361950"/>
                <a:gd name="connsiteX363" fmla="*/ 929544 w 1085850"/>
                <a:gd name="connsiteY363" fmla="*/ 343706 h 361950"/>
                <a:gd name="connsiteX364" fmla="*/ 929544 w 1085850"/>
                <a:gd name="connsiteY364" fmla="*/ 360089 h 361950"/>
                <a:gd name="connsiteX365" fmla="*/ 868775 w 1085850"/>
                <a:gd name="connsiteY365" fmla="*/ 360089 h 361950"/>
                <a:gd name="connsiteX366" fmla="*/ 938403 w 1085850"/>
                <a:gd name="connsiteY366" fmla="*/ 269983 h 361950"/>
                <a:gd name="connsiteX367" fmla="*/ 958024 w 1085850"/>
                <a:gd name="connsiteY367" fmla="*/ 269983 h 361950"/>
                <a:gd name="connsiteX368" fmla="*/ 958024 w 1085850"/>
                <a:gd name="connsiteY368" fmla="*/ 360089 h 361950"/>
                <a:gd name="connsiteX369" fmla="*/ 938308 w 1085850"/>
                <a:gd name="connsiteY369" fmla="*/ 360089 h 361950"/>
                <a:gd name="connsiteX370" fmla="*/ 1017651 w 1085850"/>
                <a:gd name="connsiteY370" fmla="*/ 361994 h 361950"/>
                <a:gd name="connsiteX371" fmla="*/ 992123 w 1085850"/>
                <a:gd name="connsiteY371" fmla="*/ 356279 h 361950"/>
                <a:gd name="connsiteX372" fmla="*/ 974978 w 1085850"/>
                <a:gd name="connsiteY372" fmla="*/ 339991 h 361950"/>
                <a:gd name="connsiteX373" fmla="*/ 974978 w 1085850"/>
                <a:gd name="connsiteY373" fmla="*/ 290176 h 361950"/>
                <a:gd name="connsiteX374" fmla="*/ 992123 w 1085850"/>
                <a:gd name="connsiteY374" fmla="*/ 273793 h 361950"/>
                <a:gd name="connsiteX375" fmla="*/ 1017651 w 1085850"/>
                <a:gd name="connsiteY375" fmla="*/ 268078 h 361950"/>
                <a:gd name="connsiteX376" fmla="*/ 1034986 w 1085850"/>
                <a:gd name="connsiteY376" fmla="*/ 270078 h 361950"/>
                <a:gd name="connsiteX377" fmla="*/ 1048797 w 1085850"/>
                <a:gd name="connsiteY377" fmla="*/ 276364 h 361950"/>
                <a:gd name="connsiteX378" fmla="*/ 1048798 w 1085850"/>
                <a:gd name="connsiteY378" fmla="*/ 295414 h 361950"/>
                <a:gd name="connsiteX379" fmla="*/ 1035939 w 1085850"/>
                <a:gd name="connsiteY379" fmla="*/ 288652 h 361950"/>
                <a:gd name="connsiteX380" fmla="*/ 1019366 w 1085850"/>
                <a:gd name="connsiteY380" fmla="*/ 286556 h 361950"/>
                <a:gd name="connsiteX381" fmla="*/ 1003840 w 1085850"/>
                <a:gd name="connsiteY381" fmla="*/ 290080 h 361950"/>
                <a:gd name="connsiteX382" fmla="*/ 992886 w 1085850"/>
                <a:gd name="connsiteY382" fmla="*/ 300177 h 361950"/>
                <a:gd name="connsiteX383" fmla="*/ 988885 w 1085850"/>
                <a:gd name="connsiteY383" fmla="*/ 315512 h 361950"/>
                <a:gd name="connsiteX384" fmla="*/ 992600 w 1085850"/>
                <a:gd name="connsiteY384" fmla="*/ 331038 h 361950"/>
                <a:gd name="connsiteX385" fmla="*/ 1002982 w 1085850"/>
                <a:gd name="connsiteY385" fmla="*/ 341230 h 361950"/>
                <a:gd name="connsiteX386" fmla="*/ 1018412 w 1085850"/>
                <a:gd name="connsiteY386" fmla="*/ 344849 h 361950"/>
                <a:gd name="connsiteX387" fmla="*/ 1032318 w 1085850"/>
                <a:gd name="connsiteY387" fmla="*/ 342087 h 361950"/>
                <a:gd name="connsiteX388" fmla="*/ 1032320 w 1085850"/>
                <a:gd name="connsiteY388" fmla="*/ 324275 h 361950"/>
                <a:gd name="connsiteX389" fmla="*/ 1017746 w 1085850"/>
                <a:gd name="connsiteY389" fmla="*/ 324275 h 361950"/>
                <a:gd name="connsiteX390" fmla="*/ 1017746 w 1085850"/>
                <a:gd name="connsiteY390" fmla="*/ 309797 h 361950"/>
                <a:gd name="connsiteX391" fmla="*/ 1051274 w 1085850"/>
                <a:gd name="connsiteY391" fmla="*/ 309797 h 361950"/>
                <a:gd name="connsiteX392" fmla="*/ 1051274 w 1085850"/>
                <a:gd name="connsiteY392" fmla="*/ 353231 h 361950"/>
                <a:gd name="connsiteX393" fmla="*/ 1017937 w 1085850"/>
                <a:gd name="connsiteY393" fmla="*/ 361994 h 361950"/>
                <a:gd name="connsiteX394" fmla="*/ 1062228 w 1085850"/>
                <a:gd name="connsiteY394" fmla="*/ 269983 h 361950"/>
                <a:gd name="connsiteX395" fmla="*/ 1081849 w 1085850"/>
                <a:gd name="connsiteY395" fmla="*/ 269983 h 361950"/>
                <a:gd name="connsiteX396" fmla="*/ 1081849 w 1085850"/>
                <a:gd name="connsiteY396" fmla="*/ 360089 h 361950"/>
                <a:gd name="connsiteX397" fmla="*/ 1062133 w 1085850"/>
                <a:gd name="connsiteY397" fmla="*/ 360089 h 361950"/>
                <a:gd name="connsiteX398" fmla="*/ 177069 w 1085850"/>
                <a:gd name="connsiteY398" fmla="*/ 268078 h 361950"/>
                <a:gd name="connsiteX399" fmla="*/ 196119 w 1085850"/>
                <a:gd name="connsiteY399" fmla="*/ 268078 h 361950"/>
                <a:gd name="connsiteX400" fmla="*/ 185833 w 1085850"/>
                <a:gd name="connsiteY400" fmla="*/ 293605 h 361950"/>
                <a:gd name="connsiteX401" fmla="*/ 169164 w 1085850"/>
                <a:gd name="connsiteY401" fmla="*/ 293605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</a:cxnLst>
              <a:rect l="l" t="t" r="r" b="b"/>
              <a:pathLst>
                <a:path w="1085850" h="361950">
                  <a:moveTo>
                    <a:pt x="8954" y="8807"/>
                  </a:moveTo>
                  <a:lnTo>
                    <a:pt x="28004" y="8807"/>
                  </a:lnTo>
                  <a:lnTo>
                    <a:pt x="55721" y="69100"/>
                  </a:lnTo>
                  <a:lnTo>
                    <a:pt x="83534" y="8807"/>
                  </a:lnTo>
                  <a:lnTo>
                    <a:pt x="102584" y="8807"/>
                  </a:lnTo>
                  <a:lnTo>
                    <a:pt x="102584" y="98818"/>
                  </a:lnTo>
                  <a:lnTo>
                    <a:pt x="83534" y="98818"/>
                  </a:lnTo>
                  <a:lnTo>
                    <a:pt x="83534" y="47669"/>
                  </a:lnTo>
                  <a:lnTo>
                    <a:pt x="59722" y="98818"/>
                  </a:lnTo>
                  <a:lnTo>
                    <a:pt x="50674" y="98818"/>
                  </a:lnTo>
                  <a:lnTo>
                    <a:pt x="26955" y="47669"/>
                  </a:lnTo>
                  <a:lnTo>
                    <a:pt x="26955" y="98818"/>
                  </a:lnTo>
                  <a:lnTo>
                    <a:pt x="7905" y="98818"/>
                  </a:lnTo>
                  <a:lnTo>
                    <a:pt x="7905" y="8807"/>
                  </a:lnTo>
                  <a:close/>
                  <a:moveTo>
                    <a:pt x="146781" y="8807"/>
                  </a:moveTo>
                  <a:lnTo>
                    <a:pt x="165831" y="8807"/>
                  </a:lnTo>
                  <a:lnTo>
                    <a:pt x="201740" y="98818"/>
                  </a:lnTo>
                  <a:lnTo>
                    <a:pt x="181832" y="98818"/>
                  </a:lnTo>
                  <a:lnTo>
                    <a:pt x="174117" y="79292"/>
                  </a:lnTo>
                  <a:lnTo>
                    <a:pt x="138208" y="79292"/>
                  </a:lnTo>
                  <a:lnTo>
                    <a:pt x="130492" y="98818"/>
                  </a:lnTo>
                  <a:lnTo>
                    <a:pt x="110394" y="98818"/>
                  </a:lnTo>
                  <a:close/>
                  <a:moveTo>
                    <a:pt x="169069" y="63671"/>
                  </a:moveTo>
                  <a:lnTo>
                    <a:pt x="156401" y="29381"/>
                  </a:lnTo>
                  <a:lnTo>
                    <a:pt x="143637" y="63671"/>
                  </a:lnTo>
                  <a:close/>
                  <a:moveTo>
                    <a:pt x="212788" y="8807"/>
                  </a:moveTo>
                  <a:lnTo>
                    <a:pt x="232410" y="8807"/>
                  </a:lnTo>
                  <a:lnTo>
                    <a:pt x="232410" y="47955"/>
                  </a:lnTo>
                  <a:lnTo>
                    <a:pt x="266414" y="8807"/>
                  </a:lnTo>
                  <a:lnTo>
                    <a:pt x="289751" y="8807"/>
                  </a:lnTo>
                  <a:lnTo>
                    <a:pt x="251651" y="52717"/>
                  </a:lnTo>
                  <a:lnTo>
                    <a:pt x="292417" y="98818"/>
                  </a:lnTo>
                  <a:lnTo>
                    <a:pt x="269081" y="98818"/>
                  </a:lnTo>
                  <a:lnTo>
                    <a:pt x="232506" y="57480"/>
                  </a:lnTo>
                  <a:lnTo>
                    <a:pt x="232506" y="98818"/>
                  </a:lnTo>
                  <a:lnTo>
                    <a:pt x="212884" y="98818"/>
                  </a:lnTo>
                  <a:lnTo>
                    <a:pt x="212884" y="8807"/>
                  </a:lnTo>
                  <a:close/>
                  <a:moveTo>
                    <a:pt x="320135" y="25190"/>
                  </a:moveTo>
                  <a:lnTo>
                    <a:pt x="293846" y="25190"/>
                  </a:lnTo>
                  <a:lnTo>
                    <a:pt x="293846" y="8807"/>
                  </a:lnTo>
                  <a:lnTo>
                    <a:pt x="365951" y="8807"/>
                  </a:lnTo>
                  <a:lnTo>
                    <a:pt x="365951" y="25190"/>
                  </a:lnTo>
                  <a:lnTo>
                    <a:pt x="339662" y="25190"/>
                  </a:lnTo>
                  <a:lnTo>
                    <a:pt x="339662" y="98818"/>
                  </a:lnTo>
                  <a:lnTo>
                    <a:pt x="320135" y="98818"/>
                  </a:lnTo>
                  <a:close/>
                  <a:moveTo>
                    <a:pt x="392049" y="8807"/>
                  </a:moveTo>
                  <a:lnTo>
                    <a:pt x="411099" y="8807"/>
                  </a:lnTo>
                  <a:lnTo>
                    <a:pt x="447104" y="98818"/>
                  </a:lnTo>
                  <a:lnTo>
                    <a:pt x="427101" y="98818"/>
                  </a:lnTo>
                  <a:lnTo>
                    <a:pt x="419386" y="79292"/>
                  </a:lnTo>
                  <a:lnTo>
                    <a:pt x="383667" y="79292"/>
                  </a:lnTo>
                  <a:lnTo>
                    <a:pt x="375951" y="98818"/>
                  </a:lnTo>
                  <a:lnTo>
                    <a:pt x="355854" y="98818"/>
                  </a:lnTo>
                  <a:close/>
                  <a:moveTo>
                    <a:pt x="414433" y="63957"/>
                  </a:moveTo>
                  <a:lnTo>
                    <a:pt x="401670" y="29667"/>
                  </a:lnTo>
                  <a:lnTo>
                    <a:pt x="388905" y="63957"/>
                  </a:lnTo>
                  <a:close/>
                  <a:moveTo>
                    <a:pt x="458057" y="9093"/>
                  </a:moveTo>
                  <a:lnTo>
                    <a:pt x="502253" y="9093"/>
                  </a:lnTo>
                  <a:cubicBezTo>
                    <a:pt x="509464" y="8680"/>
                    <a:pt x="516578" y="10915"/>
                    <a:pt x="522255" y="15379"/>
                  </a:cubicBezTo>
                  <a:cubicBezTo>
                    <a:pt x="527268" y="20096"/>
                    <a:pt x="529920" y="26798"/>
                    <a:pt x="529494" y="33667"/>
                  </a:cubicBezTo>
                  <a:cubicBezTo>
                    <a:pt x="529544" y="37539"/>
                    <a:pt x="528557" y="41354"/>
                    <a:pt x="526636" y="44716"/>
                  </a:cubicBezTo>
                  <a:cubicBezTo>
                    <a:pt x="524824" y="47924"/>
                    <a:pt x="522152" y="50563"/>
                    <a:pt x="518921" y="52336"/>
                  </a:cubicBezTo>
                  <a:cubicBezTo>
                    <a:pt x="522789" y="53766"/>
                    <a:pt x="526117" y="56362"/>
                    <a:pt x="528446" y="59766"/>
                  </a:cubicBezTo>
                  <a:cubicBezTo>
                    <a:pt x="530851" y="63643"/>
                    <a:pt x="532014" y="68163"/>
                    <a:pt x="531779" y="72720"/>
                  </a:cubicBezTo>
                  <a:cubicBezTo>
                    <a:pt x="531888" y="77662"/>
                    <a:pt x="530636" y="82539"/>
                    <a:pt x="528160" y="86817"/>
                  </a:cubicBezTo>
                  <a:cubicBezTo>
                    <a:pt x="525805" y="90917"/>
                    <a:pt x="522294" y="94230"/>
                    <a:pt x="518063" y="96342"/>
                  </a:cubicBezTo>
                  <a:cubicBezTo>
                    <a:pt x="513673" y="98476"/>
                    <a:pt x="508846" y="99553"/>
                    <a:pt x="503966" y="99485"/>
                  </a:cubicBezTo>
                  <a:lnTo>
                    <a:pt x="457581" y="99485"/>
                  </a:lnTo>
                  <a:lnTo>
                    <a:pt x="457581" y="8807"/>
                  </a:lnTo>
                  <a:close/>
                  <a:moveTo>
                    <a:pt x="498538" y="45669"/>
                  </a:moveTo>
                  <a:cubicBezTo>
                    <a:pt x="501460" y="45827"/>
                    <a:pt x="504339" y="44913"/>
                    <a:pt x="506634" y="43097"/>
                  </a:cubicBezTo>
                  <a:cubicBezTo>
                    <a:pt x="508783" y="40938"/>
                    <a:pt x="509864" y="37938"/>
                    <a:pt x="509588" y="34905"/>
                  </a:cubicBezTo>
                  <a:cubicBezTo>
                    <a:pt x="509965" y="31764"/>
                    <a:pt x="508917" y="28619"/>
                    <a:pt x="506730" y="26333"/>
                  </a:cubicBezTo>
                  <a:cubicBezTo>
                    <a:pt x="504113" y="24607"/>
                    <a:pt x="500996" y="23803"/>
                    <a:pt x="497871" y="24047"/>
                  </a:cubicBezTo>
                  <a:lnTo>
                    <a:pt x="477679" y="24047"/>
                  </a:lnTo>
                  <a:lnTo>
                    <a:pt x="477679" y="45669"/>
                  </a:lnTo>
                  <a:close/>
                  <a:moveTo>
                    <a:pt x="499681" y="84245"/>
                  </a:moveTo>
                  <a:cubicBezTo>
                    <a:pt x="503052" y="84453"/>
                    <a:pt x="506398" y="83550"/>
                    <a:pt x="509206" y="81673"/>
                  </a:cubicBezTo>
                  <a:cubicBezTo>
                    <a:pt x="511626" y="79439"/>
                    <a:pt x="512830" y="76181"/>
                    <a:pt x="512444" y="72910"/>
                  </a:cubicBezTo>
                  <a:cubicBezTo>
                    <a:pt x="512828" y="69395"/>
                    <a:pt x="511603" y="65894"/>
                    <a:pt x="509111" y="63385"/>
                  </a:cubicBezTo>
                  <a:cubicBezTo>
                    <a:pt x="506149" y="61276"/>
                    <a:pt x="502545" y="60265"/>
                    <a:pt x="498920" y="60528"/>
                  </a:cubicBezTo>
                  <a:lnTo>
                    <a:pt x="477584" y="60528"/>
                  </a:lnTo>
                  <a:lnTo>
                    <a:pt x="477584" y="83959"/>
                  </a:lnTo>
                  <a:close/>
                  <a:moveTo>
                    <a:pt x="589407" y="101104"/>
                  </a:moveTo>
                  <a:cubicBezTo>
                    <a:pt x="580561" y="101289"/>
                    <a:pt x="571802" y="99328"/>
                    <a:pt x="563880" y="95389"/>
                  </a:cubicBezTo>
                  <a:cubicBezTo>
                    <a:pt x="556683" y="91724"/>
                    <a:pt x="550722" y="86028"/>
                    <a:pt x="546734" y="79006"/>
                  </a:cubicBezTo>
                  <a:cubicBezTo>
                    <a:pt x="542508" y="71417"/>
                    <a:pt x="540402" y="62830"/>
                    <a:pt x="540638" y="54146"/>
                  </a:cubicBezTo>
                  <a:cubicBezTo>
                    <a:pt x="540411" y="45463"/>
                    <a:pt x="542516" y="36878"/>
                    <a:pt x="546734" y="29286"/>
                  </a:cubicBezTo>
                  <a:cubicBezTo>
                    <a:pt x="550666" y="22221"/>
                    <a:pt x="556643" y="16510"/>
                    <a:pt x="563880" y="12903"/>
                  </a:cubicBezTo>
                  <a:cubicBezTo>
                    <a:pt x="571802" y="8964"/>
                    <a:pt x="580561" y="7003"/>
                    <a:pt x="589407" y="7188"/>
                  </a:cubicBezTo>
                  <a:cubicBezTo>
                    <a:pt x="595247" y="7110"/>
                    <a:pt x="601074" y="7783"/>
                    <a:pt x="606742" y="9188"/>
                  </a:cubicBezTo>
                  <a:cubicBezTo>
                    <a:pt x="611646" y="10502"/>
                    <a:pt x="616309" y="12592"/>
                    <a:pt x="620553" y="15379"/>
                  </a:cubicBezTo>
                  <a:lnTo>
                    <a:pt x="620554" y="34429"/>
                  </a:lnTo>
                  <a:cubicBezTo>
                    <a:pt x="616722" y="31346"/>
                    <a:pt x="612321" y="29048"/>
                    <a:pt x="607600" y="27666"/>
                  </a:cubicBezTo>
                  <a:cubicBezTo>
                    <a:pt x="602195" y="26230"/>
                    <a:pt x="596619" y="25526"/>
                    <a:pt x="591027" y="25571"/>
                  </a:cubicBezTo>
                  <a:cubicBezTo>
                    <a:pt x="585648" y="25519"/>
                    <a:pt x="580331" y="26725"/>
                    <a:pt x="575501" y="29095"/>
                  </a:cubicBezTo>
                  <a:cubicBezTo>
                    <a:pt x="571005" y="31418"/>
                    <a:pt x="567246" y="34947"/>
                    <a:pt x="564642" y="39287"/>
                  </a:cubicBezTo>
                  <a:cubicBezTo>
                    <a:pt x="561906" y="43892"/>
                    <a:pt x="560520" y="49172"/>
                    <a:pt x="560641" y="54527"/>
                  </a:cubicBezTo>
                  <a:cubicBezTo>
                    <a:pt x="560527" y="59954"/>
                    <a:pt x="561772" y="65324"/>
                    <a:pt x="564261" y="70148"/>
                  </a:cubicBezTo>
                  <a:cubicBezTo>
                    <a:pt x="566655" y="74484"/>
                    <a:pt x="570264" y="78026"/>
                    <a:pt x="574643" y="80340"/>
                  </a:cubicBezTo>
                  <a:cubicBezTo>
                    <a:pt x="579437" y="82817"/>
                    <a:pt x="584772" y="84061"/>
                    <a:pt x="590169" y="83959"/>
                  </a:cubicBezTo>
                  <a:cubicBezTo>
                    <a:pt x="594960" y="84066"/>
                    <a:pt x="599715" y="83090"/>
                    <a:pt x="604075" y="81102"/>
                  </a:cubicBezTo>
                  <a:lnTo>
                    <a:pt x="604076" y="63099"/>
                  </a:lnTo>
                  <a:lnTo>
                    <a:pt x="589502" y="63099"/>
                  </a:lnTo>
                  <a:lnTo>
                    <a:pt x="589502" y="48621"/>
                  </a:lnTo>
                  <a:lnTo>
                    <a:pt x="623031" y="48621"/>
                  </a:lnTo>
                  <a:lnTo>
                    <a:pt x="623031" y="92532"/>
                  </a:lnTo>
                  <a:cubicBezTo>
                    <a:pt x="612885" y="98633"/>
                    <a:pt x="601131" y="101521"/>
                    <a:pt x="589312" y="100818"/>
                  </a:cubicBezTo>
                  <a:close/>
                  <a:moveTo>
                    <a:pt x="667417" y="9093"/>
                  </a:moveTo>
                  <a:lnTo>
                    <a:pt x="686467" y="9093"/>
                  </a:lnTo>
                  <a:lnTo>
                    <a:pt x="722376" y="99104"/>
                  </a:lnTo>
                  <a:lnTo>
                    <a:pt x="702469" y="99104"/>
                  </a:lnTo>
                  <a:lnTo>
                    <a:pt x="694659" y="79578"/>
                  </a:lnTo>
                  <a:lnTo>
                    <a:pt x="659035" y="79578"/>
                  </a:lnTo>
                  <a:lnTo>
                    <a:pt x="651320" y="99104"/>
                  </a:lnTo>
                  <a:lnTo>
                    <a:pt x="631222" y="99104"/>
                  </a:lnTo>
                  <a:close/>
                  <a:moveTo>
                    <a:pt x="689706" y="63957"/>
                  </a:moveTo>
                  <a:lnTo>
                    <a:pt x="676942" y="29667"/>
                  </a:lnTo>
                  <a:lnTo>
                    <a:pt x="664273" y="63957"/>
                  </a:lnTo>
                  <a:close/>
                  <a:moveTo>
                    <a:pt x="772477" y="101104"/>
                  </a:moveTo>
                  <a:cubicBezTo>
                    <a:pt x="763632" y="101278"/>
                    <a:pt x="754876" y="99317"/>
                    <a:pt x="746950" y="95389"/>
                  </a:cubicBezTo>
                  <a:cubicBezTo>
                    <a:pt x="739754" y="91724"/>
                    <a:pt x="733792" y="86028"/>
                    <a:pt x="729804" y="79006"/>
                  </a:cubicBezTo>
                  <a:cubicBezTo>
                    <a:pt x="721673" y="63430"/>
                    <a:pt x="721673" y="44862"/>
                    <a:pt x="729804" y="29286"/>
                  </a:cubicBezTo>
                  <a:cubicBezTo>
                    <a:pt x="733737" y="22221"/>
                    <a:pt x="739713" y="16510"/>
                    <a:pt x="746950" y="12903"/>
                  </a:cubicBezTo>
                  <a:cubicBezTo>
                    <a:pt x="754876" y="8975"/>
                    <a:pt x="763632" y="7014"/>
                    <a:pt x="772477" y="7188"/>
                  </a:cubicBezTo>
                  <a:cubicBezTo>
                    <a:pt x="783485" y="6741"/>
                    <a:pt x="794361" y="9702"/>
                    <a:pt x="803624" y="15665"/>
                  </a:cubicBezTo>
                  <a:lnTo>
                    <a:pt x="803624" y="34715"/>
                  </a:lnTo>
                  <a:cubicBezTo>
                    <a:pt x="799863" y="31483"/>
                    <a:pt x="795442" y="29110"/>
                    <a:pt x="790670" y="27762"/>
                  </a:cubicBezTo>
                  <a:cubicBezTo>
                    <a:pt x="785273" y="26279"/>
                    <a:pt x="779693" y="25573"/>
                    <a:pt x="774097" y="25666"/>
                  </a:cubicBezTo>
                  <a:cubicBezTo>
                    <a:pt x="765956" y="25216"/>
                    <a:pt x="757969" y="28027"/>
                    <a:pt x="751904" y="33477"/>
                  </a:cubicBezTo>
                  <a:cubicBezTo>
                    <a:pt x="746304" y="39048"/>
                    <a:pt x="743328" y="46732"/>
                    <a:pt x="743713" y="54622"/>
                  </a:cubicBezTo>
                  <a:cubicBezTo>
                    <a:pt x="743285" y="62594"/>
                    <a:pt x="746303" y="70365"/>
                    <a:pt x="751999" y="75958"/>
                  </a:cubicBezTo>
                  <a:cubicBezTo>
                    <a:pt x="758035" y="81394"/>
                    <a:pt x="765987" y="84204"/>
                    <a:pt x="774097" y="83769"/>
                  </a:cubicBezTo>
                  <a:cubicBezTo>
                    <a:pt x="779832" y="83862"/>
                    <a:pt x="785546" y="83091"/>
                    <a:pt x="791052" y="81483"/>
                  </a:cubicBezTo>
                  <a:cubicBezTo>
                    <a:pt x="796179" y="79780"/>
                    <a:pt x="800909" y="77058"/>
                    <a:pt x="804958" y="73482"/>
                  </a:cubicBezTo>
                  <a:lnTo>
                    <a:pt x="804958" y="92532"/>
                  </a:lnTo>
                  <a:cubicBezTo>
                    <a:pt x="795440" y="98820"/>
                    <a:pt x="784156" y="101892"/>
                    <a:pt x="772763" y="101295"/>
                  </a:cubicBezTo>
                  <a:close/>
                  <a:moveTo>
                    <a:pt x="815626" y="9093"/>
                  </a:moveTo>
                  <a:lnTo>
                    <a:pt x="835248" y="9093"/>
                  </a:lnTo>
                  <a:lnTo>
                    <a:pt x="835248" y="44907"/>
                  </a:lnTo>
                  <a:lnTo>
                    <a:pt x="874491" y="44907"/>
                  </a:lnTo>
                  <a:lnTo>
                    <a:pt x="874491" y="8807"/>
                  </a:lnTo>
                  <a:lnTo>
                    <a:pt x="894112" y="8807"/>
                  </a:lnTo>
                  <a:lnTo>
                    <a:pt x="894112" y="98818"/>
                  </a:lnTo>
                  <a:lnTo>
                    <a:pt x="874491" y="98818"/>
                  </a:lnTo>
                  <a:lnTo>
                    <a:pt x="874491" y="60718"/>
                  </a:lnTo>
                  <a:lnTo>
                    <a:pt x="835248" y="60718"/>
                  </a:lnTo>
                  <a:lnTo>
                    <a:pt x="835248" y="98818"/>
                  </a:lnTo>
                  <a:lnTo>
                    <a:pt x="815626" y="98818"/>
                  </a:lnTo>
                  <a:close/>
                  <a:moveTo>
                    <a:pt x="940975" y="9093"/>
                  </a:moveTo>
                  <a:lnTo>
                    <a:pt x="960025" y="9093"/>
                  </a:lnTo>
                  <a:lnTo>
                    <a:pt x="995935" y="99104"/>
                  </a:lnTo>
                  <a:lnTo>
                    <a:pt x="976408" y="99104"/>
                  </a:lnTo>
                  <a:lnTo>
                    <a:pt x="968692" y="79578"/>
                  </a:lnTo>
                  <a:lnTo>
                    <a:pt x="933069" y="79578"/>
                  </a:lnTo>
                  <a:lnTo>
                    <a:pt x="925259" y="99104"/>
                  </a:lnTo>
                  <a:lnTo>
                    <a:pt x="905161" y="99104"/>
                  </a:lnTo>
                  <a:close/>
                  <a:moveTo>
                    <a:pt x="963263" y="63957"/>
                  </a:moveTo>
                  <a:lnTo>
                    <a:pt x="950500" y="29667"/>
                  </a:lnTo>
                  <a:lnTo>
                    <a:pt x="937736" y="63957"/>
                  </a:lnTo>
                  <a:close/>
                  <a:moveTo>
                    <a:pt x="10097" y="140157"/>
                  </a:moveTo>
                  <a:lnTo>
                    <a:pt x="30956" y="140157"/>
                  </a:lnTo>
                  <a:lnTo>
                    <a:pt x="55721" y="204165"/>
                  </a:lnTo>
                  <a:lnTo>
                    <a:pt x="80581" y="140157"/>
                  </a:lnTo>
                  <a:lnTo>
                    <a:pt x="101346" y="140157"/>
                  </a:lnTo>
                  <a:lnTo>
                    <a:pt x="65341" y="230263"/>
                  </a:lnTo>
                  <a:lnTo>
                    <a:pt x="46291" y="230263"/>
                  </a:lnTo>
                  <a:close/>
                  <a:moveTo>
                    <a:pt x="128206" y="140157"/>
                  </a:moveTo>
                  <a:lnTo>
                    <a:pt x="147256" y="140157"/>
                  </a:lnTo>
                  <a:lnTo>
                    <a:pt x="183166" y="230263"/>
                  </a:lnTo>
                  <a:lnTo>
                    <a:pt x="163163" y="230263"/>
                  </a:lnTo>
                  <a:lnTo>
                    <a:pt x="155449" y="210642"/>
                  </a:lnTo>
                  <a:lnTo>
                    <a:pt x="119824" y="210642"/>
                  </a:lnTo>
                  <a:lnTo>
                    <a:pt x="112109" y="230263"/>
                  </a:lnTo>
                  <a:lnTo>
                    <a:pt x="91916" y="230263"/>
                  </a:lnTo>
                  <a:close/>
                  <a:moveTo>
                    <a:pt x="150495" y="195021"/>
                  </a:moveTo>
                  <a:lnTo>
                    <a:pt x="137731" y="160826"/>
                  </a:lnTo>
                  <a:lnTo>
                    <a:pt x="124968" y="195021"/>
                  </a:lnTo>
                  <a:close/>
                  <a:moveTo>
                    <a:pt x="239268" y="140157"/>
                  </a:moveTo>
                  <a:lnTo>
                    <a:pt x="258318" y="140157"/>
                  </a:lnTo>
                  <a:lnTo>
                    <a:pt x="286036" y="200450"/>
                  </a:lnTo>
                  <a:lnTo>
                    <a:pt x="313848" y="140157"/>
                  </a:lnTo>
                  <a:lnTo>
                    <a:pt x="332898" y="140157"/>
                  </a:lnTo>
                  <a:lnTo>
                    <a:pt x="332898" y="230263"/>
                  </a:lnTo>
                  <a:lnTo>
                    <a:pt x="313848" y="230263"/>
                  </a:lnTo>
                  <a:lnTo>
                    <a:pt x="313848" y="178257"/>
                  </a:lnTo>
                  <a:lnTo>
                    <a:pt x="290036" y="229406"/>
                  </a:lnTo>
                  <a:lnTo>
                    <a:pt x="280511" y="229406"/>
                  </a:lnTo>
                  <a:lnTo>
                    <a:pt x="258032" y="178257"/>
                  </a:lnTo>
                  <a:lnTo>
                    <a:pt x="258032" y="229406"/>
                  </a:lnTo>
                  <a:lnTo>
                    <a:pt x="238982" y="229406"/>
                  </a:lnTo>
                  <a:lnTo>
                    <a:pt x="238982" y="139395"/>
                  </a:lnTo>
                  <a:close/>
                  <a:moveTo>
                    <a:pt x="377190" y="140157"/>
                  </a:moveTo>
                  <a:lnTo>
                    <a:pt x="396240" y="140157"/>
                  </a:lnTo>
                  <a:lnTo>
                    <a:pt x="432149" y="230263"/>
                  </a:lnTo>
                  <a:lnTo>
                    <a:pt x="412242" y="230263"/>
                  </a:lnTo>
                  <a:lnTo>
                    <a:pt x="404526" y="210642"/>
                  </a:lnTo>
                  <a:lnTo>
                    <a:pt x="368808" y="210642"/>
                  </a:lnTo>
                  <a:lnTo>
                    <a:pt x="361093" y="230263"/>
                  </a:lnTo>
                  <a:lnTo>
                    <a:pt x="340995" y="230263"/>
                  </a:lnTo>
                  <a:close/>
                  <a:moveTo>
                    <a:pt x="399479" y="195021"/>
                  </a:moveTo>
                  <a:lnTo>
                    <a:pt x="386715" y="160826"/>
                  </a:lnTo>
                  <a:lnTo>
                    <a:pt x="373952" y="195021"/>
                  </a:lnTo>
                  <a:close/>
                  <a:moveTo>
                    <a:pt x="443103" y="140157"/>
                  </a:moveTo>
                  <a:lnTo>
                    <a:pt x="462724" y="140157"/>
                  </a:lnTo>
                  <a:lnTo>
                    <a:pt x="462724" y="178257"/>
                  </a:lnTo>
                  <a:lnTo>
                    <a:pt x="496729" y="139109"/>
                  </a:lnTo>
                  <a:lnTo>
                    <a:pt x="520065" y="139109"/>
                  </a:lnTo>
                  <a:lnTo>
                    <a:pt x="481965" y="183019"/>
                  </a:lnTo>
                  <a:lnTo>
                    <a:pt x="522732" y="229215"/>
                  </a:lnTo>
                  <a:lnTo>
                    <a:pt x="499396" y="229215"/>
                  </a:lnTo>
                  <a:lnTo>
                    <a:pt x="462630" y="187782"/>
                  </a:lnTo>
                  <a:lnTo>
                    <a:pt x="462630" y="229215"/>
                  </a:lnTo>
                  <a:lnTo>
                    <a:pt x="443008" y="229215"/>
                  </a:lnTo>
                  <a:lnTo>
                    <a:pt x="443008" y="139395"/>
                  </a:lnTo>
                  <a:close/>
                  <a:moveTo>
                    <a:pt x="550450" y="156540"/>
                  </a:moveTo>
                  <a:lnTo>
                    <a:pt x="524161" y="156540"/>
                  </a:lnTo>
                  <a:lnTo>
                    <a:pt x="524161" y="139395"/>
                  </a:lnTo>
                  <a:lnTo>
                    <a:pt x="596265" y="139395"/>
                  </a:lnTo>
                  <a:lnTo>
                    <a:pt x="596265" y="155778"/>
                  </a:lnTo>
                  <a:lnTo>
                    <a:pt x="570071" y="155778"/>
                  </a:lnTo>
                  <a:lnTo>
                    <a:pt x="570071" y="229501"/>
                  </a:lnTo>
                  <a:lnTo>
                    <a:pt x="550450" y="229501"/>
                  </a:lnTo>
                  <a:close/>
                  <a:moveTo>
                    <a:pt x="622363" y="140157"/>
                  </a:moveTo>
                  <a:lnTo>
                    <a:pt x="641413" y="140157"/>
                  </a:lnTo>
                  <a:lnTo>
                    <a:pt x="677418" y="230263"/>
                  </a:lnTo>
                  <a:lnTo>
                    <a:pt x="657416" y="230263"/>
                  </a:lnTo>
                  <a:lnTo>
                    <a:pt x="649700" y="210642"/>
                  </a:lnTo>
                  <a:lnTo>
                    <a:pt x="614458" y="210642"/>
                  </a:lnTo>
                  <a:lnTo>
                    <a:pt x="606742" y="230263"/>
                  </a:lnTo>
                  <a:lnTo>
                    <a:pt x="585883" y="230263"/>
                  </a:lnTo>
                  <a:close/>
                  <a:moveTo>
                    <a:pt x="644653" y="195021"/>
                  </a:moveTo>
                  <a:lnTo>
                    <a:pt x="631888" y="160826"/>
                  </a:lnTo>
                  <a:lnTo>
                    <a:pt x="619125" y="195021"/>
                  </a:lnTo>
                  <a:close/>
                  <a:moveTo>
                    <a:pt x="688277" y="140157"/>
                  </a:moveTo>
                  <a:lnTo>
                    <a:pt x="732473" y="140157"/>
                  </a:lnTo>
                  <a:cubicBezTo>
                    <a:pt x="739686" y="139726"/>
                    <a:pt x="746806" y="141963"/>
                    <a:pt x="752475" y="146443"/>
                  </a:cubicBezTo>
                  <a:cubicBezTo>
                    <a:pt x="757454" y="151182"/>
                    <a:pt x="760100" y="157869"/>
                    <a:pt x="759714" y="164731"/>
                  </a:cubicBezTo>
                  <a:cubicBezTo>
                    <a:pt x="759764" y="168603"/>
                    <a:pt x="758777" y="172418"/>
                    <a:pt x="756856" y="175780"/>
                  </a:cubicBezTo>
                  <a:cubicBezTo>
                    <a:pt x="755049" y="179017"/>
                    <a:pt x="752377" y="181688"/>
                    <a:pt x="749140" y="183495"/>
                  </a:cubicBezTo>
                  <a:cubicBezTo>
                    <a:pt x="753002" y="184889"/>
                    <a:pt x="756332" y="187453"/>
                    <a:pt x="758665" y="190830"/>
                  </a:cubicBezTo>
                  <a:cubicBezTo>
                    <a:pt x="761071" y="194707"/>
                    <a:pt x="762234" y="199227"/>
                    <a:pt x="761999" y="203784"/>
                  </a:cubicBezTo>
                  <a:cubicBezTo>
                    <a:pt x="762154" y="208731"/>
                    <a:pt x="760898" y="213620"/>
                    <a:pt x="758379" y="217881"/>
                  </a:cubicBezTo>
                  <a:cubicBezTo>
                    <a:pt x="756025" y="221981"/>
                    <a:pt x="752513" y="225294"/>
                    <a:pt x="748282" y="227406"/>
                  </a:cubicBezTo>
                  <a:cubicBezTo>
                    <a:pt x="743916" y="229615"/>
                    <a:pt x="739078" y="230727"/>
                    <a:pt x="734185" y="230644"/>
                  </a:cubicBezTo>
                  <a:lnTo>
                    <a:pt x="687800" y="230644"/>
                  </a:lnTo>
                  <a:lnTo>
                    <a:pt x="687800" y="139395"/>
                  </a:lnTo>
                  <a:close/>
                  <a:moveTo>
                    <a:pt x="728758" y="176733"/>
                  </a:moveTo>
                  <a:cubicBezTo>
                    <a:pt x="731680" y="176891"/>
                    <a:pt x="734559" y="175977"/>
                    <a:pt x="736854" y="174161"/>
                  </a:cubicBezTo>
                  <a:cubicBezTo>
                    <a:pt x="739003" y="172002"/>
                    <a:pt x="740084" y="169002"/>
                    <a:pt x="739807" y="165969"/>
                  </a:cubicBezTo>
                  <a:cubicBezTo>
                    <a:pt x="740171" y="162830"/>
                    <a:pt x="739125" y="159690"/>
                    <a:pt x="736949" y="157397"/>
                  </a:cubicBezTo>
                  <a:cubicBezTo>
                    <a:pt x="734333" y="155671"/>
                    <a:pt x="731216" y="154867"/>
                    <a:pt x="728090" y="155111"/>
                  </a:cubicBezTo>
                  <a:lnTo>
                    <a:pt x="707899" y="155111"/>
                  </a:lnTo>
                  <a:lnTo>
                    <a:pt x="707899" y="176733"/>
                  </a:lnTo>
                  <a:close/>
                  <a:moveTo>
                    <a:pt x="729901" y="215309"/>
                  </a:moveTo>
                  <a:cubicBezTo>
                    <a:pt x="733272" y="215517"/>
                    <a:pt x="736618" y="214614"/>
                    <a:pt x="739426" y="212737"/>
                  </a:cubicBezTo>
                  <a:cubicBezTo>
                    <a:pt x="741845" y="210503"/>
                    <a:pt x="743050" y="207245"/>
                    <a:pt x="742664" y="203974"/>
                  </a:cubicBezTo>
                  <a:cubicBezTo>
                    <a:pt x="743076" y="200456"/>
                    <a:pt x="741847" y="196943"/>
                    <a:pt x="739330" y="194449"/>
                  </a:cubicBezTo>
                  <a:cubicBezTo>
                    <a:pt x="736354" y="192381"/>
                    <a:pt x="732753" y="191405"/>
                    <a:pt x="729139" y="191687"/>
                  </a:cubicBezTo>
                  <a:lnTo>
                    <a:pt x="707803" y="191687"/>
                  </a:lnTo>
                  <a:lnTo>
                    <a:pt x="707803" y="215118"/>
                  </a:lnTo>
                  <a:close/>
                  <a:moveTo>
                    <a:pt x="33433" y="286365"/>
                  </a:moveTo>
                  <a:lnTo>
                    <a:pt x="7144" y="286365"/>
                  </a:lnTo>
                  <a:lnTo>
                    <a:pt x="7144" y="269983"/>
                  </a:lnTo>
                  <a:lnTo>
                    <a:pt x="79249" y="269983"/>
                  </a:lnTo>
                  <a:lnTo>
                    <a:pt x="79249" y="286365"/>
                  </a:lnTo>
                  <a:lnTo>
                    <a:pt x="53055" y="286365"/>
                  </a:lnTo>
                  <a:lnTo>
                    <a:pt x="53055" y="360089"/>
                  </a:lnTo>
                  <a:lnTo>
                    <a:pt x="33433" y="360089"/>
                  </a:lnTo>
                  <a:close/>
                  <a:moveTo>
                    <a:pt x="105347" y="269983"/>
                  </a:moveTo>
                  <a:lnTo>
                    <a:pt x="124397" y="269983"/>
                  </a:lnTo>
                  <a:lnTo>
                    <a:pt x="160401" y="360089"/>
                  </a:lnTo>
                  <a:lnTo>
                    <a:pt x="140398" y="360089"/>
                  </a:lnTo>
                  <a:lnTo>
                    <a:pt x="132684" y="340467"/>
                  </a:lnTo>
                  <a:lnTo>
                    <a:pt x="96965" y="340467"/>
                  </a:lnTo>
                  <a:lnTo>
                    <a:pt x="89249" y="360089"/>
                  </a:lnTo>
                  <a:lnTo>
                    <a:pt x="69152" y="360089"/>
                  </a:lnTo>
                  <a:close/>
                  <a:moveTo>
                    <a:pt x="127635" y="324942"/>
                  </a:moveTo>
                  <a:lnTo>
                    <a:pt x="114872" y="290652"/>
                  </a:lnTo>
                  <a:lnTo>
                    <a:pt x="102108" y="324942"/>
                  </a:lnTo>
                  <a:close/>
                  <a:moveTo>
                    <a:pt x="206692" y="269983"/>
                  </a:moveTo>
                  <a:lnTo>
                    <a:pt x="226314" y="269983"/>
                  </a:lnTo>
                  <a:lnTo>
                    <a:pt x="226314" y="343706"/>
                  </a:lnTo>
                  <a:lnTo>
                    <a:pt x="267557" y="343706"/>
                  </a:lnTo>
                  <a:lnTo>
                    <a:pt x="267557" y="360089"/>
                  </a:lnTo>
                  <a:lnTo>
                    <a:pt x="206692" y="360089"/>
                  </a:lnTo>
                  <a:close/>
                  <a:moveTo>
                    <a:pt x="275939" y="269983"/>
                  </a:moveTo>
                  <a:lnTo>
                    <a:pt x="294989" y="269983"/>
                  </a:lnTo>
                  <a:lnTo>
                    <a:pt x="294989" y="360089"/>
                  </a:lnTo>
                  <a:lnTo>
                    <a:pt x="275939" y="360089"/>
                  </a:lnTo>
                  <a:close/>
                  <a:moveTo>
                    <a:pt x="308992" y="269983"/>
                  </a:moveTo>
                  <a:lnTo>
                    <a:pt x="328042" y="269983"/>
                  </a:lnTo>
                  <a:lnTo>
                    <a:pt x="356331" y="330657"/>
                  </a:lnTo>
                  <a:lnTo>
                    <a:pt x="384143" y="270363"/>
                  </a:lnTo>
                  <a:lnTo>
                    <a:pt x="403193" y="270363"/>
                  </a:lnTo>
                  <a:lnTo>
                    <a:pt x="403193" y="360470"/>
                  </a:lnTo>
                  <a:lnTo>
                    <a:pt x="384143" y="360470"/>
                  </a:lnTo>
                  <a:lnTo>
                    <a:pt x="384143" y="308940"/>
                  </a:lnTo>
                  <a:lnTo>
                    <a:pt x="360236" y="360089"/>
                  </a:lnTo>
                  <a:lnTo>
                    <a:pt x="351282" y="360089"/>
                  </a:lnTo>
                  <a:lnTo>
                    <a:pt x="327565" y="308940"/>
                  </a:lnTo>
                  <a:lnTo>
                    <a:pt x="327565" y="360089"/>
                  </a:lnTo>
                  <a:lnTo>
                    <a:pt x="308515" y="360089"/>
                  </a:lnTo>
                  <a:close/>
                  <a:moveTo>
                    <a:pt x="416623" y="269983"/>
                  </a:moveTo>
                  <a:lnTo>
                    <a:pt x="435673" y="269983"/>
                  </a:lnTo>
                  <a:lnTo>
                    <a:pt x="435673" y="360089"/>
                  </a:lnTo>
                  <a:lnTo>
                    <a:pt x="416623" y="360089"/>
                  </a:lnTo>
                  <a:close/>
                  <a:moveTo>
                    <a:pt x="492253" y="269983"/>
                  </a:moveTo>
                  <a:lnTo>
                    <a:pt x="513112" y="269983"/>
                  </a:lnTo>
                  <a:lnTo>
                    <a:pt x="537877" y="334086"/>
                  </a:lnTo>
                  <a:lnTo>
                    <a:pt x="562737" y="269983"/>
                  </a:lnTo>
                  <a:lnTo>
                    <a:pt x="583502" y="269983"/>
                  </a:lnTo>
                  <a:lnTo>
                    <a:pt x="547783" y="360089"/>
                  </a:lnTo>
                  <a:lnTo>
                    <a:pt x="528733" y="360089"/>
                  </a:lnTo>
                  <a:close/>
                  <a:moveTo>
                    <a:pt x="610362" y="269983"/>
                  </a:moveTo>
                  <a:lnTo>
                    <a:pt x="629412" y="269983"/>
                  </a:lnTo>
                  <a:lnTo>
                    <a:pt x="665321" y="360089"/>
                  </a:lnTo>
                  <a:lnTo>
                    <a:pt x="645414" y="360089"/>
                  </a:lnTo>
                  <a:lnTo>
                    <a:pt x="637604" y="340467"/>
                  </a:lnTo>
                  <a:lnTo>
                    <a:pt x="601980" y="340467"/>
                  </a:lnTo>
                  <a:lnTo>
                    <a:pt x="594265" y="360089"/>
                  </a:lnTo>
                  <a:lnTo>
                    <a:pt x="574072" y="360089"/>
                  </a:lnTo>
                  <a:close/>
                  <a:moveTo>
                    <a:pt x="632651" y="324942"/>
                  </a:moveTo>
                  <a:lnTo>
                    <a:pt x="619887" y="290652"/>
                  </a:lnTo>
                  <a:lnTo>
                    <a:pt x="607123" y="324942"/>
                  </a:lnTo>
                  <a:close/>
                  <a:moveTo>
                    <a:pt x="671799" y="347040"/>
                  </a:moveTo>
                  <a:lnTo>
                    <a:pt x="715899" y="286365"/>
                  </a:lnTo>
                  <a:lnTo>
                    <a:pt x="673037" y="286365"/>
                  </a:lnTo>
                  <a:lnTo>
                    <a:pt x="673037" y="269983"/>
                  </a:lnTo>
                  <a:lnTo>
                    <a:pt x="739712" y="269983"/>
                  </a:lnTo>
                  <a:lnTo>
                    <a:pt x="739712" y="283032"/>
                  </a:lnTo>
                  <a:lnTo>
                    <a:pt x="695992" y="343611"/>
                  </a:lnTo>
                  <a:lnTo>
                    <a:pt x="742379" y="343611"/>
                  </a:lnTo>
                  <a:lnTo>
                    <a:pt x="742379" y="359994"/>
                  </a:lnTo>
                  <a:lnTo>
                    <a:pt x="671513" y="359994"/>
                  </a:lnTo>
                  <a:lnTo>
                    <a:pt x="671513" y="347040"/>
                  </a:lnTo>
                  <a:close/>
                  <a:moveTo>
                    <a:pt x="753618" y="269983"/>
                  </a:moveTo>
                  <a:lnTo>
                    <a:pt x="773240" y="269983"/>
                  </a:lnTo>
                  <a:lnTo>
                    <a:pt x="773240" y="360089"/>
                  </a:lnTo>
                  <a:lnTo>
                    <a:pt x="753618" y="360089"/>
                  </a:lnTo>
                  <a:close/>
                  <a:moveTo>
                    <a:pt x="786765" y="269983"/>
                  </a:moveTo>
                  <a:lnTo>
                    <a:pt x="825817" y="269983"/>
                  </a:lnTo>
                  <a:cubicBezTo>
                    <a:pt x="834474" y="269456"/>
                    <a:pt x="843009" y="272211"/>
                    <a:pt x="849725" y="277698"/>
                  </a:cubicBezTo>
                  <a:cubicBezTo>
                    <a:pt x="855713" y="283432"/>
                    <a:pt x="858852" y="291524"/>
                    <a:pt x="858298" y="299796"/>
                  </a:cubicBezTo>
                  <a:cubicBezTo>
                    <a:pt x="858495" y="305819"/>
                    <a:pt x="856869" y="311762"/>
                    <a:pt x="853630" y="316846"/>
                  </a:cubicBezTo>
                  <a:cubicBezTo>
                    <a:pt x="850473" y="321602"/>
                    <a:pt x="845862" y="325210"/>
                    <a:pt x="840486" y="327133"/>
                  </a:cubicBezTo>
                  <a:lnTo>
                    <a:pt x="857631" y="360089"/>
                  </a:lnTo>
                  <a:lnTo>
                    <a:pt x="837534" y="360089"/>
                  </a:lnTo>
                  <a:lnTo>
                    <a:pt x="821722" y="329514"/>
                  </a:lnTo>
                  <a:lnTo>
                    <a:pt x="806387" y="329514"/>
                  </a:lnTo>
                  <a:lnTo>
                    <a:pt x="806387" y="360089"/>
                  </a:lnTo>
                  <a:lnTo>
                    <a:pt x="786765" y="360089"/>
                  </a:lnTo>
                  <a:lnTo>
                    <a:pt x="786765" y="269983"/>
                  </a:lnTo>
                  <a:close/>
                  <a:moveTo>
                    <a:pt x="822293" y="313131"/>
                  </a:moveTo>
                  <a:cubicBezTo>
                    <a:pt x="826465" y="313374"/>
                    <a:pt x="830605" y="312272"/>
                    <a:pt x="834104" y="309987"/>
                  </a:cubicBezTo>
                  <a:cubicBezTo>
                    <a:pt x="837141" y="307510"/>
                    <a:pt x="838777" y="303705"/>
                    <a:pt x="838485" y="299796"/>
                  </a:cubicBezTo>
                  <a:cubicBezTo>
                    <a:pt x="838916" y="295831"/>
                    <a:pt x="837301" y="291919"/>
                    <a:pt x="834199" y="289413"/>
                  </a:cubicBezTo>
                  <a:cubicBezTo>
                    <a:pt x="830639" y="287197"/>
                    <a:pt x="826481" y="286132"/>
                    <a:pt x="822293" y="286365"/>
                  </a:cubicBezTo>
                  <a:lnTo>
                    <a:pt x="806387" y="286365"/>
                  </a:lnTo>
                  <a:lnTo>
                    <a:pt x="806387" y="313131"/>
                  </a:lnTo>
                  <a:close/>
                  <a:moveTo>
                    <a:pt x="869252" y="269983"/>
                  </a:moveTo>
                  <a:lnTo>
                    <a:pt x="888302" y="269983"/>
                  </a:lnTo>
                  <a:lnTo>
                    <a:pt x="888302" y="343706"/>
                  </a:lnTo>
                  <a:lnTo>
                    <a:pt x="929544" y="343706"/>
                  </a:lnTo>
                  <a:lnTo>
                    <a:pt x="929544" y="360089"/>
                  </a:lnTo>
                  <a:lnTo>
                    <a:pt x="868775" y="360089"/>
                  </a:lnTo>
                  <a:close/>
                  <a:moveTo>
                    <a:pt x="938403" y="269983"/>
                  </a:moveTo>
                  <a:lnTo>
                    <a:pt x="958024" y="269983"/>
                  </a:lnTo>
                  <a:lnTo>
                    <a:pt x="958024" y="360089"/>
                  </a:lnTo>
                  <a:lnTo>
                    <a:pt x="938308" y="360089"/>
                  </a:lnTo>
                  <a:close/>
                  <a:moveTo>
                    <a:pt x="1017651" y="361994"/>
                  </a:moveTo>
                  <a:cubicBezTo>
                    <a:pt x="1008806" y="362168"/>
                    <a:pt x="1000049" y="360207"/>
                    <a:pt x="992123" y="356279"/>
                  </a:cubicBezTo>
                  <a:cubicBezTo>
                    <a:pt x="984950" y="352626"/>
                    <a:pt x="978994" y="346967"/>
                    <a:pt x="974978" y="339991"/>
                  </a:cubicBezTo>
                  <a:cubicBezTo>
                    <a:pt x="966974" y="324351"/>
                    <a:pt x="966974" y="305816"/>
                    <a:pt x="974978" y="290176"/>
                  </a:cubicBezTo>
                  <a:cubicBezTo>
                    <a:pt x="978991" y="283174"/>
                    <a:pt x="984947" y="277485"/>
                    <a:pt x="992123" y="273793"/>
                  </a:cubicBezTo>
                  <a:cubicBezTo>
                    <a:pt x="1000049" y="269864"/>
                    <a:pt x="1008806" y="267904"/>
                    <a:pt x="1017651" y="268078"/>
                  </a:cubicBezTo>
                  <a:cubicBezTo>
                    <a:pt x="1023491" y="267994"/>
                    <a:pt x="1029319" y="268666"/>
                    <a:pt x="1034986" y="270078"/>
                  </a:cubicBezTo>
                  <a:cubicBezTo>
                    <a:pt x="1039916" y="271365"/>
                    <a:pt x="1044589" y="273492"/>
                    <a:pt x="1048797" y="276364"/>
                  </a:cubicBezTo>
                  <a:lnTo>
                    <a:pt x="1048798" y="295414"/>
                  </a:lnTo>
                  <a:cubicBezTo>
                    <a:pt x="1045025" y="292296"/>
                    <a:pt x="1040646" y="289993"/>
                    <a:pt x="1035939" y="288652"/>
                  </a:cubicBezTo>
                  <a:cubicBezTo>
                    <a:pt x="1030542" y="287169"/>
                    <a:pt x="1024962" y="286463"/>
                    <a:pt x="1019366" y="286556"/>
                  </a:cubicBezTo>
                  <a:cubicBezTo>
                    <a:pt x="1013980" y="286444"/>
                    <a:pt x="1008649" y="287654"/>
                    <a:pt x="1003840" y="290080"/>
                  </a:cubicBezTo>
                  <a:cubicBezTo>
                    <a:pt x="999304" y="292337"/>
                    <a:pt x="995504" y="295839"/>
                    <a:pt x="992886" y="300177"/>
                  </a:cubicBezTo>
                  <a:cubicBezTo>
                    <a:pt x="990134" y="304809"/>
                    <a:pt x="988747" y="310125"/>
                    <a:pt x="988885" y="315512"/>
                  </a:cubicBezTo>
                  <a:cubicBezTo>
                    <a:pt x="988766" y="320921"/>
                    <a:pt x="990047" y="326268"/>
                    <a:pt x="992600" y="331038"/>
                  </a:cubicBezTo>
                  <a:cubicBezTo>
                    <a:pt x="994994" y="335374"/>
                    <a:pt x="998603" y="338916"/>
                    <a:pt x="1002982" y="341230"/>
                  </a:cubicBezTo>
                  <a:cubicBezTo>
                    <a:pt x="1007730" y="343738"/>
                    <a:pt x="1013044" y="344985"/>
                    <a:pt x="1018412" y="344849"/>
                  </a:cubicBezTo>
                  <a:cubicBezTo>
                    <a:pt x="1023193" y="344948"/>
                    <a:pt x="1027938" y="344006"/>
                    <a:pt x="1032318" y="342087"/>
                  </a:cubicBezTo>
                  <a:lnTo>
                    <a:pt x="1032320" y="324275"/>
                  </a:lnTo>
                  <a:lnTo>
                    <a:pt x="1017746" y="324275"/>
                  </a:lnTo>
                  <a:lnTo>
                    <a:pt x="1017746" y="309797"/>
                  </a:lnTo>
                  <a:lnTo>
                    <a:pt x="1051274" y="309797"/>
                  </a:lnTo>
                  <a:lnTo>
                    <a:pt x="1051274" y="353231"/>
                  </a:lnTo>
                  <a:cubicBezTo>
                    <a:pt x="1041311" y="359474"/>
                    <a:pt x="1029681" y="362531"/>
                    <a:pt x="1017937" y="361994"/>
                  </a:cubicBezTo>
                  <a:close/>
                  <a:moveTo>
                    <a:pt x="1062228" y="269983"/>
                  </a:moveTo>
                  <a:lnTo>
                    <a:pt x="1081849" y="269983"/>
                  </a:lnTo>
                  <a:lnTo>
                    <a:pt x="1081849" y="360089"/>
                  </a:lnTo>
                  <a:lnTo>
                    <a:pt x="1062133" y="360089"/>
                  </a:lnTo>
                  <a:close/>
                  <a:moveTo>
                    <a:pt x="177069" y="268078"/>
                  </a:moveTo>
                  <a:lnTo>
                    <a:pt x="196119" y="268078"/>
                  </a:lnTo>
                  <a:lnTo>
                    <a:pt x="185833" y="293605"/>
                  </a:lnTo>
                  <a:lnTo>
                    <a:pt x="169164" y="293605"/>
                  </a:ln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17975998" y="126699"/>
              <a:ext cx="31413" cy="565428"/>
            </a:xfrm>
            <a:custGeom>
              <a:avLst/>
              <a:gdLst>
                <a:gd name="connsiteX0" fmla="*/ 14288 w 28575"/>
                <a:gd name="connsiteY0" fmla="*/ 14288 h 514350"/>
                <a:gd name="connsiteX1" fmla="*/ 14288 w 28575"/>
                <a:gd name="connsiteY1" fmla="*/ 505968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75" h="514350">
                  <a:moveTo>
                    <a:pt x="14288" y="14288"/>
                  </a:moveTo>
                  <a:lnTo>
                    <a:pt x="14288" y="505968"/>
                  </a:lnTo>
                </a:path>
              </a:pathLst>
            </a:custGeom>
            <a:ln w="19050" cap="flat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pPr algn="l" defTabSz="714421" rtl="0">
                <a:defRPr/>
              </a:pPr>
              <a:endParaRPr lang="ru-RU" sz="1024" kern="1200" dirty="0">
                <a:solidFill>
                  <a:prstClr val="black"/>
                </a:solidFill>
                <a:latin typeface="Arial" panose="020B0604020202020204"/>
                <a:cs typeface="+mn-cs"/>
              </a:endParaRPr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4205709" y="925056"/>
            <a:ext cx="2925801" cy="438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XXI </a:t>
            </a:r>
            <a:r>
              <a:rPr lang="en-US" sz="2250" b="1" dirty="0" err="1">
                <a:latin typeface="Arial" panose="020B0604020202020204" pitchFamily="34" charset="0"/>
                <a:cs typeface="Arial" panose="020B0604020202020204" pitchFamily="34" charset="0"/>
              </a:rPr>
              <a:t>asr</a:t>
            </a:r>
            <a:r>
              <a:rPr lang="en-US" sz="225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50" b="1" dirty="0" err="1">
                <a:latin typeface="Arial" panose="020B0604020202020204" pitchFamily="34" charset="0"/>
                <a:cs typeface="Arial" panose="020B0604020202020204" pitchFamily="34" charset="0"/>
              </a:rPr>
              <a:t>ko‘nikmalari</a:t>
            </a:r>
            <a:endParaRPr lang="ru-RU" sz="22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Process Here"/>
          <p:cNvSpPr txBox="1"/>
          <p:nvPr/>
        </p:nvSpPr>
        <p:spPr>
          <a:xfrm>
            <a:off x="1858417" y="1446501"/>
            <a:ext cx="2189706" cy="529291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  <p:txBody>
          <a:bodyPr wrap="square" lIns="33486" tIns="33486" rIns="33486" bIns="33486" anchor="ctr">
            <a:spAutoFit/>
          </a:bodyPr>
          <a:lstStyle>
            <a:lvl1pPr>
              <a:lnSpc>
                <a:spcPts val="5000"/>
              </a:lnSpc>
              <a:defRPr sz="5000" spc="50">
                <a:solidFill>
                  <a:srgbClr val="3A65F2"/>
                </a:solidFill>
                <a:latin typeface="Bebas Neue Bold"/>
                <a:ea typeface="Bebas Neue Bold"/>
                <a:cs typeface="Bebas Neue Bold"/>
                <a:sym typeface="Bebas Neue Bold"/>
              </a:defRPr>
            </a:lvl1pPr>
          </a:lstStyle>
          <a:p>
            <a:pPr algn="ctr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Raqamli</a:t>
            </a: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1500" b="1" spc="20" dirty="0" err="1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savodxonlik</a:t>
            </a:r>
            <a:endParaRPr lang="en-US" sz="1500" b="1" spc="20" dirty="0">
              <a:solidFill>
                <a:srgbClr val="16254A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algn="ctr">
              <a:lnSpc>
                <a:spcPct val="100000"/>
              </a:lnSpc>
              <a:defRPr>
                <a:solidFill>
                  <a:srgbClr val="656D78"/>
                </a:solidFill>
              </a:defRPr>
            </a:pPr>
            <a:r>
              <a:rPr lang="en-US" sz="1500" b="1" spc="20" dirty="0">
                <a:solidFill>
                  <a:srgbClr val="16254A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Digital Literacy </a:t>
            </a:r>
          </a:p>
        </p:txBody>
      </p:sp>
      <p:sp>
        <p:nvSpPr>
          <p:cNvPr id="5" name="AutoShape 2" descr="Picture background"/>
          <p:cNvSpPr>
            <a:spLocks noChangeAspect="1" noChangeArrowheads="1"/>
          </p:cNvSpPr>
          <p:nvPr/>
        </p:nvSpPr>
        <p:spPr bwMode="auto">
          <a:xfrm>
            <a:off x="145852" y="-127497"/>
            <a:ext cx="285750" cy="285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5725" tIns="42863" rIns="85725" bIns="42863" numCol="1" anchor="t" anchorCtr="0" compatLnSpc="1"/>
          <a:lstStyle/>
          <a:p>
            <a:endParaRPr lang="ru-RU" sz="1688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12828" t="17000" r="7931" b="20310"/>
          <a:stretch>
            <a:fillRect/>
          </a:stretch>
        </p:blipFill>
        <p:spPr>
          <a:xfrm>
            <a:off x="799326" y="1362542"/>
            <a:ext cx="759388" cy="6007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082" y="3880791"/>
            <a:ext cx="581040" cy="60419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/>
          <a:srcRect l="1" r="-2513" b="8370"/>
          <a:stretch>
            <a:fillRect/>
          </a:stretch>
        </p:blipFill>
        <p:spPr>
          <a:xfrm>
            <a:off x="6803588" y="3788340"/>
            <a:ext cx="762875" cy="729100"/>
          </a:xfrm>
          <a:prstGeom prst="rect">
            <a:avLst/>
          </a:prstGeom>
        </p:spPr>
      </p:pic>
      <p:pic>
        <p:nvPicPr>
          <p:cNvPr id="54" name="Graphic 2">
            <a:extLst>
              <a:ext uri="{FF2B5EF4-FFF2-40B4-BE49-F238E27FC236}">
                <a16:creationId xmlns:a16="http://schemas.microsoft.com/office/drawing/2014/main" xmlns="" id="{DC44F2E5-DAAD-4A8E-AF9F-B3D644C542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xmlns="" id="{D85DAF60-4435-4666-9400-948E0DF3817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:a16="http://schemas.microsoft.com/office/drawing/2014/main" xmlns="" id="{0641B176-208A-4154-B152-85086ECAE83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>
            <a:extLst>
              <a:ext uri="{FF2B5EF4-FFF2-40B4-BE49-F238E27FC236}">
                <a16:creationId xmlns:a16="http://schemas.microsoft.com/office/drawing/2014/main" xmlns="" id="{32FE5498-00CF-4DDC-8F06-45B12A289C05}"/>
              </a:ext>
            </a:extLst>
          </p:cNvPr>
          <p:cNvSpPr txBox="1">
            <a:spLocks/>
          </p:cNvSpPr>
          <p:nvPr/>
        </p:nvSpPr>
        <p:spPr>
          <a:xfrm>
            <a:off x="762000" y="1317625"/>
            <a:ext cx="9601200" cy="16498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0">
              <a:defRPr sz="1350" b="0" i="0">
                <a:solidFill>
                  <a:srgbClr val="262424"/>
                </a:solidFill>
                <a:latin typeface="Verdana"/>
                <a:ea typeface="+mn-ea"/>
                <a:cs typeface="Verdana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12700" marR="5080" algn="ctr">
              <a:lnSpc>
                <a:spcPct val="134300"/>
              </a:lnSpc>
              <a:spcBef>
                <a:spcPts val="100"/>
              </a:spcBef>
            </a:pPr>
            <a:r>
              <a:rPr lang="en-US" sz="2800" spc="-155" dirty="0">
                <a:latin typeface="Arial" panose="020B0604020202020204" pitchFamily="34" charset="0"/>
                <a:cs typeface="Arial" panose="020B0604020202020204" pitchFamily="34" charset="0"/>
              </a:rPr>
              <a:t>21-</a:t>
            </a:r>
            <a:r>
              <a:rPr lang="en-US" sz="2800" spc="-65" dirty="0">
                <a:latin typeface="Arial" panose="020B0604020202020204" pitchFamily="34" charset="0"/>
                <a:cs typeface="Arial" panose="020B0604020202020204" pitchFamily="34" charset="0"/>
              </a:rPr>
              <a:t>asr</a:t>
            </a:r>
            <a:r>
              <a:rPr lang="en-US" sz="2800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85" dirty="0" err="1">
                <a:latin typeface="Arial" panose="020B0604020202020204" pitchFamily="34" charset="0"/>
                <a:cs typeface="Arial" panose="020B0604020202020204" pitchFamily="34" charset="0"/>
              </a:rPr>
              <a:t>talablariga</a:t>
            </a:r>
            <a:r>
              <a:rPr lang="en-US" sz="2800" spc="-9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10" dirty="0" err="1"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28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70" dirty="0" err="1">
                <a:latin typeface="Arial" panose="020B0604020202020204" pitchFamily="34" charset="0"/>
                <a:cs typeface="Arial" panose="020B0604020202020204" pitchFamily="34" charset="0"/>
              </a:rPr>
              <a:t>beruvchi</a:t>
            </a:r>
            <a:r>
              <a:rPr lang="en-US" sz="28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90" dirty="0" err="1">
                <a:latin typeface="Arial" panose="020B0604020202020204" pitchFamily="34" charset="0"/>
                <a:cs typeface="Arial" panose="020B0604020202020204" pitchFamily="34" charset="0"/>
              </a:rPr>
              <a:t>ko‘nikmalarni</a:t>
            </a:r>
            <a:r>
              <a:rPr lang="en-US" sz="28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90" dirty="0" err="1">
                <a:latin typeface="Arial" panose="020B0604020202020204" pitchFamily="34" charset="0"/>
                <a:cs typeface="Arial" panose="020B0604020202020204" pitchFamily="34" charset="0"/>
              </a:rPr>
              <a:t>rivojlantirishda</a:t>
            </a:r>
            <a:r>
              <a:rPr lang="en-US" sz="28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60" dirty="0">
                <a:latin typeface="Arial" panose="020B0604020202020204" pitchFamily="34" charset="0"/>
                <a:cs typeface="Arial" panose="020B0604020202020204" pitchFamily="34" charset="0"/>
              </a:rPr>
              <a:t>BLUM </a:t>
            </a:r>
            <a:r>
              <a:rPr lang="en-US" sz="2800" spc="-90" dirty="0" err="1">
                <a:latin typeface="Arial" panose="020B0604020202020204" pitchFamily="34" charset="0"/>
                <a:cs typeface="Arial" panose="020B0604020202020204" pitchFamily="34" charset="0"/>
              </a:rPr>
              <a:t>taksonomiyasi</a:t>
            </a:r>
            <a:r>
              <a:rPr lang="en-US" sz="28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120" dirty="0" err="1">
                <a:latin typeface="Arial" panose="020B0604020202020204" pitchFamily="34" charset="0"/>
                <a:cs typeface="Arial" panose="020B0604020202020204" pitchFamily="34" charset="0"/>
              </a:rPr>
              <a:t>muhim</a:t>
            </a:r>
            <a:r>
              <a:rPr lang="en-US" sz="2800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80" dirty="0" err="1">
                <a:latin typeface="Arial" panose="020B0604020202020204" pitchFamily="34" charset="0"/>
                <a:cs typeface="Arial" panose="020B0604020202020204" pitchFamily="34" charset="0"/>
              </a:rPr>
              <a:t>rol</a:t>
            </a:r>
            <a:r>
              <a:rPr lang="en-US" sz="2800" spc="-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40" dirty="0" err="1">
                <a:latin typeface="Arial" panose="020B0604020202020204" pitchFamily="34" charset="0"/>
                <a:cs typeface="Arial" panose="020B0604020202020204" pitchFamily="34" charset="0"/>
              </a:rPr>
              <a:t>o‘ynaydi</a:t>
            </a:r>
            <a:r>
              <a:rPr lang="en-US" sz="2800" spc="-4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>
              <a:spcBef>
                <a:spcPts val="409"/>
              </a:spcBef>
            </a:pPr>
            <a:endParaRPr lang="en-US" sz="2800" spc="-4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xmlns="" id="{836BC5C2-B79F-4065-A7EE-DF973D70E6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BAE5A9AF-F0A8-4C98-98A1-458FF1F428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BF9E585-A51A-4A63-A46A-AF07EEEBBD0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  <p:pic>
        <p:nvPicPr>
          <p:cNvPr id="9" name="Picture 8" descr="A picture containing text, child, person, child&#10;&#10;Description automatically generated">
            <a:extLst>
              <a:ext uri="{FF2B5EF4-FFF2-40B4-BE49-F238E27FC236}">
                <a16:creationId xmlns:a16="http://schemas.microsoft.com/office/drawing/2014/main" xmlns="" id="{F98D5E63-3200-4D8E-85F4-6DE961B6AF3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2765425"/>
            <a:ext cx="4857671" cy="324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129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21375" y="754199"/>
            <a:ext cx="6392545" cy="44132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700" spc="-140" dirty="0"/>
              <a:t>Blum</a:t>
            </a:r>
            <a:r>
              <a:rPr sz="2700" spc="-260" dirty="0"/>
              <a:t> </a:t>
            </a:r>
            <a:r>
              <a:rPr lang="en-US" sz="2700" spc="-260" dirty="0" err="1"/>
              <a:t>t</a:t>
            </a:r>
            <a:r>
              <a:rPr sz="2700" spc="-95" dirty="0" err="1"/>
              <a:t>aksonomiyasi</a:t>
            </a:r>
            <a:r>
              <a:rPr sz="2700" spc="-254" dirty="0"/>
              <a:t> </a:t>
            </a:r>
            <a:r>
              <a:rPr sz="2700" spc="-45" dirty="0" err="1"/>
              <a:t>va</a:t>
            </a:r>
            <a:r>
              <a:rPr sz="2700" spc="-254" dirty="0"/>
              <a:t> </a:t>
            </a:r>
            <a:r>
              <a:rPr lang="en-US" sz="2700" spc="-254" dirty="0" err="1"/>
              <a:t>u</a:t>
            </a:r>
            <a:r>
              <a:rPr sz="2700" spc="-105" dirty="0" err="1"/>
              <a:t>ning</a:t>
            </a:r>
            <a:r>
              <a:rPr sz="2700" spc="-254" dirty="0"/>
              <a:t> </a:t>
            </a:r>
            <a:r>
              <a:rPr lang="en-US" sz="2700" spc="-254" dirty="0" err="1"/>
              <a:t>d</a:t>
            </a:r>
            <a:r>
              <a:rPr sz="2700" spc="-125" dirty="0" err="1"/>
              <a:t>arajalari</a:t>
            </a:r>
            <a:endParaRPr sz="2700" dirty="0"/>
          </a:p>
        </p:txBody>
      </p:sp>
      <p:grpSp>
        <p:nvGrpSpPr>
          <p:cNvPr id="3" name="object 3"/>
          <p:cNvGrpSpPr/>
          <p:nvPr/>
        </p:nvGrpSpPr>
        <p:grpSpPr>
          <a:xfrm>
            <a:off x="2206138" y="1089293"/>
            <a:ext cx="691515" cy="808355"/>
            <a:chOff x="2206138" y="1089293"/>
            <a:chExt cx="691515" cy="808355"/>
          </a:xfrm>
        </p:grpSpPr>
        <p:sp>
          <p:nvSpPr>
            <p:cNvPr id="4" name="object 4"/>
            <p:cNvSpPr/>
            <p:nvPr/>
          </p:nvSpPr>
          <p:spPr>
            <a:xfrm>
              <a:off x="2210583" y="1093738"/>
              <a:ext cx="682625" cy="799465"/>
            </a:xfrm>
            <a:custGeom>
              <a:avLst/>
              <a:gdLst/>
              <a:ahLst/>
              <a:cxnLst/>
              <a:rect l="l" t="t" r="r" b="b"/>
              <a:pathLst>
                <a:path w="682625" h="799464">
                  <a:moveTo>
                    <a:pt x="341194" y="0"/>
                  </a:moveTo>
                  <a:lnTo>
                    <a:pt x="0" y="798880"/>
                  </a:lnTo>
                  <a:lnTo>
                    <a:pt x="682379" y="798880"/>
                  </a:lnTo>
                  <a:lnTo>
                    <a:pt x="341194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2210583" y="1093738"/>
              <a:ext cx="682625" cy="799465"/>
            </a:xfrm>
            <a:custGeom>
              <a:avLst/>
              <a:gdLst/>
              <a:ahLst/>
              <a:cxnLst/>
              <a:rect l="l" t="t" r="r" b="b"/>
              <a:pathLst>
                <a:path w="682625" h="799464">
                  <a:moveTo>
                    <a:pt x="341194" y="0"/>
                  </a:moveTo>
                  <a:lnTo>
                    <a:pt x="682379" y="798880"/>
                  </a:lnTo>
                  <a:lnTo>
                    <a:pt x="0" y="798880"/>
                  </a:lnTo>
                  <a:lnTo>
                    <a:pt x="341194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2505742" y="1462306"/>
            <a:ext cx="100330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33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020358" y="1215829"/>
            <a:ext cx="5903900" cy="56105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Yangicha</a:t>
            </a:r>
            <a:r>
              <a:rPr sz="14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oyalar</a:t>
            </a:r>
            <a:r>
              <a:rPr sz="14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yaratish,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sz="14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mahsulotlar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 </a:t>
            </a:r>
            <a:r>
              <a:rPr sz="14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867233" y="1906339"/>
            <a:ext cx="6852284" cy="822960"/>
            <a:chOff x="1867233" y="1906339"/>
            <a:chExt cx="6852284" cy="822960"/>
          </a:xfrm>
        </p:grpSpPr>
        <p:sp>
          <p:nvSpPr>
            <p:cNvPr id="9" name="object 9"/>
            <p:cNvSpPr/>
            <p:nvPr/>
          </p:nvSpPr>
          <p:spPr>
            <a:xfrm>
              <a:off x="2926905" y="1906339"/>
              <a:ext cx="5792470" cy="8255"/>
            </a:xfrm>
            <a:custGeom>
              <a:avLst/>
              <a:gdLst/>
              <a:ahLst/>
              <a:cxnLst/>
              <a:rect l="l" t="t" r="r" b="b"/>
              <a:pathLst>
                <a:path w="5792470" h="8255">
                  <a:moveTo>
                    <a:pt x="5786614" y="0"/>
                  </a:moveTo>
                  <a:lnTo>
                    <a:pt x="5576" y="0"/>
                  </a:lnTo>
                  <a:lnTo>
                    <a:pt x="3758" y="369"/>
                  </a:lnTo>
                  <a:lnTo>
                    <a:pt x="749" y="1879"/>
                  </a:lnTo>
                  <a:lnTo>
                    <a:pt x="0" y="2793"/>
                  </a:lnTo>
                  <a:lnTo>
                    <a:pt x="0" y="3851"/>
                  </a:lnTo>
                  <a:lnTo>
                    <a:pt x="0" y="4919"/>
                  </a:lnTo>
                  <a:lnTo>
                    <a:pt x="749" y="5823"/>
                  </a:lnTo>
                  <a:lnTo>
                    <a:pt x="3758" y="7322"/>
                  </a:lnTo>
                  <a:lnTo>
                    <a:pt x="5576" y="7702"/>
                  </a:lnTo>
                  <a:lnTo>
                    <a:pt x="5786614" y="7702"/>
                  </a:lnTo>
                  <a:lnTo>
                    <a:pt x="5788432" y="7322"/>
                  </a:lnTo>
                  <a:lnTo>
                    <a:pt x="5791441" y="5823"/>
                  </a:lnTo>
                  <a:lnTo>
                    <a:pt x="5792191" y="4919"/>
                  </a:lnTo>
                  <a:lnTo>
                    <a:pt x="5792191" y="2793"/>
                  </a:lnTo>
                  <a:lnTo>
                    <a:pt x="5791441" y="1879"/>
                  </a:lnTo>
                  <a:lnTo>
                    <a:pt x="5788432" y="369"/>
                  </a:lnTo>
                  <a:lnTo>
                    <a:pt x="5786614" y="0"/>
                  </a:lnTo>
                  <a:close/>
                </a:path>
              </a:pathLst>
            </a:custGeom>
            <a:solidFill>
              <a:srgbClr val="BFC1D7"/>
            </a:solidFill>
          </p:spPr>
          <p:txBody>
            <a:bodyPr wrap="square" lIns="0" tIns="0" rIns="0" bIns="0" rtlCol="0"/>
            <a:lstStyle/>
            <a:p>
              <a:endParaRPr sz="1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1871678" y="1925595"/>
              <a:ext cx="1365250" cy="799465"/>
            </a:xfrm>
            <a:custGeom>
              <a:avLst/>
              <a:gdLst/>
              <a:ahLst/>
              <a:cxnLst/>
              <a:rect l="l" t="t" r="r" b="b"/>
              <a:pathLst>
                <a:path w="1365250" h="799464">
                  <a:moveTo>
                    <a:pt x="1027117" y="0"/>
                  </a:moveTo>
                  <a:lnTo>
                    <a:pt x="337775" y="0"/>
                  </a:lnTo>
                  <a:lnTo>
                    <a:pt x="0" y="798880"/>
                  </a:lnTo>
                  <a:lnTo>
                    <a:pt x="1364882" y="798880"/>
                  </a:lnTo>
                  <a:lnTo>
                    <a:pt x="102711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1871678" y="1925595"/>
              <a:ext cx="1365250" cy="799465"/>
            </a:xfrm>
            <a:custGeom>
              <a:avLst/>
              <a:gdLst/>
              <a:ahLst/>
              <a:cxnLst/>
              <a:rect l="l" t="t" r="r" b="b"/>
              <a:pathLst>
                <a:path w="1365250" h="799464">
                  <a:moveTo>
                    <a:pt x="337775" y="0"/>
                  </a:moveTo>
                  <a:lnTo>
                    <a:pt x="1027117" y="0"/>
                  </a:lnTo>
                  <a:lnTo>
                    <a:pt x="1364882" y="798880"/>
                  </a:lnTo>
                  <a:lnTo>
                    <a:pt x="0" y="798880"/>
                  </a:lnTo>
                  <a:lnTo>
                    <a:pt x="337775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2488530" y="2201734"/>
            <a:ext cx="134620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61667" y="2047687"/>
            <a:ext cx="5114925" cy="56105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oyalarni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baholash,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mezonlarni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</a:t>
            </a:r>
            <a:r>
              <a:rPr lang="en-US" sz="1400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1528329" y="2738196"/>
            <a:ext cx="7198995" cy="822960"/>
            <a:chOff x="1528329" y="2738196"/>
            <a:chExt cx="7198995" cy="822960"/>
          </a:xfrm>
        </p:grpSpPr>
        <p:sp>
          <p:nvSpPr>
            <p:cNvPr id="15" name="object 15"/>
            <p:cNvSpPr/>
            <p:nvPr/>
          </p:nvSpPr>
          <p:spPr>
            <a:xfrm>
              <a:off x="3273512" y="2738196"/>
              <a:ext cx="5453380" cy="8255"/>
            </a:xfrm>
            <a:custGeom>
              <a:avLst/>
              <a:gdLst/>
              <a:ahLst/>
              <a:cxnLst/>
              <a:rect l="l" t="t" r="r" b="b"/>
              <a:pathLst>
                <a:path w="5453380" h="8255">
                  <a:moveTo>
                    <a:pt x="5447710" y="0"/>
                  </a:moveTo>
                  <a:lnTo>
                    <a:pt x="5576" y="0"/>
                  </a:lnTo>
                  <a:lnTo>
                    <a:pt x="3758" y="369"/>
                  </a:lnTo>
                  <a:lnTo>
                    <a:pt x="749" y="1879"/>
                  </a:lnTo>
                  <a:lnTo>
                    <a:pt x="0" y="2793"/>
                  </a:lnTo>
                  <a:lnTo>
                    <a:pt x="0" y="3851"/>
                  </a:lnTo>
                  <a:lnTo>
                    <a:pt x="0" y="4919"/>
                  </a:lnTo>
                  <a:lnTo>
                    <a:pt x="749" y="5823"/>
                  </a:lnTo>
                  <a:lnTo>
                    <a:pt x="3758" y="7322"/>
                  </a:lnTo>
                  <a:lnTo>
                    <a:pt x="5576" y="7702"/>
                  </a:lnTo>
                  <a:lnTo>
                    <a:pt x="5447710" y="7702"/>
                  </a:lnTo>
                  <a:lnTo>
                    <a:pt x="5449527" y="7322"/>
                  </a:lnTo>
                  <a:lnTo>
                    <a:pt x="5452536" y="5823"/>
                  </a:lnTo>
                  <a:lnTo>
                    <a:pt x="5453286" y="4919"/>
                  </a:lnTo>
                  <a:lnTo>
                    <a:pt x="5453286" y="2793"/>
                  </a:lnTo>
                  <a:lnTo>
                    <a:pt x="5452536" y="1879"/>
                  </a:lnTo>
                  <a:lnTo>
                    <a:pt x="5449527" y="369"/>
                  </a:lnTo>
                  <a:lnTo>
                    <a:pt x="5447710" y="0"/>
                  </a:lnTo>
                  <a:close/>
                </a:path>
              </a:pathLst>
            </a:custGeom>
            <a:solidFill>
              <a:srgbClr val="BFC1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532774" y="2757452"/>
              <a:ext cx="2047875" cy="799465"/>
            </a:xfrm>
            <a:custGeom>
              <a:avLst/>
              <a:gdLst/>
              <a:ahLst/>
              <a:cxnLst/>
              <a:rect l="l" t="t" r="r" b="b"/>
              <a:pathLst>
                <a:path w="2047875" h="799464">
                  <a:moveTo>
                    <a:pt x="1713050" y="0"/>
                  </a:moveTo>
                  <a:lnTo>
                    <a:pt x="334334" y="0"/>
                  </a:lnTo>
                  <a:lnTo>
                    <a:pt x="0" y="798880"/>
                  </a:lnTo>
                  <a:lnTo>
                    <a:pt x="2047385" y="798880"/>
                  </a:lnTo>
                  <a:lnTo>
                    <a:pt x="171305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532774" y="2757452"/>
              <a:ext cx="2047875" cy="799465"/>
            </a:xfrm>
            <a:custGeom>
              <a:avLst/>
              <a:gdLst/>
              <a:ahLst/>
              <a:cxnLst/>
              <a:rect l="l" t="t" r="r" b="b"/>
              <a:pathLst>
                <a:path w="2047875" h="799464">
                  <a:moveTo>
                    <a:pt x="334334" y="0"/>
                  </a:moveTo>
                  <a:lnTo>
                    <a:pt x="1713050" y="0"/>
                  </a:lnTo>
                  <a:lnTo>
                    <a:pt x="2047385" y="798880"/>
                  </a:lnTo>
                  <a:lnTo>
                    <a:pt x="0" y="798880"/>
                  </a:lnTo>
                  <a:lnTo>
                    <a:pt x="334334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2487082" y="3033592"/>
            <a:ext cx="137795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702857" y="2879544"/>
            <a:ext cx="5669743" cy="56105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sz="1400" b="1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</a:t>
            </a:r>
            <a:r>
              <a:rPr lang="en-US"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lumotlarni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qismlarga</a:t>
            </a:r>
            <a:r>
              <a:rPr sz="14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ajratish,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40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zaro</a:t>
            </a:r>
            <a:r>
              <a:rPr sz="14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</a:t>
            </a:r>
            <a:r>
              <a:rPr lang="en-US" sz="14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liqlikni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1181721" y="3570054"/>
            <a:ext cx="7545705" cy="822960"/>
            <a:chOff x="1181721" y="3570054"/>
            <a:chExt cx="7545705" cy="822960"/>
          </a:xfrm>
        </p:grpSpPr>
        <p:sp>
          <p:nvSpPr>
            <p:cNvPr id="21" name="object 21"/>
            <p:cNvSpPr/>
            <p:nvPr/>
          </p:nvSpPr>
          <p:spPr>
            <a:xfrm>
              <a:off x="3612417" y="3570054"/>
              <a:ext cx="5114925" cy="8255"/>
            </a:xfrm>
            <a:custGeom>
              <a:avLst/>
              <a:gdLst/>
              <a:ahLst/>
              <a:cxnLst/>
              <a:rect l="l" t="t" r="r" b="b"/>
              <a:pathLst>
                <a:path w="5114925" h="8254">
                  <a:moveTo>
                    <a:pt x="5108805" y="0"/>
                  </a:moveTo>
                  <a:lnTo>
                    <a:pt x="5576" y="0"/>
                  </a:lnTo>
                  <a:lnTo>
                    <a:pt x="3758" y="369"/>
                  </a:lnTo>
                  <a:lnTo>
                    <a:pt x="749" y="1879"/>
                  </a:lnTo>
                  <a:lnTo>
                    <a:pt x="0" y="2793"/>
                  </a:lnTo>
                  <a:lnTo>
                    <a:pt x="0" y="3851"/>
                  </a:lnTo>
                  <a:lnTo>
                    <a:pt x="0" y="4919"/>
                  </a:lnTo>
                  <a:lnTo>
                    <a:pt x="749" y="5823"/>
                  </a:lnTo>
                  <a:lnTo>
                    <a:pt x="3758" y="7322"/>
                  </a:lnTo>
                  <a:lnTo>
                    <a:pt x="5576" y="7702"/>
                  </a:lnTo>
                  <a:lnTo>
                    <a:pt x="5108805" y="7702"/>
                  </a:lnTo>
                  <a:lnTo>
                    <a:pt x="5110623" y="7322"/>
                  </a:lnTo>
                  <a:lnTo>
                    <a:pt x="5113632" y="5823"/>
                  </a:lnTo>
                  <a:lnTo>
                    <a:pt x="5114381" y="4919"/>
                  </a:lnTo>
                  <a:lnTo>
                    <a:pt x="5114381" y="2793"/>
                  </a:lnTo>
                  <a:lnTo>
                    <a:pt x="5113632" y="1879"/>
                  </a:lnTo>
                  <a:lnTo>
                    <a:pt x="5110623" y="369"/>
                  </a:lnTo>
                  <a:lnTo>
                    <a:pt x="5108805" y="0"/>
                  </a:lnTo>
                  <a:close/>
                </a:path>
              </a:pathLst>
            </a:custGeom>
            <a:solidFill>
              <a:srgbClr val="BFC1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186166" y="3589310"/>
              <a:ext cx="2729865" cy="799465"/>
            </a:xfrm>
            <a:custGeom>
              <a:avLst/>
              <a:gdLst/>
              <a:ahLst/>
              <a:cxnLst/>
              <a:rect l="l" t="t" r="r" b="b"/>
              <a:pathLst>
                <a:path w="2729865" h="799464">
                  <a:moveTo>
                    <a:pt x="2398891" y="0"/>
                  </a:moveTo>
                  <a:lnTo>
                    <a:pt x="330884" y="0"/>
                  </a:lnTo>
                  <a:lnTo>
                    <a:pt x="0" y="798880"/>
                  </a:lnTo>
                  <a:lnTo>
                    <a:pt x="2729775" y="798880"/>
                  </a:lnTo>
                  <a:lnTo>
                    <a:pt x="2398891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1186166" y="3589310"/>
              <a:ext cx="2729865" cy="799465"/>
            </a:xfrm>
            <a:custGeom>
              <a:avLst/>
              <a:gdLst/>
              <a:ahLst/>
              <a:cxnLst/>
              <a:rect l="l" t="t" r="r" b="b"/>
              <a:pathLst>
                <a:path w="2729865" h="799464">
                  <a:moveTo>
                    <a:pt x="330884" y="0"/>
                  </a:moveTo>
                  <a:lnTo>
                    <a:pt x="2398891" y="0"/>
                  </a:lnTo>
                  <a:lnTo>
                    <a:pt x="2729775" y="798880"/>
                  </a:lnTo>
                  <a:lnTo>
                    <a:pt x="0" y="798880"/>
                  </a:lnTo>
                  <a:lnTo>
                    <a:pt x="330884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2484432" y="3865449"/>
            <a:ext cx="142875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044040" y="3711401"/>
            <a:ext cx="4566559" cy="56105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Qo'llash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rganilgan</a:t>
            </a:r>
            <a:r>
              <a:rPr sz="14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sz="14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amaliyotga</a:t>
            </a:r>
            <a:r>
              <a:rPr sz="14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tatbiq</a:t>
            </a:r>
            <a:r>
              <a:rPr sz="14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842817" y="4401911"/>
            <a:ext cx="7876540" cy="830580"/>
            <a:chOff x="842817" y="4401911"/>
            <a:chExt cx="7876540" cy="830580"/>
          </a:xfrm>
        </p:grpSpPr>
        <p:sp>
          <p:nvSpPr>
            <p:cNvPr id="27" name="object 27"/>
            <p:cNvSpPr/>
            <p:nvPr/>
          </p:nvSpPr>
          <p:spPr>
            <a:xfrm>
              <a:off x="3951322" y="4401911"/>
              <a:ext cx="4768215" cy="8255"/>
            </a:xfrm>
            <a:custGeom>
              <a:avLst/>
              <a:gdLst/>
              <a:ahLst/>
              <a:cxnLst/>
              <a:rect l="l" t="t" r="r" b="b"/>
              <a:pathLst>
                <a:path w="4768215" h="8254">
                  <a:moveTo>
                    <a:pt x="4762198" y="0"/>
                  </a:moveTo>
                  <a:lnTo>
                    <a:pt x="5576" y="0"/>
                  </a:lnTo>
                  <a:lnTo>
                    <a:pt x="3758" y="369"/>
                  </a:lnTo>
                  <a:lnTo>
                    <a:pt x="749" y="1879"/>
                  </a:lnTo>
                  <a:lnTo>
                    <a:pt x="0" y="2793"/>
                  </a:lnTo>
                  <a:lnTo>
                    <a:pt x="0" y="3851"/>
                  </a:lnTo>
                  <a:lnTo>
                    <a:pt x="0" y="4919"/>
                  </a:lnTo>
                  <a:lnTo>
                    <a:pt x="749" y="5823"/>
                  </a:lnTo>
                  <a:lnTo>
                    <a:pt x="3758" y="7322"/>
                  </a:lnTo>
                  <a:lnTo>
                    <a:pt x="5576" y="7702"/>
                  </a:lnTo>
                  <a:lnTo>
                    <a:pt x="4762198" y="7702"/>
                  </a:lnTo>
                  <a:lnTo>
                    <a:pt x="4764015" y="7322"/>
                  </a:lnTo>
                  <a:lnTo>
                    <a:pt x="4767024" y="5823"/>
                  </a:lnTo>
                  <a:lnTo>
                    <a:pt x="4767774" y="4919"/>
                  </a:lnTo>
                  <a:lnTo>
                    <a:pt x="4767774" y="2793"/>
                  </a:lnTo>
                  <a:lnTo>
                    <a:pt x="4767024" y="1879"/>
                  </a:lnTo>
                  <a:lnTo>
                    <a:pt x="4764015" y="369"/>
                  </a:lnTo>
                  <a:lnTo>
                    <a:pt x="4762198" y="0"/>
                  </a:lnTo>
                  <a:close/>
                </a:path>
              </a:pathLst>
            </a:custGeom>
            <a:solidFill>
              <a:srgbClr val="BFC1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47262" y="4428869"/>
              <a:ext cx="3412490" cy="799465"/>
            </a:xfrm>
            <a:custGeom>
              <a:avLst/>
              <a:gdLst/>
              <a:ahLst/>
              <a:cxnLst/>
              <a:rect l="l" t="t" r="r" b="b"/>
              <a:pathLst>
                <a:path w="3412490" h="799464">
                  <a:moveTo>
                    <a:pt x="3084834" y="0"/>
                  </a:moveTo>
                  <a:lnTo>
                    <a:pt x="327443" y="0"/>
                  </a:lnTo>
                  <a:lnTo>
                    <a:pt x="0" y="798880"/>
                  </a:lnTo>
                  <a:lnTo>
                    <a:pt x="3412278" y="798880"/>
                  </a:lnTo>
                  <a:lnTo>
                    <a:pt x="3084834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47262" y="4428869"/>
              <a:ext cx="3412490" cy="799465"/>
            </a:xfrm>
            <a:custGeom>
              <a:avLst/>
              <a:gdLst/>
              <a:ahLst/>
              <a:cxnLst/>
              <a:rect l="l" t="t" r="r" b="b"/>
              <a:pathLst>
                <a:path w="3412490" h="799464">
                  <a:moveTo>
                    <a:pt x="327443" y="0"/>
                  </a:moveTo>
                  <a:lnTo>
                    <a:pt x="3084834" y="0"/>
                  </a:lnTo>
                  <a:lnTo>
                    <a:pt x="3412278" y="798880"/>
                  </a:lnTo>
                  <a:lnTo>
                    <a:pt x="0" y="798880"/>
                  </a:lnTo>
                  <a:lnTo>
                    <a:pt x="327443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2489126" y="4697306"/>
            <a:ext cx="133350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385360" y="4550962"/>
            <a:ext cx="4555514" cy="572052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</a:t>
            </a:r>
            <a:r>
              <a:rPr lang="en-US"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'</a:t>
            </a: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lumotni</a:t>
            </a:r>
            <a:r>
              <a:rPr sz="1400" spc="-4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talqin</a:t>
            </a:r>
            <a:r>
              <a:rPr sz="14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qilish,</a:t>
            </a:r>
            <a:r>
              <a:rPr sz="14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tushunchalarni</a:t>
            </a:r>
            <a:r>
              <a:rPr sz="14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4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4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zlashtirish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503912" y="5241471"/>
            <a:ext cx="8223250" cy="822960"/>
            <a:chOff x="503912" y="5241471"/>
            <a:chExt cx="8223250" cy="822960"/>
          </a:xfrm>
        </p:grpSpPr>
        <p:sp>
          <p:nvSpPr>
            <p:cNvPr id="33" name="object 33"/>
            <p:cNvSpPr/>
            <p:nvPr/>
          </p:nvSpPr>
          <p:spPr>
            <a:xfrm>
              <a:off x="4297929" y="5241471"/>
              <a:ext cx="4429125" cy="8255"/>
            </a:xfrm>
            <a:custGeom>
              <a:avLst/>
              <a:gdLst/>
              <a:ahLst/>
              <a:cxnLst/>
              <a:rect l="l" t="t" r="r" b="b"/>
              <a:pathLst>
                <a:path w="4429125" h="8254">
                  <a:moveTo>
                    <a:pt x="4423293" y="0"/>
                  </a:moveTo>
                  <a:lnTo>
                    <a:pt x="5576" y="0"/>
                  </a:lnTo>
                  <a:lnTo>
                    <a:pt x="3758" y="369"/>
                  </a:lnTo>
                  <a:lnTo>
                    <a:pt x="749" y="1879"/>
                  </a:lnTo>
                  <a:lnTo>
                    <a:pt x="0" y="2793"/>
                  </a:lnTo>
                  <a:lnTo>
                    <a:pt x="0" y="3851"/>
                  </a:lnTo>
                  <a:lnTo>
                    <a:pt x="0" y="4919"/>
                  </a:lnTo>
                  <a:lnTo>
                    <a:pt x="749" y="5823"/>
                  </a:lnTo>
                  <a:lnTo>
                    <a:pt x="3758" y="7322"/>
                  </a:lnTo>
                  <a:lnTo>
                    <a:pt x="5576" y="7702"/>
                  </a:lnTo>
                  <a:lnTo>
                    <a:pt x="4423293" y="7702"/>
                  </a:lnTo>
                  <a:lnTo>
                    <a:pt x="4425111" y="7322"/>
                  </a:lnTo>
                  <a:lnTo>
                    <a:pt x="4428120" y="5823"/>
                  </a:lnTo>
                  <a:lnTo>
                    <a:pt x="4428869" y="4919"/>
                  </a:lnTo>
                  <a:lnTo>
                    <a:pt x="4428869" y="2793"/>
                  </a:lnTo>
                  <a:lnTo>
                    <a:pt x="4428120" y="1879"/>
                  </a:lnTo>
                  <a:lnTo>
                    <a:pt x="4425111" y="369"/>
                  </a:lnTo>
                  <a:lnTo>
                    <a:pt x="4423293" y="0"/>
                  </a:lnTo>
                  <a:close/>
                </a:path>
              </a:pathLst>
            </a:custGeom>
            <a:solidFill>
              <a:srgbClr val="BFC1D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508357" y="5260727"/>
              <a:ext cx="4095115" cy="799465"/>
            </a:xfrm>
            <a:custGeom>
              <a:avLst/>
              <a:gdLst/>
              <a:ahLst/>
              <a:cxnLst/>
              <a:rect l="l" t="t" r="r" b="b"/>
              <a:pathLst>
                <a:path w="4095115" h="799464">
                  <a:moveTo>
                    <a:pt x="3770778" y="0"/>
                  </a:moveTo>
                  <a:lnTo>
                    <a:pt x="323997" y="0"/>
                  </a:lnTo>
                  <a:lnTo>
                    <a:pt x="0" y="798881"/>
                  </a:lnTo>
                  <a:lnTo>
                    <a:pt x="4094781" y="798881"/>
                  </a:lnTo>
                  <a:lnTo>
                    <a:pt x="3770778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08357" y="5260727"/>
              <a:ext cx="4095115" cy="799465"/>
            </a:xfrm>
            <a:custGeom>
              <a:avLst/>
              <a:gdLst/>
              <a:ahLst/>
              <a:cxnLst/>
              <a:rect l="l" t="t" r="r" b="b"/>
              <a:pathLst>
                <a:path w="4095115" h="799464">
                  <a:moveTo>
                    <a:pt x="323997" y="0"/>
                  </a:moveTo>
                  <a:lnTo>
                    <a:pt x="3770778" y="0"/>
                  </a:lnTo>
                  <a:lnTo>
                    <a:pt x="4094781" y="798881"/>
                  </a:lnTo>
                  <a:lnTo>
                    <a:pt x="0" y="798881"/>
                  </a:lnTo>
                  <a:lnTo>
                    <a:pt x="323997" y="0"/>
                  </a:lnTo>
                  <a:close/>
                </a:path>
              </a:pathLst>
            </a:custGeom>
            <a:ln w="866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2486723" y="5536867"/>
            <a:ext cx="138430" cy="23019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726555" y="5382819"/>
            <a:ext cx="4646045" cy="561051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sz="1400" b="1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Eslab</a:t>
            </a:r>
            <a:r>
              <a:rPr sz="1400" b="1" spc="-1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spc="-1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14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</a:t>
            </a:r>
            <a:r>
              <a:rPr lang="en-US"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'</a:t>
            </a:r>
            <a:r>
              <a:rPr sz="14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lumotni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xotirada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saqlash,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qayta</a:t>
            </a:r>
            <a:r>
              <a:rPr sz="14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4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endParaRPr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9" name="Graphic 2">
            <a:extLst>
              <a:ext uri="{FF2B5EF4-FFF2-40B4-BE49-F238E27FC236}">
                <a16:creationId xmlns:a16="http://schemas.microsoft.com/office/drawing/2014/main" xmlns="" id="{8783E881-43F2-4069-87DC-16F28ED4A1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66D5D318-B190-4C0A-8C20-9FCB3F8581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52A19C04-6DD4-4201-801C-AEA4F39CA14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19200" y="1698625"/>
            <a:ext cx="9518650" cy="44691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800" spc="-140" dirty="0" err="1">
                <a:latin typeface="Arial" panose="020B0604020202020204" pitchFamily="34" charset="0"/>
                <a:cs typeface="Arial" panose="020B0604020202020204" pitchFamily="34" charset="0"/>
              </a:rPr>
              <a:t>Bilish</a:t>
            </a:r>
            <a:r>
              <a:rPr sz="2800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5" dirty="0" err="1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sz="2800" spc="-185" dirty="0" err="1">
                <a:latin typeface="Arial" panose="020B0604020202020204" pitchFamily="34" charset="0"/>
                <a:cs typeface="Arial" panose="020B0604020202020204" pitchFamily="34" charset="0"/>
              </a:rPr>
              <a:t>arajasi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sz="2800"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95" dirty="0" err="1">
                <a:latin typeface="Arial" panose="020B0604020202020204" pitchFamily="34" charset="0"/>
                <a:cs typeface="Arial" panose="020B0604020202020204" pitchFamily="34" charset="0"/>
              </a:rPr>
              <a:t>Eslab</a:t>
            </a:r>
            <a:r>
              <a:rPr sz="2800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5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2800" spc="-10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r>
              <a:rPr sz="2800" spc="-1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800" spc="-4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445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sz="2800" spc="-114" dirty="0" err="1">
                <a:latin typeface="Arial" panose="020B0604020202020204" pitchFamily="34" charset="0"/>
                <a:cs typeface="Arial" panose="020B0604020202020204" pitchFamily="34" charset="0"/>
              </a:rPr>
              <a:t>ushunish</a:t>
            </a:r>
            <a:r>
              <a:rPr sz="2800" spc="-114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800" spc="-4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45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2800" spc="-20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800" spc="-20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2800" spc="-20" dirty="0" err="1">
                <a:latin typeface="Arial" panose="020B0604020202020204" pitchFamily="34" charset="0"/>
                <a:cs typeface="Arial" panose="020B0604020202020204" pitchFamily="34" charset="0"/>
              </a:rPr>
              <a:t>lash</a:t>
            </a:r>
            <a:endParaRPr sz="2800" spc="-2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87375" y="3116262"/>
            <a:ext cx="3032125" cy="1508746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40" dirty="0" err="1">
                <a:latin typeface="Arial" panose="020B0604020202020204" pitchFamily="34" charset="0"/>
                <a:cs typeface="Arial" panose="020B0604020202020204" pitchFamily="34" charset="0"/>
              </a:rPr>
              <a:t>Eslab</a:t>
            </a:r>
            <a:r>
              <a:rPr b="1" spc="-1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4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b="1" spc="-10" dirty="0" err="1"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1065"/>
              </a:spcBef>
            </a:pPr>
            <a:r>
              <a:rPr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Asoslarni,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faktlarni,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sanalarni,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ta'riflarni eslab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qolish,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takrorlash.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145851" y="3116262"/>
            <a:ext cx="2771775" cy="1508746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10" dirty="0"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1065"/>
              </a:spcBef>
            </a:pP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Ma'lumotni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tushuntirish,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3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</a:t>
            </a:r>
            <a:r>
              <a:rPr lang="en-US" spc="-3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3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zlari</a:t>
            </a:r>
            <a:r>
              <a:rPr spc="-3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bayon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qilish,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misollar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keltirish.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04340" y="3116262"/>
            <a:ext cx="3109595" cy="1508746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10" dirty="0" err="1">
                <a:latin typeface="Arial" panose="020B0604020202020204" pitchFamily="34" charset="0"/>
                <a:cs typeface="Arial" panose="020B0604020202020204" pitchFamily="34" charset="0"/>
              </a:rPr>
              <a:t>Qo</a:t>
            </a:r>
            <a:r>
              <a:rPr lang="en-US" b="1" spc="-10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b="1" spc="-10" dirty="0" err="1">
                <a:latin typeface="Arial" panose="020B0604020202020204" pitchFamily="34" charset="0"/>
                <a:cs typeface="Arial" panose="020B0604020202020204" pitchFamily="34" charset="0"/>
              </a:rPr>
              <a:t>llash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1065"/>
              </a:spcBef>
            </a:pPr>
            <a:r>
              <a:rPr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rganilgan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bilimlarni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vaziyatlarda</a:t>
            </a:r>
            <a:r>
              <a:rPr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</a:t>
            </a:r>
            <a:r>
              <a:rPr lang="en-US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llash</a:t>
            </a:r>
            <a:r>
              <a:rPr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amaliyotga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tatbiq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xmlns="" id="{8B480193-AAFA-46BD-B73C-71E31FA063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C55525F-461D-45BE-87A1-C962CF1117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7371283-5375-45F4-917B-3A856FD514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86460" y="832557"/>
            <a:ext cx="10255250" cy="975908"/>
          </a:xfrm>
          <a:prstGeom prst="rect">
            <a:avLst/>
          </a:prstGeom>
        </p:spPr>
        <p:txBody>
          <a:bodyPr vert="horz" wrap="square" lIns="0" tIns="5397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800" spc="-85" dirty="0" err="1">
                <a:latin typeface="Arial" panose="020B0604020202020204" pitchFamily="34" charset="0"/>
                <a:cs typeface="Arial" panose="020B0604020202020204" pitchFamily="34" charset="0"/>
              </a:rPr>
              <a:t>Anglash</a:t>
            </a:r>
            <a:r>
              <a:rPr sz="2800"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0" dirty="0" err="1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sz="2800" spc="-185" dirty="0" err="1">
                <a:latin typeface="Arial" panose="020B0604020202020204" pitchFamily="34" charset="0"/>
                <a:cs typeface="Arial" panose="020B0604020202020204" pitchFamily="34" charset="0"/>
              </a:rPr>
              <a:t>arajasi</a:t>
            </a:r>
            <a:r>
              <a:rPr sz="2800" spc="-185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sz="2800" spc="-3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175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sz="2800"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2800" spc="-114" dirty="0" err="1"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r>
              <a:rPr sz="2800" spc="-114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800" spc="-4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440" dirty="0" err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sz="2800" spc="-120" dirty="0" err="1">
                <a:latin typeface="Arial" panose="020B0604020202020204" pitchFamily="34" charset="0"/>
                <a:cs typeface="Arial" panose="020B0604020202020204" pitchFamily="34" charset="0"/>
              </a:rPr>
              <a:t>aholash</a:t>
            </a:r>
            <a:r>
              <a:rPr sz="2800" spc="-12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2800" spc="-4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440" dirty="0" err="1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sz="2800" spc="-85" dirty="0" err="1">
                <a:latin typeface="Arial" panose="020B0604020202020204" pitchFamily="34" charset="0"/>
                <a:cs typeface="Arial" panose="020B0604020202020204" pitchFamily="34" charset="0"/>
              </a:rPr>
              <a:t>aratish</a:t>
            </a:r>
            <a:endParaRPr sz="2800" spc="-8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600075" y="2095499"/>
            <a:ext cx="1704975" cy="981075"/>
            <a:chOff x="600075" y="2095499"/>
            <a:chExt cx="1704975" cy="981075"/>
          </a:xfrm>
        </p:grpSpPr>
        <p:sp>
          <p:nvSpPr>
            <p:cNvPr id="4" name="object 4"/>
            <p:cNvSpPr/>
            <p:nvPr/>
          </p:nvSpPr>
          <p:spPr>
            <a:xfrm>
              <a:off x="604837" y="2100262"/>
              <a:ext cx="1695450" cy="971550"/>
            </a:xfrm>
            <a:custGeom>
              <a:avLst/>
              <a:gdLst/>
              <a:ahLst/>
              <a:cxnLst/>
              <a:rect l="l" t="t" r="r" b="b"/>
              <a:pathLst>
                <a:path w="1695450" h="971550">
                  <a:moveTo>
                    <a:pt x="1643837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916305"/>
                  </a:lnTo>
                  <a:lnTo>
                    <a:pt x="0" y="919937"/>
                  </a:lnTo>
                  <a:lnTo>
                    <a:pt x="18747" y="957935"/>
                  </a:lnTo>
                  <a:lnTo>
                    <a:pt x="51619" y="971550"/>
                  </a:lnTo>
                  <a:lnTo>
                    <a:pt x="1643837" y="971550"/>
                  </a:lnTo>
                  <a:lnTo>
                    <a:pt x="1681835" y="952804"/>
                  </a:lnTo>
                  <a:lnTo>
                    <a:pt x="1695450" y="919937"/>
                  </a:lnTo>
                  <a:lnTo>
                    <a:pt x="1695450" y="51612"/>
                  </a:lnTo>
                  <a:lnTo>
                    <a:pt x="1676704" y="13614"/>
                  </a:lnTo>
                  <a:lnTo>
                    <a:pt x="1647418" y="355"/>
                  </a:lnTo>
                  <a:lnTo>
                    <a:pt x="164383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04837" y="2100262"/>
              <a:ext cx="1695450" cy="971550"/>
            </a:xfrm>
            <a:custGeom>
              <a:avLst/>
              <a:gdLst/>
              <a:ahLst/>
              <a:cxnLst/>
              <a:rect l="l" t="t" r="r" b="b"/>
              <a:pathLst>
                <a:path w="1695450" h="971550">
                  <a:moveTo>
                    <a:pt x="0" y="916305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59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1640205" y="0"/>
                  </a:lnTo>
                  <a:lnTo>
                    <a:pt x="1643837" y="0"/>
                  </a:lnTo>
                  <a:lnTo>
                    <a:pt x="1647418" y="355"/>
                  </a:lnTo>
                  <a:lnTo>
                    <a:pt x="1650974" y="1066"/>
                  </a:lnTo>
                  <a:lnTo>
                    <a:pt x="1654543" y="1765"/>
                  </a:lnTo>
                  <a:lnTo>
                    <a:pt x="1657997" y="2819"/>
                  </a:lnTo>
                  <a:lnTo>
                    <a:pt x="1661337" y="4203"/>
                  </a:lnTo>
                  <a:lnTo>
                    <a:pt x="1664703" y="5588"/>
                  </a:lnTo>
                  <a:lnTo>
                    <a:pt x="1679270" y="16179"/>
                  </a:lnTo>
                  <a:lnTo>
                    <a:pt x="1681835" y="18745"/>
                  </a:lnTo>
                  <a:lnTo>
                    <a:pt x="1694383" y="44462"/>
                  </a:lnTo>
                  <a:lnTo>
                    <a:pt x="1695094" y="48018"/>
                  </a:lnTo>
                  <a:lnTo>
                    <a:pt x="1695450" y="51612"/>
                  </a:lnTo>
                  <a:lnTo>
                    <a:pt x="1695450" y="55245"/>
                  </a:lnTo>
                  <a:lnTo>
                    <a:pt x="1695450" y="916305"/>
                  </a:lnTo>
                  <a:lnTo>
                    <a:pt x="1695450" y="919937"/>
                  </a:lnTo>
                  <a:lnTo>
                    <a:pt x="1695094" y="923518"/>
                  </a:lnTo>
                  <a:lnTo>
                    <a:pt x="1694383" y="927087"/>
                  </a:lnTo>
                  <a:lnTo>
                    <a:pt x="1693684" y="930643"/>
                  </a:lnTo>
                  <a:lnTo>
                    <a:pt x="1679270" y="955370"/>
                  </a:lnTo>
                  <a:lnTo>
                    <a:pt x="1676704" y="957935"/>
                  </a:lnTo>
                  <a:lnTo>
                    <a:pt x="1650974" y="970483"/>
                  </a:lnTo>
                  <a:lnTo>
                    <a:pt x="1647418" y="971194"/>
                  </a:lnTo>
                  <a:lnTo>
                    <a:pt x="1643837" y="971550"/>
                  </a:lnTo>
                  <a:lnTo>
                    <a:pt x="1640205" y="971550"/>
                  </a:lnTo>
                  <a:lnTo>
                    <a:pt x="55245" y="971550"/>
                  </a:lnTo>
                  <a:lnTo>
                    <a:pt x="51619" y="971550"/>
                  </a:lnTo>
                  <a:lnTo>
                    <a:pt x="48026" y="971194"/>
                  </a:lnTo>
                  <a:lnTo>
                    <a:pt x="44465" y="970483"/>
                  </a:lnTo>
                  <a:lnTo>
                    <a:pt x="40907" y="969784"/>
                  </a:lnTo>
                  <a:lnTo>
                    <a:pt x="9311" y="946988"/>
                  </a:lnTo>
                  <a:lnTo>
                    <a:pt x="7292" y="943978"/>
                  </a:lnTo>
                  <a:lnTo>
                    <a:pt x="5590" y="940803"/>
                  </a:lnTo>
                  <a:lnTo>
                    <a:pt x="4207" y="937450"/>
                  </a:lnTo>
                  <a:lnTo>
                    <a:pt x="2818" y="934097"/>
                  </a:lnTo>
                  <a:lnTo>
                    <a:pt x="1771" y="930643"/>
                  </a:lnTo>
                  <a:lnTo>
                    <a:pt x="1061" y="927087"/>
                  </a:lnTo>
                  <a:lnTo>
                    <a:pt x="351" y="923518"/>
                  </a:lnTo>
                  <a:lnTo>
                    <a:pt x="0" y="919937"/>
                  </a:lnTo>
                  <a:lnTo>
                    <a:pt x="0" y="916305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768350" y="2430462"/>
            <a:ext cx="118110" cy="29431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3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63800" y="2249487"/>
            <a:ext cx="6478905" cy="69955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1019"/>
              </a:spcBef>
            </a:pPr>
            <a:r>
              <a:rPr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Yangicha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pc="-9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9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oyalar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mahsulotlar,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yechimlar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390775" y="3071812"/>
            <a:ext cx="8353425" cy="9525"/>
          </a:xfrm>
          <a:custGeom>
            <a:avLst/>
            <a:gdLst/>
            <a:ahLst/>
            <a:cxnLst/>
            <a:rect l="l" t="t" r="r" b="b"/>
            <a:pathLst>
              <a:path w="8353425" h="9525">
                <a:moveTo>
                  <a:pt x="8346529" y="0"/>
                </a:moveTo>
                <a:lnTo>
                  <a:pt x="6896" y="0"/>
                </a:lnTo>
                <a:lnTo>
                  <a:pt x="4648" y="457"/>
                </a:lnTo>
                <a:lnTo>
                  <a:pt x="927" y="2324"/>
                </a:lnTo>
                <a:lnTo>
                  <a:pt x="0" y="3454"/>
                </a:lnTo>
                <a:lnTo>
                  <a:pt x="0" y="4762"/>
                </a:lnTo>
                <a:lnTo>
                  <a:pt x="0" y="6083"/>
                </a:lnTo>
                <a:lnTo>
                  <a:pt x="927" y="7200"/>
                </a:lnTo>
                <a:lnTo>
                  <a:pt x="4648" y="9055"/>
                </a:lnTo>
                <a:lnTo>
                  <a:pt x="6896" y="9525"/>
                </a:lnTo>
                <a:lnTo>
                  <a:pt x="8346529" y="9525"/>
                </a:lnTo>
                <a:lnTo>
                  <a:pt x="8348776" y="9055"/>
                </a:lnTo>
                <a:lnTo>
                  <a:pt x="8352498" y="7200"/>
                </a:lnTo>
                <a:lnTo>
                  <a:pt x="8353425" y="6083"/>
                </a:lnTo>
                <a:lnTo>
                  <a:pt x="8353425" y="3454"/>
                </a:lnTo>
                <a:lnTo>
                  <a:pt x="8352498" y="2324"/>
                </a:lnTo>
                <a:lnTo>
                  <a:pt x="8348776" y="457"/>
                </a:lnTo>
                <a:lnTo>
                  <a:pt x="8346529" y="0"/>
                </a:lnTo>
                <a:close/>
              </a:path>
            </a:pathLst>
          </a:custGeom>
          <a:solidFill>
            <a:srgbClr val="BFC1D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600075" y="3162299"/>
            <a:ext cx="3409950" cy="990600"/>
            <a:chOff x="600075" y="3162299"/>
            <a:chExt cx="3409950" cy="990600"/>
          </a:xfrm>
        </p:grpSpPr>
        <p:sp>
          <p:nvSpPr>
            <p:cNvPr id="10" name="object 10"/>
            <p:cNvSpPr/>
            <p:nvPr/>
          </p:nvSpPr>
          <p:spPr>
            <a:xfrm>
              <a:off x="604837" y="3167062"/>
              <a:ext cx="3400425" cy="981075"/>
            </a:xfrm>
            <a:custGeom>
              <a:avLst/>
              <a:gdLst/>
              <a:ahLst/>
              <a:cxnLst/>
              <a:rect l="l" t="t" r="r" b="b"/>
              <a:pathLst>
                <a:path w="3400425" h="981075">
                  <a:moveTo>
                    <a:pt x="3348812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925830"/>
                  </a:lnTo>
                  <a:lnTo>
                    <a:pt x="0" y="929462"/>
                  </a:lnTo>
                  <a:lnTo>
                    <a:pt x="18747" y="967460"/>
                  </a:lnTo>
                  <a:lnTo>
                    <a:pt x="51619" y="981075"/>
                  </a:lnTo>
                  <a:lnTo>
                    <a:pt x="3348812" y="981075"/>
                  </a:lnTo>
                  <a:lnTo>
                    <a:pt x="3386810" y="962329"/>
                  </a:lnTo>
                  <a:lnTo>
                    <a:pt x="3400425" y="929462"/>
                  </a:lnTo>
                  <a:lnTo>
                    <a:pt x="3400425" y="51612"/>
                  </a:lnTo>
                  <a:lnTo>
                    <a:pt x="3381679" y="13614"/>
                  </a:lnTo>
                  <a:lnTo>
                    <a:pt x="3352393" y="355"/>
                  </a:lnTo>
                  <a:lnTo>
                    <a:pt x="3348812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04837" y="3167062"/>
              <a:ext cx="3400425" cy="981075"/>
            </a:xfrm>
            <a:custGeom>
              <a:avLst/>
              <a:gdLst/>
              <a:ahLst/>
              <a:cxnLst/>
              <a:rect l="l" t="t" r="r" b="b"/>
              <a:pathLst>
                <a:path w="3400425" h="981075">
                  <a:moveTo>
                    <a:pt x="0" y="925830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46"/>
                  </a:lnTo>
                  <a:lnTo>
                    <a:pt x="7292" y="27571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3345180" y="0"/>
                  </a:lnTo>
                  <a:lnTo>
                    <a:pt x="3348812" y="0"/>
                  </a:lnTo>
                  <a:lnTo>
                    <a:pt x="3352393" y="355"/>
                  </a:lnTo>
                  <a:lnTo>
                    <a:pt x="3355949" y="1066"/>
                  </a:lnTo>
                  <a:lnTo>
                    <a:pt x="3359518" y="1765"/>
                  </a:lnTo>
                  <a:lnTo>
                    <a:pt x="3362972" y="2819"/>
                  </a:lnTo>
                  <a:lnTo>
                    <a:pt x="3366312" y="4203"/>
                  </a:lnTo>
                  <a:lnTo>
                    <a:pt x="3369678" y="5588"/>
                  </a:lnTo>
                  <a:lnTo>
                    <a:pt x="3396221" y="34099"/>
                  </a:lnTo>
                  <a:lnTo>
                    <a:pt x="3399358" y="44462"/>
                  </a:lnTo>
                  <a:lnTo>
                    <a:pt x="3400069" y="48018"/>
                  </a:lnTo>
                  <a:lnTo>
                    <a:pt x="3400425" y="51612"/>
                  </a:lnTo>
                  <a:lnTo>
                    <a:pt x="3400425" y="55245"/>
                  </a:lnTo>
                  <a:lnTo>
                    <a:pt x="3400425" y="925830"/>
                  </a:lnTo>
                  <a:lnTo>
                    <a:pt x="3400425" y="929462"/>
                  </a:lnTo>
                  <a:lnTo>
                    <a:pt x="3400069" y="933043"/>
                  </a:lnTo>
                  <a:lnTo>
                    <a:pt x="3399358" y="936612"/>
                  </a:lnTo>
                  <a:lnTo>
                    <a:pt x="3398659" y="940168"/>
                  </a:lnTo>
                  <a:lnTo>
                    <a:pt x="3375875" y="971765"/>
                  </a:lnTo>
                  <a:lnTo>
                    <a:pt x="3355949" y="980008"/>
                  </a:lnTo>
                  <a:lnTo>
                    <a:pt x="3352393" y="980719"/>
                  </a:lnTo>
                  <a:lnTo>
                    <a:pt x="3348812" y="981075"/>
                  </a:lnTo>
                  <a:lnTo>
                    <a:pt x="3345180" y="981075"/>
                  </a:lnTo>
                  <a:lnTo>
                    <a:pt x="55245" y="981075"/>
                  </a:lnTo>
                  <a:lnTo>
                    <a:pt x="51619" y="981075"/>
                  </a:lnTo>
                  <a:lnTo>
                    <a:pt x="48026" y="980719"/>
                  </a:lnTo>
                  <a:lnTo>
                    <a:pt x="44465" y="980008"/>
                  </a:lnTo>
                  <a:lnTo>
                    <a:pt x="40907" y="979309"/>
                  </a:lnTo>
                  <a:lnTo>
                    <a:pt x="9311" y="956513"/>
                  </a:lnTo>
                  <a:lnTo>
                    <a:pt x="7292" y="953503"/>
                  </a:lnTo>
                  <a:lnTo>
                    <a:pt x="5590" y="950328"/>
                  </a:lnTo>
                  <a:lnTo>
                    <a:pt x="4207" y="946975"/>
                  </a:lnTo>
                  <a:lnTo>
                    <a:pt x="2818" y="943622"/>
                  </a:lnTo>
                  <a:lnTo>
                    <a:pt x="1771" y="940168"/>
                  </a:lnTo>
                  <a:lnTo>
                    <a:pt x="1061" y="936612"/>
                  </a:lnTo>
                  <a:lnTo>
                    <a:pt x="351" y="933043"/>
                  </a:lnTo>
                  <a:lnTo>
                    <a:pt x="0" y="929462"/>
                  </a:lnTo>
                  <a:lnTo>
                    <a:pt x="0" y="925830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768350" y="3506787"/>
            <a:ext cx="160655" cy="29431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168774" y="3316287"/>
            <a:ext cx="6353175" cy="7123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yechimlarni baholash,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mezonlarga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muvofiqlikni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095750" y="4148137"/>
            <a:ext cx="6648450" cy="9525"/>
          </a:xfrm>
          <a:custGeom>
            <a:avLst/>
            <a:gdLst/>
            <a:ahLst/>
            <a:cxnLst/>
            <a:rect l="l" t="t" r="r" b="b"/>
            <a:pathLst>
              <a:path w="6648450" h="9525">
                <a:moveTo>
                  <a:pt x="6641553" y="0"/>
                </a:moveTo>
                <a:lnTo>
                  <a:pt x="6896" y="0"/>
                </a:lnTo>
                <a:lnTo>
                  <a:pt x="4648" y="457"/>
                </a:lnTo>
                <a:lnTo>
                  <a:pt x="927" y="2324"/>
                </a:lnTo>
                <a:lnTo>
                  <a:pt x="0" y="3454"/>
                </a:lnTo>
                <a:lnTo>
                  <a:pt x="0" y="4762"/>
                </a:lnTo>
                <a:lnTo>
                  <a:pt x="0" y="6083"/>
                </a:lnTo>
                <a:lnTo>
                  <a:pt x="927" y="7200"/>
                </a:lnTo>
                <a:lnTo>
                  <a:pt x="4648" y="9055"/>
                </a:lnTo>
                <a:lnTo>
                  <a:pt x="6896" y="9525"/>
                </a:lnTo>
                <a:lnTo>
                  <a:pt x="6641553" y="9525"/>
                </a:lnTo>
                <a:lnTo>
                  <a:pt x="6643801" y="9055"/>
                </a:lnTo>
                <a:lnTo>
                  <a:pt x="6647522" y="7200"/>
                </a:lnTo>
                <a:lnTo>
                  <a:pt x="6648450" y="6083"/>
                </a:lnTo>
                <a:lnTo>
                  <a:pt x="6648450" y="3454"/>
                </a:lnTo>
                <a:lnTo>
                  <a:pt x="6647522" y="2324"/>
                </a:lnTo>
                <a:lnTo>
                  <a:pt x="6643801" y="457"/>
                </a:lnTo>
                <a:lnTo>
                  <a:pt x="6641553" y="0"/>
                </a:lnTo>
                <a:close/>
              </a:path>
            </a:pathLst>
          </a:custGeom>
          <a:solidFill>
            <a:srgbClr val="BFC1D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5" name="object 15"/>
          <p:cNvGrpSpPr/>
          <p:nvPr/>
        </p:nvGrpSpPr>
        <p:grpSpPr>
          <a:xfrm>
            <a:off x="600075" y="4238625"/>
            <a:ext cx="5114925" cy="990600"/>
            <a:chOff x="600075" y="4238625"/>
            <a:chExt cx="5114925" cy="990600"/>
          </a:xfrm>
        </p:grpSpPr>
        <p:sp>
          <p:nvSpPr>
            <p:cNvPr id="16" name="object 16"/>
            <p:cNvSpPr/>
            <p:nvPr/>
          </p:nvSpPr>
          <p:spPr>
            <a:xfrm>
              <a:off x="604837" y="4243387"/>
              <a:ext cx="5105400" cy="981075"/>
            </a:xfrm>
            <a:custGeom>
              <a:avLst/>
              <a:gdLst/>
              <a:ahLst/>
              <a:cxnLst/>
              <a:rect l="l" t="t" r="r" b="b"/>
              <a:pathLst>
                <a:path w="5105400" h="981075">
                  <a:moveTo>
                    <a:pt x="5053787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925830"/>
                  </a:lnTo>
                  <a:lnTo>
                    <a:pt x="0" y="929457"/>
                  </a:lnTo>
                  <a:lnTo>
                    <a:pt x="18747" y="967458"/>
                  </a:lnTo>
                  <a:lnTo>
                    <a:pt x="51619" y="981076"/>
                  </a:lnTo>
                  <a:lnTo>
                    <a:pt x="5053787" y="981076"/>
                  </a:lnTo>
                  <a:lnTo>
                    <a:pt x="5091785" y="962328"/>
                  </a:lnTo>
                  <a:lnTo>
                    <a:pt x="5105400" y="929457"/>
                  </a:lnTo>
                  <a:lnTo>
                    <a:pt x="5105400" y="51612"/>
                  </a:lnTo>
                  <a:lnTo>
                    <a:pt x="5086654" y="13614"/>
                  </a:lnTo>
                  <a:lnTo>
                    <a:pt x="5057368" y="355"/>
                  </a:lnTo>
                  <a:lnTo>
                    <a:pt x="505378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04837" y="4243387"/>
              <a:ext cx="5105400" cy="981075"/>
            </a:xfrm>
            <a:custGeom>
              <a:avLst/>
              <a:gdLst/>
              <a:ahLst/>
              <a:cxnLst/>
              <a:rect l="l" t="t" r="r" b="b"/>
              <a:pathLst>
                <a:path w="5105400" h="981075">
                  <a:moveTo>
                    <a:pt x="0" y="925830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46"/>
                  </a:lnTo>
                  <a:lnTo>
                    <a:pt x="7292" y="27571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5050155" y="0"/>
                  </a:lnTo>
                  <a:lnTo>
                    <a:pt x="5053787" y="0"/>
                  </a:lnTo>
                  <a:lnTo>
                    <a:pt x="5057368" y="355"/>
                  </a:lnTo>
                  <a:lnTo>
                    <a:pt x="5060924" y="1066"/>
                  </a:lnTo>
                  <a:lnTo>
                    <a:pt x="5064493" y="1765"/>
                  </a:lnTo>
                  <a:lnTo>
                    <a:pt x="5096090" y="24549"/>
                  </a:lnTo>
                  <a:lnTo>
                    <a:pt x="5104333" y="44462"/>
                  </a:lnTo>
                  <a:lnTo>
                    <a:pt x="5105044" y="48018"/>
                  </a:lnTo>
                  <a:lnTo>
                    <a:pt x="5105400" y="51612"/>
                  </a:lnTo>
                  <a:lnTo>
                    <a:pt x="5105400" y="55245"/>
                  </a:lnTo>
                  <a:lnTo>
                    <a:pt x="5105400" y="925830"/>
                  </a:lnTo>
                  <a:lnTo>
                    <a:pt x="5105400" y="929457"/>
                  </a:lnTo>
                  <a:lnTo>
                    <a:pt x="5105044" y="933048"/>
                  </a:lnTo>
                  <a:lnTo>
                    <a:pt x="5104333" y="936605"/>
                  </a:lnTo>
                  <a:lnTo>
                    <a:pt x="5103634" y="940163"/>
                  </a:lnTo>
                  <a:lnTo>
                    <a:pt x="5080850" y="971764"/>
                  </a:lnTo>
                  <a:lnTo>
                    <a:pt x="5071287" y="976868"/>
                  </a:lnTo>
                  <a:lnTo>
                    <a:pt x="5067947" y="978253"/>
                  </a:lnTo>
                  <a:lnTo>
                    <a:pt x="5064493" y="979304"/>
                  </a:lnTo>
                  <a:lnTo>
                    <a:pt x="5060924" y="980014"/>
                  </a:lnTo>
                  <a:lnTo>
                    <a:pt x="5057368" y="980719"/>
                  </a:lnTo>
                  <a:lnTo>
                    <a:pt x="5053787" y="981076"/>
                  </a:lnTo>
                  <a:lnTo>
                    <a:pt x="5050155" y="981076"/>
                  </a:lnTo>
                  <a:lnTo>
                    <a:pt x="55245" y="981076"/>
                  </a:lnTo>
                  <a:lnTo>
                    <a:pt x="51619" y="981076"/>
                  </a:lnTo>
                  <a:lnTo>
                    <a:pt x="48026" y="980719"/>
                  </a:lnTo>
                  <a:lnTo>
                    <a:pt x="13618" y="962328"/>
                  </a:lnTo>
                  <a:lnTo>
                    <a:pt x="9311" y="956519"/>
                  </a:lnTo>
                  <a:lnTo>
                    <a:pt x="7292" y="953503"/>
                  </a:lnTo>
                  <a:lnTo>
                    <a:pt x="5590" y="950323"/>
                  </a:lnTo>
                  <a:lnTo>
                    <a:pt x="4207" y="946969"/>
                  </a:lnTo>
                  <a:lnTo>
                    <a:pt x="2818" y="943621"/>
                  </a:lnTo>
                  <a:lnTo>
                    <a:pt x="1771" y="940163"/>
                  </a:lnTo>
                  <a:lnTo>
                    <a:pt x="1061" y="936605"/>
                  </a:lnTo>
                  <a:lnTo>
                    <a:pt x="351" y="933048"/>
                  </a:lnTo>
                  <a:lnTo>
                    <a:pt x="0" y="929457"/>
                  </a:lnTo>
                  <a:lnTo>
                    <a:pt x="0" y="925830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768350" y="4583112"/>
            <a:ext cx="163830" cy="294311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873750" y="4392612"/>
            <a:ext cx="5556250" cy="7123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b="1" spc="-13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</a:t>
            </a:r>
            <a:r>
              <a:rPr lang="en-US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'</a:t>
            </a:r>
            <a:r>
              <a:rPr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lumotni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qismlarga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ajratish,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zaro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</a:t>
            </a:r>
            <a:r>
              <a:rPr lang="en-US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liqlikni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qilish.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Graphic 2">
            <a:extLst>
              <a:ext uri="{FF2B5EF4-FFF2-40B4-BE49-F238E27FC236}">
                <a16:creationId xmlns:a16="http://schemas.microsoft.com/office/drawing/2014/main" xmlns="" id="{8E9C3E53-8E2C-4114-BB9B-7E09688E9D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BA5FED9C-0E9D-4A0F-BA33-D95A94F64BF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xmlns="" id="{FB713B55-7CF3-48E7-8530-9D2F5134BD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object 3">
            <a:extLst>
              <a:ext uri="{FF2B5EF4-FFF2-40B4-BE49-F238E27FC236}">
                <a16:creationId xmlns:a16="http://schemas.microsoft.com/office/drawing/2014/main" xmlns="" id="{73854EAA-1243-4C64-83C2-CD711F1F9D7A}"/>
              </a:ext>
            </a:extLst>
          </p:cNvPr>
          <p:cNvGrpSpPr/>
          <p:nvPr/>
        </p:nvGrpSpPr>
        <p:grpSpPr>
          <a:xfrm>
            <a:off x="600075" y="2200274"/>
            <a:ext cx="390525" cy="390525"/>
            <a:chOff x="600075" y="2200274"/>
            <a:chExt cx="390525" cy="390525"/>
          </a:xfrm>
        </p:grpSpPr>
        <p:sp>
          <p:nvSpPr>
            <p:cNvPr id="5" name="object 4">
              <a:extLst>
                <a:ext uri="{FF2B5EF4-FFF2-40B4-BE49-F238E27FC236}">
                  <a16:creationId xmlns:a16="http://schemas.microsoft.com/office/drawing/2014/main" xmlns="" id="{2C5E3CB1-0C48-4209-8E2F-9DCD2D3493E9}"/>
                </a:ext>
              </a:extLst>
            </p:cNvPr>
            <p:cNvSpPr/>
            <p:nvPr/>
          </p:nvSpPr>
          <p:spPr>
            <a:xfrm>
              <a:off x="604837" y="2205037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329380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325755"/>
                  </a:lnTo>
                  <a:lnTo>
                    <a:pt x="0" y="329387"/>
                  </a:lnTo>
                  <a:lnTo>
                    <a:pt x="18747" y="367385"/>
                  </a:lnTo>
                  <a:lnTo>
                    <a:pt x="51619" y="381000"/>
                  </a:lnTo>
                  <a:lnTo>
                    <a:pt x="329380" y="381000"/>
                  </a:lnTo>
                  <a:lnTo>
                    <a:pt x="367381" y="362254"/>
                  </a:lnTo>
                  <a:lnTo>
                    <a:pt x="381000" y="329387"/>
                  </a:lnTo>
                  <a:lnTo>
                    <a:pt x="381000" y="51612"/>
                  </a:lnTo>
                  <a:lnTo>
                    <a:pt x="362252" y="13614"/>
                  </a:lnTo>
                  <a:lnTo>
                    <a:pt x="332973" y="355"/>
                  </a:lnTo>
                  <a:lnTo>
                    <a:pt x="32938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bject 5">
              <a:extLst>
                <a:ext uri="{FF2B5EF4-FFF2-40B4-BE49-F238E27FC236}">
                  <a16:creationId xmlns:a16="http://schemas.microsoft.com/office/drawing/2014/main" xmlns="" id="{9DDBE50B-FBAE-4443-9F90-DAB2E5809EDF}"/>
                </a:ext>
              </a:extLst>
            </p:cNvPr>
            <p:cNvSpPr/>
            <p:nvPr/>
          </p:nvSpPr>
          <p:spPr>
            <a:xfrm>
              <a:off x="604837" y="2205037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0" y="325755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59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325755" y="0"/>
                  </a:lnTo>
                  <a:lnTo>
                    <a:pt x="329380" y="0"/>
                  </a:lnTo>
                  <a:lnTo>
                    <a:pt x="332973" y="355"/>
                  </a:lnTo>
                  <a:lnTo>
                    <a:pt x="336529" y="1066"/>
                  </a:lnTo>
                  <a:lnTo>
                    <a:pt x="340092" y="1765"/>
                  </a:lnTo>
                  <a:lnTo>
                    <a:pt x="356448" y="9309"/>
                  </a:lnTo>
                  <a:lnTo>
                    <a:pt x="359464" y="11328"/>
                  </a:lnTo>
                  <a:lnTo>
                    <a:pt x="379938" y="44462"/>
                  </a:lnTo>
                  <a:lnTo>
                    <a:pt x="380648" y="48018"/>
                  </a:lnTo>
                  <a:lnTo>
                    <a:pt x="381000" y="51612"/>
                  </a:lnTo>
                  <a:lnTo>
                    <a:pt x="381000" y="55245"/>
                  </a:lnTo>
                  <a:lnTo>
                    <a:pt x="381000" y="325755"/>
                  </a:lnTo>
                  <a:lnTo>
                    <a:pt x="381000" y="329387"/>
                  </a:lnTo>
                  <a:lnTo>
                    <a:pt x="380648" y="332968"/>
                  </a:lnTo>
                  <a:lnTo>
                    <a:pt x="371688" y="356438"/>
                  </a:lnTo>
                  <a:lnTo>
                    <a:pt x="369674" y="359460"/>
                  </a:lnTo>
                  <a:lnTo>
                    <a:pt x="336529" y="379933"/>
                  </a:lnTo>
                  <a:lnTo>
                    <a:pt x="332973" y="380644"/>
                  </a:lnTo>
                  <a:lnTo>
                    <a:pt x="329380" y="381000"/>
                  </a:lnTo>
                  <a:lnTo>
                    <a:pt x="325755" y="381000"/>
                  </a:lnTo>
                  <a:lnTo>
                    <a:pt x="55245" y="381000"/>
                  </a:lnTo>
                  <a:lnTo>
                    <a:pt x="51619" y="381000"/>
                  </a:lnTo>
                  <a:lnTo>
                    <a:pt x="48026" y="380644"/>
                  </a:lnTo>
                  <a:lnTo>
                    <a:pt x="44465" y="379933"/>
                  </a:lnTo>
                  <a:lnTo>
                    <a:pt x="40907" y="379234"/>
                  </a:lnTo>
                  <a:lnTo>
                    <a:pt x="9311" y="356438"/>
                  </a:lnTo>
                  <a:lnTo>
                    <a:pt x="7292" y="353428"/>
                  </a:lnTo>
                  <a:lnTo>
                    <a:pt x="5590" y="350253"/>
                  </a:lnTo>
                  <a:lnTo>
                    <a:pt x="4207" y="346900"/>
                  </a:lnTo>
                  <a:lnTo>
                    <a:pt x="2818" y="343547"/>
                  </a:lnTo>
                  <a:lnTo>
                    <a:pt x="1771" y="340093"/>
                  </a:lnTo>
                  <a:lnTo>
                    <a:pt x="1061" y="336537"/>
                  </a:lnTo>
                  <a:lnTo>
                    <a:pt x="351" y="332968"/>
                  </a:lnTo>
                  <a:lnTo>
                    <a:pt x="0" y="329387"/>
                  </a:lnTo>
                  <a:lnTo>
                    <a:pt x="0" y="325755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object 6">
            <a:extLst>
              <a:ext uri="{FF2B5EF4-FFF2-40B4-BE49-F238E27FC236}">
                <a16:creationId xmlns:a16="http://schemas.microsoft.com/office/drawing/2014/main" xmlns="" id="{12D57DAB-87BD-4E6A-BC44-26DDA1E05149}"/>
              </a:ext>
            </a:extLst>
          </p:cNvPr>
          <p:cNvSpPr txBox="1"/>
          <p:nvPr/>
        </p:nvSpPr>
        <p:spPr>
          <a:xfrm>
            <a:off x="728612" y="2216150"/>
            <a:ext cx="136525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459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ject 7">
            <a:extLst>
              <a:ext uri="{FF2B5EF4-FFF2-40B4-BE49-F238E27FC236}">
                <a16:creationId xmlns:a16="http://schemas.microsoft.com/office/drawing/2014/main" xmlns="" id="{74BC9F70-8603-4E56-AE2C-CCA7CE9539AF}"/>
              </a:ext>
            </a:extLst>
          </p:cNvPr>
          <p:cNvSpPr txBox="1"/>
          <p:nvPr/>
        </p:nvSpPr>
        <p:spPr>
          <a:xfrm>
            <a:off x="1144587" y="2182812"/>
            <a:ext cx="3122613" cy="1212127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 marR="199390">
              <a:lnSpc>
                <a:spcPct val="106100"/>
              </a:lnSpc>
              <a:spcBef>
                <a:spcPts val="15"/>
              </a:spcBef>
            </a:pPr>
            <a:r>
              <a:rPr sz="1600" b="1" spc="-11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Ijodkorlik</a:t>
            </a:r>
            <a:r>
              <a:rPr sz="1600" b="1" spc="-1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600" b="1"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sz="1600" b="1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uammoni</a:t>
            </a:r>
            <a:r>
              <a:rPr sz="1600" b="1" spc="-1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sz="1600" b="1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</a:t>
            </a:r>
            <a:r>
              <a:rPr sz="1600" b="1" spc="-1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1600" b="1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z="16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sz="160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16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oyalarni</a:t>
            </a:r>
            <a:r>
              <a:rPr sz="160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chiqish,</a:t>
            </a:r>
            <a:r>
              <a:rPr sz="160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nostandart 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yechimlar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object 8">
            <a:extLst>
              <a:ext uri="{FF2B5EF4-FFF2-40B4-BE49-F238E27FC236}">
                <a16:creationId xmlns:a16="http://schemas.microsoft.com/office/drawing/2014/main" xmlns="" id="{C18EDA39-99C9-4AF1-93DE-8FEA9331481A}"/>
              </a:ext>
            </a:extLst>
          </p:cNvPr>
          <p:cNvGrpSpPr/>
          <p:nvPr/>
        </p:nvGrpSpPr>
        <p:grpSpPr>
          <a:xfrm>
            <a:off x="6072277" y="2259983"/>
            <a:ext cx="390525" cy="390525"/>
            <a:chOff x="3657600" y="2200274"/>
            <a:chExt cx="390525" cy="390525"/>
          </a:xfrm>
        </p:grpSpPr>
        <p:sp>
          <p:nvSpPr>
            <p:cNvPr id="10" name="object 9">
              <a:extLst>
                <a:ext uri="{FF2B5EF4-FFF2-40B4-BE49-F238E27FC236}">
                  <a16:creationId xmlns:a16="http://schemas.microsoft.com/office/drawing/2014/main" xmlns="" id="{C8A09CEA-F44C-4BD3-A340-62BBD25646BF}"/>
                </a:ext>
              </a:extLst>
            </p:cNvPr>
            <p:cNvSpPr/>
            <p:nvPr/>
          </p:nvSpPr>
          <p:spPr>
            <a:xfrm>
              <a:off x="3662362" y="2205037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329387" y="0"/>
                  </a:moveTo>
                  <a:lnTo>
                    <a:pt x="51612" y="0"/>
                  </a:lnTo>
                  <a:lnTo>
                    <a:pt x="48018" y="355"/>
                  </a:lnTo>
                  <a:lnTo>
                    <a:pt x="13614" y="18745"/>
                  </a:lnTo>
                  <a:lnTo>
                    <a:pt x="0" y="51612"/>
                  </a:lnTo>
                  <a:lnTo>
                    <a:pt x="0" y="325755"/>
                  </a:lnTo>
                  <a:lnTo>
                    <a:pt x="0" y="329387"/>
                  </a:lnTo>
                  <a:lnTo>
                    <a:pt x="18745" y="367385"/>
                  </a:lnTo>
                  <a:lnTo>
                    <a:pt x="51612" y="381000"/>
                  </a:lnTo>
                  <a:lnTo>
                    <a:pt x="329387" y="381000"/>
                  </a:lnTo>
                  <a:lnTo>
                    <a:pt x="367385" y="362254"/>
                  </a:lnTo>
                  <a:lnTo>
                    <a:pt x="381000" y="329387"/>
                  </a:lnTo>
                  <a:lnTo>
                    <a:pt x="381000" y="51612"/>
                  </a:lnTo>
                  <a:lnTo>
                    <a:pt x="362254" y="13614"/>
                  </a:lnTo>
                  <a:lnTo>
                    <a:pt x="332968" y="355"/>
                  </a:lnTo>
                  <a:lnTo>
                    <a:pt x="32938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bject 10">
              <a:extLst>
                <a:ext uri="{FF2B5EF4-FFF2-40B4-BE49-F238E27FC236}">
                  <a16:creationId xmlns:a16="http://schemas.microsoft.com/office/drawing/2014/main" xmlns="" id="{9D2077A2-5B20-4292-AD41-66E680FF156F}"/>
                </a:ext>
              </a:extLst>
            </p:cNvPr>
            <p:cNvSpPr/>
            <p:nvPr/>
          </p:nvSpPr>
          <p:spPr>
            <a:xfrm>
              <a:off x="3662362" y="2205037"/>
              <a:ext cx="381000" cy="381000"/>
            </a:xfrm>
            <a:custGeom>
              <a:avLst/>
              <a:gdLst/>
              <a:ahLst/>
              <a:cxnLst/>
              <a:rect l="l" t="t" r="r" b="b"/>
              <a:pathLst>
                <a:path w="381000" h="381000">
                  <a:moveTo>
                    <a:pt x="0" y="325755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5" y="48018"/>
                  </a:lnTo>
                  <a:lnTo>
                    <a:pt x="1066" y="44462"/>
                  </a:lnTo>
                  <a:lnTo>
                    <a:pt x="1765" y="40906"/>
                  </a:lnTo>
                  <a:lnTo>
                    <a:pt x="2819" y="37452"/>
                  </a:lnTo>
                  <a:lnTo>
                    <a:pt x="27571" y="7289"/>
                  </a:lnTo>
                  <a:lnTo>
                    <a:pt x="44462" y="1066"/>
                  </a:lnTo>
                  <a:lnTo>
                    <a:pt x="48018" y="355"/>
                  </a:lnTo>
                  <a:lnTo>
                    <a:pt x="51612" y="0"/>
                  </a:lnTo>
                  <a:lnTo>
                    <a:pt x="55245" y="0"/>
                  </a:lnTo>
                  <a:lnTo>
                    <a:pt x="325755" y="0"/>
                  </a:lnTo>
                  <a:lnTo>
                    <a:pt x="329387" y="0"/>
                  </a:lnTo>
                  <a:lnTo>
                    <a:pt x="332968" y="355"/>
                  </a:lnTo>
                  <a:lnTo>
                    <a:pt x="336537" y="1066"/>
                  </a:lnTo>
                  <a:lnTo>
                    <a:pt x="340093" y="1765"/>
                  </a:lnTo>
                  <a:lnTo>
                    <a:pt x="371690" y="24549"/>
                  </a:lnTo>
                  <a:lnTo>
                    <a:pt x="379933" y="44462"/>
                  </a:lnTo>
                  <a:lnTo>
                    <a:pt x="380644" y="48018"/>
                  </a:lnTo>
                  <a:lnTo>
                    <a:pt x="381000" y="51612"/>
                  </a:lnTo>
                  <a:lnTo>
                    <a:pt x="381000" y="55245"/>
                  </a:lnTo>
                  <a:lnTo>
                    <a:pt x="381000" y="325755"/>
                  </a:lnTo>
                  <a:lnTo>
                    <a:pt x="381000" y="329387"/>
                  </a:lnTo>
                  <a:lnTo>
                    <a:pt x="380644" y="332968"/>
                  </a:lnTo>
                  <a:lnTo>
                    <a:pt x="379933" y="336537"/>
                  </a:lnTo>
                  <a:lnTo>
                    <a:pt x="379234" y="340093"/>
                  </a:lnTo>
                  <a:lnTo>
                    <a:pt x="356450" y="371690"/>
                  </a:lnTo>
                  <a:lnTo>
                    <a:pt x="336524" y="379933"/>
                  </a:lnTo>
                  <a:lnTo>
                    <a:pt x="332968" y="380644"/>
                  </a:lnTo>
                  <a:lnTo>
                    <a:pt x="329387" y="381000"/>
                  </a:lnTo>
                  <a:lnTo>
                    <a:pt x="325755" y="381000"/>
                  </a:lnTo>
                  <a:lnTo>
                    <a:pt x="55245" y="381000"/>
                  </a:lnTo>
                  <a:lnTo>
                    <a:pt x="51612" y="381000"/>
                  </a:lnTo>
                  <a:lnTo>
                    <a:pt x="48018" y="380644"/>
                  </a:lnTo>
                  <a:lnTo>
                    <a:pt x="44462" y="379933"/>
                  </a:lnTo>
                  <a:lnTo>
                    <a:pt x="40906" y="379234"/>
                  </a:lnTo>
                  <a:lnTo>
                    <a:pt x="9309" y="356438"/>
                  </a:lnTo>
                  <a:lnTo>
                    <a:pt x="7289" y="353428"/>
                  </a:lnTo>
                  <a:lnTo>
                    <a:pt x="1066" y="336537"/>
                  </a:lnTo>
                  <a:lnTo>
                    <a:pt x="355" y="332968"/>
                  </a:lnTo>
                  <a:lnTo>
                    <a:pt x="0" y="329387"/>
                  </a:lnTo>
                  <a:lnTo>
                    <a:pt x="0" y="325755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object 11">
            <a:extLst>
              <a:ext uri="{FF2B5EF4-FFF2-40B4-BE49-F238E27FC236}">
                <a16:creationId xmlns:a16="http://schemas.microsoft.com/office/drawing/2014/main" xmlns="" id="{DF68772F-51DF-460F-9AB5-26FC29833901}"/>
              </a:ext>
            </a:extLst>
          </p:cNvPr>
          <p:cNvSpPr txBox="1"/>
          <p:nvPr/>
        </p:nvSpPr>
        <p:spPr>
          <a:xfrm>
            <a:off x="6170600" y="2271096"/>
            <a:ext cx="187325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2">
            <a:extLst>
              <a:ext uri="{FF2B5EF4-FFF2-40B4-BE49-F238E27FC236}">
                <a16:creationId xmlns:a16="http://schemas.microsoft.com/office/drawing/2014/main" xmlns="" id="{49D7C901-216A-4199-B6DE-1981CE23162B}"/>
              </a:ext>
            </a:extLst>
          </p:cNvPr>
          <p:cNvSpPr txBox="1"/>
          <p:nvPr/>
        </p:nvSpPr>
        <p:spPr>
          <a:xfrm>
            <a:off x="6781800" y="2182812"/>
            <a:ext cx="2895600" cy="951158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 marR="114300">
              <a:lnSpc>
                <a:spcPct val="106100"/>
              </a:lnSpc>
              <a:spcBef>
                <a:spcPts val="15"/>
              </a:spcBef>
            </a:pPr>
            <a:r>
              <a:rPr sz="1600" b="1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Kommunikatsiya</a:t>
            </a:r>
            <a:r>
              <a:rPr sz="1600" b="1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600" b="1"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amkorlik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z="16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Fikrlarni</a:t>
            </a:r>
            <a:r>
              <a:rPr sz="160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samarali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etkazish, 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</a:t>
            </a:r>
            <a:r>
              <a:rPr sz="160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sz="160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birgalikda ishlash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object 13">
            <a:extLst>
              <a:ext uri="{FF2B5EF4-FFF2-40B4-BE49-F238E27FC236}">
                <a16:creationId xmlns:a16="http://schemas.microsoft.com/office/drawing/2014/main" xmlns="" id="{37DBB533-2538-4175-AD01-65E8F320534C}"/>
              </a:ext>
            </a:extLst>
          </p:cNvPr>
          <p:cNvGrpSpPr/>
          <p:nvPr/>
        </p:nvGrpSpPr>
        <p:grpSpPr>
          <a:xfrm>
            <a:off x="600075" y="4029075"/>
            <a:ext cx="390525" cy="381000"/>
            <a:chOff x="600075" y="4029075"/>
            <a:chExt cx="390525" cy="381000"/>
          </a:xfrm>
        </p:grpSpPr>
        <p:sp>
          <p:nvSpPr>
            <p:cNvPr id="15" name="object 14">
              <a:extLst>
                <a:ext uri="{FF2B5EF4-FFF2-40B4-BE49-F238E27FC236}">
                  <a16:creationId xmlns:a16="http://schemas.microsoft.com/office/drawing/2014/main" xmlns="" id="{42FC696E-BD19-44AE-9839-379ACBF94116}"/>
                </a:ext>
              </a:extLst>
            </p:cNvPr>
            <p:cNvSpPr/>
            <p:nvPr/>
          </p:nvSpPr>
          <p:spPr>
            <a:xfrm>
              <a:off x="604837" y="4033837"/>
              <a:ext cx="381000" cy="371475"/>
            </a:xfrm>
            <a:custGeom>
              <a:avLst/>
              <a:gdLst/>
              <a:ahLst/>
              <a:cxnLst/>
              <a:rect l="l" t="t" r="r" b="b"/>
              <a:pathLst>
                <a:path w="381000" h="371475">
                  <a:moveTo>
                    <a:pt x="329380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316230"/>
                  </a:lnTo>
                  <a:lnTo>
                    <a:pt x="0" y="319862"/>
                  </a:lnTo>
                  <a:lnTo>
                    <a:pt x="18747" y="357860"/>
                  </a:lnTo>
                  <a:lnTo>
                    <a:pt x="51619" y="371475"/>
                  </a:lnTo>
                  <a:lnTo>
                    <a:pt x="329380" y="371475"/>
                  </a:lnTo>
                  <a:lnTo>
                    <a:pt x="367381" y="352729"/>
                  </a:lnTo>
                  <a:lnTo>
                    <a:pt x="381000" y="319862"/>
                  </a:lnTo>
                  <a:lnTo>
                    <a:pt x="381000" y="51612"/>
                  </a:lnTo>
                  <a:lnTo>
                    <a:pt x="362252" y="13614"/>
                  </a:lnTo>
                  <a:lnTo>
                    <a:pt x="332973" y="355"/>
                  </a:lnTo>
                  <a:lnTo>
                    <a:pt x="32938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bject 15">
              <a:extLst>
                <a:ext uri="{FF2B5EF4-FFF2-40B4-BE49-F238E27FC236}">
                  <a16:creationId xmlns:a16="http://schemas.microsoft.com/office/drawing/2014/main" xmlns="" id="{9B440315-B883-41AE-B9A6-786C6B831AF8}"/>
                </a:ext>
              </a:extLst>
            </p:cNvPr>
            <p:cNvSpPr/>
            <p:nvPr/>
          </p:nvSpPr>
          <p:spPr>
            <a:xfrm>
              <a:off x="604837" y="4033837"/>
              <a:ext cx="381000" cy="371475"/>
            </a:xfrm>
            <a:custGeom>
              <a:avLst/>
              <a:gdLst/>
              <a:ahLst/>
              <a:cxnLst/>
              <a:rect l="l" t="t" r="r" b="b"/>
              <a:pathLst>
                <a:path w="381000" h="371475">
                  <a:moveTo>
                    <a:pt x="0" y="316230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46"/>
                  </a:lnTo>
                  <a:lnTo>
                    <a:pt x="7292" y="27571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325755" y="0"/>
                  </a:lnTo>
                  <a:lnTo>
                    <a:pt x="329380" y="0"/>
                  </a:lnTo>
                  <a:lnTo>
                    <a:pt x="332973" y="355"/>
                  </a:lnTo>
                  <a:lnTo>
                    <a:pt x="336529" y="1066"/>
                  </a:lnTo>
                  <a:lnTo>
                    <a:pt x="340092" y="1765"/>
                  </a:lnTo>
                  <a:lnTo>
                    <a:pt x="356448" y="9309"/>
                  </a:lnTo>
                  <a:lnTo>
                    <a:pt x="359464" y="11328"/>
                  </a:lnTo>
                  <a:lnTo>
                    <a:pt x="379938" y="44462"/>
                  </a:lnTo>
                  <a:lnTo>
                    <a:pt x="380648" y="48018"/>
                  </a:lnTo>
                  <a:lnTo>
                    <a:pt x="381000" y="51612"/>
                  </a:lnTo>
                  <a:lnTo>
                    <a:pt x="381000" y="55245"/>
                  </a:lnTo>
                  <a:lnTo>
                    <a:pt x="381000" y="316230"/>
                  </a:lnTo>
                  <a:lnTo>
                    <a:pt x="381000" y="319862"/>
                  </a:lnTo>
                  <a:lnTo>
                    <a:pt x="380648" y="323443"/>
                  </a:lnTo>
                  <a:lnTo>
                    <a:pt x="371688" y="346913"/>
                  </a:lnTo>
                  <a:lnTo>
                    <a:pt x="369674" y="349935"/>
                  </a:lnTo>
                  <a:lnTo>
                    <a:pt x="336529" y="370408"/>
                  </a:lnTo>
                  <a:lnTo>
                    <a:pt x="332973" y="371119"/>
                  </a:lnTo>
                  <a:lnTo>
                    <a:pt x="329380" y="371475"/>
                  </a:lnTo>
                  <a:lnTo>
                    <a:pt x="325755" y="371475"/>
                  </a:lnTo>
                  <a:lnTo>
                    <a:pt x="55245" y="371475"/>
                  </a:lnTo>
                  <a:lnTo>
                    <a:pt x="51619" y="371475"/>
                  </a:lnTo>
                  <a:lnTo>
                    <a:pt x="48026" y="371119"/>
                  </a:lnTo>
                  <a:lnTo>
                    <a:pt x="44465" y="370408"/>
                  </a:lnTo>
                  <a:lnTo>
                    <a:pt x="40907" y="369709"/>
                  </a:lnTo>
                  <a:lnTo>
                    <a:pt x="9311" y="346913"/>
                  </a:lnTo>
                  <a:lnTo>
                    <a:pt x="7292" y="343903"/>
                  </a:lnTo>
                  <a:lnTo>
                    <a:pt x="5590" y="340728"/>
                  </a:lnTo>
                  <a:lnTo>
                    <a:pt x="4207" y="337375"/>
                  </a:lnTo>
                  <a:lnTo>
                    <a:pt x="2818" y="334022"/>
                  </a:lnTo>
                  <a:lnTo>
                    <a:pt x="1771" y="330568"/>
                  </a:lnTo>
                  <a:lnTo>
                    <a:pt x="1061" y="327012"/>
                  </a:lnTo>
                  <a:lnTo>
                    <a:pt x="351" y="323443"/>
                  </a:lnTo>
                  <a:lnTo>
                    <a:pt x="0" y="319862"/>
                  </a:lnTo>
                  <a:lnTo>
                    <a:pt x="0" y="316230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object 16">
            <a:extLst>
              <a:ext uri="{FF2B5EF4-FFF2-40B4-BE49-F238E27FC236}">
                <a16:creationId xmlns:a16="http://schemas.microsoft.com/office/drawing/2014/main" xmlns="" id="{FE3046AB-8BBB-49A5-9489-2D27F9C3A960}"/>
              </a:ext>
            </a:extLst>
          </p:cNvPr>
          <p:cNvSpPr txBox="1"/>
          <p:nvPr/>
        </p:nvSpPr>
        <p:spPr>
          <a:xfrm>
            <a:off x="701079" y="4044950"/>
            <a:ext cx="191770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bject 17">
            <a:extLst>
              <a:ext uri="{FF2B5EF4-FFF2-40B4-BE49-F238E27FC236}">
                <a16:creationId xmlns:a16="http://schemas.microsoft.com/office/drawing/2014/main" xmlns="" id="{2EA0D9DB-7EF5-415E-99C2-5CAF8E4C509D}"/>
              </a:ext>
            </a:extLst>
          </p:cNvPr>
          <p:cNvSpPr txBox="1"/>
          <p:nvPr/>
        </p:nvSpPr>
        <p:spPr>
          <a:xfrm>
            <a:off x="1144587" y="4011612"/>
            <a:ext cx="3579813" cy="1212127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 marR="187960">
              <a:lnSpc>
                <a:spcPct val="106100"/>
              </a:lnSpc>
              <a:spcBef>
                <a:spcPts val="15"/>
              </a:spcBef>
            </a:pPr>
            <a:r>
              <a:rPr sz="1600" b="1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sz="1600" b="1" spc="-1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sz="1600" b="1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avodxonligi</a:t>
            </a:r>
            <a:r>
              <a:rPr sz="1600" b="1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2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600" b="1" spc="-1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aqamli</a:t>
            </a: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ompetensiya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z="16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Axborotni</a:t>
            </a:r>
            <a:r>
              <a:rPr sz="1600"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tanlash,</a:t>
            </a:r>
            <a:r>
              <a:rPr sz="160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sz="160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qilish,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ishonchli</a:t>
            </a:r>
            <a:r>
              <a:rPr sz="16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manbalarni</a:t>
            </a:r>
            <a:r>
              <a:rPr sz="16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object 18">
            <a:extLst>
              <a:ext uri="{FF2B5EF4-FFF2-40B4-BE49-F238E27FC236}">
                <a16:creationId xmlns:a16="http://schemas.microsoft.com/office/drawing/2014/main" xmlns="" id="{D58E7060-3412-4134-A349-9E7D9BE0FD51}"/>
              </a:ext>
            </a:extLst>
          </p:cNvPr>
          <p:cNvGrpSpPr/>
          <p:nvPr/>
        </p:nvGrpSpPr>
        <p:grpSpPr>
          <a:xfrm>
            <a:off x="6134578" y="4197358"/>
            <a:ext cx="390525" cy="381000"/>
            <a:chOff x="3657600" y="4029075"/>
            <a:chExt cx="390525" cy="381000"/>
          </a:xfrm>
        </p:grpSpPr>
        <p:sp>
          <p:nvSpPr>
            <p:cNvPr id="20" name="object 19">
              <a:extLst>
                <a:ext uri="{FF2B5EF4-FFF2-40B4-BE49-F238E27FC236}">
                  <a16:creationId xmlns:a16="http://schemas.microsoft.com/office/drawing/2014/main" xmlns="" id="{05F098DF-A0F2-4F59-8A89-9FF198973D10}"/>
                </a:ext>
              </a:extLst>
            </p:cNvPr>
            <p:cNvSpPr/>
            <p:nvPr/>
          </p:nvSpPr>
          <p:spPr>
            <a:xfrm>
              <a:off x="3662362" y="4033837"/>
              <a:ext cx="381000" cy="371475"/>
            </a:xfrm>
            <a:custGeom>
              <a:avLst/>
              <a:gdLst/>
              <a:ahLst/>
              <a:cxnLst/>
              <a:rect l="l" t="t" r="r" b="b"/>
              <a:pathLst>
                <a:path w="381000" h="371475">
                  <a:moveTo>
                    <a:pt x="329387" y="0"/>
                  </a:moveTo>
                  <a:lnTo>
                    <a:pt x="51612" y="0"/>
                  </a:lnTo>
                  <a:lnTo>
                    <a:pt x="48018" y="355"/>
                  </a:lnTo>
                  <a:lnTo>
                    <a:pt x="13614" y="18745"/>
                  </a:lnTo>
                  <a:lnTo>
                    <a:pt x="0" y="51612"/>
                  </a:lnTo>
                  <a:lnTo>
                    <a:pt x="0" y="316230"/>
                  </a:lnTo>
                  <a:lnTo>
                    <a:pt x="0" y="319862"/>
                  </a:lnTo>
                  <a:lnTo>
                    <a:pt x="18745" y="357860"/>
                  </a:lnTo>
                  <a:lnTo>
                    <a:pt x="51612" y="371475"/>
                  </a:lnTo>
                  <a:lnTo>
                    <a:pt x="329387" y="371475"/>
                  </a:lnTo>
                  <a:lnTo>
                    <a:pt x="367385" y="352729"/>
                  </a:lnTo>
                  <a:lnTo>
                    <a:pt x="381000" y="319862"/>
                  </a:lnTo>
                  <a:lnTo>
                    <a:pt x="381000" y="51612"/>
                  </a:lnTo>
                  <a:lnTo>
                    <a:pt x="362254" y="13614"/>
                  </a:lnTo>
                  <a:lnTo>
                    <a:pt x="332968" y="355"/>
                  </a:lnTo>
                  <a:lnTo>
                    <a:pt x="32938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object 20">
              <a:extLst>
                <a:ext uri="{FF2B5EF4-FFF2-40B4-BE49-F238E27FC236}">
                  <a16:creationId xmlns:a16="http://schemas.microsoft.com/office/drawing/2014/main" xmlns="" id="{0244E6C0-29D1-4B93-822E-03A66F0FCEEE}"/>
                </a:ext>
              </a:extLst>
            </p:cNvPr>
            <p:cNvSpPr/>
            <p:nvPr/>
          </p:nvSpPr>
          <p:spPr>
            <a:xfrm>
              <a:off x="3662362" y="4033837"/>
              <a:ext cx="381000" cy="371475"/>
            </a:xfrm>
            <a:custGeom>
              <a:avLst/>
              <a:gdLst/>
              <a:ahLst/>
              <a:cxnLst/>
              <a:rect l="l" t="t" r="r" b="b"/>
              <a:pathLst>
                <a:path w="381000" h="371475">
                  <a:moveTo>
                    <a:pt x="0" y="316230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5" y="48018"/>
                  </a:lnTo>
                  <a:lnTo>
                    <a:pt x="1066" y="44462"/>
                  </a:lnTo>
                  <a:lnTo>
                    <a:pt x="1765" y="40906"/>
                  </a:lnTo>
                  <a:lnTo>
                    <a:pt x="2819" y="37452"/>
                  </a:lnTo>
                  <a:lnTo>
                    <a:pt x="27571" y="7289"/>
                  </a:lnTo>
                  <a:lnTo>
                    <a:pt x="44462" y="1066"/>
                  </a:lnTo>
                  <a:lnTo>
                    <a:pt x="48018" y="355"/>
                  </a:lnTo>
                  <a:lnTo>
                    <a:pt x="51612" y="0"/>
                  </a:lnTo>
                  <a:lnTo>
                    <a:pt x="55245" y="0"/>
                  </a:lnTo>
                  <a:lnTo>
                    <a:pt x="325755" y="0"/>
                  </a:lnTo>
                  <a:lnTo>
                    <a:pt x="329387" y="0"/>
                  </a:lnTo>
                  <a:lnTo>
                    <a:pt x="332968" y="355"/>
                  </a:lnTo>
                  <a:lnTo>
                    <a:pt x="336537" y="1066"/>
                  </a:lnTo>
                  <a:lnTo>
                    <a:pt x="340093" y="1765"/>
                  </a:lnTo>
                  <a:lnTo>
                    <a:pt x="371690" y="24549"/>
                  </a:lnTo>
                  <a:lnTo>
                    <a:pt x="379933" y="44462"/>
                  </a:lnTo>
                  <a:lnTo>
                    <a:pt x="380644" y="48018"/>
                  </a:lnTo>
                  <a:lnTo>
                    <a:pt x="381000" y="51612"/>
                  </a:lnTo>
                  <a:lnTo>
                    <a:pt x="381000" y="55245"/>
                  </a:lnTo>
                  <a:lnTo>
                    <a:pt x="381000" y="316230"/>
                  </a:lnTo>
                  <a:lnTo>
                    <a:pt x="381000" y="319862"/>
                  </a:lnTo>
                  <a:lnTo>
                    <a:pt x="380644" y="323443"/>
                  </a:lnTo>
                  <a:lnTo>
                    <a:pt x="379933" y="327012"/>
                  </a:lnTo>
                  <a:lnTo>
                    <a:pt x="379234" y="330568"/>
                  </a:lnTo>
                  <a:lnTo>
                    <a:pt x="356450" y="362165"/>
                  </a:lnTo>
                  <a:lnTo>
                    <a:pt x="336524" y="370408"/>
                  </a:lnTo>
                  <a:lnTo>
                    <a:pt x="332968" y="371119"/>
                  </a:lnTo>
                  <a:lnTo>
                    <a:pt x="329387" y="371475"/>
                  </a:lnTo>
                  <a:lnTo>
                    <a:pt x="325755" y="371475"/>
                  </a:lnTo>
                  <a:lnTo>
                    <a:pt x="55245" y="371475"/>
                  </a:lnTo>
                  <a:lnTo>
                    <a:pt x="51612" y="371475"/>
                  </a:lnTo>
                  <a:lnTo>
                    <a:pt x="48018" y="371119"/>
                  </a:lnTo>
                  <a:lnTo>
                    <a:pt x="44462" y="370408"/>
                  </a:lnTo>
                  <a:lnTo>
                    <a:pt x="40906" y="369709"/>
                  </a:lnTo>
                  <a:lnTo>
                    <a:pt x="9309" y="346913"/>
                  </a:lnTo>
                  <a:lnTo>
                    <a:pt x="7289" y="343903"/>
                  </a:lnTo>
                  <a:lnTo>
                    <a:pt x="1066" y="327012"/>
                  </a:lnTo>
                  <a:lnTo>
                    <a:pt x="355" y="323443"/>
                  </a:lnTo>
                  <a:lnTo>
                    <a:pt x="0" y="319862"/>
                  </a:lnTo>
                  <a:lnTo>
                    <a:pt x="0" y="316230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2" name="object 21">
            <a:extLst>
              <a:ext uri="{FF2B5EF4-FFF2-40B4-BE49-F238E27FC236}">
                <a16:creationId xmlns:a16="http://schemas.microsoft.com/office/drawing/2014/main" xmlns="" id="{4D6E6CB2-3BCA-4FFE-921E-15A41D1F126D}"/>
              </a:ext>
            </a:extLst>
          </p:cNvPr>
          <p:cNvSpPr txBox="1"/>
          <p:nvPr/>
        </p:nvSpPr>
        <p:spPr>
          <a:xfrm>
            <a:off x="6231567" y="4213233"/>
            <a:ext cx="199390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3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ject 22">
            <a:extLst>
              <a:ext uri="{FF2B5EF4-FFF2-40B4-BE49-F238E27FC236}">
                <a16:creationId xmlns:a16="http://schemas.microsoft.com/office/drawing/2014/main" xmlns="" id="{3965DD65-79FB-4BB6-9844-00DFB1361842}"/>
              </a:ext>
            </a:extLst>
          </p:cNvPr>
          <p:cNvSpPr txBox="1"/>
          <p:nvPr/>
        </p:nvSpPr>
        <p:spPr>
          <a:xfrm>
            <a:off x="6781800" y="4159230"/>
            <a:ext cx="3048000" cy="1212127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12700" marR="292100" algn="just">
              <a:lnSpc>
                <a:spcPct val="106100"/>
              </a:lnSpc>
              <a:spcBef>
                <a:spcPts val="15"/>
              </a:spcBef>
            </a:pPr>
            <a:r>
              <a:rPr sz="1600" b="1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600" b="1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b="1" spc="-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rganishni</a:t>
            </a: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sz="1600" b="1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azorat</a:t>
            </a: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1600" b="1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9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600" b="1" spc="-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zi-</a:t>
            </a:r>
            <a:r>
              <a:rPr lang="en-US"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zini</a:t>
            </a: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sz="16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oshqarish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sz="1600" spc="-11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6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rganish</a:t>
            </a:r>
            <a:r>
              <a:rPr sz="1600" spc="-1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jarayonini </a:t>
            </a:r>
            <a:r>
              <a:rPr sz="16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boshqarish,</a:t>
            </a:r>
            <a:r>
              <a:rPr sz="160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sz="160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qobiliyatlarini </a:t>
            </a:r>
            <a:r>
              <a:rPr sz="16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object 2">
            <a:extLst>
              <a:ext uri="{FF2B5EF4-FFF2-40B4-BE49-F238E27FC236}">
                <a16:creationId xmlns:a16="http://schemas.microsoft.com/office/drawing/2014/main" xmlns="" id="{F6A78F3D-54FB-4E03-9C7B-13520881CF9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981200" y="1240331"/>
            <a:ext cx="7870825" cy="508152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 marR="5080">
              <a:lnSpc>
                <a:spcPts val="4200"/>
              </a:lnSpc>
              <a:spcBef>
                <a:spcPts val="50"/>
              </a:spcBef>
            </a:pPr>
            <a:r>
              <a:rPr spc="-305" dirty="0">
                <a:latin typeface="Arial" panose="020B0604020202020204" pitchFamily="34" charset="0"/>
                <a:cs typeface="Arial" panose="020B0604020202020204" pitchFamily="34" charset="0"/>
              </a:rPr>
              <a:t>21-</a:t>
            </a:r>
            <a:r>
              <a:rPr spc="-120" dirty="0">
                <a:latin typeface="Arial" panose="020B0604020202020204" pitchFamily="34" charset="0"/>
                <a:cs typeface="Arial" panose="020B0604020202020204" pitchFamily="34" charset="0"/>
              </a:rPr>
              <a:t>asrda</a:t>
            </a:r>
            <a:r>
              <a:rPr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35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spc="-150" dirty="0">
                <a:latin typeface="Arial" panose="020B0604020202020204" pitchFamily="34" charset="0"/>
                <a:cs typeface="Arial" panose="020B0604020202020204" pitchFamily="34" charset="0"/>
              </a:rPr>
              <a:t>alab</a:t>
            </a:r>
            <a:r>
              <a:rPr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3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pc="-130" dirty="0" err="1">
                <a:latin typeface="Arial" panose="020B0604020202020204" pitchFamily="34" charset="0"/>
                <a:cs typeface="Arial" panose="020B0604020202020204" pitchFamily="34" charset="0"/>
              </a:rPr>
              <a:t>ilinadigan</a:t>
            </a:r>
            <a:r>
              <a:rPr spc="-1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30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spc="-60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pc="-60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60" dirty="0" err="1">
                <a:latin typeface="Arial" panose="020B0604020202020204" pitchFamily="34" charset="0"/>
                <a:cs typeface="Arial" panose="020B0604020202020204" pitchFamily="34" charset="0"/>
              </a:rPr>
              <a:t>nikmalar</a:t>
            </a:r>
            <a:endParaRPr spc="-6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Graphic 2">
            <a:extLst>
              <a:ext uri="{FF2B5EF4-FFF2-40B4-BE49-F238E27FC236}">
                <a16:creationId xmlns:a16="http://schemas.microsoft.com/office/drawing/2014/main" xmlns="" id="{C6236FA4-155F-4F1A-B6A4-C100CDBDB0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A266EB37-0D9D-4004-B197-3E1617CD60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07" y="116377"/>
            <a:ext cx="1396162" cy="545581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xmlns="" id="{09C594B3-5E13-4AEC-A373-9B83B5A6B71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613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xmlns="" id="{6ADCD0A7-193C-41C4-B053-7F88F88136AD}"/>
              </a:ext>
            </a:extLst>
          </p:cNvPr>
          <p:cNvSpPr txBox="1"/>
          <p:nvPr/>
        </p:nvSpPr>
        <p:spPr>
          <a:xfrm>
            <a:off x="1524000" y="1317686"/>
            <a:ext cx="8950960" cy="44691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800" b="1" spc="-245" dirty="0">
                <a:latin typeface="Arial" panose="020B0604020202020204" pitchFamily="34" charset="0"/>
                <a:cs typeface="Arial" panose="020B0604020202020204" pitchFamily="34" charset="0"/>
              </a:rPr>
              <a:t>Ijodkorlik</a:t>
            </a:r>
            <a:r>
              <a:rPr sz="2800" b="1" spc="-3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b="1" spc="-65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2800" b="1" spc="-3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340" dirty="0" err="1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sz="2800" b="1" spc="-150" dirty="0" err="1">
                <a:latin typeface="Arial" panose="020B0604020202020204" pitchFamily="34" charset="0"/>
                <a:cs typeface="Arial" panose="020B0604020202020204" pitchFamily="34" charset="0"/>
              </a:rPr>
              <a:t>uammoni</a:t>
            </a:r>
            <a:r>
              <a:rPr sz="2800" b="1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335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sz="2800" b="1" spc="-150" dirty="0" err="1">
                <a:latin typeface="Arial" panose="020B0604020202020204" pitchFamily="34" charset="0"/>
                <a:cs typeface="Arial" panose="020B0604020202020204" pitchFamily="34" charset="0"/>
              </a:rPr>
              <a:t>al</a:t>
            </a:r>
            <a:r>
              <a:rPr sz="2800" b="1" spc="-3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340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z="2800" b="1" spc="-125" dirty="0" err="1"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r>
              <a:rPr sz="2800" b="1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spc="-335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sz="2800" b="1" spc="-80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800" b="1" spc="-80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2800" b="1" spc="-80" dirty="0" err="1">
                <a:latin typeface="Arial" panose="020B0604020202020204" pitchFamily="34" charset="0"/>
                <a:cs typeface="Arial" panose="020B0604020202020204" pitchFamily="34" charset="0"/>
              </a:rPr>
              <a:t>nikmasi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xmlns="" id="{3FF01E7C-BBD6-43F3-B8C6-50F242C287D2}"/>
              </a:ext>
            </a:extLst>
          </p:cNvPr>
          <p:cNvSpPr/>
          <p:nvPr/>
        </p:nvSpPr>
        <p:spPr>
          <a:xfrm>
            <a:off x="1254760" y="2200570"/>
            <a:ext cx="295275" cy="428625"/>
          </a:xfrm>
          <a:custGeom>
            <a:avLst/>
            <a:gdLst/>
            <a:ahLst/>
            <a:cxnLst/>
            <a:rect l="l" t="t" r="r" b="b"/>
            <a:pathLst>
              <a:path w="295275" h="428625">
                <a:moveTo>
                  <a:pt x="147340" y="0"/>
                </a:moveTo>
                <a:lnTo>
                  <a:pt x="100769" y="7511"/>
                </a:lnTo>
                <a:lnTo>
                  <a:pt x="60322" y="28427"/>
                </a:lnTo>
                <a:lnTo>
                  <a:pt x="28428" y="60322"/>
                </a:lnTo>
                <a:lnTo>
                  <a:pt x="7511" y="100770"/>
                </a:lnTo>
                <a:lnTo>
                  <a:pt x="0" y="147345"/>
                </a:lnTo>
                <a:lnTo>
                  <a:pt x="1774" y="170291"/>
                </a:lnTo>
                <a:lnTo>
                  <a:pt x="15150" y="212583"/>
                </a:lnTo>
                <a:lnTo>
                  <a:pt x="39098" y="249301"/>
                </a:lnTo>
                <a:lnTo>
                  <a:pt x="46787" y="259926"/>
                </a:lnTo>
                <a:lnTo>
                  <a:pt x="67975" y="292671"/>
                </a:lnTo>
                <a:lnTo>
                  <a:pt x="77857" y="321551"/>
                </a:lnTo>
                <a:lnTo>
                  <a:pt x="105063" y="321551"/>
                </a:lnTo>
                <a:lnTo>
                  <a:pt x="91499" y="279781"/>
                </a:lnTo>
                <a:lnTo>
                  <a:pt x="67862" y="243281"/>
                </a:lnTo>
                <a:lnTo>
                  <a:pt x="59690" y="231978"/>
                </a:lnTo>
                <a:lnTo>
                  <a:pt x="55671" y="226364"/>
                </a:lnTo>
                <a:lnTo>
                  <a:pt x="32461" y="183991"/>
                </a:lnTo>
                <a:lnTo>
                  <a:pt x="26789" y="147345"/>
                </a:lnTo>
                <a:lnTo>
                  <a:pt x="36196" y="100770"/>
                </a:lnTo>
                <a:lnTo>
                  <a:pt x="36266" y="100427"/>
                </a:lnTo>
                <a:lnTo>
                  <a:pt x="62106" y="62104"/>
                </a:lnTo>
                <a:lnTo>
                  <a:pt x="100426" y="36261"/>
                </a:lnTo>
                <a:lnTo>
                  <a:pt x="147340" y="26784"/>
                </a:lnTo>
                <a:lnTo>
                  <a:pt x="231177" y="26784"/>
                </a:lnTo>
                <a:lnTo>
                  <a:pt x="193909" y="7511"/>
                </a:lnTo>
                <a:lnTo>
                  <a:pt x="147340" y="0"/>
                </a:lnTo>
                <a:close/>
              </a:path>
              <a:path w="295275" h="428625">
                <a:moveTo>
                  <a:pt x="231177" y="26784"/>
                </a:moveTo>
                <a:lnTo>
                  <a:pt x="147340" y="26784"/>
                </a:lnTo>
                <a:lnTo>
                  <a:pt x="194254" y="36261"/>
                </a:lnTo>
                <a:lnTo>
                  <a:pt x="232574" y="62104"/>
                </a:lnTo>
                <a:lnTo>
                  <a:pt x="258414" y="100427"/>
                </a:lnTo>
                <a:lnTo>
                  <a:pt x="267891" y="147345"/>
                </a:lnTo>
                <a:lnTo>
                  <a:pt x="266436" y="166141"/>
                </a:lnTo>
                <a:lnTo>
                  <a:pt x="246705" y="215505"/>
                </a:lnTo>
                <a:lnTo>
                  <a:pt x="226818" y="243150"/>
                </a:lnTo>
                <a:lnTo>
                  <a:pt x="218520" y="254976"/>
                </a:lnTo>
                <a:lnTo>
                  <a:pt x="198180" y="290075"/>
                </a:lnTo>
                <a:lnTo>
                  <a:pt x="189603" y="321551"/>
                </a:lnTo>
                <a:lnTo>
                  <a:pt x="216722" y="321551"/>
                </a:lnTo>
                <a:lnTo>
                  <a:pt x="218350" y="314072"/>
                </a:lnTo>
                <a:lnTo>
                  <a:pt x="220495" y="306735"/>
                </a:lnTo>
                <a:lnTo>
                  <a:pt x="240212" y="270638"/>
                </a:lnTo>
                <a:lnTo>
                  <a:pt x="264149" y="237413"/>
                </a:lnTo>
                <a:lnTo>
                  <a:pt x="268329" y="231394"/>
                </a:lnTo>
                <a:lnTo>
                  <a:pt x="279469" y="212583"/>
                </a:lnTo>
                <a:lnTo>
                  <a:pt x="287747" y="192127"/>
                </a:lnTo>
                <a:lnTo>
                  <a:pt x="292903" y="170291"/>
                </a:lnTo>
                <a:lnTo>
                  <a:pt x="294680" y="147345"/>
                </a:lnTo>
                <a:lnTo>
                  <a:pt x="287168" y="100770"/>
                </a:lnTo>
                <a:lnTo>
                  <a:pt x="266251" y="60322"/>
                </a:lnTo>
                <a:lnTo>
                  <a:pt x="234355" y="28427"/>
                </a:lnTo>
                <a:lnTo>
                  <a:pt x="231177" y="26784"/>
                </a:lnTo>
                <a:close/>
              </a:path>
              <a:path w="295275" h="428625">
                <a:moveTo>
                  <a:pt x="154707" y="53581"/>
                </a:moveTo>
                <a:lnTo>
                  <a:pt x="147340" y="53581"/>
                </a:lnTo>
                <a:lnTo>
                  <a:pt x="110827" y="60943"/>
                </a:lnTo>
                <a:lnTo>
                  <a:pt x="81026" y="81027"/>
                </a:lnTo>
                <a:lnTo>
                  <a:pt x="60941" y="110829"/>
                </a:lnTo>
                <a:lnTo>
                  <a:pt x="53578" y="147345"/>
                </a:lnTo>
                <a:lnTo>
                  <a:pt x="53578" y="154711"/>
                </a:lnTo>
                <a:lnTo>
                  <a:pt x="59606" y="160731"/>
                </a:lnTo>
                <a:lnTo>
                  <a:pt x="74340" y="160731"/>
                </a:lnTo>
                <a:lnTo>
                  <a:pt x="80368" y="154711"/>
                </a:lnTo>
                <a:lnTo>
                  <a:pt x="80368" y="147345"/>
                </a:lnTo>
                <a:lnTo>
                  <a:pt x="85628" y="121267"/>
                </a:lnTo>
                <a:lnTo>
                  <a:pt x="99977" y="99977"/>
                </a:lnTo>
                <a:lnTo>
                  <a:pt x="121264" y="85626"/>
                </a:lnTo>
                <a:lnTo>
                  <a:pt x="147340" y="80365"/>
                </a:lnTo>
                <a:lnTo>
                  <a:pt x="154707" y="80365"/>
                </a:lnTo>
                <a:lnTo>
                  <a:pt x="160735" y="74345"/>
                </a:lnTo>
                <a:lnTo>
                  <a:pt x="160735" y="59601"/>
                </a:lnTo>
                <a:lnTo>
                  <a:pt x="154707" y="53581"/>
                </a:lnTo>
                <a:close/>
              </a:path>
              <a:path w="295275" h="428625">
                <a:moveTo>
                  <a:pt x="210294" y="348259"/>
                </a:moveTo>
                <a:lnTo>
                  <a:pt x="84386" y="348259"/>
                </a:lnTo>
                <a:lnTo>
                  <a:pt x="80368" y="352272"/>
                </a:lnTo>
                <a:lnTo>
                  <a:pt x="80368" y="361657"/>
                </a:lnTo>
                <a:lnTo>
                  <a:pt x="85628" y="387728"/>
                </a:lnTo>
                <a:lnTo>
                  <a:pt x="99977" y="409014"/>
                </a:lnTo>
                <a:lnTo>
                  <a:pt x="121264" y="423363"/>
                </a:lnTo>
                <a:lnTo>
                  <a:pt x="147340" y="428625"/>
                </a:lnTo>
                <a:lnTo>
                  <a:pt x="173415" y="423363"/>
                </a:lnTo>
                <a:lnTo>
                  <a:pt x="194702" y="409014"/>
                </a:lnTo>
                <a:lnTo>
                  <a:pt x="199538" y="401840"/>
                </a:lnTo>
                <a:lnTo>
                  <a:pt x="147340" y="401840"/>
                </a:lnTo>
                <a:lnTo>
                  <a:pt x="134810" y="399843"/>
                </a:lnTo>
                <a:lnTo>
                  <a:pt x="123888" y="394281"/>
                </a:lnTo>
                <a:lnTo>
                  <a:pt x="115213" y="385799"/>
                </a:lnTo>
                <a:lnTo>
                  <a:pt x="109419" y="375043"/>
                </a:lnTo>
                <a:lnTo>
                  <a:pt x="211611" y="375043"/>
                </a:lnTo>
                <a:lnTo>
                  <a:pt x="214312" y="361657"/>
                </a:lnTo>
                <a:lnTo>
                  <a:pt x="214312" y="352272"/>
                </a:lnTo>
                <a:lnTo>
                  <a:pt x="210294" y="348259"/>
                </a:lnTo>
                <a:close/>
              </a:path>
              <a:path w="295275" h="428625">
                <a:moveTo>
                  <a:pt x="211611" y="375043"/>
                </a:moveTo>
                <a:lnTo>
                  <a:pt x="185261" y="375043"/>
                </a:lnTo>
                <a:lnTo>
                  <a:pt x="179467" y="385799"/>
                </a:lnTo>
                <a:lnTo>
                  <a:pt x="170791" y="394281"/>
                </a:lnTo>
                <a:lnTo>
                  <a:pt x="159870" y="399843"/>
                </a:lnTo>
                <a:lnTo>
                  <a:pt x="147340" y="401840"/>
                </a:lnTo>
                <a:lnTo>
                  <a:pt x="199538" y="401840"/>
                </a:lnTo>
                <a:lnTo>
                  <a:pt x="209051" y="387728"/>
                </a:lnTo>
                <a:lnTo>
                  <a:pt x="211611" y="375043"/>
                </a:lnTo>
                <a:close/>
              </a:path>
            </a:pathLst>
          </a:custGeom>
          <a:solidFill>
            <a:srgbClr val="494F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xmlns="" id="{EE8DB564-F02E-487B-9688-9512E8A55334}"/>
              </a:ext>
            </a:extLst>
          </p:cNvPr>
          <p:cNvSpPr txBox="1"/>
          <p:nvPr/>
        </p:nvSpPr>
        <p:spPr>
          <a:xfrm>
            <a:off x="1219200" y="2849353"/>
            <a:ext cx="2892425" cy="143180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b="1" spc="-1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5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g‘</a:t>
            </a:r>
            <a:r>
              <a:rPr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oyalar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Nostandart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fikrlash,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qutbdan</a:t>
            </a:r>
            <a:r>
              <a:rPr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chiqish,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yondashuvlar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xmlns="" id="{780A0791-C922-40FB-95FB-AD24A2EDF2C4}"/>
              </a:ext>
            </a:extLst>
          </p:cNvPr>
          <p:cNvSpPr/>
          <p:nvPr/>
        </p:nvSpPr>
        <p:spPr>
          <a:xfrm>
            <a:off x="4724400" y="3852530"/>
            <a:ext cx="428625" cy="428625"/>
          </a:xfrm>
          <a:custGeom>
            <a:avLst/>
            <a:gdLst/>
            <a:ahLst/>
            <a:cxnLst/>
            <a:rect l="l" t="t" r="r" b="b"/>
            <a:pathLst>
              <a:path w="428625" h="428625">
                <a:moveTo>
                  <a:pt x="174129" y="53581"/>
                </a:moveTo>
                <a:lnTo>
                  <a:pt x="53581" y="53581"/>
                </a:lnTo>
                <a:lnTo>
                  <a:pt x="32741" y="57797"/>
                </a:lnTo>
                <a:lnTo>
                  <a:pt x="15708" y="69289"/>
                </a:lnTo>
                <a:lnTo>
                  <a:pt x="4216" y="86322"/>
                </a:lnTo>
                <a:lnTo>
                  <a:pt x="0" y="107162"/>
                </a:lnTo>
                <a:lnTo>
                  <a:pt x="0" y="375043"/>
                </a:lnTo>
                <a:lnTo>
                  <a:pt x="4216" y="395883"/>
                </a:lnTo>
                <a:lnTo>
                  <a:pt x="15708" y="412916"/>
                </a:lnTo>
                <a:lnTo>
                  <a:pt x="32741" y="424408"/>
                </a:lnTo>
                <a:lnTo>
                  <a:pt x="53581" y="428625"/>
                </a:lnTo>
                <a:lnTo>
                  <a:pt x="321475" y="428625"/>
                </a:lnTo>
                <a:lnTo>
                  <a:pt x="342307" y="424408"/>
                </a:lnTo>
                <a:lnTo>
                  <a:pt x="359336" y="412916"/>
                </a:lnTo>
                <a:lnTo>
                  <a:pt x="366808" y="401840"/>
                </a:lnTo>
                <a:lnTo>
                  <a:pt x="53581" y="401840"/>
                </a:lnTo>
                <a:lnTo>
                  <a:pt x="43141" y="399737"/>
                </a:lnTo>
                <a:lnTo>
                  <a:pt x="34624" y="394000"/>
                </a:lnTo>
                <a:lnTo>
                  <a:pt x="28887" y="385483"/>
                </a:lnTo>
                <a:lnTo>
                  <a:pt x="26784" y="375043"/>
                </a:lnTo>
                <a:lnTo>
                  <a:pt x="26784" y="254495"/>
                </a:lnTo>
                <a:lnTo>
                  <a:pt x="66967" y="254495"/>
                </a:lnTo>
                <a:lnTo>
                  <a:pt x="77406" y="252394"/>
                </a:lnTo>
                <a:lnTo>
                  <a:pt x="85923" y="246660"/>
                </a:lnTo>
                <a:lnTo>
                  <a:pt x="91661" y="238148"/>
                </a:lnTo>
                <a:lnTo>
                  <a:pt x="93764" y="227711"/>
                </a:lnTo>
                <a:lnTo>
                  <a:pt x="26784" y="227711"/>
                </a:lnTo>
                <a:lnTo>
                  <a:pt x="26784" y="107162"/>
                </a:lnTo>
                <a:lnTo>
                  <a:pt x="28887" y="96723"/>
                </a:lnTo>
                <a:lnTo>
                  <a:pt x="34624" y="88206"/>
                </a:lnTo>
                <a:lnTo>
                  <a:pt x="43141" y="82468"/>
                </a:lnTo>
                <a:lnTo>
                  <a:pt x="53581" y="80365"/>
                </a:lnTo>
                <a:lnTo>
                  <a:pt x="200914" y="80365"/>
                </a:lnTo>
                <a:lnTo>
                  <a:pt x="198813" y="69927"/>
                </a:lnTo>
                <a:lnTo>
                  <a:pt x="193079" y="61415"/>
                </a:lnTo>
                <a:lnTo>
                  <a:pt x="184567" y="55682"/>
                </a:lnTo>
                <a:lnTo>
                  <a:pt x="174129" y="53581"/>
                </a:lnTo>
                <a:close/>
              </a:path>
              <a:path w="428625" h="428625">
                <a:moveTo>
                  <a:pt x="200914" y="254495"/>
                </a:moveTo>
                <a:lnTo>
                  <a:pt x="174129" y="254495"/>
                </a:lnTo>
                <a:lnTo>
                  <a:pt x="174129" y="281292"/>
                </a:lnTo>
                <a:lnTo>
                  <a:pt x="160731" y="281292"/>
                </a:lnTo>
                <a:lnTo>
                  <a:pt x="145092" y="284450"/>
                </a:lnTo>
                <a:lnTo>
                  <a:pt x="132319" y="293063"/>
                </a:lnTo>
                <a:lnTo>
                  <a:pt x="123706" y="305836"/>
                </a:lnTo>
                <a:lnTo>
                  <a:pt x="120548" y="321475"/>
                </a:lnTo>
                <a:lnTo>
                  <a:pt x="123677" y="336963"/>
                </a:lnTo>
                <a:lnTo>
                  <a:pt x="123706" y="337108"/>
                </a:lnTo>
                <a:lnTo>
                  <a:pt x="132319" y="349881"/>
                </a:lnTo>
                <a:lnTo>
                  <a:pt x="145092" y="358497"/>
                </a:lnTo>
                <a:lnTo>
                  <a:pt x="160731" y="361657"/>
                </a:lnTo>
                <a:lnTo>
                  <a:pt x="174129" y="361657"/>
                </a:lnTo>
                <a:lnTo>
                  <a:pt x="174129" y="401840"/>
                </a:lnTo>
                <a:lnTo>
                  <a:pt x="200914" y="401840"/>
                </a:lnTo>
                <a:lnTo>
                  <a:pt x="200914" y="361657"/>
                </a:lnTo>
                <a:lnTo>
                  <a:pt x="198813" y="351218"/>
                </a:lnTo>
                <a:lnTo>
                  <a:pt x="193079" y="342701"/>
                </a:lnTo>
                <a:lnTo>
                  <a:pt x="184567" y="336963"/>
                </a:lnTo>
                <a:lnTo>
                  <a:pt x="174129" y="334860"/>
                </a:lnTo>
                <a:lnTo>
                  <a:pt x="153365" y="334860"/>
                </a:lnTo>
                <a:lnTo>
                  <a:pt x="147345" y="328841"/>
                </a:lnTo>
                <a:lnTo>
                  <a:pt x="147345" y="314096"/>
                </a:lnTo>
                <a:lnTo>
                  <a:pt x="153365" y="308076"/>
                </a:lnTo>
                <a:lnTo>
                  <a:pt x="174129" y="308076"/>
                </a:lnTo>
                <a:lnTo>
                  <a:pt x="184567" y="305973"/>
                </a:lnTo>
                <a:lnTo>
                  <a:pt x="193079" y="300237"/>
                </a:lnTo>
                <a:lnTo>
                  <a:pt x="198813" y="291724"/>
                </a:lnTo>
                <a:lnTo>
                  <a:pt x="200914" y="281292"/>
                </a:lnTo>
                <a:lnTo>
                  <a:pt x="200914" y="254495"/>
                </a:lnTo>
                <a:close/>
              </a:path>
              <a:path w="428625" h="428625">
                <a:moveTo>
                  <a:pt x="375043" y="254495"/>
                </a:moveTo>
                <a:lnTo>
                  <a:pt x="348259" y="254495"/>
                </a:lnTo>
                <a:lnTo>
                  <a:pt x="348259" y="375043"/>
                </a:lnTo>
                <a:lnTo>
                  <a:pt x="346156" y="385483"/>
                </a:lnTo>
                <a:lnTo>
                  <a:pt x="340420" y="394000"/>
                </a:lnTo>
                <a:lnTo>
                  <a:pt x="331907" y="399737"/>
                </a:lnTo>
                <a:lnTo>
                  <a:pt x="321475" y="401840"/>
                </a:lnTo>
                <a:lnTo>
                  <a:pt x="366808" y="401840"/>
                </a:lnTo>
                <a:lnTo>
                  <a:pt x="370827" y="395883"/>
                </a:lnTo>
                <a:lnTo>
                  <a:pt x="375043" y="375043"/>
                </a:lnTo>
                <a:lnTo>
                  <a:pt x="375043" y="254495"/>
                </a:lnTo>
                <a:close/>
              </a:path>
              <a:path w="428625" h="428625">
                <a:moveTo>
                  <a:pt x="144637" y="200914"/>
                </a:moveTo>
                <a:lnTo>
                  <a:pt x="114528" y="200914"/>
                </a:lnTo>
                <a:lnTo>
                  <a:pt x="120548" y="206946"/>
                </a:lnTo>
                <a:lnTo>
                  <a:pt x="120548" y="227711"/>
                </a:lnTo>
                <a:lnTo>
                  <a:pt x="122651" y="238148"/>
                </a:lnTo>
                <a:lnTo>
                  <a:pt x="128389" y="246660"/>
                </a:lnTo>
                <a:lnTo>
                  <a:pt x="136905" y="252394"/>
                </a:lnTo>
                <a:lnTo>
                  <a:pt x="147345" y="254495"/>
                </a:lnTo>
                <a:lnTo>
                  <a:pt x="227711" y="254495"/>
                </a:lnTo>
                <a:lnTo>
                  <a:pt x="227711" y="267893"/>
                </a:lnTo>
                <a:lnTo>
                  <a:pt x="230869" y="283532"/>
                </a:lnTo>
                <a:lnTo>
                  <a:pt x="239482" y="296305"/>
                </a:lnTo>
                <a:lnTo>
                  <a:pt x="252255" y="304918"/>
                </a:lnTo>
                <a:lnTo>
                  <a:pt x="267893" y="308076"/>
                </a:lnTo>
                <a:lnTo>
                  <a:pt x="283532" y="304918"/>
                </a:lnTo>
                <a:lnTo>
                  <a:pt x="296305" y="296305"/>
                </a:lnTo>
                <a:lnTo>
                  <a:pt x="304918" y="283532"/>
                </a:lnTo>
                <a:lnTo>
                  <a:pt x="305370" y="281292"/>
                </a:lnTo>
                <a:lnTo>
                  <a:pt x="260527" y="281292"/>
                </a:lnTo>
                <a:lnTo>
                  <a:pt x="254495" y="275259"/>
                </a:lnTo>
                <a:lnTo>
                  <a:pt x="254495" y="254495"/>
                </a:lnTo>
                <a:lnTo>
                  <a:pt x="252392" y="244057"/>
                </a:lnTo>
                <a:lnTo>
                  <a:pt x="246656" y="235545"/>
                </a:lnTo>
                <a:lnTo>
                  <a:pt x="238143" y="229811"/>
                </a:lnTo>
                <a:lnTo>
                  <a:pt x="227711" y="227711"/>
                </a:lnTo>
                <a:lnTo>
                  <a:pt x="147345" y="227711"/>
                </a:lnTo>
                <a:lnTo>
                  <a:pt x="147345" y="214312"/>
                </a:lnTo>
                <a:lnTo>
                  <a:pt x="144637" y="200914"/>
                </a:lnTo>
                <a:close/>
              </a:path>
              <a:path w="428625" h="428625">
                <a:moveTo>
                  <a:pt x="348259" y="227711"/>
                </a:moveTo>
                <a:lnTo>
                  <a:pt x="308076" y="227711"/>
                </a:lnTo>
                <a:lnTo>
                  <a:pt x="297637" y="229811"/>
                </a:lnTo>
                <a:lnTo>
                  <a:pt x="289120" y="235545"/>
                </a:lnTo>
                <a:lnTo>
                  <a:pt x="283382" y="244057"/>
                </a:lnTo>
                <a:lnTo>
                  <a:pt x="281279" y="254495"/>
                </a:lnTo>
                <a:lnTo>
                  <a:pt x="281279" y="275259"/>
                </a:lnTo>
                <a:lnTo>
                  <a:pt x="275259" y="281292"/>
                </a:lnTo>
                <a:lnTo>
                  <a:pt x="305370" y="281292"/>
                </a:lnTo>
                <a:lnTo>
                  <a:pt x="308076" y="267893"/>
                </a:lnTo>
                <a:lnTo>
                  <a:pt x="308076" y="254495"/>
                </a:lnTo>
                <a:lnTo>
                  <a:pt x="375043" y="254495"/>
                </a:lnTo>
                <a:lnTo>
                  <a:pt x="372942" y="244057"/>
                </a:lnTo>
                <a:lnTo>
                  <a:pt x="367209" y="235545"/>
                </a:lnTo>
                <a:lnTo>
                  <a:pt x="358697" y="229811"/>
                </a:lnTo>
                <a:lnTo>
                  <a:pt x="348259" y="227711"/>
                </a:lnTo>
                <a:close/>
              </a:path>
              <a:path w="428625" h="428625">
                <a:moveTo>
                  <a:pt x="107162" y="174129"/>
                </a:moveTo>
                <a:lnTo>
                  <a:pt x="91521" y="177288"/>
                </a:lnTo>
                <a:lnTo>
                  <a:pt x="78744" y="185901"/>
                </a:lnTo>
                <a:lnTo>
                  <a:pt x="70127" y="198673"/>
                </a:lnTo>
                <a:lnTo>
                  <a:pt x="66967" y="214312"/>
                </a:lnTo>
                <a:lnTo>
                  <a:pt x="66967" y="227711"/>
                </a:lnTo>
                <a:lnTo>
                  <a:pt x="93764" y="227711"/>
                </a:lnTo>
                <a:lnTo>
                  <a:pt x="93764" y="206946"/>
                </a:lnTo>
                <a:lnTo>
                  <a:pt x="99783" y="200914"/>
                </a:lnTo>
                <a:lnTo>
                  <a:pt x="144637" y="200914"/>
                </a:lnTo>
                <a:lnTo>
                  <a:pt x="144185" y="198673"/>
                </a:lnTo>
                <a:lnTo>
                  <a:pt x="135569" y="185901"/>
                </a:lnTo>
                <a:lnTo>
                  <a:pt x="122795" y="177288"/>
                </a:lnTo>
                <a:lnTo>
                  <a:pt x="107162" y="174129"/>
                </a:lnTo>
                <a:close/>
              </a:path>
              <a:path w="428625" h="428625">
                <a:moveTo>
                  <a:pt x="200914" y="80365"/>
                </a:moveTo>
                <a:lnTo>
                  <a:pt x="174129" y="80365"/>
                </a:lnTo>
                <a:lnTo>
                  <a:pt x="174129" y="227711"/>
                </a:lnTo>
                <a:lnTo>
                  <a:pt x="200914" y="227711"/>
                </a:lnTo>
                <a:lnTo>
                  <a:pt x="200914" y="80365"/>
                </a:lnTo>
                <a:close/>
              </a:path>
              <a:path w="428625" h="428625">
                <a:moveTo>
                  <a:pt x="375043" y="0"/>
                </a:moveTo>
                <a:lnTo>
                  <a:pt x="267893" y="0"/>
                </a:lnTo>
                <a:lnTo>
                  <a:pt x="257454" y="2102"/>
                </a:lnTo>
                <a:lnTo>
                  <a:pt x="248937" y="7839"/>
                </a:lnTo>
                <a:lnTo>
                  <a:pt x="243199" y="16352"/>
                </a:lnTo>
                <a:lnTo>
                  <a:pt x="241096" y="26784"/>
                </a:lnTo>
                <a:lnTo>
                  <a:pt x="241096" y="46875"/>
                </a:lnTo>
                <a:lnTo>
                  <a:pt x="243199" y="57315"/>
                </a:lnTo>
                <a:lnTo>
                  <a:pt x="248937" y="65832"/>
                </a:lnTo>
                <a:lnTo>
                  <a:pt x="257454" y="71569"/>
                </a:lnTo>
                <a:lnTo>
                  <a:pt x="267893" y="73672"/>
                </a:lnTo>
                <a:lnTo>
                  <a:pt x="288658" y="73672"/>
                </a:lnTo>
                <a:lnTo>
                  <a:pt x="294678" y="79692"/>
                </a:lnTo>
                <a:lnTo>
                  <a:pt x="294678" y="94437"/>
                </a:lnTo>
                <a:lnTo>
                  <a:pt x="288658" y="100457"/>
                </a:lnTo>
                <a:lnTo>
                  <a:pt x="267893" y="100457"/>
                </a:lnTo>
                <a:lnTo>
                  <a:pt x="257454" y="102559"/>
                </a:lnTo>
                <a:lnTo>
                  <a:pt x="248937" y="108297"/>
                </a:lnTo>
                <a:lnTo>
                  <a:pt x="243199" y="116814"/>
                </a:lnTo>
                <a:lnTo>
                  <a:pt x="241096" y="127254"/>
                </a:lnTo>
                <a:lnTo>
                  <a:pt x="241096" y="147345"/>
                </a:lnTo>
                <a:lnTo>
                  <a:pt x="243199" y="157777"/>
                </a:lnTo>
                <a:lnTo>
                  <a:pt x="248937" y="166290"/>
                </a:lnTo>
                <a:lnTo>
                  <a:pt x="257454" y="172027"/>
                </a:lnTo>
                <a:lnTo>
                  <a:pt x="267893" y="174129"/>
                </a:lnTo>
                <a:lnTo>
                  <a:pt x="294678" y="174129"/>
                </a:lnTo>
                <a:lnTo>
                  <a:pt x="297836" y="189768"/>
                </a:lnTo>
                <a:lnTo>
                  <a:pt x="306449" y="202541"/>
                </a:lnTo>
                <a:lnTo>
                  <a:pt x="319222" y="211153"/>
                </a:lnTo>
                <a:lnTo>
                  <a:pt x="334860" y="214312"/>
                </a:lnTo>
                <a:lnTo>
                  <a:pt x="350499" y="211153"/>
                </a:lnTo>
                <a:lnTo>
                  <a:pt x="363272" y="202541"/>
                </a:lnTo>
                <a:lnTo>
                  <a:pt x="371885" y="189768"/>
                </a:lnTo>
                <a:lnTo>
                  <a:pt x="372337" y="187528"/>
                </a:lnTo>
                <a:lnTo>
                  <a:pt x="327494" y="187528"/>
                </a:lnTo>
                <a:lnTo>
                  <a:pt x="321475" y="181495"/>
                </a:lnTo>
                <a:lnTo>
                  <a:pt x="321475" y="153365"/>
                </a:lnTo>
                <a:lnTo>
                  <a:pt x="315442" y="147345"/>
                </a:lnTo>
                <a:lnTo>
                  <a:pt x="267893" y="147345"/>
                </a:lnTo>
                <a:lnTo>
                  <a:pt x="267893" y="127254"/>
                </a:lnTo>
                <a:lnTo>
                  <a:pt x="281279" y="127254"/>
                </a:lnTo>
                <a:lnTo>
                  <a:pt x="296920" y="124093"/>
                </a:lnTo>
                <a:lnTo>
                  <a:pt x="309697" y="115477"/>
                </a:lnTo>
                <a:lnTo>
                  <a:pt x="318314" y="102704"/>
                </a:lnTo>
                <a:lnTo>
                  <a:pt x="321475" y="87071"/>
                </a:lnTo>
                <a:lnTo>
                  <a:pt x="318342" y="71569"/>
                </a:lnTo>
                <a:lnTo>
                  <a:pt x="318314" y="71430"/>
                </a:lnTo>
                <a:lnTo>
                  <a:pt x="309697" y="58653"/>
                </a:lnTo>
                <a:lnTo>
                  <a:pt x="296920" y="50036"/>
                </a:lnTo>
                <a:lnTo>
                  <a:pt x="281279" y="46875"/>
                </a:lnTo>
                <a:lnTo>
                  <a:pt x="267893" y="46875"/>
                </a:lnTo>
                <a:lnTo>
                  <a:pt x="267893" y="26784"/>
                </a:lnTo>
                <a:lnTo>
                  <a:pt x="420389" y="26784"/>
                </a:lnTo>
                <a:lnTo>
                  <a:pt x="412916" y="15708"/>
                </a:lnTo>
                <a:lnTo>
                  <a:pt x="395883" y="4216"/>
                </a:lnTo>
                <a:lnTo>
                  <a:pt x="375043" y="0"/>
                </a:lnTo>
                <a:close/>
              </a:path>
              <a:path w="428625" h="428625">
                <a:moveTo>
                  <a:pt x="420389" y="26784"/>
                </a:moveTo>
                <a:lnTo>
                  <a:pt x="375043" y="26784"/>
                </a:lnTo>
                <a:lnTo>
                  <a:pt x="385483" y="28887"/>
                </a:lnTo>
                <a:lnTo>
                  <a:pt x="394000" y="34624"/>
                </a:lnTo>
                <a:lnTo>
                  <a:pt x="399737" y="43141"/>
                </a:lnTo>
                <a:lnTo>
                  <a:pt x="401840" y="53581"/>
                </a:lnTo>
                <a:lnTo>
                  <a:pt x="401840" y="147345"/>
                </a:lnTo>
                <a:lnTo>
                  <a:pt x="354279" y="147345"/>
                </a:lnTo>
                <a:lnTo>
                  <a:pt x="348259" y="153365"/>
                </a:lnTo>
                <a:lnTo>
                  <a:pt x="348259" y="181495"/>
                </a:lnTo>
                <a:lnTo>
                  <a:pt x="342226" y="187528"/>
                </a:lnTo>
                <a:lnTo>
                  <a:pt x="372337" y="187528"/>
                </a:lnTo>
                <a:lnTo>
                  <a:pt x="375043" y="174129"/>
                </a:lnTo>
                <a:lnTo>
                  <a:pt x="401840" y="174129"/>
                </a:lnTo>
                <a:lnTo>
                  <a:pt x="412272" y="172027"/>
                </a:lnTo>
                <a:lnTo>
                  <a:pt x="420785" y="166290"/>
                </a:lnTo>
                <a:lnTo>
                  <a:pt x="426522" y="157777"/>
                </a:lnTo>
                <a:lnTo>
                  <a:pt x="428625" y="147345"/>
                </a:lnTo>
                <a:lnTo>
                  <a:pt x="428625" y="53581"/>
                </a:lnTo>
                <a:lnTo>
                  <a:pt x="424408" y="32741"/>
                </a:lnTo>
                <a:lnTo>
                  <a:pt x="420389" y="26784"/>
                </a:lnTo>
                <a:close/>
              </a:path>
            </a:pathLst>
          </a:custGeom>
          <a:solidFill>
            <a:srgbClr val="494FB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6">
            <a:extLst>
              <a:ext uri="{FF2B5EF4-FFF2-40B4-BE49-F238E27FC236}">
                <a16:creationId xmlns:a16="http://schemas.microsoft.com/office/drawing/2014/main" xmlns="" id="{258DEEFB-BF3D-4243-8024-8DC60B64091E}"/>
              </a:ext>
            </a:extLst>
          </p:cNvPr>
          <p:cNvSpPr txBox="1"/>
          <p:nvPr/>
        </p:nvSpPr>
        <p:spPr>
          <a:xfrm>
            <a:off x="4724400" y="4518025"/>
            <a:ext cx="2994025" cy="143180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Muammolarni</a:t>
            </a:r>
            <a:r>
              <a:rPr b="1" spc="-1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b="1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</a:t>
            </a:r>
            <a:r>
              <a:rPr b="1" spc="-1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Tanqidiy fikrlash,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1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muammoni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aniqlash, 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samarali</a:t>
            </a:r>
            <a:r>
              <a:rPr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yechimlar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topish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object 7">
            <a:extLst>
              <a:ext uri="{FF2B5EF4-FFF2-40B4-BE49-F238E27FC236}">
                <a16:creationId xmlns:a16="http://schemas.microsoft.com/office/drawing/2014/main" xmlns="" id="{4D1C2549-BF6C-4E8E-BA3A-6FF5790D9F4B}"/>
              </a:ext>
            </a:extLst>
          </p:cNvPr>
          <p:cNvSpPr/>
          <p:nvPr/>
        </p:nvSpPr>
        <p:spPr>
          <a:xfrm>
            <a:off x="8166100" y="2509334"/>
            <a:ext cx="428625" cy="375285"/>
          </a:xfrm>
          <a:custGeom>
            <a:avLst/>
            <a:gdLst/>
            <a:ahLst/>
            <a:cxnLst/>
            <a:rect l="l" t="t" r="r" b="b"/>
            <a:pathLst>
              <a:path w="428625" h="375285">
                <a:moveTo>
                  <a:pt x="53581" y="26797"/>
                </a:moveTo>
                <a:lnTo>
                  <a:pt x="26784" y="26797"/>
                </a:lnTo>
                <a:lnTo>
                  <a:pt x="26784" y="308076"/>
                </a:lnTo>
                <a:lnTo>
                  <a:pt x="32045" y="334154"/>
                </a:lnTo>
                <a:lnTo>
                  <a:pt x="46396" y="355444"/>
                </a:lnTo>
                <a:lnTo>
                  <a:pt x="67685" y="369795"/>
                </a:lnTo>
                <a:lnTo>
                  <a:pt x="93764" y="375056"/>
                </a:lnTo>
                <a:lnTo>
                  <a:pt x="119835" y="369795"/>
                </a:lnTo>
                <a:lnTo>
                  <a:pt x="141120" y="355444"/>
                </a:lnTo>
                <a:lnTo>
                  <a:pt x="145963" y="348259"/>
                </a:lnTo>
                <a:lnTo>
                  <a:pt x="93764" y="348259"/>
                </a:lnTo>
                <a:lnTo>
                  <a:pt x="78125" y="345100"/>
                </a:lnTo>
                <a:lnTo>
                  <a:pt x="65352" y="336488"/>
                </a:lnTo>
                <a:lnTo>
                  <a:pt x="56739" y="323715"/>
                </a:lnTo>
                <a:lnTo>
                  <a:pt x="53581" y="308076"/>
                </a:lnTo>
                <a:lnTo>
                  <a:pt x="53581" y="214312"/>
                </a:lnTo>
                <a:lnTo>
                  <a:pt x="160731" y="214312"/>
                </a:lnTo>
                <a:lnTo>
                  <a:pt x="160731" y="187528"/>
                </a:lnTo>
                <a:lnTo>
                  <a:pt x="53581" y="187528"/>
                </a:lnTo>
                <a:lnTo>
                  <a:pt x="53581" y="26797"/>
                </a:lnTo>
                <a:close/>
              </a:path>
              <a:path w="428625" h="375285">
                <a:moveTo>
                  <a:pt x="160731" y="214312"/>
                </a:moveTo>
                <a:lnTo>
                  <a:pt x="133946" y="214312"/>
                </a:lnTo>
                <a:lnTo>
                  <a:pt x="133946" y="308076"/>
                </a:lnTo>
                <a:lnTo>
                  <a:pt x="130788" y="323715"/>
                </a:lnTo>
                <a:lnTo>
                  <a:pt x="122175" y="336488"/>
                </a:lnTo>
                <a:lnTo>
                  <a:pt x="109402" y="345100"/>
                </a:lnTo>
                <a:lnTo>
                  <a:pt x="93764" y="348259"/>
                </a:lnTo>
                <a:lnTo>
                  <a:pt x="145963" y="348259"/>
                </a:lnTo>
                <a:lnTo>
                  <a:pt x="155470" y="334154"/>
                </a:lnTo>
                <a:lnTo>
                  <a:pt x="160731" y="308076"/>
                </a:lnTo>
                <a:lnTo>
                  <a:pt x="160731" y="214312"/>
                </a:lnTo>
                <a:close/>
              </a:path>
              <a:path w="428625" h="375285">
                <a:moveTo>
                  <a:pt x="160731" y="26797"/>
                </a:moveTo>
                <a:lnTo>
                  <a:pt x="133946" y="26797"/>
                </a:lnTo>
                <a:lnTo>
                  <a:pt x="133946" y="187528"/>
                </a:lnTo>
                <a:lnTo>
                  <a:pt x="160731" y="187528"/>
                </a:lnTo>
                <a:lnTo>
                  <a:pt x="160731" y="26797"/>
                </a:lnTo>
                <a:close/>
              </a:path>
              <a:path w="428625" h="375285">
                <a:moveTo>
                  <a:pt x="181495" y="0"/>
                </a:moveTo>
                <a:lnTo>
                  <a:pt x="6032" y="0"/>
                </a:lnTo>
                <a:lnTo>
                  <a:pt x="0" y="6032"/>
                </a:lnTo>
                <a:lnTo>
                  <a:pt x="0" y="20764"/>
                </a:lnTo>
                <a:lnTo>
                  <a:pt x="6032" y="26797"/>
                </a:lnTo>
                <a:lnTo>
                  <a:pt x="181495" y="26797"/>
                </a:lnTo>
                <a:lnTo>
                  <a:pt x="187528" y="20764"/>
                </a:lnTo>
                <a:lnTo>
                  <a:pt x="187528" y="6032"/>
                </a:lnTo>
                <a:lnTo>
                  <a:pt x="181495" y="0"/>
                </a:lnTo>
                <a:close/>
              </a:path>
              <a:path w="428625" h="375285">
                <a:moveTo>
                  <a:pt x="294678" y="26797"/>
                </a:moveTo>
                <a:lnTo>
                  <a:pt x="267893" y="26797"/>
                </a:lnTo>
                <a:lnTo>
                  <a:pt x="267893" y="308076"/>
                </a:lnTo>
                <a:lnTo>
                  <a:pt x="273154" y="334154"/>
                </a:lnTo>
                <a:lnTo>
                  <a:pt x="287504" y="355444"/>
                </a:lnTo>
                <a:lnTo>
                  <a:pt x="308789" y="369795"/>
                </a:lnTo>
                <a:lnTo>
                  <a:pt x="334860" y="375056"/>
                </a:lnTo>
                <a:lnTo>
                  <a:pt x="360939" y="369795"/>
                </a:lnTo>
                <a:lnTo>
                  <a:pt x="382228" y="355444"/>
                </a:lnTo>
                <a:lnTo>
                  <a:pt x="387071" y="348259"/>
                </a:lnTo>
                <a:lnTo>
                  <a:pt x="334860" y="348259"/>
                </a:lnTo>
                <a:lnTo>
                  <a:pt x="319222" y="345100"/>
                </a:lnTo>
                <a:lnTo>
                  <a:pt x="306449" y="336488"/>
                </a:lnTo>
                <a:lnTo>
                  <a:pt x="297836" y="323715"/>
                </a:lnTo>
                <a:lnTo>
                  <a:pt x="294678" y="308076"/>
                </a:lnTo>
                <a:lnTo>
                  <a:pt x="294678" y="214312"/>
                </a:lnTo>
                <a:lnTo>
                  <a:pt x="401840" y="214312"/>
                </a:lnTo>
                <a:lnTo>
                  <a:pt x="401840" y="187528"/>
                </a:lnTo>
                <a:lnTo>
                  <a:pt x="294678" y="187528"/>
                </a:lnTo>
                <a:lnTo>
                  <a:pt x="294678" y="26797"/>
                </a:lnTo>
                <a:close/>
              </a:path>
              <a:path w="428625" h="375285">
                <a:moveTo>
                  <a:pt x="401840" y="214312"/>
                </a:moveTo>
                <a:lnTo>
                  <a:pt x="375043" y="214312"/>
                </a:lnTo>
                <a:lnTo>
                  <a:pt x="375043" y="308076"/>
                </a:lnTo>
                <a:lnTo>
                  <a:pt x="371885" y="323715"/>
                </a:lnTo>
                <a:lnTo>
                  <a:pt x="363272" y="336488"/>
                </a:lnTo>
                <a:lnTo>
                  <a:pt x="350499" y="345100"/>
                </a:lnTo>
                <a:lnTo>
                  <a:pt x="334860" y="348259"/>
                </a:lnTo>
                <a:lnTo>
                  <a:pt x="387071" y="348259"/>
                </a:lnTo>
                <a:lnTo>
                  <a:pt x="396579" y="334154"/>
                </a:lnTo>
                <a:lnTo>
                  <a:pt x="401840" y="308076"/>
                </a:lnTo>
                <a:lnTo>
                  <a:pt x="401840" y="214312"/>
                </a:lnTo>
                <a:close/>
              </a:path>
              <a:path w="428625" h="375285">
                <a:moveTo>
                  <a:pt x="401840" y="26797"/>
                </a:moveTo>
                <a:lnTo>
                  <a:pt x="375043" y="26797"/>
                </a:lnTo>
                <a:lnTo>
                  <a:pt x="375043" y="187528"/>
                </a:lnTo>
                <a:lnTo>
                  <a:pt x="401840" y="187528"/>
                </a:lnTo>
                <a:lnTo>
                  <a:pt x="401840" y="26797"/>
                </a:lnTo>
                <a:close/>
              </a:path>
              <a:path w="428625" h="375285">
                <a:moveTo>
                  <a:pt x="422592" y="0"/>
                </a:moveTo>
                <a:lnTo>
                  <a:pt x="247129" y="0"/>
                </a:lnTo>
                <a:lnTo>
                  <a:pt x="241096" y="6032"/>
                </a:lnTo>
                <a:lnTo>
                  <a:pt x="241096" y="20764"/>
                </a:lnTo>
                <a:lnTo>
                  <a:pt x="247129" y="26797"/>
                </a:lnTo>
                <a:lnTo>
                  <a:pt x="422592" y="26797"/>
                </a:lnTo>
                <a:lnTo>
                  <a:pt x="428625" y="20764"/>
                </a:lnTo>
                <a:lnTo>
                  <a:pt x="428625" y="6032"/>
                </a:lnTo>
                <a:lnTo>
                  <a:pt x="422592" y="0"/>
                </a:lnTo>
                <a:close/>
              </a:path>
            </a:pathLst>
          </a:custGeom>
          <a:solidFill>
            <a:srgbClr val="494FBB"/>
          </a:solidFill>
        </p:spPr>
        <p:txBody>
          <a:bodyPr wrap="square" lIns="0" tIns="0" rIns="0" bIns="0" rtlCol="0"/>
          <a:lstStyle/>
          <a:p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bject 8">
            <a:extLst>
              <a:ext uri="{FF2B5EF4-FFF2-40B4-BE49-F238E27FC236}">
                <a16:creationId xmlns:a16="http://schemas.microsoft.com/office/drawing/2014/main" xmlns="" id="{0066817B-F61C-4758-B5B0-547463A4C125}"/>
              </a:ext>
            </a:extLst>
          </p:cNvPr>
          <p:cNvSpPr txBox="1"/>
          <p:nvPr/>
        </p:nvSpPr>
        <p:spPr>
          <a:xfrm>
            <a:off x="8153400" y="3065162"/>
            <a:ext cx="2625725" cy="143180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Tajriba</a:t>
            </a: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Xato 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qilishdan</a:t>
            </a:r>
            <a:r>
              <a:rPr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qo'rqmaslik,</a:t>
            </a:r>
            <a:r>
              <a:rPr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 </a:t>
            </a:r>
            <a:r>
              <a:rPr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narsalarni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sinab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ko'rish,</a:t>
            </a:r>
            <a:r>
              <a:rPr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o'rganish</a:t>
            </a:r>
            <a:endParaRPr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Graphic 2">
            <a:extLst>
              <a:ext uri="{FF2B5EF4-FFF2-40B4-BE49-F238E27FC236}">
                <a16:creationId xmlns:a16="http://schemas.microsoft.com/office/drawing/2014/main" xmlns="" id="{887A9FC7-145A-4A0B-93B9-F16394BFEF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BB72E227-5477-4E2D-B912-DD1B5550EF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E7998F81-8789-4DC4-990F-79E63260033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5120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551704" cy="644042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051713" y="942128"/>
            <a:ext cx="7012757" cy="4339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5400"/>
              </a:lnSpc>
              <a:spcBef>
                <a:spcPts val="100"/>
              </a:spcBef>
            </a:pPr>
            <a:r>
              <a:rPr sz="2800" spc="-145" dirty="0">
                <a:latin typeface="Arial" panose="020B0604020202020204" pitchFamily="34" charset="0"/>
                <a:cs typeface="Arial" panose="020B0604020202020204" pitchFamily="34" charset="0"/>
              </a:rPr>
              <a:t>Kommunikatsiya</a:t>
            </a:r>
            <a:r>
              <a:rPr sz="2800" spc="-2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35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28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5" dirty="0" err="1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sz="2800" spc="-160" dirty="0" err="1">
                <a:latin typeface="Arial" panose="020B0604020202020204" pitchFamily="34" charset="0"/>
                <a:cs typeface="Arial" panose="020B0604020202020204" pitchFamily="34" charset="0"/>
              </a:rPr>
              <a:t>amkorlik</a:t>
            </a:r>
            <a:r>
              <a:rPr sz="2800" spc="-2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285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sz="2800" spc="-105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800" spc="-105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2800" spc="-105" dirty="0" err="1">
                <a:latin typeface="Arial" panose="020B0604020202020204" pitchFamily="34" charset="0"/>
                <a:cs typeface="Arial" panose="020B0604020202020204" pitchFamily="34" charset="0"/>
              </a:rPr>
              <a:t>nikmasi</a:t>
            </a:r>
            <a:endParaRPr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044497" y="1495163"/>
            <a:ext cx="719455" cy="1145540"/>
            <a:chOff x="4044497" y="1495163"/>
            <a:chExt cx="719455" cy="1145540"/>
          </a:xfrm>
        </p:grpSpPr>
        <p:sp>
          <p:nvSpPr>
            <p:cNvPr id="5" name="object 5"/>
            <p:cNvSpPr/>
            <p:nvPr/>
          </p:nvSpPr>
          <p:spPr>
            <a:xfrm>
              <a:off x="4048942" y="1499608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710340" y="0"/>
                  </a:move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4048942" y="1499608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0" y="994477"/>
                  </a:move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close/>
                </a:path>
              </a:pathLst>
            </a:custGeom>
            <a:ln w="8879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4348624" y="1913112"/>
            <a:ext cx="117475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3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59690" y="1625030"/>
            <a:ext cx="4946310" cy="6200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Tinglash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919"/>
              </a:spcBef>
            </a:pP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Boshqalarning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fikrlarini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diqqat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tinglash,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044497" y="2631708"/>
            <a:ext cx="719455" cy="1145540"/>
            <a:chOff x="4044497" y="2631708"/>
            <a:chExt cx="719455" cy="1145540"/>
          </a:xfrm>
        </p:grpSpPr>
        <p:sp>
          <p:nvSpPr>
            <p:cNvPr id="10" name="object 10"/>
            <p:cNvSpPr/>
            <p:nvPr/>
          </p:nvSpPr>
          <p:spPr>
            <a:xfrm>
              <a:off x="4048942" y="2636153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710340" y="0"/>
                  </a:move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4048942" y="2636153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0" y="994477"/>
                  </a:move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close/>
                </a:path>
              </a:pathLst>
            </a:custGeom>
            <a:ln w="8879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4327535" y="3049658"/>
            <a:ext cx="160020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959688" y="2761575"/>
            <a:ext cx="5327309" cy="62004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Gapirish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919"/>
              </a:spcBef>
            </a:pP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Fikrlarni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ravshan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etkazish,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</a:t>
            </a:r>
            <a:r>
              <a:rPr lang="en-US" sz="16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4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zlarni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160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160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</a:t>
            </a:r>
            <a:r>
              <a:rPr sz="16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4044497" y="3768254"/>
            <a:ext cx="719455" cy="1145540"/>
            <a:chOff x="4044497" y="3768254"/>
            <a:chExt cx="719455" cy="1145540"/>
          </a:xfrm>
        </p:grpSpPr>
        <p:sp>
          <p:nvSpPr>
            <p:cNvPr id="15" name="object 15"/>
            <p:cNvSpPr/>
            <p:nvPr/>
          </p:nvSpPr>
          <p:spPr>
            <a:xfrm>
              <a:off x="4048942" y="3772699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710340" y="0"/>
                  </a:move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4048942" y="3772699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0" y="994477"/>
                  </a:move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close/>
                </a:path>
              </a:pathLst>
            </a:custGeom>
            <a:ln w="8879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4325809" y="4186203"/>
            <a:ext cx="163195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959690" y="3898121"/>
            <a:ext cx="5327310" cy="9380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Yozuv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1800"/>
              </a:lnSpc>
              <a:spcBef>
                <a:spcPts val="500"/>
              </a:spcBef>
            </a:pP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Fikrlarni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yozma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ifodalash,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mantiqiy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tuzilishga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sz="1600" spc="-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</a:t>
            </a:r>
            <a:r>
              <a:rPr lang="en-US"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4044503" y="4904805"/>
            <a:ext cx="719455" cy="1145540"/>
            <a:chOff x="4044503" y="4904805"/>
            <a:chExt cx="719455" cy="1145540"/>
          </a:xfrm>
        </p:grpSpPr>
        <p:sp>
          <p:nvSpPr>
            <p:cNvPr id="20" name="object 20"/>
            <p:cNvSpPr/>
            <p:nvPr/>
          </p:nvSpPr>
          <p:spPr>
            <a:xfrm>
              <a:off x="4048942" y="4909244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710340" y="0"/>
                  </a:move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4048942" y="4909244"/>
              <a:ext cx="710565" cy="1136650"/>
            </a:xfrm>
            <a:custGeom>
              <a:avLst/>
              <a:gdLst/>
              <a:ahLst/>
              <a:cxnLst/>
              <a:rect l="l" t="t" r="r" b="b"/>
              <a:pathLst>
                <a:path w="710564" h="1136650">
                  <a:moveTo>
                    <a:pt x="0" y="994477"/>
                  </a:moveTo>
                  <a:lnTo>
                    <a:pt x="355170" y="1136545"/>
                  </a:lnTo>
                  <a:lnTo>
                    <a:pt x="710340" y="994477"/>
                  </a:lnTo>
                  <a:lnTo>
                    <a:pt x="710340" y="0"/>
                  </a:lnTo>
                  <a:lnTo>
                    <a:pt x="355170" y="142068"/>
                  </a:lnTo>
                  <a:lnTo>
                    <a:pt x="0" y="0"/>
                  </a:lnTo>
                  <a:lnTo>
                    <a:pt x="0" y="994477"/>
                  </a:lnTo>
                  <a:close/>
                </a:path>
              </a:pathLst>
            </a:custGeom>
            <a:ln w="8879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endParaRPr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4322473" y="5322749"/>
            <a:ext cx="169545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spc="3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959684" y="5034666"/>
            <a:ext cx="5555916" cy="9380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Hamkorlik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1800"/>
              </a:lnSpc>
              <a:spcBef>
                <a:spcPts val="500"/>
              </a:spcBef>
            </a:pP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 bilan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birgalikda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ishlash,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bir-</a:t>
            </a:r>
            <a:r>
              <a:rPr sz="16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birini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</a:t>
            </a:r>
            <a:r>
              <a:rPr lang="en-US"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6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llab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sz="16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quvvatlash,</a:t>
            </a:r>
            <a:r>
              <a:rPr sz="16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jamoaviy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maqsadga</a:t>
            </a:r>
            <a:r>
              <a:rPr sz="1600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erishish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4" name="Graphic 2">
            <a:extLst>
              <a:ext uri="{FF2B5EF4-FFF2-40B4-BE49-F238E27FC236}">
                <a16:creationId xmlns:a16="http://schemas.microsoft.com/office/drawing/2014/main" xmlns="" id="{DFF59E9A-E507-4089-9D12-B0BA5E7B44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0D0EAE29-2F8F-4957-A7CB-38A566CFCE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xmlns="" id="{4018F435-98AC-4D5D-A2F2-3442436CDE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828800" y="904044"/>
            <a:ext cx="10255250" cy="44691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800" spc="-120" dirty="0" err="1"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sz="2800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5" dirty="0" err="1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sz="2800" spc="-150" dirty="0" err="1">
                <a:latin typeface="Arial" panose="020B0604020202020204" pitchFamily="34" charset="0"/>
                <a:cs typeface="Arial" panose="020B0604020202020204" pitchFamily="34" charset="0"/>
              </a:rPr>
              <a:t>avodxonligi</a:t>
            </a:r>
            <a:r>
              <a:rPr sz="2800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65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2800"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0" dirty="0" err="1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sz="2800" spc="-200" dirty="0" err="1">
                <a:latin typeface="Arial" panose="020B0604020202020204" pitchFamily="34" charset="0"/>
                <a:cs typeface="Arial" panose="020B0604020202020204" pitchFamily="34" charset="0"/>
              </a:rPr>
              <a:t>aqamli</a:t>
            </a:r>
            <a:r>
              <a:rPr sz="2800"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spc="-335" dirty="0" err="1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sz="2800" spc="-85" dirty="0" err="1">
                <a:latin typeface="Arial" panose="020B0604020202020204" pitchFamily="34" charset="0"/>
                <a:cs typeface="Arial" panose="020B0604020202020204" pitchFamily="34" charset="0"/>
              </a:rPr>
              <a:t>ompetensiya</a:t>
            </a:r>
            <a:endParaRPr sz="2800" spc="-85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573" y="1552574"/>
            <a:ext cx="4991100" cy="3076575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587375" y="4830762"/>
            <a:ext cx="4222750" cy="62674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650" b="1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Axborotni</a:t>
            </a:r>
            <a:r>
              <a:rPr sz="1650" b="1" spc="-1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50" b="1" spc="-12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sz="165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anlash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manbalarni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tekshirish, </a:t>
            </a:r>
            <a:r>
              <a:rPr sz="135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ishonchli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axborotni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ajratish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848350" y="1552574"/>
            <a:ext cx="4981574" cy="3076575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5830887" y="4830762"/>
            <a:ext cx="5013960" cy="583558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650" b="1" spc="-9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Raqamli</a:t>
            </a:r>
            <a:r>
              <a:rPr sz="1650" b="1" spc="-1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50" b="1" spc="-12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sz="165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exnologiyalar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134300"/>
              </a:lnSpc>
              <a:spcBef>
                <a:spcPts val="540"/>
              </a:spcBef>
            </a:pP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dasturlarni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</a:t>
            </a:r>
            <a:r>
              <a:rPr lang="en-US"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llash</a:t>
            </a:r>
            <a:r>
              <a:rPr sz="135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Internetda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samarali </a:t>
            </a:r>
            <a:r>
              <a:rPr sz="135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qidirish,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ma'lumotni 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sz="1350" spc="-11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xmlns="" id="{C299C3B4-EEEB-4104-9B7F-DB7ED1510C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BC8C01C0-5F37-4BC7-B5CE-2E7792C4A86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5B303CA6-539E-462F-878C-495421A4915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45853" y="-51152"/>
            <a:ext cx="10738294" cy="86391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sp>
        <p:nvSpPr>
          <p:cNvPr id="7" name="Title 2">
            <a:extLst>
              <a:ext uri="{FF2B5EF4-FFF2-40B4-BE49-F238E27FC236}">
                <a16:creationId xmlns:a16="http://schemas.microsoft.com/office/drawing/2014/main" xmlns="" id="{042AFF02-76A2-ABFC-DE5C-542324C7F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7585" y="830071"/>
            <a:ext cx="8114830" cy="856470"/>
          </a:xfrm>
          <a:solidFill>
            <a:srgbClr val="1F295C"/>
          </a:solidFill>
        </p:spPr>
        <p:txBody>
          <a:bodyPr anchor="b">
            <a:normAutofit fontScale="90000"/>
          </a:bodyPr>
          <a:lstStyle/>
          <a:p>
            <a:pPr algn="ctr"/>
            <a:r>
              <a:rPr lang="en-GB" sz="2864" dirty="0"/>
              <a:t/>
            </a:r>
            <a:br>
              <a:rPr lang="en-GB" sz="2864" dirty="0"/>
            </a:br>
            <a:r>
              <a:rPr lang="en-GB" sz="2864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KO‘R – FIKRLA – HAYRATLAN BOG‘LA MASHQI (20 </a:t>
            </a:r>
            <a:r>
              <a:rPr lang="en-GB" sz="2864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daqiqa</a:t>
            </a:r>
            <a:r>
              <a:rPr lang="en-GB" sz="2864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FF3AF4BC-8C9B-440B-B538-24498036BB01}"/>
              </a:ext>
            </a:extLst>
          </p:cNvPr>
          <p:cNvSpPr/>
          <p:nvPr/>
        </p:nvSpPr>
        <p:spPr>
          <a:xfrm>
            <a:off x="6019801" y="2155825"/>
            <a:ext cx="5064346" cy="39558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170507" indent="-170507" algn="ctr">
              <a:buFont typeface="Wingdings" panose="05000000000000000000" pitchFamily="2" charset="2"/>
              <a:buChar char="v"/>
            </a:pPr>
            <a:endParaRPr lang="en-US" b="1" dirty="0">
              <a:solidFill>
                <a:schemeClr val="tx2">
                  <a:lumMod val="50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170507" indent="-170507" algn="ctr">
              <a:buFont typeface="Wingdings" panose="05000000000000000000" pitchFamily="2" charset="2"/>
              <a:buChar char="v"/>
            </a:pPr>
            <a:r>
              <a:rPr lang="uz-Cyrl-UZ" b="1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MEN OʻQITADIGAN FAN MAVZULARIGA QANDAY BOGʻLASH MUMKIN? </a:t>
            </a:r>
            <a:endParaRPr lang="en-US" b="1" dirty="0">
              <a:solidFill>
                <a:schemeClr val="tx2">
                  <a:lumMod val="50000"/>
                </a:schemeClr>
              </a:solidFill>
              <a:effectLst/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algn="ctr"/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507" indent="-170507" algn="ctr">
              <a:buFont typeface="Wingdings" panose="05000000000000000000" pitchFamily="2" charset="2"/>
              <a:buChar char="v"/>
            </a:pPr>
            <a:r>
              <a:rPr lang="uz-Cyrl-UZ" b="1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21 ASR KOʻNIKMALARIDAGI 4S LARGA QANDAY BOGʻLIQ?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170507" indent="-170507" algn="ctr">
              <a:buFont typeface="Wingdings" panose="05000000000000000000" pitchFamily="2" charset="2"/>
              <a:buChar char="v"/>
            </a:pP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507" indent="-170507" algn="ctr">
              <a:buFont typeface="Wingdings" panose="05000000000000000000" pitchFamily="2" charset="2"/>
              <a:buChar char="v"/>
            </a:pPr>
            <a:r>
              <a:rPr lang="uz-Cyrl-UZ" sz="1800" b="1" dirty="0">
                <a:solidFill>
                  <a:schemeClr val="tx2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MEN TASHKIL QILADIGAN DARSLARDAGI MASHQ VA TOPSHIRIQ HAMDA OʻQITISH AMALIYOTLARGA QAY TARZDA BOGʻLIQ? 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200000"/>
              </a:lnSpc>
            </a:pP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 SAVOL PAYDO BO‘LDI</a:t>
            </a:r>
          </a:p>
          <a:p>
            <a:pPr marL="170507" indent="-170507" algn="ctr">
              <a:lnSpc>
                <a:spcPct val="200000"/>
              </a:lnSpc>
              <a:buFontTx/>
              <a:buChar char="-"/>
            </a:pP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507" indent="-170507" algn="ctr">
              <a:buFontTx/>
              <a:buChar char="-"/>
            </a:pP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9" name="Рисунок 8" descr="Изображение выглядит как текст, снимок экрана, Шрифт, линия&#10;&#10;Автоматически созданное описание">
            <a:extLst>
              <a:ext uri="{FF2B5EF4-FFF2-40B4-BE49-F238E27FC236}">
                <a16:creationId xmlns:a16="http://schemas.microsoft.com/office/drawing/2014/main" xmlns="" id="{3771B599-28B4-46F2-8725-14223E18A4D3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667926" y="1789905"/>
            <a:ext cx="4410506" cy="3955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3091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355869" y="1095842"/>
            <a:ext cx="5921072" cy="461986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12700" marR="5080" algn="ctr">
              <a:lnSpc>
                <a:spcPts val="3760"/>
              </a:lnSpc>
              <a:spcBef>
                <a:spcPts val="70"/>
              </a:spcBef>
            </a:pPr>
            <a:r>
              <a:rPr sz="3000" spc="-105" dirty="0">
                <a:latin typeface="Arial" panose="020B0604020202020204" pitchFamily="34" charset="0"/>
                <a:cs typeface="Arial" panose="020B0604020202020204" pitchFamily="34" charset="0"/>
              </a:rPr>
              <a:t>Xulosalar</a:t>
            </a:r>
            <a:r>
              <a:rPr sz="3000" spc="-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000" spc="-6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3000" spc="-3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spc="-300" dirty="0" err="1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3000" spc="-65" dirty="0" err="1">
                <a:latin typeface="Arial" panose="020B0604020202020204" pitchFamily="34" charset="0"/>
                <a:cs typeface="Arial" panose="020B0604020202020204" pitchFamily="34" charset="0"/>
              </a:rPr>
              <a:t>maliy</a:t>
            </a:r>
            <a:r>
              <a:rPr sz="3000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spc="-65" dirty="0" err="1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sz="3000" spc="-10" dirty="0" err="1">
                <a:latin typeface="Arial" panose="020B0604020202020204" pitchFamily="34" charset="0"/>
                <a:cs typeface="Arial" panose="020B0604020202020204" pitchFamily="34" charset="0"/>
              </a:rPr>
              <a:t>avsiyalar</a:t>
            </a:r>
            <a:endParaRPr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538068" y="1605599"/>
            <a:ext cx="244475" cy="6343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000" b="1" spc="-89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sz="4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355869" y="2360816"/>
            <a:ext cx="2550503" cy="103867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10"/>
              </a:spcBef>
            </a:pPr>
            <a:r>
              <a:rPr sz="150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Maqsadlar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5300"/>
              </a:lnSpc>
              <a:spcBef>
                <a:spcPts val="480"/>
              </a:spcBef>
            </a:pPr>
            <a:r>
              <a:rPr sz="12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</a:t>
            </a:r>
            <a:r>
              <a:rPr lang="en-US" sz="12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'</a:t>
            </a:r>
            <a:r>
              <a:rPr sz="1200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limda</a:t>
            </a:r>
            <a:r>
              <a:rPr sz="12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sz="12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maqsadlarni</a:t>
            </a:r>
            <a:r>
              <a:rPr sz="12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4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belgilash </a:t>
            </a:r>
            <a:r>
              <a:rPr sz="12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z="12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ularga</a:t>
            </a:r>
            <a:r>
              <a:rPr sz="12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erishish</a:t>
            </a:r>
            <a:r>
              <a:rPr sz="12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6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sz="120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</a:t>
            </a:r>
            <a:r>
              <a:rPr lang="en-US" sz="12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sz="12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 </a:t>
            </a:r>
            <a:r>
              <a:rPr sz="12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taksonomiyasidan</a:t>
            </a:r>
            <a:r>
              <a:rPr sz="1200" spc="2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266041" y="1605599"/>
            <a:ext cx="344805" cy="6343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40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sz="4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89925" y="2372926"/>
            <a:ext cx="2484755" cy="780406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10"/>
              </a:spcBef>
            </a:pPr>
            <a:r>
              <a:rPr sz="15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</a:t>
            </a:r>
            <a:r>
              <a:rPr lang="en-US" sz="15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5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nikmalar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5300"/>
              </a:lnSpc>
              <a:spcBef>
                <a:spcPts val="480"/>
              </a:spcBef>
            </a:pPr>
            <a:r>
              <a:rPr sz="1200" spc="-13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21-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asrda</a:t>
            </a:r>
            <a:r>
              <a:rPr sz="1200"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talab</a:t>
            </a:r>
            <a:r>
              <a:rPr sz="120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qilinadigan</a:t>
            </a:r>
            <a:r>
              <a:rPr sz="12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</a:t>
            </a:r>
            <a:r>
              <a:rPr lang="en-US" sz="12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20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nikmalarni</a:t>
            </a:r>
            <a:r>
              <a:rPr sz="12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rivojlantirishga</a:t>
            </a:r>
            <a:r>
              <a:rPr sz="1200" spc="-2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e'tibor </a:t>
            </a:r>
            <a:r>
              <a:rPr sz="12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qaratish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63726" y="3910140"/>
            <a:ext cx="2559050" cy="180940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065" algn="ctr">
              <a:lnSpc>
                <a:spcPct val="100000"/>
              </a:lnSpc>
              <a:spcBef>
                <a:spcPts val="90"/>
              </a:spcBef>
            </a:pPr>
            <a:r>
              <a:rPr sz="4000" b="1" spc="-5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40" algn="ctr">
              <a:lnSpc>
                <a:spcPct val="100000"/>
              </a:lnSpc>
              <a:spcBef>
                <a:spcPts val="1265"/>
              </a:spcBef>
            </a:pPr>
            <a:r>
              <a:rPr sz="1500" b="1" spc="-6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Baholovchi</a:t>
            </a:r>
            <a:r>
              <a:rPr sz="1500" b="1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b="1" spc="-8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sz="1500" b="1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lchovlar</a:t>
            </a:r>
            <a:endParaRPr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5300"/>
              </a:lnSpc>
              <a:spcBef>
                <a:spcPts val="475"/>
              </a:spcBef>
            </a:pPr>
            <a:r>
              <a:rPr sz="12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O'quvchilarning</a:t>
            </a:r>
            <a:r>
              <a:rPr sz="1200" spc="-3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progressini </a:t>
            </a:r>
            <a:r>
              <a:rPr sz="12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baholovchi</a:t>
            </a:r>
            <a:r>
              <a:rPr sz="12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o'lchovlarni</a:t>
            </a:r>
            <a:r>
              <a:rPr sz="1200" spc="-4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taksonomiya </a:t>
            </a:r>
            <a:r>
              <a:rPr sz="120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darajalariga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5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sz="1200" spc="-6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sz="120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 chiqish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4486A5ED-6476-4841-8B97-1809222660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838" y="1393825"/>
            <a:ext cx="3807645" cy="4255107"/>
          </a:xfrm>
          <a:prstGeom prst="rect">
            <a:avLst/>
          </a:prstGeom>
        </p:spPr>
      </p:pic>
      <p:pic>
        <p:nvPicPr>
          <p:cNvPr id="10" name="Graphic 2">
            <a:extLst>
              <a:ext uri="{FF2B5EF4-FFF2-40B4-BE49-F238E27FC236}">
                <a16:creationId xmlns:a16="http://schemas.microsoft.com/office/drawing/2014/main" xmlns="" id="{3AD7077F-31F4-4BFC-86E3-08D3E5736C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53EF9DCC-898D-4EB4-A4F4-1807E550CB9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4E91A075-67DC-4253-9CF6-AAE0002E5B0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1152"/>
            <a:ext cx="11430000" cy="86133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618" y="115740"/>
            <a:ext cx="2004089" cy="55634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379618" y="1458580"/>
            <a:ext cx="7015485" cy="635322"/>
          </a:xfrm>
          <a:prstGeom prst="rect">
            <a:avLst/>
          </a:prstGeom>
          <a:noFill/>
        </p:spPr>
        <p:txBody>
          <a:bodyPr wrap="square" lIns="80537" tIns="40269" rIns="80537" bIns="40269">
            <a:spAutoFit/>
          </a:bodyPr>
          <a:lstStyle/>
          <a:p>
            <a:pPr algn="ctr" defTabSz="805339">
              <a:defRPr/>
            </a:pPr>
            <a:r>
              <a:rPr lang="pl-PL" sz="360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O‘zini o‘zi baholash</a:t>
            </a:r>
            <a:endParaRPr lang="ru-RU" sz="360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052132D-045D-4C30-80AC-DFF77EE4CB8E}"/>
              </a:ext>
            </a:extLst>
          </p:cNvPr>
          <p:cNvSpPr/>
          <p:nvPr/>
        </p:nvSpPr>
        <p:spPr>
          <a:xfrm>
            <a:off x="1122618" y="2093902"/>
            <a:ext cx="9866802" cy="679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9" dirty="0" err="1"/>
              <a:t>Mavzuni</a:t>
            </a:r>
            <a:r>
              <a:rPr lang="en-US" sz="1909" dirty="0"/>
              <a:t> </a:t>
            </a:r>
            <a:r>
              <a:rPr lang="en-US" sz="1909" dirty="0" err="1"/>
              <a:t>qay</a:t>
            </a:r>
            <a:r>
              <a:rPr lang="en-US" sz="1909" dirty="0"/>
              <a:t> </a:t>
            </a:r>
            <a:r>
              <a:rPr lang="en-US" sz="1909" dirty="0" err="1"/>
              <a:t>darajada</a:t>
            </a:r>
            <a:r>
              <a:rPr lang="en-US" sz="1909" dirty="0"/>
              <a:t> </a:t>
            </a:r>
            <a:r>
              <a:rPr lang="en-US" sz="1909" dirty="0" err="1"/>
              <a:t>o‘zlashtirganingiz</a:t>
            </a:r>
            <a:r>
              <a:rPr lang="en-US" sz="1909" dirty="0"/>
              <a:t> </a:t>
            </a:r>
            <a:r>
              <a:rPr lang="en-US" sz="1909" dirty="0" err="1"/>
              <a:t>haqida</a:t>
            </a:r>
            <a:r>
              <a:rPr lang="en-US" sz="1909" dirty="0"/>
              <a:t> </a:t>
            </a:r>
            <a:r>
              <a:rPr lang="en-US" sz="1909" dirty="0" err="1"/>
              <a:t>fikr</a:t>
            </a:r>
            <a:r>
              <a:rPr lang="en-US" sz="1909" dirty="0"/>
              <a:t> </a:t>
            </a:r>
            <a:r>
              <a:rPr lang="en-US" sz="1909" dirty="0" err="1"/>
              <a:t>yuriting</a:t>
            </a:r>
            <a:r>
              <a:rPr lang="en-US" sz="1909" dirty="0"/>
              <a:t>. Bu </a:t>
            </a:r>
            <a:r>
              <a:rPr lang="en-US" sz="1909" dirty="0" err="1"/>
              <a:t>sizga</a:t>
            </a:r>
            <a:r>
              <a:rPr lang="en-US" sz="1909" dirty="0"/>
              <a:t> </a:t>
            </a:r>
            <a:r>
              <a:rPr lang="en-US" sz="1909" dirty="0" err="1"/>
              <a:t>bilimingizdagi</a:t>
            </a:r>
            <a:r>
              <a:rPr lang="en-US" sz="1909" dirty="0"/>
              <a:t> </a:t>
            </a:r>
            <a:r>
              <a:rPr lang="en-US" sz="1909" dirty="0" err="1"/>
              <a:t>bo‘shliqlarni</a:t>
            </a:r>
            <a:r>
              <a:rPr lang="en-US" sz="1909" dirty="0"/>
              <a:t> </a:t>
            </a:r>
            <a:r>
              <a:rPr lang="en-US" sz="1909" dirty="0" err="1"/>
              <a:t>aniqlashga</a:t>
            </a:r>
            <a:r>
              <a:rPr lang="en-US" sz="1909" dirty="0"/>
              <a:t> </a:t>
            </a:r>
            <a:r>
              <a:rPr lang="en-US" sz="1909" dirty="0" err="1"/>
              <a:t>hamda</a:t>
            </a:r>
            <a:r>
              <a:rPr lang="en-US" sz="1909" dirty="0"/>
              <a:t> </a:t>
            </a:r>
            <a:r>
              <a:rPr lang="en-US" sz="1909" dirty="0" err="1"/>
              <a:t>yanada</a:t>
            </a:r>
            <a:r>
              <a:rPr lang="en-US" sz="1909" dirty="0"/>
              <a:t> </a:t>
            </a:r>
            <a:r>
              <a:rPr lang="en-US" sz="1909" dirty="0" err="1"/>
              <a:t>samarali</a:t>
            </a:r>
            <a:r>
              <a:rPr lang="en-US" sz="1909" dirty="0"/>
              <a:t> </a:t>
            </a:r>
            <a:r>
              <a:rPr lang="en-US" sz="1909" dirty="0" err="1"/>
              <a:t>ta’lim</a:t>
            </a:r>
            <a:r>
              <a:rPr lang="en-US" sz="1909" dirty="0"/>
              <a:t> </a:t>
            </a:r>
            <a:r>
              <a:rPr lang="en-US" sz="1909" dirty="0" err="1"/>
              <a:t>olishingizga</a:t>
            </a:r>
            <a:r>
              <a:rPr lang="en-US" sz="1909" dirty="0"/>
              <a:t> </a:t>
            </a:r>
            <a:r>
              <a:rPr lang="en-US" sz="1909" dirty="0" err="1"/>
              <a:t>yordam</a:t>
            </a:r>
            <a:r>
              <a:rPr lang="en-US" sz="1909" dirty="0"/>
              <a:t> </a:t>
            </a:r>
            <a:r>
              <a:rPr lang="en-US" sz="1909" dirty="0" err="1"/>
              <a:t>beradi</a:t>
            </a:r>
            <a:r>
              <a:rPr lang="en-US" sz="1909" dirty="0"/>
              <a:t>.</a:t>
            </a:r>
            <a:endParaRPr lang="ru-RU" sz="1909" dirty="0"/>
          </a:p>
        </p:txBody>
      </p:sp>
      <p:graphicFrame>
        <p:nvGraphicFramePr>
          <p:cNvPr id="4" name="Таблица 7">
            <a:extLst>
              <a:ext uri="{FF2B5EF4-FFF2-40B4-BE49-F238E27FC236}">
                <a16:creationId xmlns:a16="http://schemas.microsoft.com/office/drawing/2014/main" xmlns="" id="{3B8BD176-CA6F-4CAE-A104-0445260839A1}"/>
              </a:ext>
            </a:extLst>
          </p:cNvPr>
          <p:cNvGraphicFramePr>
            <a:graphicFrameLocks noGrp="1"/>
          </p:cNvGraphicFramePr>
          <p:nvPr/>
        </p:nvGraphicFramePr>
        <p:xfrm>
          <a:off x="2338227" y="3252067"/>
          <a:ext cx="7125452" cy="142201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781363">
                  <a:extLst>
                    <a:ext uri="{9D8B030D-6E8A-4147-A177-3AD203B41FA5}">
                      <a16:colId xmlns:a16="http://schemas.microsoft.com/office/drawing/2014/main" xmlns="" val="2251063037"/>
                    </a:ext>
                  </a:extLst>
                </a:gridCol>
                <a:gridCol w="1781363">
                  <a:extLst>
                    <a:ext uri="{9D8B030D-6E8A-4147-A177-3AD203B41FA5}">
                      <a16:colId xmlns:a16="http://schemas.microsoft.com/office/drawing/2014/main" xmlns="" val="453218324"/>
                    </a:ext>
                  </a:extLst>
                </a:gridCol>
                <a:gridCol w="1781363">
                  <a:extLst>
                    <a:ext uri="{9D8B030D-6E8A-4147-A177-3AD203B41FA5}">
                      <a16:colId xmlns:a16="http://schemas.microsoft.com/office/drawing/2014/main" xmlns="" val="2726358444"/>
                    </a:ext>
                  </a:extLst>
                </a:gridCol>
                <a:gridCol w="1781363">
                  <a:extLst>
                    <a:ext uri="{9D8B030D-6E8A-4147-A177-3AD203B41FA5}">
                      <a16:colId xmlns:a16="http://schemas.microsoft.com/office/drawing/2014/main" xmlns="" val="164774976"/>
                    </a:ext>
                  </a:extLst>
                </a:gridCol>
              </a:tblGrid>
              <a:tr h="818444">
                <a:tc>
                  <a:txBody>
                    <a:bodyPr/>
                    <a:lstStyle/>
                    <a:p>
                      <a:pPr algn="ctr"/>
                      <a:r>
                        <a:rPr lang="en-US" sz="1700" dirty="0"/>
                        <a:t>Men…</a:t>
                      </a:r>
                      <a:endParaRPr lang="ru-RU" sz="1700" dirty="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err="1"/>
                        <a:t>Ko‘proq</a:t>
                      </a:r>
                      <a:endParaRPr lang="en-US" sz="1700" dirty="0"/>
                    </a:p>
                    <a:p>
                      <a:pPr algn="ctr"/>
                      <a:r>
                        <a:rPr lang="en-US" sz="1700" dirty="0" err="1"/>
                        <a:t>o‘rganishim</a:t>
                      </a:r>
                      <a:endParaRPr lang="en-US" sz="1700" dirty="0"/>
                    </a:p>
                    <a:p>
                      <a:pPr algn="ctr"/>
                      <a:r>
                        <a:rPr lang="en-US" sz="1700" dirty="0" err="1"/>
                        <a:t>kerak</a:t>
                      </a:r>
                      <a:endParaRPr lang="en-US" sz="1700" dirty="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err="1"/>
                        <a:t>Deyarli</a:t>
                      </a:r>
                      <a:endParaRPr lang="en-US" sz="1700" dirty="0"/>
                    </a:p>
                    <a:p>
                      <a:pPr algn="ctr"/>
                      <a:r>
                        <a:rPr lang="en-US" sz="1700" dirty="0" err="1"/>
                        <a:t>o‘zlashtirdim</a:t>
                      </a:r>
                      <a:endParaRPr lang="en-US" sz="1700" dirty="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err="1"/>
                        <a:t>Ishonchim</a:t>
                      </a:r>
                      <a:endParaRPr lang="en-US" sz="1700" dirty="0"/>
                    </a:p>
                    <a:p>
                      <a:pPr algn="ctr"/>
                      <a:r>
                        <a:rPr lang="en-US" sz="1700" dirty="0" err="1"/>
                        <a:t>komil</a:t>
                      </a:r>
                      <a:endParaRPr lang="ru-RU" sz="1700" dirty="0"/>
                    </a:p>
                  </a:txBody>
                  <a:tcPr marL="54563" marR="54563" marT="27281" marB="27281"/>
                </a:tc>
                <a:extLst>
                  <a:ext uri="{0D108BD9-81ED-4DB2-BD59-A6C34878D82A}">
                    <a16:rowId xmlns:a16="http://schemas.microsoft.com/office/drawing/2014/main" xmlns="" val="81437436"/>
                  </a:ext>
                </a:extLst>
              </a:tr>
              <a:tr h="295107"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extLst>
                  <a:ext uri="{0D108BD9-81ED-4DB2-BD59-A6C34878D82A}">
                    <a16:rowId xmlns:a16="http://schemas.microsoft.com/office/drawing/2014/main" xmlns="" val="3770186438"/>
                  </a:ext>
                </a:extLst>
              </a:tr>
              <a:tr h="295107"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/>
                    </a:p>
                  </a:txBody>
                  <a:tcPr marL="54563" marR="54563" marT="27281" marB="27281"/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54563" marR="54563" marT="27281" marB="27281"/>
                </a:tc>
                <a:extLst>
                  <a:ext uri="{0D108BD9-81ED-4DB2-BD59-A6C34878D82A}">
                    <a16:rowId xmlns:a16="http://schemas.microsoft.com/office/drawing/2014/main" xmlns="" val="8106272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36891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87375" y="996950"/>
            <a:ext cx="5742305" cy="10567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6300"/>
              </a:lnSpc>
              <a:spcBef>
                <a:spcPts val="95"/>
              </a:spcBef>
            </a:pPr>
            <a:r>
              <a:rPr spc="-125" dirty="0" err="1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pc="-125" dirty="0" err="1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pc="-125" dirty="0" err="1">
                <a:latin typeface="Arial" panose="020B0604020202020204" pitchFamily="34" charset="0"/>
                <a:cs typeface="Arial" panose="020B0604020202020204" pitchFamily="34" charset="0"/>
              </a:rPr>
              <a:t>rganishni</a:t>
            </a:r>
            <a:r>
              <a:rPr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35" dirty="0" err="1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spc="-145" dirty="0" err="1">
                <a:latin typeface="Arial" panose="020B0604020202020204" pitchFamily="34" charset="0"/>
                <a:cs typeface="Arial" panose="020B0604020202020204" pitchFamily="34" charset="0"/>
              </a:rPr>
              <a:t>azorat</a:t>
            </a:r>
            <a:r>
              <a:rPr spc="-3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335" dirty="0" err="1"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spc="-125" dirty="0" err="1">
                <a:latin typeface="Arial" panose="020B0604020202020204" pitchFamily="34" charset="0"/>
                <a:cs typeface="Arial" panose="020B0604020202020204" pitchFamily="34" charset="0"/>
              </a:rPr>
              <a:t>ilish</a:t>
            </a:r>
            <a:r>
              <a:rPr spc="-3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pc="-25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 err="1"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spc="-35" dirty="0" err="1">
                <a:latin typeface="Arial" panose="020B0604020202020204" pitchFamily="34" charset="0"/>
                <a:cs typeface="Arial" panose="020B0604020202020204" pitchFamily="34" charset="0"/>
              </a:rPr>
              <a:t>zi-</a:t>
            </a:r>
            <a:r>
              <a:rPr lang="en-US" spc="-35" dirty="0" err="1">
                <a:latin typeface="Arial" panose="020B0604020202020204" pitchFamily="34" charset="0"/>
                <a:cs typeface="Arial" panose="020B0604020202020204" pitchFamily="34" charset="0"/>
              </a:rPr>
              <a:t>o‘</a:t>
            </a:r>
            <a:r>
              <a:rPr spc="-80" dirty="0" err="1">
                <a:latin typeface="Arial" panose="020B0604020202020204" pitchFamily="34" charset="0"/>
                <a:cs typeface="Arial" panose="020B0604020202020204" pitchFamily="34" charset="0"/>
              </a:rPr>
              <a:t>zini</a:t>
            </a:r>
            <a:r>
              <a:rPr spc="-2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90" dirty="0" err="1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spc="-10" dirty="0" err="1">
                <a:latin typeface="Arial" panose="020B0604020202020204" pitchFamily="34" charset="0"/>
                <a:cs typeface="Arial" panose="020B0604020202020204" pitchFamily="34" charset="0"/>
              </a:rPr>
              <a:t>oshqarish</a:t>
            </a:r>
            <a:endParaRPr spc="-1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600075" y="2381249"/>
            <a:ext cx="2886075" cy="1552575"/>
            <a:chOff x="600075" y="2381249"/>
            <a:chExt cx="2886075" cy="1552575"/>
          </a:xfrm>
        </p:grpSpPr>
        <p:sp>
          <p:nvSpPr>
            <p:cNvPr id="7" name="object 7"/>
            <p:cNvSpPr/>
            <p:nvPr/>
          </p:nvSpPr>
          <p:spPr>
            <a:xfrm>
              <a:off x="604837" y="2386012"/>
              <a:ext cx="2876550" cy="1543050"/>
            </a:xfrm>
            <a:custGeom>
              <a:avLst/>
              <a:gdLst/>
              <a:ahLst/>
              <a:cxnLst/>
              <a:rect l="l" t="t" r="r" b="b"/>
              <a:pathLst>
                <a:path w="2876550" h="1543050">
                  <a:moveTo>
                    <a:pt x="2824937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1487805"/>
                  </a:lnTo>
                  <a:lnTo>
                    <a:pt x="0" y="1491437"/>
                  </a:lnTo>
                  <a:lnTo>
                    <a:pt x="18747" y="1529435"/>
                  </a:lnTo>
                  <a:lnTo>
                    <a:pt x="51619" y="1543050"/>
                  </a:lnTo>
                  <a:lnTo>
                    <a:pt x="2824937" y="1543050"/>
                  </a:lnTo>
                  <a:lnTo>
                    <a:pt x="2862935" y="1524304"/>
                  </a:lnTo>
                  <a:lnTo>
                    <a:pt x="2876550" y="1491437"/>
                  </a:lnTo>
                  <a:lnTo>
                    <a:pt x="2876550" y="51612"/>
                  </a:lnTo>
                  <a:lnTo>
                    <a:pt x="2857804" y="13614"/>
                  </a:lnTo>
                  <a:lnTo>
                    <a:pt x="2828518" y="355"/>
                  </a:lnTo>
                  <a:lnTo>
                    <a:pt x="282493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604837" y="2386012"/>
              <a:ext cx="2876550" cy="1543050"/>
            </a:xfrm>
            <a:custGeom>
              <a:avLst/>
              <a:gdLst/>
              <a:ahLst/>
              <a:cxnLst/>
              <a:rect l="l" t="t" r="r" b="b"/>
              <a:pathLst>
                <a:path w="2876550" h="1543050">
                  <a:moveTo>
                    <a:pt x="0" y="1487805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46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2821305" y="0"/>
                  </a:lnTo>
                  <a:lnTo>
                    <a:pt x="2824937" y="0"/>
                  </a:lnTo>
                  <a:lnTo>
                    <a:pt x="2828518" y="355"/>
                  </a:lnTo>
                  <a:lnTo>
                    <a:pt x="2832074" y="1066"/>
                  </a:lnTo>
                  <a:lnTo>
                    <a:pt x="2835643" y="1765"/>
                  </a:lnTo>
                  <a:lnTo>
                    <a:pt x="2839097" y="2819"/>
                  </a:lnTo>
                  <a:lnTo>
                    <a:pt x="2842437" y="4203"/>
                  </a:lnTo>
                  <a:lnTo>
                    <a:pt x="2845803" y="5588"/>
                  </a:lnTo>
                  <a:lnTo>
                    <a:pt x="2872346" y="34099"/>
                  </a:lnTo>
                  <a:lnTo>
                    <a:pt x="2875483" y="44462"/>
                  </a:lnTo>
                  <a:lnTo>
                    <a:pt x="2876194" y="48018"/>
                  </a:lnTo>
                  <a:lnTo>
                    <a:pt x="2876550" y="51612"/>
                  </a:lnTo>
                  <a:lnTo>
                    <a:pt x="2876550" y="55245"/>
                  </a:lnTo>
                  <a:lnTo>
                    <a:pt x="2876550" y="1487805"/>
                  </a:lnTo>
                  <a:lnTo>
                    <a:pt x="2876550" y="1491437"/>
                  </a:lnTo>
                  <a:lnTo>
                    <a:pt x="2876194" y="1495018"/>
                  </a:lnTo>
                  <a:lnTo>
                    <a:pt x="2875483" y="1498587"/>
                  </a:lnTo>
                  <a:lnTo>
                    <a:pt x="2874784" y="1502143"/>
                  </a:lnTo>
                  <a:lnTo>
                    <a:pt x="2852000" y="1533740"/>
                  </a:lnTo>
                  <a:lnTo>
                    <a:pt x="2832074" y="1541983"/>
                  </a:lnTo>
                  <a:lnTo>
                    <a:pt x="2828518" y="1542694"/>
                  </a:lnTo>
                  <a:lnTo>
                    <a:pt x="2824937" y="1543050"/>
                  </a:lnTo>
                  <a:lnTo>
                    <a:pt x="2821305" y="1543050"/>
                  </a:lnTo>
                  <a:lnTo>
                    <a:pt x="55245" y="1543050"/>
                  </a:lnTo>
                  <a:lnTo>
                    <a:pt x="51619" y="1543050"/>
                  </a:lnTo>
                  <a:lnTo>
                    <a:pt x="48026" y="1542694"/>
                  </a:lnTo>
                  <a:lnTo>
                    <a:pt x="44465" y="1541983"/>
                  </a:lnTo>
                  <a:lnTo>
                    <a:pt x="40907" y="1541284"/>
                  </a:lnTo>
                  <a:lnTo>
                    <a:pt x="9311" y="1518488"/>
                  </a:lnTo>
                  <a:lnTo>
                    <a:pt x="7292" y="1515478"/>
                  </a:lnTo>
                  <a:lnTo>
                    <a:pt x="5590" y="1512303"/>
                  </a:lnTo>
                  <a:lnTo>
                    <a:pt x="4207" y="1508950"/>
                  </a:lnTo>
                  <a:lnTo>
                    <a:pt x="2818" y="1505597"/>
                  </a:lnTo>
                  <a:lnTo>
                    <a:pt x="1771" y="1502143"/>
                  </a:lnTo>
                  <a:lnTo>
                    <a:pt x="1061" y="1498587"/>
                  </a:lnTo>
                  <a:lnTo>
                    <a:pt x="351" y="1495018"/>
                  </a:lnTo>
                  <a:lnTo>
                    <a:pt x="0" y="1491437"/>
                  </a:lnTo>
                  <a:lnTo>
                    <a:pt x="0" y="1487805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768350" y="2544762"/>
            <a:ext cx="2214880" cy="116967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sz="165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Maqsadlar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1900"/>
              </a:lnSpc>
              <a:spcBef>
                <a:spcPts val="580"/>
              </a:spcBef>
            </a:pP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sz="135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maqsadlarini</a:t>
            </a:r>
            <a:r>
              <a:rPr sz="1350" spc="-9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aniqlash, 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ularga</a:t>
            </a:r>
            <a:r>
              <a:rPr sz="1350"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erishish</a:t>
            </a:r>
            <a:r>
              <a:rPr sz="135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sz="1350" spc="-10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rejalar 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tuzish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3657600" y="2381249"/>
            <a:ext cx="2886075" cy="1552575"/>
            <a:chOff x="3657600" y="2381249"/>
            <a:chExt cx="2886075" cy="1552575"/>
          </a:xfrm>
        </p:grpSpPr>
        <p:sp>
          <p:nvSpPr>
            <p:cNvPr id="11" name="object 11"/>
            <p:cNvSpPr/>
            <p:nvPr/>
          </p:nvSpPr>
          <p:spPr>
            <a:xfrm>
              <a:off x="3662362" y="2386012"/>
              <a:ext cx="2876550" cy="1543050"/>
            </a:xfrm>
            <a:custGeom>
              <a:avLst/>
              <a:gdLst/>
              <a:ahLst/>
              <a:cxnLst/>
              <a:rect l="l" t="t" r="r" b="b"/>
              <a:pathLst>
                <a:path w="2876550" h="1543050">
                  <a:moveTo>
                    <a:pt x="2824937" y="0"/>
                  </a:moveTo>
                  <a:lnTo>
                    <a:pt x="51612" y="0"/>
                  </a:lnTo>
                  <a:lnTo>
                    <a:pt x="48018" y="355"/>
                  </a:lnTo>
                  <a:lnTo>
                    <a:pt x="13614" y="18745"/>
                  </a:lnTo>
                  <a:lnTo>
                    <a:pt x="0" y="51612"/>
                  </a:lnTo>
                  <a:lnTo>
                    <a:pt x="0" y="1487805"/>
                  </a:lnTo>
                  <a:lnTo>
                    <a:pt x="0" y="1491437"/>
                  </a:lnTo>
                  <a:lnTo>
                    <a:pt x="18745" y="1529435"/>
                  </a:lnTo>
                  <a:lnTo>
                    <a:pt x="51612" y="1543050"/>
                  </a:lnTo>
                  <a:lnTo>
                    <a:pt x="2824937" y="1543050"/>
                  </a:lnTo>
                  <a:lnTo>
                    <a:pt x="2862935" y="1524304"/>
                  </a:lnTo>
                  <a:lnTo>
                    <a:pt x="2876550" y="1491437"/>
                  </a:lnTo>
                  <a:lnTo>
                    <a:pt x="2876550" y="51612"/>
                  </a:lnTo>
                  <a:lnTo>
                    <a:pt x="2857804" y="13614"/>
                  </a:lnTo>
                  <a:lnTo>
                    <a:pt x="2828518" y="355"/>
                  </a:lnTo>
                  <a:lnTo>
                    <a:pt x="2824937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3662362" y="2386012"/>
              <a:ext cx="2876550" cy="1543050"/>
            </a:xfrm>
            <a:custGeom>
              <a:avLst/>
              <a:gdLst/>
              <a:ahLst/>
              <a:cxnLst/>
              <a:rect l="l" t="t" r="r" b="b"/>
              <a:pathLst>
                <a:path w="2876550" h="1543050">
                  <a:moveTo>
                    <a:pt x="0" y="1487805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5" y="48018"/>
                  </a:lnTo>
                  <a:lnTo>
                    <a:pt x="1066" y="44462"/>
                  </a:lnTo>
                  <a:lnTo>
                    <a:pt x="1765" y="40906"/>
                  </a:lnTo>
                  <a:lnTo>
                    <a:pt x="2819" y="37452"/>
                  </a:lnTo>
                  <a:lnTo>
                    <a:pt x="27571" y="7289"/>
                  </a:lnTo>
                  <a:lnTo>
                    <a:pt x="44462" y="1066"/>
                  </a:lnTo>
                  <a:lnTo>
                    <a:pt x="48018" y="355"/>
                  </a:lnTo>
                  <a:lnTo>
                    <a:pt x="51612" y="0"/>
                  </a:lnTo>
                  <a:lnTo>
                    <a:pt x="55245" y="0"/>
                  </a:lnTo>
                  <a:lnTo>
                    <a:pt x="2821305" y="0"/>
                  </a:lnTo>
                  <a:lnTo>
                    <a:pt x="2824937" y="0"/>
                  </a:lnTo>
                  <a:lnTo>
                    <a:pt x="2828518" y="355"/>
                  </a:lnTo>
                  <a:lnTo>
                    <a:pt x="2832074" y="1066"/>
                  </a:lnTo>
                  <a:lnTo>
                    <a:pt x="2835643" y="1765"/>
                  </a:lnTo>
                  <a:lnTo>
                    <a:pt x="2839097" y="2819"/>
                  </a:lnTo>
                  <a:lnTo>
                    <a:pt x="2842437" y="4203"/>
                  </a:lnTo>
                  <a:lnTo>
                    <a:pt x="2845803" y="5588"/>
                  </a:lnTo>
                  <a:lnTo>
                    <a:pt x="2860370" y="16179"/>
                  </a:lnTo>
                  <a:lnTo>
                    <a:pt x="2862935" y="18745"/>
                  </a:lnTo>
                  <a:lnTo>
                    <a:pt x="2875483" y="44462"/>
                  </a:lnTo>
                  <a:lnTo>
                    <a:pt x="2876194" y="48018"/>
                  </a:lnTo>
                  <a:lnTo>
                    <a:pt x="2876550" y="51612"/>
                  </a:lnTo>
                  <a:lnTo>
                    <a:pt x="2876550" y="55245"/>
                  </a:lnTo>
                  <a:lnTo>
                    <a:pt x="2876550" y="1487805"/>
                  </a:lnTo>
                  <a:lnTo>
                    <a:pt x="2876550" y="1491437"/>
                  </a:lnTo>
                  <a:lnTo>
                    <a:pt x="2876194" y="1495018"/>
                  </a:lnTo>
                  <a:lnTo>
                    <a:pt x="2875483" y="1498587"/>
                  </a:lnTo>
                  <a:lnTo>
                    <a:pt x="2874784" y="1502143"/>
                  </a:lnTo>
                  <a:lnTo>
                    <a:pt x="2860370" y="1526870"/>
                  </a:lnTo>
                  <a:lnTo>
                    <a:pt x="2857804" y="1529435"/>
                  </a:lnTo>
                  <a:lnTo>
                    <a:pt x="2832074" y="1541983"/>
                  </a:lnTo>
                  <a:lnTo>
                    <a:pt x="2828518" y="1542694"/>
                  </a:lnTo>
                  <a:lnTo>
                    <a:pt x="2824937" y="1543050"/>
                  </a:lnTo>
                  <a:lnTo>
                    <a:pt x="2821305" y="1543050"/>
                  </a:lnTo>
                  <a:lnTo>
                    <a:pt x="55245" y="1543050"/>
                  </a:lnTo>
                  <a:lnTo>
                    <a:pt x="51612" y="1543050"/>
                  </a:lnTo>
                  <a:lnTo>
                    <a:pt x="48018" y="1542694"/>
                  </a:lnTo>
                  <a:lnTo>
                    <a:pt x="44462" y="1541983"/>
                  </a:lnTo>
                  <a:lnTo>
                    <a:pt x="40906" y="1541284"/>
                  </a:lnTo>
                  <a:lnTo>
                    <a:pt x="9309" y="1518488"/>
                  </a:lnTo>
                  <a:lnTo>
                    <a:pt x="7289" y="1515478"/>
                  </a:lnTo>
                  <a:lnTo>
                    <a:pt x="1066" y="1498587"/>
                  </a:lnTo>
                  <a:lnTo>
                    <a:pt x="355" y="1495018"/>
                  </a:lnTo>
                  <a:lnTo>
                    <a:pt x="0" y="1491437"/>
                  </a:lnTo>
                  <a:lnTo>
                    <a:pt x="0" y="1487805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3825875" y="2544762"/>
            <a:ext cx="2403475" cy="116967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sz="165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Strategiyalar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1900"/>
              </a:lnSpc>
              <a:spcBef>
                <a:spcPts val="580"/>
              </a:spcBef>
            </a:pPr>
            <a:r>
              <a:rPr sz="135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4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ziga</a:t>
            </a:r>
            <a:r>
              <a:rPr sz="1350" spc="-1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5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sz="1350" spc="-10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7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rganish</a:t>
            </a:r>
            <a:r>
              <a:rPr sz="1350" spc="-1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usullarini 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tanlash,</a:t>
            </a:r>
            <a:r>
              <a:rPr sz="1350" spc="-1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rganishni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3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optimallashtirish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600075" y="4105275"/>
            <a:ext cx="5943600" cy="1285875"/>
            <a:chOff x="600075" y="4105275"/>
            <a:chExt cx="5943600" cy="1285875"/>
          </a:xfrm>
        </p:grpSpPr>
        <p:sp>
          <p:nvSpPr>
            <p:cNvPr id="15" name="object 15"/>
            <p:cNvSpPr/>
            <p:nvPr/>
          </p:nvSpPr>
          <p:spPr>
            <a:xfrm>
              <a:off x="604837" y="4110037"/>
              <a:ext cx="5934075" cy="1276350"/>
            </a:xfrm>
            <a:custGeom>
              <a:avLst/>
              <a:gdLst/>
              <a:ahLst/>
              <a:cxnLst/>
              <a:rect l="l" t="t" r="r" b="b"/>
              <a:pathLst>
                <a:path w="5934075" h="1276350">
                  <a:moveTo>
                    <a:pt x="5882462" y="0"/>
                  </a:moveTo>
                  <a:lnTo>
                    <a:pt x="51619" y="0"/>
                  </a:lnTo>
                  <a:lnTo>
                    <a:pt x="48026" y="355"/>
                  </a:lnTo>
                  <a:lnTo>
                    <a:pt x="13618" y="18745"/>
                  </a:lnTo>
                  <a:lnTo>
                    <a:pt x="0" y="51612"/>
                  </a:lnTo>
                  <a:lnTo>
                    <a:pt x="0" y="1221106"/>
                  </a:lnTo>
                  <a:lnTo>
                    <a:pt x="0" y="1224732"/>
                  </a:lnTo>
                  <a:lnTo>
                    <a:pt x="18747" y="1262733"/>
                  </a:lnTo>
                  <a:lnTo>
                    <a:pt x="51619" y="1276351"/>
                  </a:lnTo>
                  <a:lnTo>
                    <a:pt x="5882462" y="1276351"/>
                  </a:lnTo>
                  <a:lnTo>
                    <a:pt x="5920460" y="1257603"/>
                  </a:lnTo>
                  <a:lnTo>
                    <a:pt x="5934075" y="1224732"/>
                  </a:lnTo>
                  <a:lnTo>
                    <a:pt x="5934075" y="51612"/>
                  </a:lnTo>
                  <a:lnTo>
                    <a:pt x="5915329" y="13614"/>
                  </a:lnTo>
                  <a:lnTo>
                    <a:pt x="5886043" y="355"/>
                  </a:lnTo>
                  <a:lnTo>
                    <a:pt x="5882462" y="0"/>
                  </a:lnTo>
                  <a:close/>
                </a:path>
              </a:pathLst>
            </a:custGeom>
            <a:solidFill>
              <a:srgbClr val="DADBF1"/>
            </a:solidFill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604837" y="4110037"/>
              <a:ext cx="5934075" cy="1276350"/>
            </a:xfrm>
            <a:custGeom>
              <a:avLst/>
              <a:gdLst/>
              <a:ahLst/>
              <a:cxnLst/>
              <a:rect l="l" t="t" r="r" b="b"/>
              <a:pathLst>
                <a:path w="5934075" h="1276350">
                  <a:moveTo>
                    <a:pt x="0" y="1221106"/>
                  </a:moveTo>
                  <a:lnTo>
                    <a:pt x="0" y="55245"/>
                  </a:lnTo>
                  <a:lnTo>
                    <a:pt x="0" y="51612"/>
                  </a:lnTo>
                  <a:lnTo>
                    <a:pt x="351" y="48018"/>
                  </a:lnTo>
                  <a:lnTo>
                    <a:pt x="1061" y="44462"/>
                  </a:lnTo>
                  <a:lnTo>
                    <a:pt x="1771" y="40906"/>
                  </a:lnTo>
                  <a:lnTo>
                    <a:pt x="2818" y="37452"/>
                  </a:lnTo>
                  <a:lnTo>
                    <a:pt x="4207" y="34099"/>
                  </a:lnTo>
                  <a:lnTo>
                    <a:pt x="5590" y="30746"/>
                  </a:lnTo>
                  <a:lnTo>
                    <a:pt x="7292" y="27571"/>
                  </a:lnTo>
                  <a:lnTo>
                    <a:pt x="24551" y="9309"/>
                  </a:lnTo>
                  <a:lnTo>
                    <a:pt x="27567" y="7289"/>
                  </a:lnTo>
                  <a:lnTo>
                    <a:pt x="44465" y="1066"/>
                  </a:lnTo>
                  <a:lnTo>
                    <a:pt x="48026" y="355"/>
                  </a:lnTo>
                  <a:lnTo>
                    <a:pt x="51619" y="0"/>
                  </a:lnTo>
                  <a:lnTo>
                    <a:pt x="55245" y="0"/>
                  </a:lnTo>
                  <a:lnTo>
                    <a:pt x="5878830" y="0"/>
                  </a:lnTo>
                  <a:lnTo>
                    <a:pt x="5882462" y="0"/>
                  </a:lnTo>
                  <a:lnTo>
                    <a:pt x="5886043" y="355"/>
                  </a:lnTo>
                  <a:lnTo>
                    <a:pt x="5889599" y="1066"/>
                  </a:lnTo>
                  <a:lnTo>
                    <a:pt x="5893168" y="1765"/>
                  </a:lnTo>
                  <a:lnTo>
                    <a:pt x="5896622" y="2819"/>
                  </a:lnTo>
                  <a:lnTo>
                    <a:pt x="5899962" y="4203"/>
                  </a:lnTo>
                  <a:lnTo>
                    <a:pt x="5903328" y="5588"/>
                  </a:lnTo>
                  <a:lnTo>
                    <a:pt x="5917895" y="16179"/>
                  </a:lnTo>
                  <a:lnTo>
                    <a:pt x="5920460" y="18745"/>
                  </a:lnTo>
                  <a:lnTo>
                    <a:pt x="5933008" y="44462"/>
                  </a:lnTo>
                  <a:lnTo>
                    <a:pt x="5933719" y="48018"/>
                  </a:lnTo>
                  <a:lnTo>
                    <a:pt x="5934075" y="51612"/>
                  </a:lnTo>
                  <a:lnTo>
                    <a:pt x="5934075" y="55245"/>
                  </a:lnTo>
                  <a:lnTo>
                    <a:pt x="5934075" y="1221106"/>
                  </a:lnTo>
                  <a:lnTo>
                    <a:pt x="5934075" y="1224732"/>
                  </a:lnTo>
                  <a:lnTo>
                    <a:pt x="5933719" y="1228323"/>
                  </a:lnTo>
                  <a:lnTo>
                    <a:pt x="5933008" y="1231880"/>
                  </a:lnTo>
                  <a:lnTo>
                    <a:pt x="5932309" y="1235438"/>
                  </a:lnTo>
                  <a:lnTo>
                    <a:pt x="5909525" y="1267039"/>
                  </a:lnTo>
                  <a:lnTo>
                    <a:pt x="5899962" y="1272143"/>
                  </a:lnTo>
                  <a:lnTo>
                    <a:pt x="5896622" y="1273533"/>
                  </a:lnTo>
                  <a:lnTo>
                    <a:pt x="5893168" y="1274579"/>
                  </a:lnTo>
                  <a:lnTo>
                    <a:pt x="5889599" y="1275289"/>
                  </a:lnTo>
                  <a:lnTo>
                    <a:pt x="5886043" y="1275994"/>
                  </a:lnTo>
                  <a:lnTo>
                    <a:pt x="5882462" y="1276351"/>
                  </a:lnTo>
                  <a:lnTo>
                    <a:pt x="5878830" y="1276351"/>
                  </a:lnTo>
                  <a:lnTo>
                    <a:pt x="55245" y="1276351"/>
                  </a:lnTo>
                  <a:lnTo>
                    <a:pt x="51619" y="1276351"/>
                  </a:lnTo>
                  <a:lnTo>
                    <a:pt x="48026" y="1275994"/>
                  </a:lnTo>
                  <a:lnTo>
                    <a:pt x="13618" y="1257603"/>
                  </a:lnTo>
                  <a:lnTo>
                    <a:pt x="9311" y="1251794"/>
                  </a:lnTo>
                  <a:lnTo>
                    <a:pt x="7292" y="1248778"/>
                  </a:lnTo>
                  <a:lnTo>
                    <a:pt x="5590" y="1245598"/>
                  </a:lnTo>
                  <a:lnTo>
                    <a:pt x="4207" y="1242244"/>
                  </a:lnTo>
                  <a:lnTo>
                    <a:pt x="2818" y="1238891"/>
                  </a:lnTo>
                  <a:lnTo>
                    <a:pt x="1771" y="1235438"/>
                  </a:lnTo>
                  <a:lnTo>
                    <a:pt x="1061" y="1231880"/>
                  </a:lnTo>
                  <a:lnTo>
                    <a:pt x="351" y="1228323"/>
                  </a:lnTo>
                  <a:lnTo>
                    <a:pt x="0" y="1224732"/>
                  </a:lnTo>
                  <a:lnTo>
                    <a:pt x="0" y="1221106"/>
                  </a:lnTo>
                  <a:close/>
                </a:path>
              </a:pathLst>
            </a:custGeom>
            <a:ln w="9525">
              <a:solidFill>
                <a:srgbClr val="BFC1D7"/>
              </a:solidFill>
            </a:ln>
          </p:spPr>
          <p:txBody>
            <a:bodyPr wrap="square" lIns="0" tIns="0" rIns="0" bIns="0" rtlCol="0"/>
            <a:lstStyle/>
            <a:p>
              <a:pPr algn="ctr"/>
              <a:endParaRPr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768350" y="4268787"/>
            <a:ext cx="5234305" cy="861967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35"/>
              </a:spcBef>
            </a:pPr>
            <a:r>
              <a:rPr sz="1650" b="1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endParaRPr sz="16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 algn="ctr">
              <a:lnSpc>
                <a:spcPct val="134300"/>
              </a:lnSpc>
              <a:spcBef>
                <a:spcPts val="540"/>
              </a:spcBef>
            </a:pP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progressini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kuzatib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7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borish,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kamchiliklarni aniqlash,</a:t>
            </a:r>
            <a:r>
              <a:rPr sz="1350" spc="-9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135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5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ziga</a:t>
            </a:r>
            <a:r>
              <a:rPr sz="1350" spc="-8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en-US"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1350" spc="-10" dirty="0" err="1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65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</a:t>
            </a:r>
            <a:r>
              <a:rPr sz="1350" spc="-114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350" spc="-10" dirty="0">
                <a:solidFill>
                  <a:srgbClr val="2624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endParaRPr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552D6F12-B9A0-4189-9110-DEEA1ABE8B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3117" y="1931939"/>
            <a:ext cx="4385180" cy="3454448"/>
          </a:xfrm>
          <a:prstGeom prst="rect">
            <a:avLst/>
          </a:prstGeom>
        </p:spPr>
      </p:pic>
      <p:pic>
        <p:nvPicPr>
          <p:cNvPr id="19" name="Graphic 2">
            <a:extLst>
              <a:ext uri="{FF2B5EF4-FFF2-40B4-BE49-F238E27FC236}">
                <a16:creationId xmlns:a16="http://schemas.microsoft.com/office/drawing/2014/main" xmlns="" id="{646C6634-114C-4AD4-BA53-FD7AD070EE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59420"/>
            <a:ext cx="11430000" cy="863914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1C6A2E1F-EBE0-4814-A9EF-2CC0B07A3E6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6" y="111149"/>
            <a:ext cx="1409543" cy="55081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6471DBBF-5ACA-48AD-86B2-3A055567799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541" y="129538"/>
            <a:ext cx="1984166" cy="55081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43675"/>
            <a:ext cx="11430000" cy="86133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618" y="124007"/>
            <a:ext cx="2004089" cy="55634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11585"/>
            <a:ext cx="1409543" cy="55081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512629" y="2313242"/>
            <a:ext cx="6404741" cy="1844243"/>
          </a:xfrm>
          <a:prstGeom prst="rect">
            <a:avLst/>
          </a:prstGeom>
          <a:noFill/>
        </p:spPr>
        <p:txBody>
          <a:bodyPr wrap="none" lIns="80537" tIns="40269" rIns="80537" bIns="40269">
            <a:spAutoFit/>
          </a:bodyPr>
          <a:lstStyle/>
          <a:p>
            <a:pPr algn="ctr" defTabSz="805339">
              <a:defRPr/>
            </a:pPr>
            <a:r>
              <a:rPr lang="en-US" sz="5728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Faol</a:t>
            </a:r>
            <a:r>
              <a:rPr lang="en-US" sz="5728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 </a:t>
            </a:r>
            <a:r>
              <a:rPr lang="en-US" sz="5728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ishtirokingiz</a:t>
            </a:r>
            <a:r>
              <a:rPr lang="en-US" sz="5728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 </a:t>
            </a:r>
          </a:p>
          <a:p>
            <a:pPr algn="ctr" defTabSz="805339">
              <a:defRPr/>
            </a:pPr>
            <a:r>
              <a:rPr lang="en-US" sz="5728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uchun</a:t>
            </a:r>
            <a:r>
              <a:rPr lang="en-US" sz="5728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  </a:t>
            </a:r>
            <a:r>
              <a:rPr lang="en-US" sz="5728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rahmat</a:t>
            </a:r>
            <a:r>
              <a:rPr lang="en-US" sz="5728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</a:rPr>
              <a:t>!</a:t>
            </a:r>
            <a:endParaRPr lang="ru-RU" sz="5728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</TotalTime>
  <Words>844</Words>
  <Application>Microsoft Office PowerPoint</Application>
  <PresentationFormat>Custom</PresentationFormat>
  <Paragraphs>160</Paragraphs>
  <Slides>19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MAVZU:  O‘quvchilarda XXI asr ko‘nikmalarini shakllantirish  </vt:lpstr>
      <vt:lpstr>PowerPoint Presentation</vt:lpstr>
      <vt:lpstr>PowerPoint Presentation</vt:lpstr>
      <vt:lpstr>PowerPoint Presentation</vt:lpstr>
      <vt:lpstr>                </vt:lpstr>
      <vt:lpstr>  </vt:lpstr>
      <vt:lpstr>PowerPoint Presentation</vt:lpstr>
      <vt:lpstr>Blum taksonomiyasi va uning darajalari</vt:lpstr>
      <vt:lpstr>Bilish darajasi: Eslab qolish, tushunish, qo‘lash</vt:lpstr>
      <vt:lpstr>Anglash darajasi: Tahlil qilish, baholash, yaratish</vt:lpstr>
      <vt:lpstr>21-asrda talab qilinadigan ko‘nikmalar</vt:lpstr>
      <vt:lpstr>PowerPoint Presentation</vt:lpstr>
      <vt:lpstr>Kommunikatsiya va hamkorlik ko‘nikmasi</vt:lpstr>
      <vt:lpstr>Axborot savodxonligi va raqamli kompetensiya</vt:lpstr>
      <vt:lpstr> KO‘R – FIKRLA – HAYRATLAN BOG‘LA MASHQI (20 daqiqa)</vt:lpstr>
      <vt:lpstr>Xulosalar va amaliy tavsiyalar</vt:lpstr>
      <vt:lpstr>PowerPoint Presentation</vt:lpstr>
      <vt:lpstr>O‘rganishni nazorat qilish va o‘zi-o‘zini boshqarish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</dc:title>
  <dc:creator>Пользователь</dc:creator>
  <cp:lastModifiedBy>Acer-i5</cp:lastModifiedBy>
  <cp:revision>23</cp:revision>
  <dcterms:created xsi:type="dcterms:W3CDTF">2025-01-24T16:41:42Z</dcterms:created>
  <dcterms:modified xsi:type="dcterms:W3CDTF">2026-10-21T11:58:38Z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2025-01-24T00:00:00Z</vt:filetime>
  </property>
  <property fmtid="{D5CDD505-2E9C-101B-9397-08002B2CF9AE}" pid="3" name="Creator">
    <vt:lpwstr>pdf-lib (https://github.com/Hopding/pdf-lib)</vt:lpwstr>
  </property>
  <property fmtid="{D5CDD505-2E9C-101B-9397-08002B2CF9AE}" pid="4" name="LastSaved">
    <vt:filetime>2025-01-24T00:00:00Z</vt:filetime>
  </property>
  <property fmtid="{D5CDD505-2E9C-101B-9397-08002B2CF9AE}" pid="5" name="Producer">
    <vt:lpwstr>GPL Ghostscript 10.02.0</vt:lpwstr>
  </property>
</Properties>
</file>