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3"/>
  </p:notesMasterIdLst>
  <p:sldIdLst>
    <p:sldId id="350" r:id="rId2"/>
    <p:sldId id="352" r:id="rId3"/>
    <p:sldId id="325" r:id="rId4"/>
    <p:sldId id="357" r:id="rId5"/>
    <p:sldId id="3289" r:id="rId6"/>
    <p:sldId id="340" r:id="rId7"/>
    <p:sldId id="356" r:id="rId8"/>
    <p:sldId id="355" r:id="rId9"/>
    <p:sldId id="3287" r:id="rId10"/>
    <p:sldId id="328" r:id="rId11"/>
    <p:sldId id="288" r:id="rId1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FF8D"/>
    <a:srgbClr val="FF8B8B"/>
    <a:srgbClr val="E53935"/>
    <a:srgbClr val="1F295C"/>
    <a:srgbClr val="002060"/>
    <a:srgbClr val="80C783"/>
    <a:srgbClr val="E6E6E6"/>
    <a:srgbClr val="FF6161"/>
    <a:srgbClr val="2CC8A1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>
        <p:scale>
          <a:sx n="56" d="100"/>
          <a:sy n="56" d="100"/>
        </p:scale>
        <p:origin x="-475" y="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B92FA-554C-4A53-8A1F-1679E94AEAD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7ECA026-576B-4403-B7D5-F61FB0DE9CC5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o‘rta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kasb-hunar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alohida-alohida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ishlab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chiqarildi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so‘zi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inglizcha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bo‘lib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nusxa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o‘lcham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me’yor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degan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ma’nolarni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anglatadi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 ta’lim standartining maqsadi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02B3909-692B-4086-A97E-5B76222ED500}" type="par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8D159-3CC0-487D-853B-55CD39FE7C1D}" type="sib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B3FD04-87D3-4363-94FA-BCC62794186B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iborat.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161029E-1D39-4906-BC1A-C13326E5FF8C}" type="par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B20B92-7933-478B-BE2A-449CB2E6ED63}" type="sib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3F36D-ACC6-405B-8DB2-AB2748C58420}" type="pres">
      <dgm:prSet presAssocID="{1DCB92FA-554C-4A53-8A1F-1679E94AEA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1EB1AA-8CAB-4D2B-9C74-858537385C29}" type="pres">
      <dgm:prSet presAssocID="{37ECA026-576B-4403-B7D5-F61FB0DE9CC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1AD69-A551-4C9C-9E13-2029F29FA439}" type="pres">
      <dgm:prSet presAssocID="{6A78D159-3CC0-487D-853B-55CD39FE7C1D}" presName="spacer" presStyleCnt="0"/>
      <dgm:spPr/>
    </dgm:pt>
    <dgm:pt modelId="{B9AA5A9E-9056-4406-9B04-1C02996DEA04}" type="pres">
      <dgm:prSet presAssocID="{06B3FD04-87D3-4363-94FA-BCC62794186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044630-B1DE-4263-8315-F03A98D68FC4}" type="presOf" srcId="{37ECA026-576B-4403-B7D5-F61FB0DE9CC5}" destId="{871EB1AA-8CAB-4D2B-9C74-858537385C29}" srcOrd="0" destOrd="0" presId="urn:microsoft.com/office/officeart/2005/8/layout/vList2"/>
    <dgm:cxn modelId="{A6F2B162-9FF5-466E-AAA7-47DA7C685558}" type="presOf" srcId="{1DCB92FA-554C-4A53-8A1F-1679E94AEAD5}" destId="{9943F36D-ACC6-405B-8DB2-AB2748C58420}" srcOrd="0" destOrd="0" presId="urn:microsoft.com/office/officeart/2005/8/layout/vList2"/>
    <dgm:cxn modelId="{F5EC7D47-62CA-440F-9A88-A80BF1AA5EDE}" srcId="{1DCB92FA-554C-4A53-8A1F-1679E94AEAD5}" destId="{06B3FD04-87D3-4363-94FA-BCC62794186B}" srcOrd="1" destOrd="0" parTransId="{7161029E-1D39-4906-BC1A-C13326E5FF8C}" sibTransId="{B9B20B92-7933-478B-BE2A-449CB2E6ED63}"/>
    <dgm:cxn modelId="{AB65B732-C683-427F-95B8-7BB5F7D63919}" srcId="{1DCB92FA-554C-4A53-8A1F-1679E94AEAD5}" destId="{37ECA026-576B-4403-B7D5-F61FB0DE9CC5}" srcOrd="0" destOrd="0" parTransId="{102B3909-692B-4086-A97E-5B76222ED500}" sibTransId="{6A78D159-3CC0-487D-853B-55CD39FE7C1D}"/>
    <dgm:cxn modelId="{844C9D37-EFCA-49F0-A169-90E793D92CFA}" type="presOf" srcId="{06B3FD04-87D3-4363-94FA-BCC62794186B}" destId="{B9AA5A9E-9056-4406-9B04-1C02996DEA04}" srcOrd="0" destOrd="0" presId="urn:microsoft.com/office/officeart/2005/8/layout/vList2"/>
    <dgm:cxn modelId="{D5B511AF-1591-4F7F-BF80-432772CEABF9}" type="presParOf" srcId="{9943F36D-ACC6-405B-8DB2-AB2748C58420}" destId="{871EB1AA-8CAB-4D2B-9C74-858537385C29}" srcOrd="0" destOrd="0" presId="urn:microsoft.com/office/officeart/2005/8/layout/vList2"/>
    <dgm:cxn modelId="{12558CC2-F5E0-46B1-86EC-A4F03445C521}" type="presParOf" srcId="{9943F36D-ACC6-405B-8DB2-AB2748C58420}" destId="{2EE1AD69-A551-4C9C-9E13-2029F29FA439}" srcOrd="1" destOrd="0" presId="urn:microsoft.com/office/officeart/2005/8/layout/vList2"/>
    <dgm:cxn modelId="{89CCB4C8-13FF-4A65-ADA7-781072BC018B}" type="presParOf" srcId="{9943F36D-ACC6-405B-8DB2-AB2748C58420}" destId="{B9AA5A9E-9056-4406-9B04-1C02996DEA0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9B4F75-CE6F-47BD-9A84-6AF7619CE4D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69F2BF-9DD7-485C-99E0-222FA9D0A95E}">
      <dgm:prSet phldrT="[Текст]"/>
      <dgm:spPr/>
      <dgm:t>
        <a:bodyPr/>
        <a:lstStyle/>
        <a:p>
          <a:r>
            <a:rPr lang="en-US" b="1" i="0" dirty="0">
              <a:latin typeface="Arial" pitchFamily="34" charset="0"/>
              <a:cs typeface="Arial" pitchFamily="34" charset="0"/>
            </a:rPr>
            <a:t>DTS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1DEECF40-DB28-442E-A88C-86F55392D4D4}" type="parTrans" cxnId="{30452EDD-8ECA-4902-B9D0-6E1ABAAFFAE8}">
      <dgm:prSet/>
      <dgm:spPr/>
      <dgm:t>
        <a:bodyPr/>
        <a:lstStyle/>
        <a:p>
          <a:endParaRPr lang="ru-RU"/>
        </a:p>
      </dgm:t>
    </dgm:pt>
    <dgm:pt modelId="{32EFF38D-E5BF-4365-9EAC-226BE06A98DD}" type="sibTrans" cxnId="{30452EDD-8ECA-4902-B9D0-6E1ABAAFFAE8}">
      <dgm:prSet/>
      <dgm:spPr/>
      <dgm:t>
        <a:bodyPr/>
        <a:lstStyle/>
        <a:p>
          <a:endParaRPr lang="ru-RU"/>
        </a:p>
      </dgm:t>
    </dgm:pt>
    <dgm:pt modelId="{492F7600-9A91-4C8F-8EC3-5F56CA0E073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rejasi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51BBD9A8-1B88-4709-B42B-AA271A30ABA6}" type="parTrans" cxnId="{6B788175-76FA-4273-987F-3EFDF1DA7623}">
      <dgm:prSet/>
      <dgm:spPr/>
      <dgm:t>
        <a:bodyPr/>
        <a:lstStyle/>
        <a:p>
          <a:endParaRPr lang="ru-RU"/>
        </a:p>
      </dgm:t>
    </dgm:pt>
    <dgm:pt modelId="{4C92CC3A-FFDC-4F73-818A-EB23C078BBC8}" type="sibTrans" cxnId="{6B788175-76FA-4273-987F-3EFDF1DA7623}">
      <dgm:prSet/>
      <dgm:spPr/>
      <dgm:t>
        <a:bodyPr/>
        <a:lstStyle/>
        <a:p>
          <a:endParaRPr lang="ru-RU"/>
        </a:p>
      </dgm:t>
    </dgm:pt>
    <dgm:pt modelId="{29EDB328-9994-482C-912E-6375423267C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dasturi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A06B0532-1D21-43E2-A50F-47F85884C0AB}" type="parTrans" cxnId="{68F9A3A3-DA61-4612-AE32-66DBFA2D920D}">
      <dgm:prSet/>
      <dgm:spPr/>
      <dgm:t>
        <a:bodyPr/>
        <a:lstStyle/>
        <a:p>
          <a:endParaRPr lang="ru-RU"/>
        </a:p>
      </dgm:t>
    </dgm:pt>
    <dgm:pt modelId="{E7B1C169-7331-4897-A0B8-FE0B98F66BCD}" type="sibTrans" cxnId="{68F9A3A3-DA61-4612-AE32-66DBFA2D920D}">
      <dgm:prSet/>
      <dgm:spPr/>
      <dgm:t>
        <a:bodyPr/>
        <a:lstStyle/>
        <a:p>
          <a:endParaRPr lang="ru-RU"/>
        </a:p>
      </dgm:t>
    </dgm:pt>
    <dgm:pt modelId="{52B2C07C-79B3-48C2-912C-B1F6D297B84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malaka</a:t>
          </a:r>
          <a:r>
            <a:rPr lang="en-US" b="1" i="0" dirty="0">
              <a:latin typeface="Arial" pitchFamily="34" charset="0"/>
              <a:cs typeface="Arial" pitchFamily="34" charset="0"/>
            </a:rPr>
            <a:t> 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talablari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022A710E-36C4-48EE-82B1-965B3F06F7F1}" type="parTrans" cxnId="{FEABBC2B-9835-4CF3-B659-B642865B4C91}">
      <dgm:prSet/>
      <dgm:spPr/>
      <dgm:t>
        <a:bodyPr/>
        <a:lstStyle/>
        <a:p>
          <a:endParaRPr lang="ru-RU"/>
        </a:p>
      </dgm:t>
    </dgm:pt>
    <dgm:pt modelId="{B53BA852-4B9C-40CE-B543-0116A24C5B6A}" type="sibTrans" cxnId="{FEABBC2B-9835-4CF3-B659-B642865B4C91}">
      <dgm:prSet/>
      <dgm:spPr/>
      <dgm:t>
        <a:bodyPr/>
        <a:lstStyle/>
        <a:p>
          <a:endParaRPr lang="ru-RU"/>
        </a:p>
      </dgm:t>
    </dgm:pt>
    <dgm:pt modelId="{ACAC716D-2487-4552-9E96-0573A750758C}">
      <dgm:prSet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baholash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tizimi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EC0585AD-063A-4365-8959-224FBA1D92FE}" type="parTrans" cxnId="{45139786-757F-4D7D-9A2C-8683D4AF3248}">
      <dgm:prSet/>
      <dgm:spPr/>
      <dgm:t>
        <a:bodyPr/>
        <a:lstStyle/>
        <a:p>
          <a:endParaRPr lang="ru-RU"/>
        </a:p>
      </dgm:t>
    </dgm:pt>
    <dgm:pt modelId="{9E18FFA9-79DD-4CCE-8090-09054DF25FA1}" type="sibTrans" cxnId="{45139786-757F-4D7D-9A2C-8683D4AF3248}">
      <dgm:prSet/>
      <dgm:spPr/>
      <dgm:t>
        <a:bodyPr/>
        <a:lstStyle/>
        <a:p>
          <a:endParaRPr lang="ru-RU"/>
        </a:p>
      </dgm:t>
    </dgm:pt>
    <dgm:pt modelId="{E3C32858-737D-40F4-AA16-EF0765C2E476}" type="pres">
      <dgm:prSet presAssocID="{5C9B4F75-CE6F-47BD-9A84-6AF7619CE4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C73226-AB97-4B11-810F-757BD33C3E8F}" type="pres">
      <dgm:prSet presAssocID="{9A69F2BF-9DD7-485C-99E0-222FA9D0A95E}" presName="hierRoot1" presStyleCnt="0">
        <dgm:presLayoutVars>
          <dgm:hierBranch val="init"/>
        </dgm:presLayoutVars>
      </dgm:prSet>
      <dgm:spPr/>
    </dgm:pt>
    <dgm:pt modelId="{DDDE1605-85F5-4AC1-B663-872FC442481D}" type="pres">
      <dgm:prSet presAssocID="{9A69F2BF-9DD7-485C-99E0-222FA9D0A95E}" presName="rootComposite1" presStyleCnt="0"/>
      <dgm:spPr/>
    </dgm:pt>
    <dgm:pt modelId="{542E0043-5449-42B1-829A-C945C8394DD0}" type="pres">
      <dgm:prSet presAssocID="{9A69F2BF-9DD7-485C-99E0-222FA9D0A95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AFDF21-A367-460C-95C1-7685CB710025}" type="pres">
      <dgm:prSet presAssocID="{9A69F2BF-9DD7-485C-99E0-222FA9D0A95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E4E8F1F-EC34-4B93-B5ED-0CE012BB469E}" type="pres">
      <dgm:prSet presAssocID="{9A69F2BF-9DD7-485C-99E0-222FA9D0A95E}" presName="hierChild2" presStyleCnt="0"/>
      <dgm:spPr/>
    </dgm:pt>
    <dgm:pt modelId="{5FFB04FB-2116-4D52-ACBC-9E75E2C87738}" type="pres">
      <dgm:prSet presAssocID="{51BBD9A8-1B88-4709-B42B-AA271A30ABA6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10287A2-5508-418C-836B-DFD007A4BF87}" type="pres">
      <dgm:prSet presAssocID="{492F7600-9A91-4C8F-8EC3-5F56CA0E0735}" presName="hierRoot2" presStyleCnt="0">
        <dgm:presLayoutVars>
          <dgm:hierBranch val="init"/>
        </dgm:presLayoutVars>
      </dgm:prSet>
      <dgm:spPr/>
    </dgm:pt>
    <dgm:pt modelId="{649964E5-AF98-4A39-9AC1-836D78A2018E}" type="pres">
      <dgm:prSet presAssocID="{492F7600-9A91-4C8F-8EC3-5F56CA0E0735}" presName="rootComposite" presStyleCnt="0"/>
      <dgm:spPr/>
    </dgm:pt>
    <dgm:pt modelId="{AC797AFB-F95B-472A-BC05-822511C633E6}" type="pres">
      <dgm:prSet presAssocID="{492F7600-9A91-4C8F-8EC3-5F56CA0E0735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B7BEF6-00EB-42A8-B5E3-43086935EA91}" type="pres">
      <dgm:prSet presAssocID="{492F7600-9A91-4C8F-8EC3-5F56CA0E0735}" presName="rootConnector" presStyleLbl="node2" presStyleIdx="0" presStyleCnt="4"/>
      <dgm:spPr/>
      <dgm:t>
        <a:bodyPr/>
        <a:lstStyle/>
        <a:p>
          <a:endParaRPr lang="ru-RU"/>
        </a:p>
      </dgm:t>
    </dgm:pt>
    <dgm:pt modelId="{2CD3603B-1EBE-42A1-9629-03A6A4C06B89}" type="pres">
      <dgm:prSet presAssocID="{492F7600-9A91-4C8F-8EC3-5F56CA0E0735}" presName="hierChild4" presStyleCnt="0"/>
      <dgm:spPr/>
    </dgm:pt>
    <dgm:pt modelId="{5EAEA2F9-11FA-4BDA-8BEE-327BC5BFA0DE}" type="pres">
      <dgm:prSet presAssocID="{492F7600-9A91-4C8F-8EC3-5F56CA0E0735}" presName="hierChild5" presStyleCnt="0"/>
      <dgm:spPr/>
    </dgm:pt>
    <dgm:pt modelId="{86F64535-E39E-487F-A83E-A866B8698B45}" type="pres">
      <dgm:prSet presAssocID="{A06B0532-1D21-43E2-A50F-47F85884C0AB}" presName="Name37" presStyleLbl="parChTrans1D2" presStyleIdx="1" presStyleCnt="4"/>
      <dgm:spPr/>
      <dgm:t>
        <a:bodyPr/>
        <a:lstStyle/>
        <a:p>
          <a:endParaRPr lang="ru-RU"/>
        </a:p>
      </dgm:t>
    </dgm:pt>
    <dgm:pt modelId="{623E9DF9-087A-4291-AE88-FA32B6090FCB}" type="pres">
      <dgm:prSet presAssocID="{29EDB328-9994-482C-912E-6375423267C5}" presName="hierRoot2" presStyleCnt="0">
        <dgm:presLayoutVars>
          <dgm:hierBranch val="init"/>
        </dgm:presLayoutVars>
      </dgm:prSet>
      <dgm:spPr/>
    </dgm:pt>
    <dgm:pt modelId="{056383C2-DC7E-47E1-B36C-83114FAC41F4}" type="pres">
      <dgm:prSet presAssocID="{29EDB328-9994-482C-912E-6375423267C5}" presName="rootComposite" presStyleCnt="0"/>
      <dgm:spPr/>
    </dgm:pt>
    <dgm:pt modelId="{13A9D3D6-1C54-476D-BDC3-6E3CA643F089}" type="pres">
      <dgm:prSet presAssocID="{29EDB328-9994-482C-912E-6375423267C5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056245-BAF2-4FA3-A7A3-4DF1C86763B3}" type="pres">
      <dgm:prSet presAssocID="{29EDB328-9994-482C-912E-6375423267C5}" presName="rootConnector" presStyleLbl="node2" presStyleIdx="1" presStyleCnt="4"/>
      <dgm:spPr/>
      <dgm:t>
        <a:bodyPr/>
        <a:lstStyle/>
        <a:p>
          <a:endParaRPr lang="ru-RU"/>
        </a:p>
      </dgm:t>
    </dgm:pt>
    <dgm:pt modelId="{F637A969-AC3E-4758-9E16-F138AF4EF054}" type="pres">
      <dgm:prSet presAssocID="{29EDB328-9994-482C-912E-6375423267C5}" presName="hierChild4" presStyleCnt="0"/>
      <dgm:spPr/>
    </dgm:pt>
    <dgm:pt modelId="{B35C6B8B-7EA4-4F11-9A2F-389D6F8EF4E1}" type="pres">
      <dgm:prSet presAssocID="{29EDB328-9994-482C-912E-6375423267C5}" presName="hierChild5" presStyleCnt="0"/>
      <dgm:spPr/>
    </dgm:pt>
    <dgm:pt modelId="{0BB057D8-1652-4747-8F04-E0D0E5630A17}" type="pres">
      <dgm:prSet presAssocID="{022A710E-36C4-48EE-82B1-965B3F06F7F1}" presName="Name37" presStyleLbl="parChTrans1D2" presStyleIdx="2" presStyleCnt="4"/>
      <dgm:spPr/>
      <dgm:t>
        <a:bodyPr/>
        <a:lstStyle/>
        <a:p>
          <a:endParaRPr lang="ru-RU"/>
        </a:p>
      </dgm:t>
    </dgm:pt>
    <dgm:pt modelId="{57707A8F-F455-4BF5-904B-ECE269DD4761}" type="pres">
      <dgm:prSet presAssocID="{52B2C07C-79B3-48C2-912C-B1F6D297B845}" presName="hierRoot2" presStyleCnt="0">
        <dgm:presLayoutVars>
          <dgm:hierBranch val="init"/>
        </dgm:presLayoutVars>
      </dgm:prSet>
      <dgm:spPr/>
    </dgm:pt>
    <dgm:pt modelId="{998099CE-6C4F-4F4F-9D82-EDFC6743C04C}" type="pres">
      <dgm:prSet presAssocID="{52B2C07C-79B3-48C2-912C-B1F6D297B845}" presName="rootComposite" presStyleCnt="0"/>
      <dgm:spPr/>
    </dgm:pt>
    <dgm:pt modelId="{7B1DE2BF-1A74-4DF1-BBD1-EAF1E6598F18}" type="pres">
      <dgm:prSet presAssocID="{52B2C07C-79B3-48C2-912C-B1F6D297B84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13DF8D-0608-453C-B595-C82E0FFFCB29}" type="pres">
      <dgm:prSet presAssocID="{52B2C07C-79B3-48C2-912C-B1F6D297B845}" presName="rootConnector" presStyleLbl="node2" presStyleIdx="2" presStyleCnt="4"/>
      <dgm:spPr/>
      <dgm:t>
        <a:bodyPr/>
        <a:lstStyle/>
        <a:p>
          <a:endParaRPr lang="ru-RU"/>
        </a:p>
      </dgm:t>
    </dgm:pt>
    <dgm:pt modelId="{848EE5B0-F4AB-450E-8EC2-38E5071DC0A9}" type="pres">
      <dgm:prSet presAssocID="{52B2C07C-79B3-48C2-912C-B1F6D297B845}" presName="hierChild4" presStyleCnt="0"/>
      <dgm:spPr/>
    </dgm:pt>
    <dgm:pt modelId="{EEFD09C2-D6C5-440A-8CB8-F8FC379091A1}" type="pres">
      <dgm:prSet presAssocID="{52B2C07C-79B3-48C2-912C-B1F6D297B845}" presName="hierChild5" presStyleCnt="0"/>
      <dgm:spPr/>
    </dgm:pt>
    <dgm:pt modelId="{43A7AAFD-5E7D-4087-AB8E-48718EF94E04}" type="pres">
      <dgm:prSet presAssocID="{EC0585AD-063A-4365-8959-224FBA1D92FE}" presName="Name37" presStyleLbl="parChTrans1D2" presStyleIdx="3" presStyleCnt="4"/>
      <dgm:spPr/>
      <dgm:t>
        <a:bodyPr/>
        <a:lstStyle/>
        <a:p>
          <a:endParaRPr lang="ru-RU"/>
        </a:p>
      </dgm:t>
    </dgm:pt>
    <dgm:pt modelId="{B1B6FC73-B079-4B9B-88D1-D6F928971537}" type="pres">
      <dgm:prSet presAssocID="{ACAC716D-2487-4552-9E96-0573A750758C}" presName="hierRoot2" presStyleCnt="0">
        <dgm:presLayoutVars>
          <dgm:hierBranch val="init"/>
        </dgm:presLayoutVars>
      </dgm:prSet>
      <dgm:spPr/>
    </dgm:pt>
    <dgm:pt modelId="{BF05B412-6AA7-4268-B704-0A34AB50F75D}" type="pres">
      <dgm:prSet presAssocID="{ACAC716D-2487-4552-9E96-0573A750758C}" presName="rootComposite" presStyleCnt="0"/>
      <dgm:spPr/>
    </dgm:pt>
    <dgm:pt modelId="{53095174-1488-4270-B946-5923D36E47FC}" type="pres">
      <dgm:prSet presAssocID="{ACAC716D-2487-4552-9E96-0573A750758C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F80124-0E6E-4A49-9D19-9CA0E191914A}" type="pres">
      <dgm:prSet presAssocID="{ACAC716D-2487-4552-9E96-0573A750758C}" presName="rootConnector" presStyleLbl="node2" presStyleIdx="3" presStyleCnt="4"/>
      <dgm:spPr/>
      <dgm:t>
        <a:bodyPr/>
        <a:lstStyle/>
        <a:p>
          <a:endParaRPr lang="ru-RU"/>
        </a:p>
      </dgm:t>
    </dgm:pt>
    <dgm:pt modelId="{E3D2201C-140F-4F76-A9FA-938BBE080CCC}" type="pres">
      <dgm:prSet presAssocID="{ACAC716D-2487-4552-9E96-0573A750758C}" presName="hierChild4" presStyleCnt="0"/>
      <dgm:spPr/>
    </dgm:pt>
    <dgm:pt modelId="{74D980B5-72B1-4648-9725-FE78C311F207}" type="pres">
      <dgm:prSet presAssocID="{ACAC716D-2487-4552-9E96-0573A750758C}" presName="hierChild5" presStyleCnt="0"/>
      <dgm:spPr/>
    </dgm:pt>
    <dgm:pt modelId="{A8B5BF38-AE9E-47DA-B80E-383F2C88C538}" type="pres">
      <dgm:prSet presAssocID="{9A69F2BF-9DD7-485C-99E0-222FA9D0A95E}" presName="hierChild3" presStyleCnt="0"/>
      <dgm:spPr/>
    </dgm:pt>
  </dgm:ptLst>
  <dgm:cxnLst>
    <dgm:cxn modelId="{08F7E210-11FA-4248-BE65-949E0CD8F4B1}" type="presOf" srcId="{51BBD9A8-1B88-4709-B42B-AA271A30ABA6}" destId="{5FFB04FB-2116-4D52-ACBC-9E75E2C87738}" srcOrd="0" destOrd="0" presId="urn:microsoft.com/office/officeart/2005/8/layout/orgChart1"/>
    <dgm:cxn modelId="{5301B83A-11C4-419F-94FB-F23CA1E8061B}" type="presOf" srcId="{ACAC716D-2487-4552-9E96-0573A750758C}" destId="{53095174-1488-4270-B946-5923D36E47FC}" srcOrd="0" destOrd="0" presId="urn:microsoft.com/office/officeart/2005/8/layout/orgChart1"/>
    <dgm:cxn modelId="{E4ACC8F5-5121-4F4C-B5F2-F75374EDB80B}" type="presOf" srcId="{29EDB328-9994-482C-912E-6375423267C5}" destId="{13A9D3D6-1C54-476D-BDC3-6E3CA643F089}" srcOrd="0" destOrd="0" presId="urn:microsoft.com/office/officeart/2005/8/layout/orgChart1"/>
    <dgm:cxn modelId="{30452EDD-8ECA-4902-B9D0-6E1ABAAFFAE8}" srcId="{5C9B4F75-CE6F-47BD-9A84-6AF7619CE4D6}" destId="{9A69F2BF-9DD7-485C-99E0-222FA9D0A95E}" srcOrd="0" destOrd="0" parTransId="{1DEECF40-DB28-442E-A88C-86F55392D4D4}" sibTransId="{32EFF38D-E5BF-4365-9EAC-226BE06A98DD}"/>
    <dgm:cxn modelId="{3977E22E-E2C2-4AF9-9F50-54AFF1257836}" type="presOf" srcId="{492F7600-9A91-4C8F-8EC3-5F56CA0E0735}" destId="{D5B7BEF6-00EB-42A8-B5E3-43086935EA91}" srcOrd="1" destOrd="0" presId="urn:microsoft.com/office/officeart/2005/8/layout/orgChart1"/>
    <dgm:cxn modelId="{FEABBC2B-9835-4CF3-B659-B642865B4C91}" srcId="{9A69F2BF-9DD7-485C-99E0-222FA9D0A95E}" destId="{52B2C07C-79B3-48C2-912C-B1F6D297B845}" srcOrd="2" destOrd="0" parTransId="{022A710E-36C4-48EE-82B1-965B3F06F7F1}" sibTransId="{B53BA852-4B9C-40CE-B543-0116A24C5B6A}"/>
    <dgm:cxn modelId="{7533B778-0D17-4AF5-8343-9C4A09312B0C}" type="presOf" srcId="{9A69F2BF-9DD7-485C-99E0-222FA9D0A95E}" destId="{542E0043-5449-42B1-829A-C945C8394DD0}" srcOrd="0" destOrd="0" presId="urn:microsoft.com/office/officeart/2005/8/layout/orgChart1"/>
    <dgm:cxn modelId="{6B788175-76FA-4273-987F-3EFDF1DA7623}" srcId="{9A69F2BF-9DD7-485C-99E0-222FA9D0A95E}" destId="{492F7600-9A91-4C8F-8EC3-5F56CA0E0735}" srcOrd="0" destOrd="0" parTransId="{51BBD9A8-1B88-4709-B42B-AA271A30ABA6}" sibTransId="{4C92CC3A-FFDC-4F73-818A-EB23C078BBC8}"/>
    <dgm:cxn modelId="{5897443A-4DC6-4D51-A710-9A089BBD8FF9}" type="presOf" srcId="{ACAC716D-2487-4552-9E96-0573A750758C}" destId="{F9F80124-0E6E-4A49-9D19-9CA0E191914A}" srcOrd="1" destOrd="0" presId="urn:microsoft.com/office/officeart/2005/8/layout/orgChart1"/>
    <dgm:cxn modelId="{60AA2D1F-7BD5-4111-AEB1-A25D41397A6E}" type="presOf" srcId="{A06B0532-1D21-43E2-A50F-47F85884C0AB}" destId="{86F64535-E39E-487F-A83E-A866B8698B45}" srcOrd="0" destOrd="0" presId="urn:microsoft.com/office/officeart/2005/8/layout/orgChart1"/>
    <dgm:cxn modelId="{68F9A3A3-DA61-4612-AE32-66DBFA2D920D}" srcId="{9A69F2BF-9DD7-485C-99E0-222FA9D0A95E}" destId="{29EDB328-9994-482C-912E-6375423267C5}" srcOrd="1" destOrd="0" parTransId="{A06B0532-1D21-43E2-A50F-47F85884C0AB}" sibTransId="{E7B1C169-7331-4897-A0B8-FE0B98F66BCD}"/>
    <dgm:cxn modelId="{45139786-757F-4D7D-9A2C-8683D4AF3248}" srcId="{9A69F2BF-9DD7-485C-99E0-222FA9D0A95E}" destId="{ACAC716D-2487-4552-9E96-0573A750758C}" srcOrd="3" destOrd="0" parTransId="{EC0585AD-063A-4365-8959-224FBA1D92FE}" sibTransId="{9E18FFA9-79DD-4CCE-8090-09054DF25FA1}"/>
    <dgm:cxn modelId="{DA4046EF-C43F-4B50-8933-AAF1FA9C8190}" type="presOf" srcId="{52B2C07C-79B3-48C2-912C-B1F6D297B845}" destId="{C313DF8D-0608-453C-B595-C82E0FFFCB29}" srcOrd="1" destOrd="0" presId="urn:microsoft.com/office/officeart/2005/8/layout/orgChart1"/>
    <dgm:cxn modelId="{B54D5780-C137-425D-A41E-FAC14BD3083D}" type="presOf" srcId="{EC0585AD-063A-4365-8959-224FBA1D92FE}" destId="{43A7AAFD-5E7D-4087-AB8E-48718EF94E04}" srcOrd="0" destOrd="0" presId="urn:microsoft.com/office/officeart/2005/8/layout/orgChart1"/>
    <dgm:cxn modelId="{FB05C0DE-2DB6-4320-90F5-0CC59D5865A2}" type="presOf" srcId="{9A69F2BF-9DD7-485C-99E0-222FA9D0A95E}" destId="{54AFDF21-A367-460C-95C1-7685CB710025}" srcOrd="1" destOrd="0" presId="urn:microsoft.com/office/officeart/2005/8/layout/orgChart1"/>
    <dgm:cxn modelId="{FEED03EF-647F-4023-8758-F0B0E88B359E}" type="presOf" srcId="{022A710E-36C4-48EE-82B1-965B3F06F7F1}" destId="{0BB057D8-1652-4747-8F04-E0D0E5630A17}" srcOrd="0" destOrd="0" presId="urn:microsoft.com/office/officeart/2005/8/layout/orgChart1"/>
    <dgm:cxn modelId="{B2807BF1-4200-4483-9ECA-D945DEC3163D}" type="presOf" srcId="{52B2C07C-79B3-48C2-912C-B1F6D297B845}" destId="{7B1DE2BF-1A74-4DF1-BBD1-EAF1E6598F18}" srcOrd="0" destOrd="0" presId="urn:microsoft.com/office/officeart/2005/8/layout/orgChart1"/>
    <dgm:cxn modelId="{CB3EE1D6-74F2-4CC9-9B21-5648D6BF179A}" type="presOf" srcId="{5C9B4F75-CE6F-47BD-9A84-6AF7619CE4D6}" destId="{E3C32858-737D-40F4-AA16-EF0765C2E476}" srcOrd="0" destOrd="0" presId="urn:microsoft.com/office/officeart/2005/8/layout/orgChart1"/>
    <dgm:cxn modelId="{FB6F32CB-705E-4548-8676-3F545558615C}" type="presOf" srcId="{492F7600-9A91-4C8F-8EC3-5F56CA0E0735}" destId="{AC797AFB-F95B-472A-BC05-822511C633E6}" srcOrd="0" destOrd="0" presId="urn:microsoft.com/office/officeart/2005/8/layout/orgChart1"/>
    <dgm:cxn modelId="{D16249CC-37E6-49F6-8BCF-9A9420C50949}" type="presOf" srcId="{29EDB328-9994-482C-912E-6375423267C5}" destId="{52056245-BAF2-4FA3-A7A3-4DF1C86763B3}" srcOrd="1" destOrd="0" presId="urn:microsoft.com/office/officeart/2005/8/layout/orgChart1"/>
    <dgm:cxn modelId="{3259384B-7F9D-493A-9FB8-90232FAAEF90}" type="presParOf" srcId="{E3C32858-737D-40F4-AA16-EF0765C2E476}" destId="{AAC73226-AB97-4B11-810F-757BD33C3E8F}" srcOrd="0" destOrd="0" presId="urn:microsoft.com/office/officeart/2005/8/layout/orgChart1"/>
    <dgm:cxn modelId="{E4621D10-7044-4A73-BD42-0F6357302634}" type="presParOf" srcId="{AAC73226-AB97-4B11-810F-757BD33C3E8F}" destId="{DDDE1605-85F5-4AC1-B663-872FC442481D}" srcOrd="0" destOrd="0" presId="urn:microsoft.com/office/officeart/2005/8/layout/orgChart1"/>
    <dgm:cxn modelId="{D39991E9-6946-42F8-8CE9-939D61E1E3F3}" type="presParOf" srcId="{DDDE1605-85F5-4AC1-B663-872FC442481D}" destId="{542E0043-5449-42B1-829A-C945C8394DD0}" srcOrd="0" destOrd="0" presId="urn:microsoft.com/office/officeart/2005/8/layout/orgChart1"/>
    <dgm:cxn modelId="{A993C9C2-C751-4948-8978-9F36AC4C33A8}" type="presParOf" srcId="{DDDE1605-85F5-4AC1-B663-872FC442481D}" destId="{54AFDF21-A367-460C-95C1-7685CB710025}" srcOrd="1" destOrd="0" presId="urn:microsoft.com/office/officeart/2005/8/layout/orgChart1"/>
    <dgm:cxn modelId="{C1252E0A-E426-41EF-9D3A-D159FB509A85}" type="presParOf" srcId="{AAC73226-AB97-4B11-810F-757BD33C3E8F}" destId="{4E4E8F1F-EC34-4B93-B5ED-0CE012BB469E}" srcOrd="1" destOrd="0" presId="urn:microsoft.com/office/officeart/2005/8/layout/orgChart1"/>
    <dgm:cxn modelId="{3C417309-0F99-4813-B29F-2FF68A96B0EB}" type="presParOf" srcId="{4E4E8F1F-EC34-4B93-B5ED-0CE012BB469E}" destId="{5FFB04FB-2116-4D52-ACBC-9E75E2C87738}" srcOrd="0" destOrd="0" presId="urn:microsoft.com/office/officeart/2005/8/layout/orgChart1"/>
    <dgm:cxn modelId="{F59D30FC-9D36-46D8-8336-7658068C4727}" type="presParOf" srcId="{4E4E8F1F-EC34-4B93-B5ED-0CE012BB469E}" destId="{F10287A2-5508-418C-836B-DFD007A4BF87}" srcOrd="1" destOrd="0" presId="urn:microsoft.com/office/officeart/2005/8/layout/orgChart1"/>
    <dgm:cxn modelId="{B3301763-DEEE-4E2E-BAA4-255ACABD5927}" type="presParOf" srcId="{F10287A2-5508-418C-836B-DFD007A4BF87}" destId="{649964E5-AF98-4A39-9AC1-836D78A2018E}" srcOrd="0" destOrd="0" presId="urn:microsoft.com/office/officeart/2005/8/layout/orgChart1"/>
    <dgm:cxn modelId="{CCF9E6C2-CB82-4D5D-AA0C-ACBD26211B3B}" type="presParOf" srcId="{649964E5-AF98-4A39-9AC1-836D78A2018E}" destId="{AC797AFB-F95B-472A-BC05-822511C633E6}" srcOrd="0" destOrd="0" presId="urn:microsoft.com/office/officeart/2005/8/layout/orgChart1"/>
    <dgm:cxn modelId="{4C19364B-C20B-444B-B550-3A7DEB2697B9}" type="presParOf" srcId="{649964E5-AF98-4A39-9AC1-836D78A2018E}" destId="{D5B7BEF6-00EB-42A8-B5E3-43086935EA91}" srcOrd="1" destOrd="0" presId="urn:microsoft.com/office/officeart/2005/8/layout/orgChart1"/>
    <dgm:cxn modelId="{C58E39FA-E882-4C2F-B81F-F522DFC26E06}" type="presParOf" srcId="{F10287A2-5508-418C-836B-DFD007A4BF87}" destId="{2CD3603B-1EBE-42A1-9629-03A6A4C06B89}" srcOrd="1" destOrd="0" presId="urn:microsoft.com/office/officeart/2005/8/layout/orgChart1"/>
    <dgm:cxn modelId="{9CC2BFE9-E4EE-42C6-96C9-C07271F904E1}" type="presParOf" srcId="{F10287A2-5508-418C-836B-DFD007A4BF87}" destId="{5EAEA2F9-11FA-4BDA-8BEE-327BC5BFA0DE}" srcOrd="2" destOrd="0" presId="urn:microsoft.com/office/officeart/2005/8/layout/orgChart1"/>
    <dgm:cxn modelId="{CDE62DE3-9E6C-472E-B7D4-4FF443A8FDDB}" type="presParOf" srcId="{4E4E8F1F-EC34-4B93-B5ED-0CE012BB469E}" destId="{86F64535-E39E-487F-A83E-A866B8698B45}" srcOrd="2" destOrd="0" presId="urn:microsoft.com/office/officeart/2005/8/layout/orgChart1"/>
    <dgm:cxn modelId="{C9897799-06FB-4185-9D81-F742F4574643}" type="presParOf" srcId="{4E4E8F1F-EC34-4B93-B5ED-0CE012BB469E}" destId="{623E9DF9-087A-4291-AE88-FA32B6090FCB}" srcOrd="3" destOrd="0" presId="urn:microsoft.com/office/officeart/2005/8/layout/orgChart1"/>
    <dgm:cxn modelId="{E60E455C-29B6-4630-B6AC-C89524A83A05}" type="presParOf" srcId="{623E9DF9-087A-4291-AE88-FA32B6090FCB}" destId="{056383C2-DC7E-47E1-B36C-83114FAC41F4}" srcOrd="0" destOrd="0" presId="urn:microsoft.com/office/officeart/2005/8/layout/orgChart1"/>
    <dgm:cxn modelId="{5E9C272F-EF06-4717-B131-4F57CC4719B8}" type="presParOf" srcId="{056383C2-DC7E-47E1-B36C-83114FAC41F4}" destId="{13A9D3D6-1C54-476D-BDC3-6E3CA643F089}" srcOrd="0" destOrd="0" presId="urn:microsoft.com/office/officeart/2005/8/layout/orgChart1"/>
    <dgm:cxn modelId="{228D94F9-B676-451E-ABFE-815384ACA034}" type="presParOf" srcId="{056383C2-DC7E-47E1-B36C-83114FAC41F4}" destId="{52056245-BAF2-4FA3-A7A3-4DF1C86763B3}" srcOrd="1" destOrd="0" presId="urn:microsoft.com/office/officeart/2005/8/layout/orgChart1"/>
    <dgm:cxn modelId="{EE709A2F-3CB4-4243-9250-A01C89C4D45B}" type="presParOf" srcId="{623E9DF9-087A-4291-AE88-FA32B6090FCB}" destId="{F637A969-AC3E-4758-9E16-F138AF4EF054}" srcOrd="1" destOrd="0" presId="urn:microsoft.com/office/officeart/2005/8/layout/orgChart1"/>
    <dgm:cxn modelId="{F9C8D009-2EB8-4FB5-A07B-AFA4DF331803}" type="presParOf" srcId="{623E9DF9-087A-4291-AE88-FA32B6090FCB}" destId="{B35C6B8B-7EA4-4F11-9A2F-389D6F8EF4E1}" srcOrd="2" destOrd="0" presId="urn:microsoft.com/office/officeart/2005/8/layout/orgChart1"/>
    <dgm:cxn modelId="{29693FF6-0ADA-430A-B0C8-5BF3A0F342E2}" type="presParOf" srcId="{4E4E8F1F-EC34-4B93-B5ED-0CE012BB469E}" destId="{0BB057D8-1652-4747-8F04-E0D0E5630A17}" srcOrd="4" destOrd="0" presId="urn:microsoft.com/office/officeart/2005/8/layout/orgChart1"/>
    <dgm:cxn modelId="{406CA9FD-BAD9-431B-B255-8E95794DD45D}" type="presParOf" srcId="{4E4E8F1F-EC34-4B93-B5ED-0CE012BB469E}" destId="{57707A8F-F455-4BF5-904B-ECE269DD4761}" srcOrd="5" destOrd="0" presId="urn:microsoft.com/office/officeart/2005/8/layout/orgChart1"/>
    <dgm:cxn modelId="{B7BAB5F5-5F5E-425E-BDE0-D69E277628F7}" type="presParOf" srcId="{57707A8F-F455-4BF5-904B-ECE269DD4761}" destId="{998099CE-6C4F-4F4F-9D82-EDFC6743C04C}" srcOrd="0" destOrd="0" presId="urn:microsoft.com/office/officeart/2005/8/layout/orgChart1"/>
    <dgm:cxn modelId="{E968FC33-0088-4531-9A51-5135A2BB42F1}" type="presParOf" srcId="{998099CE-6C4F-4F4F-9D82-EDFC6743C04C}" destId="{7B1DE2BF-1A74-4DF1-BBD1-EAF1E6598F18}" srcOrd="0" destOrd="0" presId="urn:microsoft.com/office/officeart/2005/8/layout/orgChart1"/>
    <dgm:cxn modelId="{10A6CC65-07DB-47F0-93D8-8BBBEC0EC730}" type="presParOf" srcId="{998099CE-6C4F-4F4F-9D82-EDFC6743C04C}" destId="{C313DF8D-0608-453C-B595-C82E0FFFCB29}" srcOrd="1" destOrd="0" presId="urn:microsoft.com/office/officeart/2005/8/layout/orgChart1"/>
    <dgm:cxn modelId="{03B9489F-2108-48EF-9284-60BD6E0B36EF}" type="presParOf" srcId="{57707A8F-F455-4BF5-904B-ECE269DD4761}" destId="{848EE5B0-F4AB-450E-8EC2-38E5071DC0A9}" srcOrd="1" destOrd="0" presId="urn:microsoft.com/office/officeart/2005/8/layout/orgChart1"/>
    <dgm:cxn modelId="{77A92B41-0925-4418-A689-190EA2D11ED9}" type="presParOf" srcId="{57707A8F-F455-4BF5-904B-ECE269DD4761}" destId="{EEFD09C2-D6C5-440A-8CB8-F8FC379091A1}" srcOrd="2" destOrd="0" presId="urn:microsoft.com/office/officeart/2005/8/layout/orgChart1"/>
    <dgm:cxn modelId="{0C6DA995-26C1-4DC9-819F-D0E4ED3A69AF}" type="presParOf" srcId="{4E4E8F1F-EC34-4B93-B5ED-0CE012BB469E}" destId="{43A7AAFD-5E7D-4087-AB8E-48718EF94E04}" srcOrd="6" destOrd="0" presId="urn:microsoft.com/office/officeart/2005/8/layout/orgChart1"/>
    <dgm:cxn modelId="{D49C8A7E-CB0B-4D0F-A916-F80A288B5A75}" type="presParOf" srcId="{4E4E8F1F-EC34-4B93-B5ED-0CE012BB469E}" destId="{B1B6FC73-B079-4B9B-88D1-D6F928971537}" srcOrd="7" destOrd="0" presId="urn:microsoft.com/office/officeart/2005/8/layout/orgChart1"/>
    <dgm:cxn modelId="{24CC7A15-FEFE-4DED-A6B9-5D37719B18C0}" type="presParOf" srcId="{B1B6FC73-B079-4B9B-88D1-D6F928971537}" destId="{BF05B412-6AA7-4268-B704-0A34AB50F75D}" srcOrd="0" destOrd="0" presId="urn:microsoft.com/office/officeart/2005/8/layout/orgChart1"/>
    <dgm:cxn modelId="{DF9A11A9-2F05-4B4E-9943-28F213FC6952}" type="presParOf" srcId="{BF05B412-6AA7-4268-B704-0A34AB50F75D}" destId="{53095174-1488-4270-B946-5923D36E47FC}" srcOrd="0" destOrd="0" presId="urn:microsoft.com/office/officeart/2005/8/layout/orgChart1"/>
    <dgm:cxn modelId="{1743A213-E757-4B3B-B17F-215C95FF5041}" type="presParOf" srcId="{BF05B412-6AA7-4268-B704-0A34AB50F75D}" destId="{F9F80124-0E6E-4A49-9D19-9CA0E191914A}" srcOrd="1" destOrd="0" presId="urn:microsoft.com/office/officeart/2005/8/layout/orgChart1"/>
    <dgm:cxn modelId="{D9798151-644B-4136-8ABD-F9A19F568E0C}" type="presParOf" srcId="{B1B6FC73-B079-4B9B-88D1-D6F928971537}" destId="{E3D2201C-140F-4F76-A9FA-938BBE080CCC}" srcOrd="1" destOrd="0" presId="urn:microsoft.com/office/officeart/2005/8/layout/orgChart1"/>
    <dgm:cxn modelId="{7ECDB899-4EBE-47B5-B427-44799EBE0A4A}" type="presParOf" srcId="{B1B6FC73-B079-4B9B-88D1-D6F928971537}" destId="{74D980B5-72B1-4648-9725-FE78C311F207}" srcOrd="2" destOrd="0" presId="urn:microsoft.com/office/officeart/2005/8/layout/orgChart1"/>
    <dgm:cxn modelId="{9C973A5E-1B3A-4D1E-BA35-ACFF83369F86}" type="presParOf" srcId="{AAC73226-AB97-4B11-810F-757BD33C3E8F}" destId="{A8B5BF38-AE9E-47DA-B80E-383F2C88C5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8A2BBF-3293-4EB3-A7E2-8634C1A52A0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E714B-D16D-4F50-ADCE-EE8ED3CAF5FD}">
      <dgm:prSet custT="1"/>
      <dgm:spPr/>
      <dgm:t>
        <a:bodyPr/>
        <a:lstStyle/>
        <a:p>
          <a:pPr algn="ctr"/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F3FD93-269D-4D88-A71D-8C7CF8D9F88C}" type="par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09F0A-2B62-41F3-AC33-E38BF9841093}" type="sib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EA1B9-F10C-460D-90B4-8953317ABA14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41E2879-C09B-44AC-ABC6-756F16C63991}" type="par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D08D-A2F7-4EFA-A2BF-205E3B0412B2}" type="sib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9FAC6-2EF1-4B9F-9807-611DB7676C4D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79F677-BCEB-46E1-ACE8-C7F3E5EBE402}" type="par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8AFF6-E55D-4B77-83AF-2B2BA09FB0CA}" type="sib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5743B-E860-42AD-BC87-8D6782FD44AD}" type="pres">
      <dgm:prSet presAssocID="{0B8A2BBF-3293-4EB3-A7E2-8634C1A52A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136617-D12F-41CA-950E-87BA28DBA6D4}" type="pres">
      <dgm:prSet presAssocID="{027E714B-D16D-4F50-ADCE-EE8ED3CAF5FD}" presName="parentText" presStyleLbl="node1" presStyleIdx="0" presStyleCnt="3" custScaleY="480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494EE4-4861-4ED2-9C16-E6F24B695941}" type="pres">
      <dgm:prSet presAssocID="{6E909F0A-2B62-41F3-AC33-E38BF9841093}" presName="spacer" presStyleCnt="0"/>
      <dgm:spPr/>
      <dgm:t>
        <a:bodyPr/>
        <a:lstStyle/>
        <a:p>
          <a:endParaRPr lang="ru-RU"/>
        </a:p>
      </dgm:t>
    </dgm:pt>
    <dgm:pt modelId="{157E7BC4-1A1C-4002-8B24-ECBE18656AA2}" type="pres">
      <dgm:prSet presAssocID="{AD7EA1B9-F10C-460D-90B4-8953317ABA1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2F47-8194-4621-8C9F-7146326DFA64}" type="pres">
      <dgm:prSet presAssocID="{AF87D08D-A2F7-4EFA-A2BF-205E3B0412B2}" presName="spacer" presStyleCnt="0"/>
      <dgm:spPr/>
      <dgm:t>
        <a:bodyPr/>
        <a:lstStyle/>
        <a:p>
          <a:endParaRPr lang="ru-RU"/>
        </a:p>
      </dgm:t>
    </dgm:pt>
    <dgm:pt modelId="{00BDBAA2-6A6C-4BEB-B5D3-4C90E115748A}" type="pres">
      <dgm:prSet presAssocID="{AE69FAC6-2EF1-4B9F-9807-611DB7676C4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0F4A94-1224-4351-B18E-EFFBC8043BA3}" type="presOf" srcId="{AE69FAC6-2EF1-4B9F-9807-611DB7676C4D}" destId="{00BDBAA2-6A6C-4BEB-B5D3-4C90E115748A}" srcOrd="0" destOrd="0" presId="urn:microsoft.com/office/officeart/2005/8/layout/vList2"/>
    <dgm:cxn modelId="{8FAC0284-6AD9-4AE9-997F-D192F9A71EFE}" type="presOf" srcId="{027E714B-D16D-4F50-ADCE-EE8ED3CAF5FD}" destId="{CD136617-D12F-41CA-950E-87BA28DBA6D4}" srcOrd="0" destOrd="0" presId="urn:microsoft.com/office/officeart/2005/8/layout/vList2"/>
    <dgm:cxn modelId="{31083D8F-5CFE-43A7-A88C-ABBC309DA903}" srcId="{0B8A2BBF-3293-4EB3-A7E2-8634C1A52A07}" destId="{AD7EA1B9-F10C-460D-90B4-8953317ABA14}" srcOrd="1" destOrd="0" parTransId="{441E2879-C09B-44AC-ABC6-756F16C63991}" sibTransId="{AF87D08D-A2F7-4EFA-A2BF-205E3B0412B2}"/>
    <dgm:cxn modelId="{0ABA430D-2BAC-401F-82EA-DDE36053280C}" type="presOf" srcId="{0B8A2BBF-3293-4EB3-A7E2-8634C1A52A07}" destId="{9715743B-E860-42AD-BC87-8D6782FD44AD}" srcOrd="0" destOrd="0" presId="urn:microsoft.com/office/officeart/2005/8/layout/vList2"/>
    <dgm:cxn modelId="{252ECF75-CDAE-4B1F-B75C-807574EC682D}" type="presOf" srcId="{AD7EA1B9-F10C-460D-90B4-8953317ABA14}" destId="{157E7BC4-1A1C-4002-8B24-ECBE18656AA2}" srcOrd="0" destOrd="0" presId="urn:microsoft.com/office/officeart/2005/8/layout/vList2"/>
    <dgm:cxn modelId="{33B4F686-B27E-4A82-912C-8545F56221B7}" srcId="{0B8A2BBF-3293-4EB3-A7E2-8634C1A52A07}" destId="{AE69FAC6-2EF1-4B9F-9807-611DB7676C4D}" srcOrd="2" destOrd="0" parTransId="{8E79F677-BCEB-46E1-ACE8-C7F3E5EBE402}" sibTransId="{55D8AFF6-E55D-4B77-83AF-2B2BA09FB0CA}"/>
    <dgm:cxn modelId="{0B5DF9C9-1EAE-47B7-BF3E-D2AB469E39DF}" srcId="{0B8A2BBF-3293-4EB3-A7E2-8634C1A52A07}" destId="{027E714B-D16D-4F50-ADCE-EE8ED3CAF5FD}" srcOrd="0" destOrd="0" parTransId="{3AF3FD93-269D-4D88-A71D-8C7CF8D9F88C}" sibTransId="{6E909F0A-2B62-41F3-AC33-E38BF9841093}"/>
    <dgm:cxn modelId="{E45775AA-3A2D-4D83-AD0A-A85DFC916EAF}" type="presParOf" srcId="{9715743B-E860-42AD-BC87-8D6782FD44AD}" destId="{CD136617-D12F-41CA-950E-87BA28DBA6D4}" srcOrd="0" destOrd="0" presId="urn:microsoft.com/office/officeart/2005/8/layout/vList2"/>
    <dgm:cxn modelId="{6B22E4DF-61BE-4001-A9A6-8BF3AB639255}" type="presParOf" srcId="{9715743B-E860-42AD-BC87-8D6782FD44AD}" destId="{39494EE4-4861-4ED2-9C16-E6F24B695941}" srcOrd="1" destOrd="0" presId="urn:microsoft.com/office/officeart/2005/8/layout/vList2"/>
    <dgm:cxn modelId="{DB7D0817-AA89-490B-B890-67158C31CABB}" type="presParOf" srcId="{9715743B-E860-42AD-BC87-8D6782FD44AD}" destId="{157E7BC4-1A1C-4002-8B24-ECBE18656AA2}" srcOrd="2" destOrd="0" presId="urn:microsoft.com/office/officeart/2005/8/layout/vList2"/>
    <dgm:cxn modelId="{A10BA470-D626-439E-A938-8CEC9AC3572E}" type="presParOf" srcId="{9715743B-E860-42AD-BC87-8D6782FD44AD}" destId="{12062F47-8194-4621-8C9F-7146326DFA64}" srcOrd="3" destOrd="0" presId="urn:microsoft.com/office/officeart/2005/8/layout/vList2"/>
    <dgm:cxn modelId="{C0F03C82-2322-4249-A5CE-E84844DB3587}" type="presParOf" srcId="{9715743B-E860-42AD-BC87-8D6782FD44AD}" destId="{00BDBAA2-6A6C-4BEB-B5D3-4C90E115748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EB1AA-8CAB-4D2B-9C74-858537385C29}">
      <dsp:nvSpPr>
        <dsp:cNvPr id="0" name=""/>
        <dsp:cNvSpPr/>
      </dsp:nvSpPr>
      <dsp:spPr>
        <a:xfrm>
          <a:off x="0" y="55905"/>
          <a:ext cx="15125701" cy="351175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</a:t>
          </a:r>
          <a:r>
            <a:rPr lang="en-US" sz="3600" b="1" i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i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o‘rta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kasb-hunar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alohida-alohida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ishlab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chiqarildi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so‘zi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inglizcha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bo‘lib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nusxa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o‘lcham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me’yor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degan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ma’nolarni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anglatadi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uz-Cyrl-UZ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 ta’lim standartining maqsadi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71430" y="227335"/>
        <a:ext cx="14782841" cy="3168894"/>
      </dsp:txXfrm>
    </dsp:sp>
    <dsp:sp modelId="{B9AA5A9E-9056-4406-9B04-1C02996DEA04}">
      <dsp:nvSpPr>
        <dsp:cNvPr id="0" name=""/>
        <dsp:cNvSpPr/>
      </dsp:nvSpPr>
      <dsp:spPr>
        <a:xfrm>
          <a:off x="0" y="3671340"/>
          <a:ext cx="15125701" cy="351175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iborat.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71430" y="3842770"/>
        <a:ext cx="14782841" cy="31688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A7AAFD-5E7D-4087-AB8E-48718EF94E04}">
      <dsp:nvSpPr>
        <dsp:cNvPr id="0" name=""/>
        <dsp:cNvSpPr/>
      </dsp:nvSpPr>
      <dsp:spPr>
        <a:xfrm>
          <a:off x="7761287" y="3374202"/>
          <a:ext cx="6078688" cy="70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659"/>
              </a:lnTo>
              <a:lnTo>
                <a:pt x="6078688" y="351659"/>
              </a:lnTo>
              <a:lnTo>
                <a:pt x="6078688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B057D8-1652-4747-8F04-E0D0E5630A17}">
      <dsp:nvSpPr>
        <dsp:cNvPr id="0" name=""/>
        <dsp:cNvSpPr/>
      </dsp:nvSpPr>
      <dsp:spPr>
        <a:xfrm>
          <a:off x="7761287" y="3374202"/>
          <a:ext cx="2026229" cy="70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659"/>
              </a:lnTo>
              <a:lnTo>
                <a:pt x="2026229" y="351659"/>
              </a:lnTo>
              <a:lnTo>
                <a:pt x="2026229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F64535-E39E-487F-A83E-A866B8698B45}">
      <dsp:nvSpPr>
        <dsp:cNvPr id="0" name=""/>
        <dsp:cNvSpPr/>
      </dsp:nvSpPr>
      <dsp:spPr>
        <a:xfrm>
          <a:off x="5735058" y="3374202"/>
          <a:ext cx="2026229" cy="703319"/>
        </a:xfrm>
        <a:custGeom>
          <a:avLst/>
          <a:gdLst/>
          <a:ahLst/>
          <a:cxnLst/>
          <a:rect l="0" t="0" r="0" b="0"/>
          <a:pathLst>
            <a:path>
              <a:moveTo>
                <a:pt x="2026229" y="0"/>
              </a:moveTo>
              <a:lnTo>
                <a:pt x="2026229" y="351659"/>
              </a:lnTo>
              <a:lnTo>
                <a:pt x="0" y="351659"/>
              </a:lnTo>
              <a:lnTo>
                <a:pt x="0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FB04FB-2116-4D52-ACBC-9E75E2C87738}">
      <dsp:nvSpPr>
        <dsp:cNvPr id="0" name=""/>
        <dsp:cNvSpPr/>
      </dsp:nvSpPr>
      <dsp:spPr>
        <a:xfrm>
          <a:off x="1682599" y="3374202"/>
          <a:ext cx="6078688" cy="703319"/>
        </a:xfrm>
        <a:custGeom>
          <a:avLst/>
          <a:gdLst/>
          <a:ahLst/>
          <a:cxnLst/>
          <a:rect l="0" t="0" r="0" b="0"/>
          <a:pathLst>
            <a:path>
              <a:moveTo>
                <a:pt x="6078688" y="0"/>
              </a:moveTo>
              <a:lnTo>
                <a:pt x="6078688" y="351659"/>
              </a:lnTo>
              <a:lnTo>
                <a:pt x="0" y="351659"/>
              </a:lnTo>
              <a:lnTo>
                <a:pt x="0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E0043-5449-42B1-829A-C945C8394DD0}">
      <dsp:nvSpPr>
        <dsp:cNvPr id="0" name=""/>
        <dsp:cNvSpPr/>
      </dsp:nvSpPr>
      <dsp:spPr>
        <a:xfrm>
          <a:off x="6086717" y="1699633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>
              <a:latin typeface="Arial" pitchFamily="34" charset="0"/>
              <a:cs typeface="Arial" pitchFamily="34" charset="0"/>
            </a:rPr>
            <a:t>DTS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6086717" y="1699633"/>
        <a:ext cx="3349139" cy="1674569"/>
      </dsp:txXfrm>
    </dsp:sp>
    <dsp:sp modelId="{AC797AFB-F95B-472A-BC05-822511C633E6}">
      <dsp:nvSpPr>
        <dsp:cNvPr id="0" name=""/>
        <dsp:cNvSpPr/>
      </dsp:nvSpPr>
      <dsp:spPr>
        <a:xfrm>
          <a:off x="8029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o‘quv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rejasi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8029" y="4077522"/>
        <a:ext cx="3349139" cy="1674569"/>
      </dsp:txXfrm>
    </dsp:sp>
    <dsp:sp modelId="{13A9D3D6-1C54-476D-BDC3-6E3CA643F089}">
      <dsp:nvSpPr>
        <dsp:cNvPr id="0" name=""/>
        <dsp:cNvSpPr/>
      </dsp:nvSpPr>
      <dsp:spPr>
        <a:xfrm>
          <a:off x="4060488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o‘quv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dasturi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4060488" y="4077522"/>
        <a:ext cx="3349139" cy="1674569"/>
      </dsp:txXfrm>
    </dsp:sp>
    <dsp:sp modelId="{7B1DE2BF-1A74-4DF1-BBD1-EAF1E6598F18}">
      <dsp:nvSpPr>
        <dsp:cNvPr id="0" name=""/>
        <dsp:cNvSpPr/>
      </dsp:nvSpPr>
      <dsp:spPr>
        <a:xfrm>
          <a:off x="8112947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malaka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talablari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8112947" y="4077522"/>
        <a:ext cx="3349139" cy="1674569"/>
      </dsp:txXfrm>
    </dsp:sp>
    <dsp:sp modelId="{53095174-1488-4270-B946-5923D36E47FC}">
      <dsp:nvSpPr>
        <dsp:cNvPr id="0" name=""/>
        <dsp:cNvSpPr/>
      </dsp:nvSpPr>
      <dsp:spPr>
        <a:xfrm>
          <a:off x="12165406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baholash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tizimi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12165406" y="4077522"/>
        <a:ext cx="3349139" cy="16745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136617-D12F-41CA-950E-87BA28DBA6D4}">
      <dsp:nvSpPr>
        <dsp:cNvPr id="0" name=""/>
        <dsp:cNvSpPr/>
      </dsp:nvSpPr>
      <dsp:spPr>
        <a:xfrm>
          <a:off x="0" y="44562"/>
          <a:ext cx="15521464" cy="147730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2116" y="116678"/>
        <a:ext cx="15377232" cy="1333071"/>
      </dsp:txXfrm>
    </dsp:sp>
    <dsp:sp modelId="{157E7BC4-1A1C-4002-8B24-ECBE18656AA2}">
      <dsp:nvSpPr>
        <dsp:cNvPr id="0" name=""/>
        <dsp:cNvSpPr/>
      </dsp:nvSpPr>
      <dsp:spPr>
        <a:xfrm>
          <a:off x="0" y="1703305"/>
          <a:ext cx="15521464" cy="307278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50001" y="1853306"/>
        <a:ext cx="15221462" cy="2772783"/>
      </dsp:txXfrm>
    </dsp:sp>
    <dsp:sp modelId="{00BDBAA2-6A6C-4BEB-B5D3-4C90E115748A}">
      <dsp:nvSpPr>
        <dsp:cNvPr id="0" name=""/>
        <dsp:cNvSpPr/>
      </dsp:nvSpPr>
      <dsp:spPr>
        <a:xfrm>
          <a:off x="0" y="4957531"/>
          <a:ext cx="15521464" cy="307278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50001" y="5107532"/>
        <a:ext cx="15221462" cy="27727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0124027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3d42c1dd5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3d42c1dd5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659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29906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uhaz.org/ehtimollar-va-statistika-loyihalash-fanidan-mustaqil-ish.html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B603F025-54C7-43A7-CB38-1E11716287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9034283"/>
              </p:ext>
            </p:extLst>
          </p:nvPr>
        </p:nvGraphicFramePr>
        <p:xfrm>
          <a:off x="1073150" y="1895475"/>
          <a:ext cx="15125701" cy="723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296F3FF7-36E8-420B-9905-D2419741E816}"/>
              </a:ext>
            </a:extLst>
          </p:cNvPr>
          <p:cNvSpPr/>
          <p:nvPr/>
        </p:nvSpPr>
        <p:spPr>
          <a:xfrm>
            <a:off x="7828795" y="4925958"/>
            <a:ext cx="2338310" cy="2338310"/>
          </a:xfrm>
          <a:prstGeom prst="ellipse">
            <a:avLst/>
          </a:prstGeom>
          <a:solidFill>
            <a:schemeClr val="accent1"/>
          </a:solidFill>
          <a:ln w="666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4" name="그룹 5">
            <a:extLst>
              <a:ext uri="{FF2B5EF4-FFF2-40B4-BE49-F238E27FC236}">
                <a16:creationId xmlns:a16="http://schemas.microsoft.com/office/drawing/2014/main" xmlns="" id="{CC803CB7-39E1-4C0A-B11E-7E4BF7AEB36F}"/>
              </a:ext>
            </a:extLst>
          </p:cNvPr>
          <p:cNvGrpSpPr/>
          <p:nvPr/>
        </p:nvGrpSpPr>
        <p:grpSpPr>
          <a:xfrm>
            <a:off x="6389751" y="3666970"/>
            <a:ext cx="4873158" cy="4808411"/>
            <a:chOff x="4531696" y="2450250"/>
            <a:chExt cx="2966398" cy="2926984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xmlns="" id="{69FABEA2-63AD-4652-9FA4-4A83E314C918}"/>
                </a:ext>
              </a:extLst>
            </p:cNvPr>
            <p:cNvSpPr/>
            <p:nvPr/>
          </p:nvSpPr>
          <p:spPr>
            <a:xfrm>
              <a:off x="4814936" y="2697540"/>
              <a:ext cx="2552092" cy="2552092"/>
            </a:xfrm>
            <a:prstGeom prst="ellipse">
              <a:avLst/>
            </a:prstGeom>
            <a:noFill/>
            <a:ln w="666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AFF1EEA2-12EB-479A-A9D3-080F3D1784D4}"/>
                </a:ext>
              </a:extLst>
            </p:cNvPr>
            <p:cNvSpPr/>
            <p:nvPr/>
          </p:nvSpPr>
          <p:spPr>
            <a:xfrm>
              <a:off x="6827290" y="2700688"/>
              <a:ext cx="441569" cy="415858"/>
            </a:xfrm>
            <a:prstGeom prst="ellipse">
              <a:avLst/>
            </a:prstGeom>
            <a:solidFill>
              <a:srgbClr val="E53935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8C6B7F70-2741-4AF3-B32E-1DF9D7233BCF}"/>
                </a:ext>
              </a:extLst>
            </p:cNvPr>
            <p:cNvSpPr/>
            <p:nvPr/>
          </p:nvSpPr>
          <p:spPr>
            <a:xfrm>
              <a:off x="7058334" y="4502775"/>
              <a:ext cx="439760" cy="433704"/>
            </a:xfrm>
            <a:prstGeom prst="ellipse">
              <a:avLst/>
            </a:prstGeom>
            <a:solidFill>
              <a:schemeClr val="accent3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64E558C2-3966-483A-8612-AF5604C3C0AF}"/>
                </a:ext>
              </a:extLst>
            </p:cNvPr>
            <p:cNvSpPr/>
            <p:nvPr/>
          </p:nvSpPr>
          <p:spPr>
            <a:xfrm>
              <a:off x="5421246" y="2450250"/>
              <a:ext cx="457537" cy="443496"/>
            </a:xfrm>
            <a:prstGeom prst="ellipse">
              <a:avLst/>
            </a:prstGeom>
            <a:solidFill>
              <a:schemeClr val="accent2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55CD9C6E-4CF9-4535-94AD-4EC5B8BC4ED3}"/>
                </a:ext>
              </a:extLst>
            </p:cNvPr>
            <p:cNvSpPr/>
            <p:nvPr/>
          </p:nvSpPr>
          <p:spPr>
            <a:xfrm>
              <a:off x="5207007" y="4936479"/>
              <a:ext cx="416749" cy="440755"/>
            </a:xfrm>
            <a:prstGeom prst="ellipse">
              <a:avLst/>
            </a:prstGeom>
            <a:solidFill>
              <a:schemeClr val="accent4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44FFA54F-40D2-46F1-9064-3760CBE0FE17}"/>
                </a:ext>
              </a:extLst>
            </p:cNvPr>
            <p:cNvSpPr/>
            <p:nvPr/>
          </p:nvSpPr>
          <p:spPr>
            <a:xfrm>
              <a:off x="4531696" y="3806123"/>
              <a:ext cx="455721" cy="436067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092B6073-B395-40BF-BE44-3C76B080F9C5}"/>
              </a:ext>
            </a:extLst>
          </p:cNvPr>
          <p:cNvGrpSpPr/>
          <p:nvPr/>
        </p:nvGrpSpPr>
        <p:grpSpPr>
          <a:xfrm>
            <a:off x="10343215" y="2483334"/>
            <a:ext cx="5665088" cy="2246769"/>
            <a:chOff x="302738" y="4118739"/>
            <a:chExt cx="3997055" cy="1522158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E3C67A57-AD79-4C56-BA97-44E879FCA18B}"/>
                </a:ext>
              </a:extLst>
            </p:cNvPr>
            <p:cNvSpPr txBox="1"/>
            <p:nvPr/>
          </p:nvSpPr>
          <p:spPr>
            <a:xfrm>
              <a:off x="302738" y="4431967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0E9387F1-ABB9-4756-99D4-170AD663C810}"/>
                </a:ext>
              </a:extLst>
            </p:cNvPr>
            <p:cNvSpPr txBox="1"/>
            <p:nvPr/>
          </p:nvSpPr>
          <p:spPr>
            <a:xfrm>
              <a:off x="680045" y="4118739"/>
              <a:ext cx="3619748" cy="15221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kadrlarni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tayyorlash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fan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chiqarishning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integratsiyasini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ta’minlash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5901DDD-93B2-4343-BD84-833480FADC11}"/>
              </a:ext>
            </a:extLst>
          </p:cNvPr>
          <p:cNvGrpSpPr/>
          <p:nvPr/>
        </p:nvGrpSpPr>
        <p:grpSpPr>
          <a:xfrm>
            <a:off x="11374095" y="5495846"/>
            <a:ext cx="5852578" cy="4218811"/>
            <a:chOff x="547606" y="4431967"/>
            <a:chExt cx="3096947" cy="285819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29A9D862-37D3-43D9-884D-AE87A0105EBD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80B9BF6E-9161-47EE-8376-095E1C53E554}"/>
                </a:ext>
              </a:extLst>
            </p:cNvPr>
            <p:cNvSpPr txBox="1"/>
            <p:nvPr/>
          </p:nvSpPr>
          <p:spPr>
            <a:xfrm>
              <a:off x="547606" y="5577601"/>
              <a:ext cx="3096947" cy="17125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270510" algn="l"/>
                  <a:tab pos="630555" algn="l"/>
                  <a:tab pos="679450" algn="l"/>
                </a:tabLst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standartlari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talablarining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sifati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kadrlar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tayyorlashga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muvofiqligini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ta’minlash</a:t>
              </a:r>
              <a:endParaRPr lang="ru-RU" sz="28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A5E5B9BB-E11F-4684-9D4C-7A8CD05F61AC}"/>
              </a:ext>
            </a:extLst>
          </p:cNvPr>
          <p:cNvGrpSpPr/>
          <p:nvPr/>
        </p:nvGrpSpPr>
        <p:grpSpPr>
          <a:xfrm>
            <a:off x="2485896" y="2452522"/>
            <a:ext cx="6295657" cy="1384995"/>
            <a:chOff x="302738" y="3998666"/>
            <a:chExt cx="4441959" cy="127019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435933B2-14E7-4D95-91A2-CC70D0641EEF}"/>
                </a:ext>
              </a:extLst>
            </p:cNvPr>
            <p:cNvSpPr txBox="1"/>
            <p:nvPr/>
          </p:nvSpPr>
          <p:spPr>
            <a:xfrm>
              <a:off x="302738" y="4378318"/>
              <a:ext cx="3619748" cy="35447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F565D253-3EE4-4D7A-8C72-EED0FB912572}"/>
                </a:ext>
              </a:extLst>
            </p:cNvPr>
            <p:cNvSpPr txBox="1"/>
            <p:nvPr/>
          </p:nvSpPr>
          <p:spPr>
            <a:xfrm>
              <a:off x="327471" y="3998666"/>
              <a:ext cx="4417226" cy="127019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49B2AC5D-CDA1-439F-9DB2-7A49086F75EB}"/>
              </a:ext>
            </a:extLst>
          </p:cNvPr>
          <p:cNvGrpSpPr/>
          <p:nvPr/>
        </p:nvGrpSpPr>
        <p:grpSpPr>
          <a:xfrm>
            <a:off x="1149350" y="4410077"/>
            <a:ext cx="5422711" cy="2246769"/>
            <a:chOff x="574670" y="3696366"/>
            <a:chExt cx="2854289" cy="152215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6A4D17A1-C8C0-4D9C-A295-4B162421A6E8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9B201DD4-2F5C-4AE0-B942-3EF4A41B90B4}"/>
                </a:ext>
              </a:extLst>
            </p:cNvPr>
            <p:cNvSpPr txBox="1"/>
            <p:nvPr/>
          </p:nvSpPr>
          <p:spPr>
            <a:xfrm>
              <a:off x="574670" y="3696366"/>
              <a:ext cx="2826253" cy="1522156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milliy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umuminsoniy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qadriyatlar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tarbiyalashning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usullarini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E231834F-A379-4071-AA8C-49B75CB82892}"/>
              </a:ext>
            </a:extLst>
          </p:cNvPr>
          <p:cNvGrpSpPr/>
          <p:nvPr/>
        </p:nvGrpSpPr>
        <p:grpSpPr>
          <a:xfrm>
            <a:off x="-694765" y="7408566"/>
            <a:ext cx="9165541" cy="2677655"/>
            <a:chOff x="325996" y="4157907"/>
            <a:chExt cx="4800491" cy="1814078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0BE244EF-83B6-4C22-99DB-D1AED3E7166A}"/>
                </a:ext>
              </a:extLst>
            </p:cNvPr>
            <p:cNvSpPr txBox="1"/>
            <p:nvPr/>
          </p:nvSpPr>
          <p:spPr>
            <a:xfrm>
              <a:off x="325996" y="4183354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15707CB-6B8C-44FC-96D4-DBC1C3AF557D}"/>
                </a:ext>
              </a:extLst>
            </p:cNvPr>
            <p:cNvSpPr txBox="1"/>
            <p:nvPr/>
          </p:nvSpPr>
          <p:spPr>
            <a:xfrm>
              <a:off x="1012489" y="4157907"/>
              <a:ext cx="4113998" cy="181407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jarayoniga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pedagogik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zamonaviy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axborot-kommunikatsiya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texnologiyalarini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muassasalarining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bitiruvchilarining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malakasiga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" name="Oval 1">
            <a:extLst>
              <a:ext uri="{FF2B5EF4-FFF2-40B4-BE49-F238E27FC236}">
                <a16:creationId xmlns:a16="http://schemas.microsoft.com/office/drawing/2014/main" xmlns="" id="{7AA17922-59B7-4446-8BBB-8E6BD3756396}"/>
              </a:ext>
            </a:extLst>
          </p:cNvPr>
          <p:cNvSpPr>
            <a:spLocks noChangeAspect="1"/>
          </p:cNvSpPr>
          <p:nvPr/>
        </p:nvSpPr>
        <p:spPr>
          <a:xfrm>
            <a:off x="8470775" y="5456157"/>
            <a:ext cx="1054356" cy="1277917"/>
          </a:xfrm>
          <a:custGeom>
            <a:avLst/>
            <a:gdLst/>
            <a:ahLst/>
            <a:cxnLst/>
            <a:rect l="l" t="t" r="r" b="b"/>
            <a:pathLst>
              <a:path w="3254409" h="3944462">
                <a:moveTo>
                  <a:pt x="1259449" y="3654708"/>
                </a:moveTo>
                <a:lnTo>
                  <a:pt x="2056275" y="3654708"/>
                </a:lnTo>
                <a:lnTo>
                  <a:pt x="2056275" y="3799585"/>
                </a:lnTo>
                <a:cubicBezTo>
                  <a:pt x="2056275" y="3879598"/>
                  <a:pt x="1877900" y="3944462"/>
                  <a:pt x="1657862" y="3944462"/>
                </a:cubicBezTo>
                <a:cubicBezTo>
                  <a:pt x="1437825" y="3944462"/>
                  <a:pt x="1259449" y="3879598"/>
                  <a:pt x="1259449" y="3799585"/>
                </a:cubicBezTo>
                <a:close/>
                <a:moveTo>
                  <a:pt x="1261196" y="3409579"/>
                </a:moveTo>
                <a:lnTo>
                  <a:pt x="2054529" y="3409579"/>
                </a:lnTo>
                <a:cubicBezTo>
                  <a:pt x="2095500" y="3409579"/>
                  <a:pt x="2128714" y="3442793"/>
                  <a:pt x="2128714" y="3483764"/>
                </a:cubicBezTo>
                <a:lnTo>
                  <a:pt x="2128714" y="3516511"/>
                </a:lnTo>
                <a:cubicBezTo>
                  <a:pt x="2128714" y="3557481"/>
                  <a:pt x="2095500" y="3590696"/>
                  <a:pt x="2054529" y="3590696"/>
                </a:cubicBezTo>
                <a:lnTo>
                  <a:pt x="1261196" y="3590696"/>
                </a:lnTo>
                <a:cubicBezTo>
                  <a:pt x="1220225" y="3590696"/>
                  <a:pt x="1187011" y="3557481"/>
                  <a:pt x="1187011" y="3516511"/>
                </a:cubicBezTo>
                <a:lnTo>
                  <a:pt x="1187011" y="3483764"/>
                </a:lnTo>
                <a:cubicBezTo>
                  <a:pt x="1187011" y="3442793"/>
                  <a:pt x="1220225" y="3409579"/>
                  <a:pt x="1261196" y="3409579"/>
                </a:cubicBezTo>
                <a:close/>
                <a:moveTo>
                  <a:pt x="1224976" y="3164451"/>
                </a:moveTo>
                <a:lnTo>
                  <a:pt x="2090747" y="3164451"/>
                </a:lnTo>
                <a:cubicBezTo>
                  <a:pt x="2131719" y="3164451"/>
                  <a:pt x="2164933" y="3197665"/>
                  <a:pt x="2164933" y="3238636"/>
                </a:cubicBezTo>
                <a:lnTo>
                  <a:pt x="2164933" y="3271382"/>
                </a:lnTo>
                <a:cubicBezTo>
                  <a:pt x="2164933" y="3312353"/>
                  <a:pt x="2131719" y="3345567"/>
                  <a:pt x="2090747" y="3345567"/>
                </a:cubicBezTo>
                <a:lnTo>
                  <a:pt x="1224976" y="3345567"/>
                </a:lnTo>
                <a:cubicBezTo>
                  <a:pt x="1184005" y="3345567"/>
                  <a:pt x="1150791" y="3312353"/>
                  <a:pt x="1150791" y="3271382"/>
                </a:cubicBezTo>
                <a:lnTo>
                  <a:pt x="1150791" y="3238636"/>
                </a:lnTo>
                <a:cubicBezTo>
                  <a:pt x="1150791" y="3197665"/>
                  <a:pt x="1184005" y="3164451"/>
                  <a:pt x="1224976" y="3164451"/>
                </a:cubicBezTo>
                <a:close/>
                <a:moveTo>
                  <a:pt x="1188757" y="2919322"/>
                </a:moveTo>
                <a:lnTo>
                  <a:pt x="2126967" y="2919322"/>
                </a:lnTo>
                <a:cubicBezTo>
                  <a:pt x="2167938" y="2919322"/>
                  <a:pt x="2201152" y="2952536"/>
                  <a:pt x="2201152" y="2993507"/>
                </a:cubicBezTo>
                <a:lnTo>
                  <a:pt x="2201152" y="3026254"/>
                </a:lnTo>
                <a:cubicBezTo>
                  <a:pt x="2201152" y="3067224"/>
                  <a:pt x="2167938" y="3100439"/>
                  <a:pt x="2126967" y="3100439"/>
                </a:cubicBezTo>
                <a:lnTo>
                  <a:pt x="1188757" y="3100439"/>
                </a:lnTo>
                <a:cubicBezTo>
                  <a:pt x="1147785" y="3100439"/>
                  <a:pt x="1114571" y="3067224"/>
                  <a:pt x="1114571" y="3026254"/>
                </a:cubicBezTo>
                <a:lnTo>
                  <a:pt x="1114571" y="2993507"/>
                </a:lnTo>
                <a:cubicBezTo>
                  <a:pt x="1114571" y="2952536"/>
                  <a:pt x="1147785" y="2919322"/>
                  <a:pt x="1188757" y="2919322"/>
                </a:cubicBezTo>
                <a:close/>
                <a:moveTo>
                  <a:pt x="1574533" y="1620510"/>
                </a:moveTo>
                <a:cubicBezTo>
                  <a:pt x="1552384" y="1644018"/>
                  <a:pt x="1521864" y="1658080"/>
                  <a:pt x="1488300" y="1658080"/>
                </a:cubicBezTo>
                <a:cubicBezTo>
                  <a:pt x="1460798" y="1658080"/>
                  <a:pt x="1435338" y="1648638"/>
                  <a:pt x="1416032" y="1630675"/>
                </a:cubicBezTo>
                <a:lnTo>
                  <a:pt x="1584647" y="2695264"/>
                </a:lnTo>
                <a:lnTo>
                  <a:pt x="1650915" y="2694732"/>
                </a:lnTo>
                <a:lnTo>
                  <a:pt x="1650915" y="2694695"/>
                </a:lnTo>
                <a:lnTo>
                  <a:pt x="1653298" y="2694714"/>
                </a:lnTo>
                <a:lnTo>
                  <a:pt x="1655679" y="2694695"/>
                </a:lnTo>
                <a:lnTo>
                  <a:pt x="1655679" y="2694732"/>
                </a:lnTo>
                <a:lnTo>
                  <a:pt x="1721162" y="2695258"/>
                </a:lnTo>
                <a:lnTo>
                  <a:pt x="1887727" y="1643609"/>
                </a:lnTo>
                <a:cubicBezTo>
                  <a:pt x="1871593" y="1653234"/>
                  <a:pt x="1852936" y="1658080"/>
                  <a:pt x="1833231" y="1658080"/>
                </a:cubicBezTo>
                <a:cubicBezTo>
                  <a:pt x="1799667" y="1658080"/>
                  <a:pt x="1769147" y="1644018"/>
                  <a:pt x="1746999" y="1620510"/>
                </a:cubicBezTo>
                <a:cubicBezTo>
                  <a:pt x="1724849" y="1644018"/>
                  <a:pt x="1694329" y="1658080"/>
                  <a:pt x="1660766" y="1658080"/>
                </a:cubicBezTo>
                <a:cubicBezTo>
                  <a:pt x="1627202" y="1658080"/>
                  <a:pt x="1596682" y="1644018"/>
                  <a:pt x="1574533" y="1620510"/>
                </a:cubicBezTo>
                <a:close/>
                <a:moveTo>
                  <a:pt x="3254409" y="1194373"/>
                </a:moveTo>
                <a:lnTo>
                  <a:pt x="3254409" y="1446373"/>
                </a:lnTo>
                <a:lnTo>
                  <a:pt x="2894409" y="1395973"/>
                </a:lnTo>
                <a:lnTo>
                  <a:pt x="2894409" y="1244773"/>
                </a:lnTo>
                <a:close/>
                <a:moveTo>
                  <a:pt x="0" y="1194373"/>
                </a:moveTo>
                <a:lnTo>
                  <a:pt x="360000" y="1244773"/>
                </a:lnTo>
                <a:lnTo>
                  <a:pt x="360000" y="1395973"/>
                </a:lnTo>
                <a:lnTo>
                  <a:pt x="0" y="1446373"/>
                </a:lnTo>
                <a:close/>
                <a:moveTo>
                  <a:pt x="1650915" y="686852"/>
                </a:moveTo>
                <a:cubicBezTo>
                  <a:pt x="1164505" y="687423"/>
                  <a:pt x="770387" y="1081929"/>
                  <a:pt x="770387" y="1568485"/>
                </a:cubicBezTo>
                <a:cubicBezTo>
                  <a:pt x="770387" y="1897865"/>
                  <a:pt x="1005466" y="2222947"/>
                  <a:pt x="1190556" y="2371462"/>
                </a:cubicBezTo>
                <a:cubicBezTo>
                  <a:pt x="1274950" y="2469103"/>
                  <a:pt x="1268259" y="2471104"/>
                  <a:pt x="1302554" y="2596072"/>
                </a:cubicBezTo>
                <a:cubicBezTo>
                  <a:pt x="1316217" y="2683697"/>
                  <a:pt x="1288538" y="2692455"/>
                  <a:pt x="1367056" y="2697010"/>
                </a:cubicBezTo>
                <a:lnTo>
                  <a:pt x="1424224" y="2696551"/>
                </a:lnTo>
                <a:lnTo>
                  <a:pt x="1231891" y="1482210"/>
                </a:lnTo>
                <a:cubicBezTo>
                  <a:pt x="1225156" y="1439688"/>
                  <a:pt x="1254167" y="1399758"/>
                  <a:pt x="1296689" y="1393023"/>
                </a:cubicBezTo>
                <a:lnTo>
                  <a:pt x="1299400" y="1392594"/>
                </a:lnTo>
                <a:cubicBezTo>
                  <a:pt x="1338047" y="1386473"/>
                  <a:pt x="1374553" y="1409880"/>
                  <a:pt x="1384555" y="1446557"/>
                </a:cubicBezTo>
                <a:cubicBezTo>
                  <a:pt x="1405249" y="1408365"/>
                  <a:pt x="1444141" y="1384022"/>
                  <a:pt x="1488300" y="1384022"/>
                </a:cubicBezTo>
                <a:cubicBezTo>
                  <a:pt x="1521864" y="1384022"/>
                  <a:pt x="1552384" y="1398085"/>
                  <a:pt x="1574533" y="1421593"/>
                </a:cubicBezTo>
                <a:cubicBezTo>
                  <a:pt x="1596682" y="1398085"/>
                  <a:pt x="1627202" y="1384022"/>
                  <a:pt x="1660766" y="1384022"/>
                </a:cubicBezTo>
                <a:cubicBezTo>
                  <a:pt x="1694329" y="1384022"/>
                  <a:pt x="1724849" y="1398085"/>
                  <a:pt x="1746999" y="1421593"/>
                </a:cubicBezTo>
                <a:cubicBezTo>
                  <a:pt x="1769147" y="1398085"/>
                  <a:pt x="1799667" y="1384022"/>
                  <a:pt x="1833231" y="1384022"/>
                </a:cubicBezTo>
                <a:cubicBezTo>
                  <a:pt x="1870523" y="1384022"/>
                  <a:pt x="1904060" y="1401383"/>
                  <a:pt x="1926459" y="1429718"/>
                </a:cubicBezTo>
                <a:cubicBezTo>
                  <a:pt x="1940429" y="1399945"/>
                  <a:pt x="1972972" y="1382212"/>
                  <a:pt x="2007193" y="1387633"/>
                </a:cubicBezTo>
                <a:lnTo>
                  <a:pt x="2009904" y="1388062"/>
                </a:lnTo>
                <a:cubicBezTo>
                  <a:pt x="2052427" y="1394797"/>
                  <a:pt x="2081437" y="1434727"/>
                  <a:pt x="2074703" y="1477248"/>
                </a:cubicBezTo>
                <a:lnTo>
                  <a:pt x="1881585" y="2696545"/>
                </a:lnTo>
                <a:lnTo>
                  <a:pt x="1939537" y="2697010"/>
                </a:lnTo>
                <a:cubicBezTo>
                  <a:pt x="2018055" y="2692455"/>
                  <a:pt x="1990377" y="2683697"/>
                  <a:pt x="2004039" y="2596072"/>
                </a:cubicBezTo>
                <a:cubicBezTo>
                  <a:pt x="2038334" y="2471104"/>
                  <a:pt x="2031644" y="2469103"/>
                  <a:pt x="2116037" y="2371462"/>
                </a:cubicBezTo>
                <a:cubicBezTo>
                  <a:pt x="2301127" y="2222947"/>
                  <a:pt x="2536206" y="1897865"/>
                  <a:pt x="2536206" y="1568485"/>
                </a:cubicBezTo>
                <a:cubicBezTo>
                  <a:pt x="2536206" y="1081929"/>
                  <a:pt x="2142089" y="687423"/>
                  <a:pt x="1655679" y="686852"/>
                </a:cubicBezTo>
                <a:lnTo>
                  <a:pt x="1655679" y="687071"/>
                </a:lnTo>
                <a:lnTo>
                  <a:pt x="1653298" y="686887"/>
                </a:lnTo>
                <a:lnTo>
                  <a:pt x="1650915" y="687071"/>
                </a:lnTo>
                <a:close/>
                <a:moveTo>
                  <a:pt x="1651270" y="468000"/>
                </a:moveTo>
                <a:lnTo>
                  <a:pt x="1653298" y="468156"/>
                </a:lnTo>
                <a:lnTo>
                  <a:pt x="1655324" y="468000"/>
                </a:lnTo>
                <a:cubicBezTo>
                  <a:pt x="2251596" y="468000"/>
                  <a:pt x="2734970" y="951374"/>
                  <a:pt x="2734970" y="1547647"/>
                </a:cubicBezTo>
                <a:cubicBezTo>
                  <a:pt x="2734970" y="1951147"/>
                  <a:pt x="2446871" y="2349377"/>
                  <a:pt x="2220195" y="2531148"/>
                </a:cubicBezTo>
                <a:cubicBezTo>
                  <a:pt x="2152664" y="2608950"/>
                  <a:pt x="2182466" y="2649832"/>
                  <a:pt x="2167955" y="2751256"/>
                </a:cubicBezTo>
                <a:cubicBezTo>
                  <a:pt x="2130228" y="2829553"/>
                  <a:pt x="2096483" y="2854590"/>
                  <a:pt x="2029795" y="2854590"/>
                </a:cubicBezTo>
                <a:lnTo>
                  <a:pt x="1653298" y="2853242"/>
                </a:lnTo>
                <a:lnTo>
                  <a:pt x="1276798" y="2854590"/>
                </a:lnTo>
                <a:cubicBezTo>
                  <a:pt x="1210112" y="2854590"/>
                  <a:pt x="1176366" y="2829553"/>
                  <a:pt x="1138638" y="2751256"/>
                </a:cubicBezTo>
                <a:cubicBezTo>
                  <a:pt x="1124127" y="2649832"/>
                  <a:pt x="1153930" y="2608950"/>
                  <a:pt x="1086399" y="2531148"/>
                </a:cubicBezTo>
                <a:cubicBezTo>
                  <a:pt x="859722" y="2349377"/>
                  <a:pt x="571623" y="1951147"/>
                  <a:pt x="571623" y="1547647"/>
                </a:cubicBezTo>
                <a:cubicBezTo>
                  <a:pt x="571623" y="951374"/>
                  <a:pt x="1054998" y="468000"/>
                  <a:pt x="1651270" y="468000"/>
                </a:cubicBezTo>
                <a:close/>
                <a:moveTo>
                  <a:pt x="2572549" y="249121"/>
                </a:moveTo>
                <a:lnTo>
                  <a:pt x="2765592" y="411103"/>
                </a:lnTo>
                <a:lnTo>
                  <a:pt x="2495580" y="654483"/>
                </a:lnTo>
                <a:lnTo>
                  <a:pt x="2379754" y="557293"/>
                </a:lnTo>
                <a:close/>
                <a:moveTo>
                  <a:pt x="663986" y="249121"/>
                </a:moveTo>
                <a:lnTo>
                  <a:pt x="856781" y="557293"/>
                </a:lnTo>
                <a:lnTo>
                  <a:pt x="740955" y="654483"/>
                </a:lnTo>
                <a:lnTo>
                  <a:pt x="470943" y="411103"/>
                </a:lnTo>
                <a:close/>
                <a:moveTo>
                  <a:pt x="1527296" y="0"/>
                </a:moveTo>
                <a:lnTo>
                  <a:pt x="1779296" y="0"/>
                </a:lnTo>
                <a:lnTo>
                  <a:pt x="1728896" y="360000"/>
                </a:lnTo>
                <a:lnTo>
                  <a:pt x="1577696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5E3E6C32-E70D-0999-6FA4-02C04DBC8D82}"/>
              </a:ext>
            </a:extLst>
          </p:cNvPr>
          <p:cNvSpPr txBox="1"/>
          <p:nvPr/>
        </p:nvSpPr>
        <p:spPr>
          <a:xfrm>
            <a:off x="7195455" y="4639866"/>
            <a:ext cx="3582349" cy="2335749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endParaRPr lang="ru-RU" sz="3200" b="1" dirty="0"/>
          </a:p>
        </p:txBody>
      </p:sp>
      <p:pic>
        <p:nvPicPr>
          <p:cNvPr id="34" name="Graphic 2">
            <a:extLst>
              <a:ext uri="{FF2B5EF4-FFF2-40B4-BE49-F238E27FC236}">
                <a16:creationId xmlns:a16="http://schemas.microsoft.com/office/drawing/2014/main" xmlns="" id="{B0F42BEC-64C2-AA15-3150-3467556D1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9DE2A486-4751-28FD-2FCE-A849ED1C04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34F93AC5-98C6-3750-7457-CA6A62463E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383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127AA8-45D1-F4E2-916A-08CF02065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211" y="1590675"/>
            <a:ext cx="15521464" cy="154900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standartining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tarkibiy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qismlari</a:t>
            </a:r>
            <a: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01FCB4F0-62B5-C255-5D2D-A1641ED06A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2241111"/>
              </p:ext>
            </p:extLst>
          </p:nvPr>
        </p:nvGraphicFramePr>
        <p:xfrm>
          <a:off x="1236663" y="2276475"/>
          <a:ext cx="15522575" cy="7451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F5D3BDE6-31BB-0548-B21E-68F5B9517E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6A4805F-7616-2F5A-7F4C-6327B6F6F99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793362E-B78E-86FF-C4F4-09CE8DAEFF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86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1">
            <a:extLst>
              <a:ext uri="{FF2B5EF4-FFF2-40B4-BE49-F238E27FC236}">
                <a16:creationId xmlns:a16="http://schemas.microsoft.com/office/drawing/2014/main" xmlns="" id="{8AC2500D-80BC-4B8B-B67D-88C396CAFBB4}"/>
              </a:ext>
            </a:extLst>
          </p:cNvPr>
          <p:cNvGrpSpPr/>
          <p:nvPr/>
        </p:nvGrpSpPr>
        <p:grpSpPr>
          <a:xfrm>
            <a:off x="1370620" y="981075"/>
            <a:ext cx="1836129" cy="9298244"/>
            <a:chOff x="928397" y="1060031"/>
            <a:chExt cx="947216" cy="51293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xmlns="" id="{AB5B0F08-EC7C-4896-8B08-88DFFD86B39A}"/>
                </a:ext>
              </a:extLst>
            </p:cNvPr>
            <p:cNvGrpSpPr/>
            <p:nvPr/>
          </p:nvGrpSpPr>
          <p:grpSpPr>
            <a:xfrm>
              <a:off x="1052943" y="5197305"/>
              <a:ext cx="698127" cy="762861"/>
              <a:chOff x="2195736" y="5121188"/>
              <a:chExt cx="901189" cy="900100"/>
            </a:xfrm>
          </p:grpSpPr>
          <p:sp>
            <p:nvSpPr>
              <p:cNvPr id="20" name="Rectangle 8">
                <a:extLst>
                  <a:ext uri="{FF2B5EF4-FFF2-40B4-BE49-F238E27FC236}">
                    <a16:creationId xmlns:a16="http://schemas.microsoft.com/office/drawing/2014/main" xmlns="" id="{CC8A2BEF-C5E5-430F-8098-1D553BA5629D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901189" cy="900100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5000"/>
                      <a:lumOff val="45000"/>
                    </a:schemeClr>
                  </a:gs>
                  <a:gs pos="100000">
                    <a:schemeClr val="accent6">
                      <a:lumMod val="55000"/>
                      <a:lumOff val="4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:a16="http://schemas.microsoft.com/office/drawing/2014/main" xmlns="" id="{CA8D051F-9F7D-4F1F-8969-5C779DEB4686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679522" cy="893666"/>
              </a:xfrm>
              <a:custGeom>
                <a:avLst/>
                <a:gdLst/>
                <a:ahLst/>
                <a:cxnLst/>
                <a:rect l="l" t="t" r="r" b="b"/>
                <a:pathLst>
                  <a:path w="1359043" h="1787331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893519" y="1787331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45000"/>
                      <a:lumOff val="5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2" name="Rectangle 8">
                <a:extLst>
                  <a:ext uri="{FF2B5EF4-FFF2-40B4-BE49-F238E27FC236}">
                    <a16:creationId xmlns:a16="http://schemas.microsoft.com/office/drawing/2014/main" xmlns="" id="{0145AACE-FCEB-484D-8ECE-54527ED80BF1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450922" cy="894945"/>
              </a:xfrm>
              <a:custGeom>
                <a:avLst/>
                <a:gdLst/>
                <a:ahLst/>
                <a:cxnLst/>
                <a:rect l="l" t="t" r="r" b="b"/>
                <a:pathLst>
                  <a:path w="901843" h="1789890">
                    <a:moveTo>
                      <a:pt x="0" y="0"/>
                    </a:moveTo>
                    <a:lnTo>
                      <a:pt x="897414" y="0"/>
                    </a:lnTo>
                    <a:lnTo>
                      <a:pt x="901843" y="212596"/>
                    </a:lnTo>
                    <a:lnTo>
                      <a:pt x="895045" y="1789890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30000"/>
                      <a:lumOff val="70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xmlns="" id="{54AB8513-D4A3-4161-939B-1ACB70D10392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448123" cy="895953"/>
              </a:xfrm>
              <a:custGeom>
                <a:avLst/>
                <a:gdLst/>
                <a:ahLst/>
                <a:cxnLst/>
                <a:rect l="l" t="t" r="r" b="b"/>
                <a:pathLst>
                  <a:path w="896246" h="1791906">
                    <a:moveTo>
                      <a:pt x="0" y="0"/>
                    </a:moveTo>
                    <a:lnTo>
                      <a:pt x="440115" y="0"/>
                    </a:lnTo>
                    <a:lnTo>
                      <a:pt x="452263" y="212596"/>
                    </a:lnTo>
                    <a:lnTo>
                      <a:pt x="896246" y="1791906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20000"/>
                      <a:lumOff val="8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4" name="Rectangle 8">
                <a:extLst>
                  <a:ext uri="{FF2B5EF4-FFF2-40B4-BE49-F238E27FC236}">
                    <a16:creationId xmlns:a16="http://schemas.microsoft.com/office/drawing/2014/main" xmlns="" id="{44A41C7D-B538-42D5-9E38-34229C0B9D24}"/>
                  </a:ext>
                </a:extLst>
              </p:cNvPr>
              <p:cNvSpPr/>
              <p:nvPr/>
            </p:nvSpPr>
            <p:spPr>
              <a:xfrm>
                <a:off x="2542419" y="5815404"/>
                <a:ext cx="203587" cy="204540"/>
              </a:xfrm>
              <a:custGeom>
                <a:avLst/>
                <a:gdLst/>
                <a:ahLst/>
                <a:cxnLst/>
                <a:rect l="l" t="t" r="r" b="b"/>
                <a:pathLst>
                  <a:path w="1791810" h="1800199">
                    <a:moveTo>
                      <a:pt x="229620" y="140779"/>
                    </a:moveTo>
                    <a:cubicBezTo>
                      <a:pt x="334730" y="140779"/>
                      <a:pt x="422984" y="212958"/>
                      <a:pt x="445844" y="310765"/>
                    </a:cubicBezTo>
                    <a:lnTo>
                      <a:pt x="454300" y="310765"/>
                    </a:lnTo>
                    <a:lnTo>
                      <a:pt x="462757" y="310765"/>
                    </a:lnTo>
                    <a:cubicBezTo>
                      <a:pt x="485617" y="212958"/>
                      <a:pt x="573869" y="140779"/>
                      <a:pt x="678980" y="140779"/>
                    </a:cubicBezTo>
                    <a:cubicBezTo>
                      <a:pt x="784090" y="140779"/>
                      <a:pt x="872344" y="212958"/>
                      <a:pt x="895204" y="310765"/>
                    </a:cubicBezTo>
                    <a:lnTo>
                      <a:pt x="903659" y="310765"/>
                    </a:lnTo>
                    <a:lnTo>
                      <a:pt x="903660" y="310765"/>
                    </a:lnTo>
                    <a:lnTo>
                      <a:pt x="912116" y="310765"/>
                    </a:lnTo>
                    <a:cubicBezTo>
                      <a:pt x="934976" y="212958"/>
                      <a:pt x="1023228" y="140779"/>
                      <a:pt x="1128339" y="140779"/>
                    </a:cubicBezTo>
                    <a:cubicBezTo>
                      <a:pt x="1233450" y="140779"/>
                      <a:pt x="1321703" y="212958"/>
                      <a:pt x="1344563" y="310765"/>
                    </a:cubicBezTo>
                    <a:lnTo>
                      <a:pt x="1353019" y="310765"/>
                    </a:lnTo>
                    <a:lnTo>
                      <a:pt x="1361476" y="310765"/>
                    </a:lnTo>
                    <a:cubicBezTo>
                      <a:pt x="1384336" y="212958"/>
                      <a:pt x="1472588" y="140779"/>
                      <a:pt x="1577699" y="140779"/>
                    </a:cubicBezTo>
                    <a:cubicBezTo>
                      <a:pt x="1680932" y="140779"/>
                      <a:pt x="1767904" y="210402"/>
                      <a:pt x="1791810" y="305762"/>
                    </a:cubicBezTo>
                    <a:lnTo>
                      <a:pt x="901188" y="1800199"/>
                    </a:lnTo>
                    <a:lnTo>
                      <a:pt x="13460" y="310615"/>
                    </a:lnTo>
                    <a:cubicBezTo>
                      <a:pt x="36351" y="212881"/>
                      <a:pt x="124565" y="140779"/>
                      <a:pt x="229620" y="140779"/>
                    </a:cubicBezTo>
                    <a:close/>
                    <a:moveTo>
                      <a:pt x="0" y="0"/>
                    </a:moveTo>
                    <a:lnTo>
                      <a:pt x="1" y="0"/>
                    </a:lnTo>
                    <a:lnTo>
                      <a:pt x="4940" y="0"/>
                    </a:lnTo>
                    <a:lnTo>
                      <a:pt x="4940" y="296318"/>
                    </a:lnTo>
                    <a:lnTo>
                      <a:pt x="1012" y="289727"/>
                    </a:lnTo>
                    <a:lnTo>
                      <a:pt x="1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15000">
                    <a:schemeClr val="tx1">
                      <a:lumMod val="72000"/>
                      <a:lumOff val="28000"/>
                    </a:schemeClr>
                  </a:gs>
                  <a:gs pos="100000">
                    <a:schemeClr val="tx1">
                      <a:lumMod val="31000"/>
                      <a:lumOff val="69000"/>
                    </a:scheme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5CF6339F-EA61-4F7C-B47F-001FB1003A92}"/>
                </a:ext>
              </a:extLst>
            </p:cNvPr>
            <p:cNvGrpSpPr/>
            <p:nvPr/>
          </p:nvGrpSpPr>
          <p:grpSpPr>
            <a:xfrm>
              <a:off x="1052942" y="4190328"/>
              <a:ext cx="696214" cy="1098520"/>
              <a:chOff x="5796136" y="404664"/>
              <a:chExt cx="2284244" cy="4392488"/>
            </a:xfrm>
          </p:grpSpPr>
          <p:sp>
            <p:nvSpPr>
              <p:cNvPr id="16" name="Rectangle 2">
                <a:extLst>
                  <a:ext uri="{FF2B5EF4-FFF2-40B4-BE49-F238E27FC236}">
                    <a16:creationId xmlns:a16="http://schemas.microsoft.com/office/drawing/2014/main" xmlns="" id="{784D5ADE-4C17-48D6-B55E-2DEB600818AF}"/>
                  </a:ext>
                </a:extLst>
              </p:cNvPr>
              <p:cNvSpPr/>
              <p:nvPr/>
            </p:nvSpPr>
            <p:spPr>
              <a:xfrm>
                <a:off x="5796136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7" name="Rectangle 2">
                <a:extLst>
                  <a:ext uri="{FF2B5EF4-FFF2-40B4-BE49-F238E27FC236}">
                    <a16:creationId xmlns:a16="http://schemas.microsoft.com/office/drawing/2014/main" xmlns="" id="{9F412BE8-112E-4650-9F93-A1063B9F9F9C}"/>
                  </a:ext>
                </a:extLst>
              </p:cNvPr>
              <p:cNvSpPr/>
              <p:nvPr/>
            </p:nvSpPr>
            <p:spPr>
              <a:xfrm>
                <a:off x="6367197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8" name="Rectangle 2">
                <a:extLst>
                  <a:ext uri="{FF2B5EF4-FFF2-40B4-BE49-F238E27FC236}">
                    <a16:creationId xmlns:a16="http://schemas.microsoft.com/office/drawing/2014/main" xmlns="" id="{B523F780-DA69-4B29-9446-25FC0B89E2D9}"/>
                  </a:ext>
                </a:extLst>
              </p:cNvPr>
              <p:cNvSpPr/>
              <p:nvPr/>
            </p:nvSpPr>
            <p:spPr>
              <a:xfrm>
                <a:off x="6938258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9" name="Rectangle 2">
                <a:extLst>
                  <a:ext uri="{FF2B5EF4-FFF2-40B4-BE49-F238E27FC236}">
                    <a16:creationId xmlns:a16="http://schemas.microsoft.com/office/drawing/2014/main" xmlns="" id="{4B6E9CE7-BA12-4D71-8274-B5C9F79D16BD}"/>
                  </a:ext>
                </a:extLst>
              </p:cNvPr>
              <p:cNvSpPr/>
              <p:nvPr/>
            </p:nvSpPr>
            <p:spPr>
              <a:xfrm>
                <a:off x="7509319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xmlns="" id="{97872D37-D90E-4CB1-86F8-0B5807C3F604}"/>
                </a:ext>
              </a:extLst>
            </p:cNvPr>
            <p:cNvGrpSpPr/>
            <p:nvPr/>
          </p:nvGrpSpPr>
          <p:grpSpPr>
            <a:xfrm>
              <a:off x="1052944" y="1207072"/>
              <a:ext cx="696215" cy="3138165"/>
              <a:chOff x="5796136" y="166282"/>
              <a:chExt cx="2284246" cy="4250287"/>
            </a:xfrm>
          </p:grpSpPr>
          <p:sp>
            <p:nvSpPr>
              <p:cNvPr id="12" name="Rectangle 2">
                <a:extLst>
                  <a:ext uri="{FF2B5EF4-FFF2-40B4-BE49-F238E27FC236}">
                    <a16:creationId xmlns:a16="http://schemas.microsoft.com/office/drawing/2014/main" xmlns="" id="{D6B4A71C-F32E-41A9-A115-7D6F191A3238}"/>
                  </a:ext>
                </a:extLst>
              </p:cNvPr>
              <p:cNvSpPr/>
              <p:nvPr/>
            </p:nvSpPr>
            <p:spPr>
              <a:xfrm>
                <a:off x="5796136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3" name="Rectangle 2">
                <a:extLst>
                  <a:ext uri="{FF2B5EF4-FFF2-40B4-BE49-F238E27FC236}">
                    <a16:creationId xmlns:a16="http://schemas.microsoft.com/office/drawing/2014/main" xmlns="" id="{568AF822-7D43-4ECF-828F-C3A5BEF6A238}"/>
                  </a:ext>
                </a:extLst>
              </p:cNvPr>
              <p:cNvSpPr/>
              <p:nvPr/>
            </p:nvSpPr>
            <p:spPr>
              <a:xfrm>
                <a:off x="6367195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4" name="Rectangle 2">
                <a:extLst>
                  <a:ext uri="{FF2B5EF4-FFF2-40B4-BE49-F238E27FC236}">
                    <a16:creationId xmlns:a16="http://schemas.microsoft.com/office/drawing/2014/main" xmlns="" id="{14A807C0-E078-427D-A2E2-E9F1D50CAC76}"/>
                  </a:ext>
                </a:extLst>
              </p:cNvPr>
              <p:cNvSpPr/>
              <p:nvPr/>
            </p:nvSpPr>
            <p:spPr>
              <a:xfrm>
                <a:off x="6938261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5" name="Rectangle 2">
                <a:extLst>
                  <a:ext uri="{FF2B5EF4-FFF2-40B4-BE49-F238E27FC236}">
                    <a16:creationId xmlns:a16="http://schemas.microsoft.com/office/drawing/2014/main" xmlns="" id="{AED57CA6-FB6E-4D2D-80BC-80AA449F07FE}"/>
                  </a:ext>
                </a:extLst>
              </p:cNvPr>
              <p:cNvSpPr/>
              <p:nvPr/>
            </p:nvSpPr>
            <p:spPr>
              <a:xfrm>
                <a:off x="7509320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7" name="Hexagon 1">
              <a:extLst>
                <a:ext uri="{FF2B5EF4-FFF2-40B4-BE49-F238E27FC236}">
                  <a16:creationId xmlns:a16="http://schemas.microsoft.com/office/drawing/2014/main" xmlns="" id="{414CBE5F-1861-4E06-A3E1-82996FF091CC}"/>
                </a:ext>
              </a:extLst>
            </p:cNvPr>
            <p:cNvSpPr/>
            <p:nvPr/>
          </p:nvSpPr>
          <p:spPr>
            <a:xfrm rot="10800000" flipH="1" flipV="1">
              <a:off x="1052945" y="1060031"/>
              <a:ext cx="692941" cy="294990"/>
            </a:xfrm>
            <a:custGeom>
              <a:avLst/>
              <a:gdLst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138846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78928 w 713024"/>
                <a:gd name="connsiteY2" fmla="*/ 7144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86072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3001"/>
                <a:gd name="connsiteX1" fmla="*/ 217427 w 713024"/>
                <a:gd name="connsiteY1" fmla="*/ 0 h 553001"/>
                <a:gd name="connsiteX2" fmla="*/ 486072 w 713024"/>
                <a:gd name="connsiteY2" fmla="*/ 0 h 553001"/>
                <a:gd name="connsiteX3" fmla="*/ 713024 w 713024"/>
                <a:gd name="connsiteY3" fmla="*/ 277692 h 553001"/>
                <a:gd name="connsiteX4" fmla="*/ 490834 w 713024"/>
                <a:gd name="connsiteY4" fmla="*/ 553001 h 553001"/>
                <a:gd name="connsiteX5" fmla="*/ 184984 w 713024"/>
                <a:gd name="connsiteY5" fmla="*/ 548882 h 553001"/>
                <a:gd name="connsiteX6" fmla="*/ 0 w 713024"/>
                <a:gd name="connsiteY6" fmla="*/ 277692 h 553001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486072 w 713024"/>
                <a:gd name="connsiteY2" fmla="*/ 0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3639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185075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1191 h 542381"/>
                <a:gd name="connsiteX1" fmla="*/ 185075 w 713024"/>
                <a:gd name="connsiteY1" fmla="*/ 0 h 542381"/>
                <a:gd name="connsiteX2" fmla="*/ 529207 w 713024"/>
                <a:gd name="connsiteY2" fmla="*/ 0 h 542381"/>
                <a:gd name="connsiteX3" fmla="*/ 713024 w 713024"/>
                <a:gd name="connsiteY3" fmla="*/ 271191 h 542381"/>
                <a:gd name="connsiteX4" fmla="*/ 530375 w 713024"/>
                <a:gd name="connsiteY4" fmla="*/ 539999 h 542381"/>
                <a:gd name="connsiteX5" fmla="*/ 184984 w 713024"/>
                <a:gd name="connsiteY5" fmla="*/ 542381 h 542381"/>
                <a:gd name="connsiteX6" fmla="*/ 0 w 713024"/>
                <a:gd name="connsiteY6" fmla="*/ 271191 h 542381"/>
                <a:gd name="connsiteX0" fmla="*/ 0 w 713024"/>
                <a:gd name="connsiteY0" fmla="*/ 277692 h 548882"/>
                <a:gd name="connsiteX1" fmla="*/ 181480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024" h="548882">
                  <a:moveTo>
                    <a:pt x="0" y="277692"/>
                  </a:moveTo>
                  <a:lnTo>
                    <a:pt x="181480" y="0"/>
                  </a:lnTo>
                  <a:lnTo>
                    <a:pt x="529207" y="6501"/>
                  </a:lnTo>
                  <a:lnTo>
                    <a:pt x="713024" y="277692"/>
                  </a:lnTo>
                  <a:lnTo>
                    <a:pt x="530375" y="546500"/>
                  </a:lnTo>
                  <a:lnTo>
                    <a:pt x="184984" y="548882"/>
                  </a:lnTo>
                  <a:lnTo>
                    <a:pt x="0" y="277692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tile tx="0" ty="0" sx="1000" sy="9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30E0E7AA-291D-412C-BA2F-7AEE7AF71A2A}"/>
                </a:ext>
              </a:extLst>
            </p:cNvPr>
            <p:cNvSpPr/>
            <p:nvPr/>
          </p:nvSpPr>
          <p:spPr>
            <a:xfrm>
              <a:off x="1293559" y="1139177"/>
              <a:ext cx="211716" cy="11583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xmlns="" id="{F70F79B6-D7D8-4C2B-93F3-B907FB0EEE7D}"/>
                </a:ext>
              </a:extLst>
            </p:cNvPr>
            <p:cNvGrpSpPr/>
            <p:nvPr/>
          </p:nvGrpSpPr>
          <p:grpSpPr>
            <a:xfrm>
              <a:off x="928397" y="5857068"/>
              <a:ext cx="947216" cy="332324"/>
              <a:chOff x="1950156" y="5792403"/>
              <a:chExt cx="1387404" cy="44491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xmlns="" id="{0FB3287C-64E0-4EEF-8203-E6C3CDA8AD79}"/>
                  </a:ext>
                </a:extLst>
              </p:cNvPr>
              <p:cNvSpPr/>
              <p:nvPr/>
            </p:nvSpPr>
            <p:spPr>
              <a:xfrm flipV="1">
                <a:off x="1950156" y="5792403"/>
                <a:ext cx="1387404" cy="444917"/>
              </a:xfrm>
              <a:prstGeom prst="ellipse">
                <a:avLst/>
              </a:prstGeom>
              <a:solidFill>
                <a:schemeClr val="tx1">
                  <a:alpha val="27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xmlns="" id="{2549DD07-DDAC-40B8-BF7A-C28E92FCAE09}"/>
                  </a:ext>
                </a:extLst>
              </p:cNvPr>
              <p:cNvSpPr/>
              <p:nvPr/>
            </p:nvSpPr>
            <p:spPr>
              <a:xfrm flipV="1">
                <a:off x="2069425" y="5830643"/>
                <a:ext cx="1148870" cy="368424"/>
              </a:xfrm>
              <a:prstGeom prst="ellipse">
                <a:avLst/>
              </a:prstGeom>
              <a:solidFill>
                <a:schemeClr val="tx1">
                  <a:alpha val="81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</p:grpSp>
      <p:grpSp>
        <p:nvGrpSpPr>
          <p:cNvPr id="25" name="그룹 13">
            <a:extLst>
              <a:ext uri="{FF2B5EF4-FFF2-40B4-BE49-F238E27FC236}">
                <a16:creationId xmlns:a16="http://schemas.microsoft.com/office/drawing/2014/main" xmlns="" id="{05D148F4-BE34-4347-B941-D910B825FEFC}"/>
              </a:ext>
            </a:extLst>
          </p:cNvPr>
          <p:cNvGrpSpPr/>
          <p:nvPr/>
        </p:nvGrpSpPr>
        <p:grpSpPr>
          <a:xfrm>
            <a:off x="1295166" y="1152006"/>
            <a:ext cx="3006551" cy="2913862"/>
            <a:chOff x="909220" y="1467738"/>
            <a:chExt cx="2036900" cy="1779049"/>
          </a:xfrm>
        </p:grpSpPr>
        <p:sp>
          <p:nvSpPr>
            <p:cNvPr id="26" name="Rounded Rectangle 14">
              <a:extLst>
                <a:ext uri="{FF2B5EF4-FFF2-40B4-BE49-F238E27FC236}">
                  <a16:creationId xmlns:a16="http://schemas.microsoft.com/office/drawing/2014/main" xmlns="" id="{D8EFA514-4390-44E3-A617-FD89626ABDFE}"/>
                </a:ext>
              </a:extLst>
            </p:cNvPr>
            <p:cNvSpPr/>
            <p:nvPr/>
          </p:nvSpPr>
          <p:spPr>
            <a:xfrm>
              <a:off x="909220" y="2528024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27" name="자유형: 도형 97">
              <a:extLst>
                <a:ext uri="{FF2B5EF4-FFF2-40B4-BE49-F238E27FC236}">
                  <a16:creationId xmlns:a16="http://schemas.microsoft.com/office/drawing/2014/main" xmlns="" id="{9BCFD9C9-AD04-4F12-9C28-23F635CC080D}"/>
                </a:ext>
              </a:extLst>
            </p:cNvPr>
            <p:cNvSpPr/>
            <p:nvPr/>
          </p:nvSpPr>
          <p:spPr>
            <a:xfrm rot="13500000">
              <a:off x="1061549" y="1362217"/>
              <a:ext cx="1779049" cy="1990092"/>
            </a:xfrm>
            <a:custGeom>
              <a:avLst/>
              <a:gdLst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955643 w 1779049"/>
                <a:gd name="connsiteY2" fmla="*/ 1383194 h 1990092"/>
                <a:gd name="connsiteX3" fmla="*/ 348745 w 1779049"/>
                <a:gd name="connsiteY3" fmla="*/ 1990092 h 1990092"/>
                <a:gd name="connsiteX4" fmla="*/ 0 w 1779049"/>
                <a:gd name="connsiteY4" fmla="*/ 1641347 h 1990092"/>
                <a:gd name="connsiteX5" fmla="*/ 606898 w 1779049"/>
                <a:gd name="connsiteY5" fmla="*/ 1034449 h 1990092"/>
                <a:gd name="connsiteX6" fmla="*/ 606365 w 1779049"/>
                <a:gd name="connsiteY6" fmla="*/ 1033916 h 1990092"/>
                <a:gd name="connsiteX7" fmla="*/ 1373357 w 1779049"/>
                <a:gd name="connsiteY7" fmla="*/ 266923 h 1990092"/>
                <a:gd name="connsiteX8" fmla="*/ 1373357 w 1779049"/>
                <a:gd name="connsiteY8" fmla="*/ 0 h 1990092"/>
                <a:gd name="connsiteX9" fmla="*/ 1723768 w 1779049"/>
                <a:gd name="connsiteY9" fmla="*/ 350412 h 1990092"/>
                <a:gd name="connsiteX10" fmla="*/ 1723768 w 1779049"/>
                <a:gd name="connsiteY10" fmla="*/ 617335 h 1990092"/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348745 w 1779049"/>
                <a:gd name="connsiteY2" fmla="*/ 1990092 h 1990092"/>
                <a:gd name="connsiteX3" fmla="*/ 0 w 1779049"/>
                <a:gd name="connsiteY3" fmla="*/ 1641347 h 1990092"/>
                <a:gd name="connsiteX4" fmla="*/ 606898 w 1779049"/>
                <a:gd name="connsiteY4" fmla="*/ 1034449 h 1990092"/>
                <a:gd name="connsiteX5" fmla="*/ 606365 w 1779049"/>
                <a:gd name="connsiteY5" fmla="*/ 1033916 h 1990092"/>
                <a:gd name="connsiteX6" fmla="*/ 1373357 w 1779049"/>
                <a:gd name="connsiteY6" fmla="*/ 266923 h 1990092"/>
                <a:gd name="connsiteX7" fmla="*/ 1373357 w 1779049"/>
                <a:gd name="connsiteY7" fmla="*/ 0 h 1990092"/>
                <a:gd name="connsiteX8" fmla="*/ 1723768 w 1779049"/>
                <a:gd name="connsiteY8" fmla="*/ 350412 h 1990092"/>
                <a:gd name="connsiteX9" fmla="*/ 1723768 w 1779049"/>
                <a:gd name="connsiteY9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606365 w 1779049"/>
                <a:gd name="connsiteY4" fmla="*/ 1033916 h 1990092"/>
                <a:gd name="connsiteX5" fmla="*/ 1373357 w 1779049"/>
                <a:gd name="connsiteY5" fmla="*/ 266923 h 1990092"/>
                <a:gd name="connsiteX6" fmla="*/ 1373357 w 1779049"/>
                <a:gd name="connsiteY6" fmla="*/ 0 h 1990092"/>
                <a:gd name="connsiteX7" fmla="*/ 1723768 w 1779049"/>
                <a:gd name="connsiteY7" fmla="*/ 350412 h 1990092"/>
                <a:gd name="connsiteX8" fmla="*/ 1723768 w 1779049"/>
                <a:gd name="connsiteY8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1373357 w 1779049"/>
                <a:gd name="connsiteY4" fmla="*/ 266923 h 1990092"/>
                <a:gd name="connsiteX5" fmla="*/ 1373357 w 1779049"/>
                <a:gd name="connsiteY5" fmla="*/ 0 h 1990092"/>
                <a:gd name="connsiteX6" fmla="*/ 1723768 w 1779049"/>
                <a:gd name="connsiteY6" fmla="*/ 350412 h 1990092"/>
                <a:gd name="connsiteX7" fmla="*/ 1723768 w 1779049"/>
                <a:gd name="connsiteY7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1373357 w 1779049"/>
                <a:gd name="connsiteY3" fmla="*/ 266923 h 1990092"/>
                <a:gd name="connsiteX4" fmla="*/ 1373357 w 1779049"/>
                <a:gd name="connsiteY4" fmla="*/ 0 h 1990092"/>
                <a:gd name="connsiteX5" fmla="*/ 1723768 w 1779049"/>
                <a:gd name="connsiteY5" fmla="*/ 350412 h 1990092"/>
                <a:gd name="connsiteX6" fmla="*/ 1723768 w 1779049"/>
                <a:gd name="connsiteY6" fmla="*/ 617335 h 199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9049" h="1990092">
                  <a:moveTo>
                    <a:pt x="1723768" y="617335"/>
                  </a:moveTo>
                  <a:lnTo>
                    <a:pt x="348745" y="1990092"/>
                  </a:lnTo>
                  <a:lnTo>
                    <a:pt x="0" y="1641347"/>
                  </a:lnTo>
                  <a:lnTo>
                    <a:pt x="1373357" y="266923"/>
                  </a:lnTo>
                  <a:cubicBezTo>
                    <a:pt x="1447066" y="193214"/>
                    <a:pt x="1447066" y="73709"/>
                    <a:pt x="1373357" y="0"/>
                  </a:cubicBezTo>
                  <a:lnTo>
                    <a:pt x="1723768" y="350412"/>
                  </a:lnTo>
                  <a:cubicBezTo>
                    <a:pt x="1797476" y="424121"/>
                    <a:pt x="1797476" y="543626"/>
                    <a:pt x="1723768" y="6173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381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29" name="Rectangle 9">
            <a:extLst>
              <a:ext uri="{FF2B5EF4-FFF2-40B4-BE49-F238E27FC236}">
                <a16:creationId xmlns:a16="http://schemas.microsoft.com/office/drawing/2014/main" xmlns="" id="{AE65F763-AE0C-4E08-BEC2-5062BB2FA7EC}"/>
              </a:ext>
            </a:extLst>
          </p:cNvPr>
          <p:cNvSpPr>
            <a:spLocks noChangeAspect="1"/>
          </p:cNvSpPr>
          <p:nvPr/>
        </p:nvSpPr>
        <p:spPr>
          <a:xfrm rot="18900000">
            <a:off x="4772955" y="2338752"/>
            <a:ext cx="588617" cy="377877"/>
          </a:xfrm>
          <a:custGeom>
            <a:avLst/>
            <a:gdLst/>
            <a:ahLst/>
            <a:cxnLst/>
            <a:rect l="l" t="t" r="r" b="b"/>
            <a:pathLst>
              <a:path w="4124304" h="2647702">
                <a:moveTo>
                  <a:pt x="1686761" y="960941"/>
                </a:moveTo>
                <a:cubicBezTo>
                  <a:pt x="1753842" y="1028021"/>
                  <a:pt x="1798471" y="1109050"/>
                  <a:pt x="1818618" y="1195219"/>
                </a:cubicBezTo>
                <a:lnTo>
                  <a:pt x="1357681" y="1195218"/>
                </a:lnTo>
                <a:cubicBezTo>
                  <a:pt x="1313297" y="1181285"/>
                  <a:pt x="1263467" y="1193011"/>
                  <a:pt x="1228239" y="1228239"/>
                </a:cubicBezTo>
                <a:cubicBezTo>
                  <a:pt x="1175433" y="1281044"/>
                  <a:pt x="1175433" y="1366658"/>
                  <a:pt x="1228239" y="1419463"/>
                </a:cubicBezTo>
                <a:cubicBezTo>
                  <a:pt x="1268711" y="1459935"/>
                  <a:pt x="1328455" y="1469389"/>
                  <a:pt x="1377667" y="1447218"/>
                </a:cubicBezTo>
                <a:lnTo>
                  <a:pt x="1820178" y="1447218"/>
                </a:lnTo>
                <a:cubicBezTo>
                  <a:pt x="1800316" y="1535281"/>
                  <a:pt x="1755235" y="1618288"/>
                  <a:pt x="1686761" y="1686762"/>
                </a:cubicBezTo>
                <a:cubicBezTo>
                  <a:pt x="1486331" y="1887192"/>
                  <a:pt x="1161370" y="1887192"/>
                  <a:pt x="960940" y="1686762"/>
                </a:cubicBezTo>
                <a:cubicBezTo>
                  <a:pt x="760510" y="1486332"/>
                  <a:pt x="760510" y="1161371"/>
                  <a:pt x="960940" y="960941"/>
                </a:cubicBezTo>
                <a:cubicBezTo>
                  <a:pt x="1161370" y="760511"/>
                  <a:pt x="1486331" y="760511"/>
                  <a:pt x="1686761" y="960941"/>
                </a:cubicBezTo>
                <a:close/>
                <a:moveTo>
                  <a:pt x="1990695" y="657007"/>
                </a:moveTo>
                <a:cubicBezTo>
                  <a:pt x="2141919" y="808231"/>
                  <a:pt x="2231048" y="998036"/>
                  <a:pt x="2254582" y="1195218"/>
                </a:cubicBezTo>
                <a:lnTo>
                  <a:pt x="2033623" y="1195218"/>
                </a:lnTo>
                <a:cubicBezTo>
                  <a:pt x="2009221" y="1055209"/>
                  <a:pt x="1942559" y="921354"/>
                  <a:pt x="1834453" y="813249"/>
                </a:cubicBezTo>
                <a:cubicBezTo>
                  <a:pt x="1552456" y="531251"/>
                  <a:pt x="1095246" y="531251"/>
                  <a:pt x="813248" y="813249"/>
                </a:cubicBezTo>
                <a:cubicBezTo>
                  <a:pt x="531251" y="1095246"/>
                  <a:pt x="531251" y="1552456"/>
                  <a:pt x="813248" y="1834454"/>
                </a:cubicBezTo>
                <a:cubicBezTo>
                  <a:pt x="1095246" y="2116452"/>
                  <a:pt x="1552456" y="2116452"/>
                  <a:pt x="1834453" y="1834454"/>
                </a:cubicBezTo>
                <a:cubicBezTo>
                  <a:pt x="1943898" y="1725009"/>
                  <a:pt x="2010867" y="1589173"/>
                  <a:pt x="2034128" y="1447218"/>
                </a:cubicBezTo>
                <a:lnTo>
                  <a:pt x="2255087" y="1447218"/>
                </a:lnTo>
                <a:cubicBezTo>
                  <a:pt x="2232632" y="1646282"/>
                  <a:pt x="2143266" y="1838124"/>
                  <a:pt x="1990695" y="1990695"/>
                </a:cubicBezTo>
                <a:cubicBezTo>
                  <a:pt x="1622407" y="2358984"/>
                  <a:pt x="1025295" y="2358984"/>
                  <a:pt x="657007" y="1990695"/>
                </a:cubicBezTo>
                <a:cubicBezTo>
                  <a:pt x="288719" y="1622407"/>
                  <a:pt x="288719" y="1025295"/>
                  <a:pt x="657007" y="657007"/>
                </a:cubicBezTo>
                <a:cubicBezTo>
                  <a:pt x="1025295" y="288719"/>
                  <a:pt x="1622407" y="288719"/>
                  <a:pt x="1990695" y="657007"/>
                </a:cubicBezTo>
                <a:close/>
                <a:moveTo>
                  <a:pt x="2331989" y="315713"/>
                </a:moveTo>
                <a:cubicBezTo>
                  <a:pt x="2577620" y="561344"/>
                  <a:pt x="2714888" y="874304"/>
                  <a:pt x="2743432" y="1195218"/>
                </a:cubicBezTo>
                <a:lnTo>
                  <a:pt x="2495534" y="1195219"/>
                </a:lnTo>
                <a:cubicBezTo>
                  <a:pt x="2468062" y="937544"/>
                  <a:pt x="2355257" y="687433"/>
                  <a:pt x="2157763" y="489939"/>
                </a:cubicBezTo>
                <a:cubicBezTo>
                  <a:pt x="1697206" y="29382"/>
                  <a:pt x="950496" y="29382"/>
                  <a:pt x="489939" y="489939"/>
                </a:cubicBezTo>
                <a:cubicBezTo>
                  <a:pt x="29381" y="950496"/>
                  <a:pt x="29381" y="1697206"/>
                  <a:pt x="489939" y="2157764"/>
                </a:cubicBezTo>
                <a:cubicBezTo>
                  <a:pt x="950496" y="2618321"/>
                  <a:pt x="1697206" y="2618321"/>
                  <a:pt x="2157763" y="2157764"/>
                </a:cubicBezTo>
                <a:cubicBezTo>
                  <a:pt x="2356608" y="1958919"/>
                  <a:pt x="2469602" y="1706733"/>
                  <a:pt x="2496294" y="1447218"/>
                </a:cubicBezTo>
                <a:lnTo>
                  <a:pt x="2743684" y="1447218"/>
                </a:lnTo>
                <a:cubicBezTo>
                  <a:pt x="2716382" y="1769985"/>
                  <a:pt x="2578960" y="2085019"/>
                  <a:pt x="2331989" y="2331990"/>
                </a:cubicBezTo>
                <a:cubicBezTo>
                  <a:pt x="1775210" y="2888769"/>
                  <a:pt x="872492" y="2888769"/>
                  <a:pt x="315712" y="2331990"/>
                </a:cubicBezTo>
                <a:cubicBezTo>
                  <a:pt x="-241067" y="1775210"/>
                  <a:pt x="-241067" y="872492"/>
                  <a:pt x="315712" y="315713"/>
                </a:cubicBezTo>
                <a:cubicBezTo>
                  <a:pt x="872492" y="-241067"/>
                  <a:pt x="1775210" y="-241067"/>
                  <a:pt x="2331989" y="315713"/>
                </a:cubicBezTo>
                <a:close/>
                <a:moveTo>
                  <a:pt x="2647702" y="0"/>
                </a:moveTo>
                <a:cubicBezTo>
                  <a:pt x="2980508" y="332806"/>
                  <a:pt x="3161825" y="759734"/>
                  <a:pt x="3189918" y="1195218"/>
                </a:cubicBezTo>
                <a:lnTo>
                  <a:pt x="2940090" y="1195219"/>
                </a:lnTo>
                <a:cubicBezTo>
                  <a:pt x="2911774" y="823816"/>
                  <a:pt x="2755074" y="460681"/>
                  <a:pt x="2471047" y="176655"/>
                </a:cubicBezTo>
                <a:cubicBezTo>
                  <a:pt x="1837468" y="-456924"/>
                  <a:pt x="810233" y="-456924"/>
                  <a:pt x="176654" y="176655"/>
                </a:cubicBezTo>
                <a:cubicBezTo>
                  <a:pt x="-456925" y="810234"/>
                  <a:pt x="-456925" y="1837469"/>
                  <a:pt x="176654" y="2471048"/>
                </a:cubicBezTo>
                <a:cubicBezTo>
                  <a:pt x="810233" y="3104627"/>
                  <a:pt x="1837468" y="3104627"/>
                  <a:pt x="2471047" y="2471048"/>
                </a:cubicBezTo>
                <a:cubicBezTo>
                  <a:pt x="2756414" y="2185682"/>
                  <a:pt x="2913250" y="1820457"/>
                  <a:pt x="2940341" y="1447218"/>
                </a:cubicBezTo>
                <a:lnTo>
                  <a:pt x="3190169" y="1447219"/>
                </a:lnTo>
                <a:cubicBezTo>
                  <a:pt x="3163284" y="1884525"/>
                  <a:pt x="2981849" y="2313555"/>
                  <a:pt x="2647702" y="2647702"/>
                </a:cubicBezTo>
                <a:cubicBezTo>
                  <a:pt x="1916559" y="3378845"/>
                  <a:pt x="731143" y="3378845"/>
                  <a:pt x="0" y="2647702"/>
                </a:cubicBezTo>
                <a:cubicBezTo>
                  <a:pt x="-731143" y="1916559"/>
                  <a:pt x="-731143" y="731143"/>
                  <a:pt x="0" y="0"/>
                </a:cubicBezTo>
                <a:cubicBezTo>
                  <a:pt x="731143" y="-731142"/>
                  <a:pt x="1916559" y="-731142"/>
                  <a:pt x="2647702" y="0"/>
                </a:cubicBezTo>
                <a:close/>
                <a:moveTo>
                  <a:pt x="4124304" y="1067606"/>
                </a:moveTo>
                <a:lnTo>
                  <a:pt x="3881988" y="1309922"/>
                </a:lnTo>
                <a:lnTo>
                  <a:pt x="4124304" y="1552238"/>
                </a:lnTo>
                <a:lnTo>
                  <a:pt x="3582443" y="1552238"/>
                </a:lnTo>
                <a:lnTo>
                  <a:pt x="3423422" y="1393218"/>
                </a:lnTo>
                <a:lnTo>
                  <a:pt x="1314873" y="1393218"/>
                </a:lnTo>
                <a:cubicBezTo>
                  <a:pt x="1275517" y="1350840"/>
                  <a:pt x="1278327" y="1311274"/>
                  <a:pt x="1314873" y="1249218"/>
                </a:cubicBezTo>
                <a:lnTo>
                  <a:pt x="3400831" y="1249218"/>
                </a:lnTo>
                <a:lnTo>
                  <a:pt x="3582443" y="10676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0" name="그룹 12">
            <a:extLst>
              <a:ext uri="{FF2B5EF4-FFF2-40B4-BE49-F238E27FC236}">
                <a16:creationId xmlns:a16="http://schemas.microsoft.com/office/drawing/2014/main" xmlns="" id="{86D2303F-C566-4D53-94C0-906B5930656E}"/>
              </a:ext>
            </a:extLst>
          </p:cNvPr>
          <p:cNvGrpSpPr/>
          <p:nvPr/>
        </p:nvGrpSpPr>
        <p:grpSpPr>
          <a:xfrm>
            <a:off x="1342048" y="2319790"/>
            <a:ext cx="3490718" cy="3566127"/>
            <a:chOff x="909220" y="2488259"/>
            <a:chExt cx="2038054" cy="1776741"/>
          </a:xfrm>
        </p:grpSpPr>
        <p:sp>
          <p:nvSpPr>
            <p:cNvPr id="31" name="Rounded Rectangle 14">
              <a:extLst>
                <a:ext uri="{FF2B5EF4-FFF2-40B4-BE49-F238E27FC236}">
                  <a16:creationId xmlns:a16="http://schemas.microsoft.com/office/drawing/2014/main" xmlns="" id="{0630390C-FC7E-4915-8DD7-89CCEEDD170D}"/>
                </a:ext>
              </a:extLst>
            </p:cNvPr>
            <p:cNvSpPr/>
            <p:nvPr/>
          </p:nvSpPr>
          <p:spPr>
            <a:xfrm>
              <a:off x="909220" y="3549023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2" name="자유형: 도형 98">
              <a:extLst>
                <a:ext uri="{FF2B5EF4-FFF2-40B4-BE49-F238E27FC236}">
                  <a16:creationId xmlns:a16="http://schemas.microsoft.com/office/drawing/2014/main" xmlns="" id="{ACC362F3-7AB6-4507-A1E7-BA567D2F0715}"/>
                </a:ext>
              </a:extLst>
            </p:cNvPr>
            <p:cNvSpPr/>
            <p:nvPr/>
          </p:nvSpPr>
          <p:spPr>
            <a:xfrm rot="13500000">
              <a:off x="1062703" y="2380430"/>
              <a:ext cx="1776741" cy="1992400"/>
            </a:xfrm>
            <a:custGeom>
              <a:avLst/>
              <a:gdLst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604057 w 1776741"/>
                <a:gd name="connsiteY4" fmla="*/ 1033916 h 1992400"/>
                <a:gd name="connsiteX5" fmla="*/ 1371049 w 1776741"/>
                <a:gd name="connsiteY5" fmla="*/ 266923 h 1992400"/>
                <a:gd name="connsiteX6" fmla="*/ 1371049 w 1776741"/>
                <a:gd name="connsiteY6" fmla="*/ 0 h 1992400"/>
                <a:gd name="connsiteX7" fmla="*/ 1721460 w 1776741"/>
                <a:gd name="connsiteY7" fmla="*/ 350412 h 1992400"/>
                <a:gd name="connsiteX8" fmla="*/ 1721460 w 1776741"/>
                <a:gd name="connsiteY8" fmla="*/ 617335 h 1992400"/>
                <a:gd name="connsiteX9" fmla="*/ 1080201 w 1776741"/>
                <a:gd name="connsiteY9" fmla="*/ 1258594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1371049 w 1776741"/>
                <a:gd name="connsiteY4" fmla="*/ 266923 h 1992400"/>
                <a:gd name="connsiteX5" fmla="*/ 1371049 w 1776741"/>
                <a:gd name="connsiteY5" fmla="*/ 0 h 1992400"/>
                <a:gd name="connsiteX6" fmla="*/ 1721460 w 1776741"/>
                <a:gd name="connsiteY6" fmla="*/ 350412 h 1992400"/>
                <a:gd name="connsiteX7" fmla="*/ 1721460 w 1776741"/>
                <a:gd name="connsiteY7" fmla="*/ 617335 h 1992400"/>
                <a:gd name="connsiteX8" fmla="*/ 1080201 w 1776741"/>
                <a:gd name="connsiteY8" fmla="*/ 1258594 h 1992400"/>
                <a:gd name="connsiteX9" fmla="*/ 1081376 w 1776741"/>
                <a:gd name="connsiteY9" fmla="*/ 1259769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8" fmla="*/ 1081376 w 1776741"/>
                <a:gd name="connsiteY8" fmla="*/ 1259769 h 1992400"/>
                <a:gd name="connsiteX0" fmla="*/ 1080201 w 1776741"/>
                <a:gd name="connsiteY0" fmla="*/ 1258594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0" fmla="*/ 1721460 w 1776741"/>
                <a:gd name="connsiteY0" fmla="*/ 617335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741" h="1992400">
                  <a:moveTo>
                    <a:pt x="1721460" y="617335"/>
                  </a:moveTo>
                  <a:lnTo>
                    <a:pt x="348745" y="1992400"/>
                  </a:lnTo>
                  <a:lnTo>
                    <a:pt x="0" y="1643655"/>
                  </a:lnTo>
                  <a:lnTo>
                    <a:pt x="1371049" y="266923"/>
                  </a:lnTo>
                  <a:cubicBezTo>
                    <a:pt x="1444758" y="193214"/>
                    <a:pt x="1444758" y="73709"/>
                    <a:pt x="1371049" y="0"/>
                  </a:cubicBezTo>
                  <a:lnTo>
                    <a:pt x="1721460" y="350412"/>
                  </a:lnTo>
                  <a:cubicBezTo>
                    <a:pt x="1795168" y="424121"/>
                    <a:pt x="1795168" y="543626"/>
                    <a:pt x="1721460" y="617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4" name="Round Same Side Corner Rectangle 7">
            <a:extLst>
              <a:ext uri="{FF2B5EF4-FFF2-40B4-BE49-F238E27FC236}">
                <a16:creationId xmlns:a16="http://schemas.microsoft.com/office/drawing/2014/main" xmlns="" id="{0C5A830A-C31E-40DD-B3E9-FAD60016ACB9}"/>
              </a:ext>
            </a:extLst>
          </p:cNvPr>
          <p:cNvSpPr>
            <a:spLocks noChangeAspect="1"/>
          </p:cNvSpPr>
          <p:nvPr/>
        </p:nvSpPr>
        <p:spPr>
          <a:xfrm rot="10800000">
            <a:off x="4952597" y="4832497"/>
            <a:ext cx="559889" cy="588617"/>
          </a:xfrm>
          <a:custGeom>
            <a:avLst/>
            <a:gdLst/>
            <a:ahLst/>
            <a:cxnLst/>
            <a:rect l="l" t="t" r="r" b="b"/>
            <a:pathLst>
              <a:path w="3749229" h="3941586">
                <a:moveTo>
                  <a:pt x="1841173" y="2251014"/>
                </a:moveTo>
                <a:cubicBezTo>
                  <a:pt x="1901032" y="2251014"/>
                  <a:pt x="1949557" y="2202489"/>
                  <a:pt x="1949557" y="2142630"/>
                </a:cubicBezTo>
                <a:cubicBezTo>
                  <a:pt x="1949557" y="2082771"/>
                  <a:pt x="1901032" y="2034246"/>
                  <a:pt x="1841173" y="2034246"/>
                </a:cubicBezTo>
                <a:cubicBezTo>
                  <a:pt x="1781314" y="2034246"/>
                  <a:pt x="1732789" y="2082771"/>
                  <a:pt x="1732789" y="2142630"/>
                </a:cubicBezTo>
                <a:cubicBezTo>
                  <a:pt x="1732789" y="2202489"/>
                  <a:pt x="1781314" y="2251014"/>
                  <a:pt x="1841173" y="2251014"/>
                </a:cubicBezTo>
                <a:close/>
                <a:moveTo>
                  <a:pt x="2197713" y="2395667"/>
                </a:moveTo>
                <a:lnTo>
                  <a:pt x="1492210" y="2296503"/>
                </a:lnTo>
                <a:lnTo>
                  <a:pt x="1492210" y="2109382"/>
                </a:lnTo>
                <a:cubicBezTo>
                  <a:pt x="1492210" y="2024878"/>
                  <a:pt x="1583949" y="1956178"/>
                  <a:pt x="1697980" y="1955114"/>
                </a:cubicBezTo>
                <a:lnTo>
                  <a:pt x="1697980" y="1800200"/>
                </a:lnTo>
                <a:lnTo>
                  <a:pt x="1431133" y="1800200"/>
                </a:lnTo>
                <a:lnTo>
                  <a:pt x="1431133" y="1461593"/>
                </a:lnTo>
                <a:lnTo>
                  <a:pt x="643489" y="471679"/>
                </a:lnTo>
                <a:lnTo>
                  <a:pt x="785968" y="352125"/>
                </a:lnTo>
                <a:lnTo>
                  <a:pt x="1699128" y="1384562"/>
                </a:lnTo>
                <a:lnTo>
                  <a:pt x="1735187" y="0"/>
                </a:lnTo>
                <a:lnTo>
                  <a:pt x="1921179" y="0"/>
                </a:lnTo>
                <a:lnTo>
                  <a:pt x="1958328" y="1426402"/>
                </a:lnTo>
                <a:lnTo>
                  <a:pt x="1976872" y="1426402"/>
                </a:lnTo>
                <a:lnTo>
                  <a:pt x="1972364" y="1422619"/>
                </a:lnTo>
                <a:lnTo>
                  <a:pt x="2919184" y="352125"/>
                </a:lnTo>
                <a:lnTo>
                  <a:pt x="3061662" y="471679"/>
                </a:lnTo>
                <a:lnTo>
                  <a:pt x="2239212" y="1505339"/>
                </a:lnTo>
                <a:lnTo>
                  <a:pt x="2239212" y="1800200"/>
                </a:lnTo>
                <a:lnTo>
                  <a:pt x="1972364" y="1800200"/>
                </a:lnTo>
                <a:lnTo>
                  <a:pt x="1972364" y="1954485"/>
                </a:lnTo>
                <a:lnTo>
                  <a:pt x="1987720" y="1954485"/>
                </a:lnTo>
                <a:cubicBezTo>
                  <a:pt x="2103696" y="1954485"/>
                  <a:pt x="2197713" y="2023835"/>
                  <a:pt x="2197713" y="2109382"/>
                </a:cubicBezTo>
                <a:close/>
                <a:moveTo>
                  <a:pt x="112363" y="2735659"/>
                </a:moveTo>
                <a:cubicBezTo>
                  <a:pt x="100580" y="2737300"/>
                  <a:pt x="88281" y="2736658"/>
                  <a:pt x="76067" y="2733385"/>
                </a:cubicBezTo>
                <a:lnTo>
                  <a:pt x="67901" y="2731197"/>
                </a:lnTo>
                <a:cubicBezTo>
                  <a:pt x="19046" y="2718106"/>
                  <a:pt x="-9948" y="2667888"/>
                  <a:pt x="3143" y="2619032"/>
                </a:cubicBezTo>
                <a:lnTo>
                  <a:pt x="136132" y="2122709"/>
                </a:lnTo>
                <a:cubicBezTo>
                  <a:pt x="149223" y="2073853"/>
                  <a:pt x="199442" y="2044859"/>
                  <a:pt x="248297" y="2057950"/>
                </a:cubicBezTo>
                <a:lnTo>
                  <a:pt x="256463" y="2060138"/>
                </a:lnTo>
                <a:cubicBezTo>
                  <a:pt x="305319" y="2073229"/>
                  <a:pt x="334312" y="2123447"/>
                  <a:pt x="321221" y="2172303"/>
                </a:cubicBezTo>
                <a:lnTo>
                  <a:pt x="188232" y="2668627"/>
                </a:lnTo>
                <a:cubicBezTo>
                  <a:pt x="178414" y="2705268"/>
                  <a:pt x="147712" y="2730738"/>
                  <a:pt x="112363" y="2735659"/>
                </a:cubicBezTo>
                <a:close/>
                <a:moveTo>
                  <a:pt x="816379" y="2803284"/>
                </a:moveTo>
                <a:lnTo>
                  <a:pt x="296148" y="2663889"/>
                </a:lnTo>
                <a:lnTo>
                  <a:pt x="412311" y="2230363"/>
                </a:lnTo>
                <a:lnTo>
                  <a:pt x="932542" y="2369758"/>
                </a:lnTo>
                <a:close/>
                <a:moveTo>
                  <a:pt x="2025342" y="3266622"/>
                </a:moveTo>
                <a:lnTo>
                  <a:pt x="881030" y="2960004"/>
                </a:lnTo>
                <a:lnTo>
                  <a:pt x="1066890" y="2266362"/>
                </a:lnTo>
                <a:lnTo>
                  <a:pt x="2211202" y="2572980"/>
                </a:lnTo>
                <a:close/>
                <a:moveTo>
                  <a:pt x="2928285" y="3694425"/>
                </a:moveTo>
                <a:lnTo>
                  <a:pt x="2109557" y="3475047"/>
                </a:lnTo>
                <a:lnTo>
                  <a:pt x="2388347" y="2434586"/>
                </a:lnTo>
                <a:lnTo>
                  <a:pt x="3207076" y="2653963"/>
                </a:lnTo>
                <a:close/>
                <a:moveTo>
                  <a:pt x="3361202" y="3940500"/>
                </a:moveTo>
                <a:cubicBezTo>
                  <a:pt x="3346463" y="3942552"/>
                  <a:pt x="3331077" y="3941748"/>
                  <a:pt x="3315798" y="3937654"/>
                </a:cubicBezTo>
                <a:lnTo>
                  <a:pt x="3103596" y="3880795"/>
                </a:lnTo>
                <a:cubicBezTo>
                  <a:pt x="3042479" y="3864419"/>
                  <a:pt x="3006210" y="3801598"/>
                  <a:pt x="3022586" y="3740481"/>
                </a:cubicBezTo>
                <a:lnTo>
                  <a:pt x="3311771" y="2661227"/>
                </a:lnTo>
                <a:cubicBezTo>
                  <a:pt x="3328148" y="2600110"/>
                  <a:pt x="3390968" y="2563840"/>
                  <a:pt x="3452085" y="2580216"/>
                </a:cubicBezTo>
                <a:lnTo>
                  <a:pt x="3664287" y="2637076"/>
                </a:lnTo>
                <a:cubicBezTo>
                  <a:pt x="3725404" y="2653452"/>
                  <a:pt x="3761673" y="2716273"/>
                  <a:pt x="3745297" y="2777390"/>
                </a:cubicBezTo>
                <a:lnTo>
                  <a:pt x="3456112" y="3856644"/>
                </a:lnTo>
                <a:cubicBezTo>
                  <a:pt x="3443830" y="3902482"/>
                  <a:pt x="3405423" y="3934343"/>
                  <a:pt x="3361202" y="394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5" name="그룹 14">
            <a:extLst>
              <a:ext uri="{FF2B5EF4-FFF2-40B4-BE49-F238E27FC236}">
                <a16:creationId xmlns:a16="http://schemas.microsoft.com/office/drawing/2014/main" xmlns="" id="{CED2827A-AA27-4A37-9F76-494E3A71656B}"/>
              </a:ext>
            </a:extLst>
          </p:cNvPr>
          <p:cNvGrpSpPr/>
          <p:nvPr/>
        </p:nvGrpSpPr>
        <p:grpSpPr>
          <a:xfrm>
            <a:off x="1342048" y="5434537"/>
            <a:ext cx="3006968" cy="2625114"/>
            <a:chOff x="909220" y="3376268"/>
            <a:chExt cx="2037184" cy="1778481"/>
          </a:xfrm>
        </p:grpSpPr>
        <p:sp>
          <p:nvSpPr>
            <p:cNvPr id="36" name="Rounded Rectangle 14">
              <a:extLst>
                <a:ext uri="{FF2B5EF4-FFF2-40B4-BE49-F238E27FC236}">
                  <a16:creationId xmlns:a16="http://schemas.microsoft.com/office/drawing/2014/main" xmlns="" id="{9F38A06D-A33E-43B4-8E37-148BFA8D249F}"/>
                </a:ext>
              </a:extLst>
            </p:cNvPr>
            <p:cNvSpPr/>
            <p:nvPr/>
          </p:nvSpPr>
          <p:spPr>
            <a:xfrm>
              <a:off x="909220" y="443667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7" name="자유형: 도형 99">
              <a:extLst>
                <a:ext uri="{FF2B5EF4-FFF2-40B4-BE49-F238E27FC236}">
                  <a16:creationId xmlns:a16="http://schemas.microsoft.com/office/drawing/2014/main" xmlns="" id="{1E0E2BBF-B716-4C88-B77A-515CA2C60EF2}"/>
                </a:ext>
              </a:extLst>
            </p:cNvPr>
            <p:cNvSpPr/>
            <p:nvPr/>
          </p:nvSpPr>
          <p:spPr>
            <a:xfrm rot="13500000">
              <a:off x="1061833" y="3270179"/>
              <a:ext cx="1778481" cy="1990660"/>
            </a:xfrm>
            <a:custGeom>
              <a:avLst/>
              <a:gdLst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605797 w 1778481"/>
                <a:gd name="connsiteY6" fmla="*/ 1033916 h 1990660"/>
                <a:gd name="connsiteX7" fmla="*/ 1372789 w 1778481"/>
                <a:gd name="connsiteY7" fmla="*/ 266923 h 1990660"/>
                <a:gd name="connsiteX8" fmla="*/ 1372789 w 1778481"/>
                <a:gd name="connsiteY8" fmla="*/ 0 h 1990660"/>
                <a:gd name="connsiteX9" fmla="*/ 1723200 w 1778481"/>
                <a:gd name="connsiteY9" fmla="*/ 350412 h 1990660"/>
                <a:gd name="connsiteX10" fmla="*/ 1723200 w 1778481"/>
                <a:gd name="connsiteY10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1372789 w 1778481"/>
                <a:gd name="connsiteY6" fmla="*/ 266923 h 1990660"/>
                <a:gd name="connsiteX7" fmla="*/ 1372789 w 1778481"/>
                <a:gd name="connsiteY7" fmla="*/ 0 h 1990660"/>
                <a:gd name="connsiteX8" fmla="*/ 1723200 w 1778481"/>
                <a:gd name="connsiteY8" fmla="*/ 350412 h 1990660"/>
                <a:gd name="connsiteX9" fmla="*/ 1723200 w 1778481"/>
                <a:gd name="connsiteY9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1372789 w 1778481"/>
                <a:gd name="connsiteY5" fmla="*/ 266923 h 1990660"/>
                <a:gd name="connsiteX6" fmla="*/ 1372789 w 1778481"/>
                <a:gd name="connsiteY6" fmla="*/ 0 h 1990660"/>
                <a:gd name="connsiteX7" fmla="*/ 1723200 w 1778481"/>
                <a:gd name="connsiteY7" fmla="*/ 350412 h 1990660"/>
                <a:gd name="connsiteX8" fmla="*/ 1723200 w 1778481"/>
                <a:gd name="connsiteY8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348745 w 1778481"/>
                <a:gd name="connsiteY2" fmla="*/ 1990660 h 1990660"/>
                <a:gd name="connsiteX3" fmla="*/ 0 w 1778481"/>
                <a:gd name="connsiteY3" fmla="*/ 1641915 h 1990660"/>
                <a:gd name="connsiteX4" fmla="*/ 1372789 w 1778481"/>
                <a:gd name="connsiteY4" fmla="*/ 266923 h 1990660"/>
                <a:gd name="connsiteX5" fmla="*/ 1372789 w 1778481"/>
                <a:gd name="connsiteY5" fmla="*/ 0 h 1990660"/>
                <a:gd name="connsiteX6" fmla="*/ 1723200 w 1778481"/>
                <a:gd name="connsiteY6" fmla="*/ 350412 h 1990660"/>
                <a:gd name="connsiteX7" fmla="*/ 1723200 w 1778481"/>
                <a:gd name="connsiteY7" fmla="*/ 617335 h 1990660"/>
                <a:gd name="connsiteX0" fmla="*/ 1723200 w 1778481"/>
                <a:gd name="connsiteY0" fmla="*/ 617335 h 1990660"/>
                <a:gd name="connsiteX1" fmla="*/ 348745 w 1778481"/>
                <a:gd name="connsiteY1" fmla="*/ 1990660 h 1990660"/>
                <a:gd name="connsiteX2" fmla="*/ 0 w 1778481"/>
                <a:gd name="connsiteY2" fmla="*/ 1641915 h 1990660"/>
                <a:gd name="connsiteX3" fmla="*/ 1372789 w 1778481"/>
                <a:gd name="connsiteY3" fmla="*/ 266923 h 1990660"/>
                <a:gd name="connsiteX4" fmla="*/ 1372789 w 1778481"/>
                <a:gd name="connsiteY4" fmla="*/ 0 h 1990660"/>
                <a:gd name="connsiteX5" fmla="*/ 1723200 w 1778481"/>
                <a:gd name="connsiteY5" fmla="*/ 350412 h 1990660"/>
                <a:gd name="connsiteX6" fmla="*/ 1723200 w 1778481"/>
                <a:gd name="connsiteY6" fmla="*/ 617335 h 199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81" h="1990660">
                  <a:moveTo>
                    <a:pt x="1723200" y="617335"/>
                  </a:moveTo>
                  <a:lnTo>
                    <a:pt x="348745" y="1990660"/>
                  </a:lnTo>
                  <a:lnTo>
                    <a:pt x="0" y="1641915"/>
                  </a:lnTo>
                  <a:lnTo>
                    <a:pt x="1372789" y="266923"/>
                  </a:lnTo>
                  <a:cubicBezTo>
                    <a:pt x="1446498" y="193214"/>
                    <a:pt x="1446497" y="73708"/>
                    <a:pt x="1372789" y="0"/>
                  </a:cubicBezTo>
                  <a:lnTo>
                    <a:pt x="1723200" y="350412"/>
                  </a:lnTo>
                  <a:cubicBezTo>
                    <a:pt x="1796908" y="424121"/>
                    <a:pt x="1796908" y="543626"/>
                    <a:pt x="1723200" y="617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9" name="Rounded Rectangle 1">
            <a:extLst>
              <a:ext uri="{FF2B5EF4-FFF2-40B4-BE49-F238E27FC236}">
                <a16:creationId xmlns:a16="http://schemas.microsoft.com/office/drawing/2014/main" xmlns="" id="{86C16ED9-0B83-49CC-8CFC-5D8ED5D601F0}"/>
              </a:ext>
            </a:extLst>
          </p:cNvPr>
          <p:cNvSpPr/>
          <p:nvPr/>
        </p:nvSpPr>
        <p:spPr>
          <a:xfrm>
            <a:off x="5003169" y="6354649"/>
            <a:ext cx="458738" cy="543179"/>
          </a:xfrm>
          <a:custGeom>
            <a:avLst/>
            <a:gdLst/>
            <a:ahLst/>
            <a:cxnLst/>
            <a:rect l="l" t="t" r="r" b="b"/>
            <a:pathLst>
              <a:path w="3330520" h="3943576">
                <a:moveTo>
                  <a:pt x="91343" y="3355066"/>
                </a:moveTo>
                <a:lnTo>
                  <a:pt x="476428" y="3355066"/>
                </a:lnTo>
                <a:cubicBezTo>
                  <a:pt x="526871" y="3355066"/>
                  <a:pt x="567771" y="3405814"/>
                  <a:pt x="567771" y="3468422"/>
                </a:cubicBezTo>
                <a:cubicBezTo>
                  <a:pt x="567771" y="3531030"/>
                  <a:pt x="526871" y="3581777"/>
                  <a:pt x="476428" y="3581777"/>
                </a:cubicBezTo>
                <a:lnTo>
                  <a:pt x="91343" y="3581777"/>
                </a:lnTo>
                <a:cubicBezTo>
                  <a:pt x="40900" y="3581777"/>
                  <a:pt x="0" y="3531030"/>
                  <a:pt x="0" y="3468422"/>
                </a:cubicBezTo>
                <a:cubicBezTo>
                  <a:pt x="0" y="3405814"/>
                  <a:pt x="40900" y="3355066"/>
                  <a:pt x="91343" y="3355066"/>
                </a:cubicBezTo>
                <a:close/>
                <a:moveTo>
                  <a:pt x="91343" y="2927098"/>
                </a:moveTo>
                <a:lnTo>
                  <a:pt x="476428" y="2927098"/>
                </a:lnTo>
                <a:cubicBezTo>
                  <a:pt x="526871" y="2927098"/>
                  <a:pt x="567771" y="2977846"/>
                  <a:pt x="567771" y="3040454"/>
                </a:cubicBezTo>
                <a:cubicBezTo>
                  <a:pt x="567771" y="3103062"/>
                  <a:pt x="526871" y="3153809"/>
                  <a:pt x="476428" y="3153809"/>
                </a:cubicBezTo>
                <a:lnTo>
                  <a:pt x="91343" y="3153809"/>
                </a:lnTo>
                <a:cubicBezTo>
                  <a:pt x="40900" y="3153809"/>
                  <a:pt x="0" y="3103062"/>
                  <a:pt x="0" y="3040454"/>
                </a:cubicBezTo>
                <a:cubicBezTo>
                  <a:pt x="0" y="2977846"/>
                  <a:pt x="40900" y="2927098"/>
                  <a:pt x="91343" y="2927098"/>
                </a:cubicBezTo>
                <a:close/>
                <a:moveTo>
                  <a:pt x="91343" y="2499128"/>
                </a:moveTo>
                <a:lnTo>
                  <a:pt x="476428" y="2499128"/>
                </a:lnTo>
                <a:cubicBezTo>
                  <a:pt x="526871" y="2499128"/>
                  <a:pt x="567771" y="2549876"/>
                  <a:pt x="567771" y="2612484"/>
                </a:cubicBezTo>
                <a:cubicBezTo>
                  <a:pt x="567771" y="2675092"/>
                  <a:pt x="526871" y="2725839"/>
                  <a:pt x="476428" y="2725839"/>
                </a:cubicBezTo>
                <a:lnTo>
                  <a:pt x="91343" y="2725839"/>
                </a:lnTo>
                <a:cubicBezTo>
                  <a:pt x="40900" y="2725839"/>
                  <a:pt x="0" y="2675092"/>
                  <a:pt x="0" y="2612484"/>
                </a:cubicBezTo>
                <a:cubicBezTo>
                  <a:pt x="0" y="2549876"/>
                  <a:pt x="40900" y="2499128"/>
                  <a:pt x="91343" y="2499128"/>
                </a:cubicBezTo>
                <a:close/>
                <a:moveTo>
                  <a:pt x="91343" y="2071158"/>
                </a:moveTo>
                <a:lnTo>
                  <a:pt x="476428" y="2071158"/>
                </a:lnTo>
                <a:cubicBezTo>
                  <a:pt x="526871" y="2071158"/>
                  <a:pt x="567771" y="2121906"/>
                  <a:pt x="567771" y="2184514"/>
                </a:cubicBezTo>
                <a:cubicBezTo>
                  <a:pt x="567771" y="2247122"/>
                  <a:pt x="526871" y="2297869"/>
                  <a:pt x="476428" y="2297869"/>
                </a:cubicBezTo>
                <a:lnTo>
                  <a:pt x="91343" y="2297869"/>
                </a:lnTo>
                <a:cubicBezTo>
                  <a:pt x="40900" y="2297869"/>
                  <a:pt x="0" y="2247122"/>
                  <a:pt x="0" y="2184514"/>
                </a:cubicBezTo>
                <a:cubicBezTo>
                  <a:pt x="0" y="2121906"/>
                  <a:pt x="40900" y="2071158"/>
                  <a:pt x="91343" y="2071158"/>
                </a:cubicBezTo>
                <a:close/>
                <a:moveTo>
                  <a:pt x="2956837" y="1826561"/>
                </a:moveTo>
                <a:cubicBezTo>
                  <a:pt x="3052271" y="1826561"/>
                  <a:pt x="3129635" y="1903925"/>
                  <a:pt x="3129635" y="1999359"/>
                </a:cubicBezTo>
                <a:cubicBezTo>
                  <a:pt x="3129635" y="2094793"/>
                  <a:pt x="3052271" y="2172157"/>
                  <a:pt x="2956837" y="2172157"/>
                </a:cubicBezTo>
                <a:cubicBezTo>
                  <a:pt x="2861403" y="2172157"/>
                  <a:pt x="2784039" y="2094793"/>
                  <a:pt x="2784039" y="1999359"/>
                </a:cubicBezTo>
                <a:cubicBezTo>
                  <a:pt x="2784039" y="1903925"/>
                  <a:pt x="2861403" y="1826561"/>
                  <a:pt x="2956837" y="1826561"/>
                </a:cubicBezTo>
                <a:close/>
                <a:moveTo>
                  <a:pt x="2740566" y="1654736"/>
                </a:moveTo>
                <a:cubicBezTo>
                  <a:pt x="2653631" y="1654736"/>
                  <a:pt x="2583156" y="1725211"/>
                  <a:pt x="2583156" y="1812146"/>
                </a:cubicBezTo>
                <a:lnTo>
                  <a:pt x="2583156" y="2186573"/>
                </a:lnTo>
                <a:cubicBezTo>
                  <a:pt x="2583156" y="2273508"/>
                  <a:pt x="2653631" y="2343983"/>
                  <a:pt x="2740566" y="2343983"/>
                </a:cubicBezTo>
                <a:lnTo>
                  <a:pt x="3330519" y="2343983"/>
                </a:lnTo>
                <a:lnTo>
                  <a:pt x="3330519" y="1654736"/>
                </a:lnTo>
                <a:close/>
                <a:moveTo>
                  <a:pt x="91343" y="1643188"/>
                </a:moveTo>
                <a:lnTo>
                  <a:pt x="476428" y="1643188"/>
                </a:lnTo>
                <a:cubicBezTo>
                  <a:pt x="526871" y="1643188"/>
                  <a:pt x="567771" y="1693936"/>
                  <a:pt x="567771" y="1756544"/>
                </a:cubicBezTo>
                <a:cubicBezTo>
                  <a:pt x="567771" y="1819152"/>
                  <a:pt x="526871" y="1869899"/>
                  <a:pt x="476428" y="1869899"/>
                </a:cubicBezTo>
                <a:lnTo>
                  <a:pt x="91343" y="1869899"/>
                </a:lnTo>
                <a:cubicBezTo>
                  <a:pt x="40900" y="1869899"/>
                  <a:pt x="0" y="1819152"/>
                  <a:pt x="0" y="1756544"/>
                </a:cubicBezTo>
                <a:cubicBezTo>
                  <a:pt x="0" y="1693936"/>
                  <a:pt x="40900" y="1643188"/>
                  <a:pt x="91343" y="1643188"/>
                </a:cubicBezTo>
                <a:close/>
                <a:moveTo>
                  <a:pt x="91343" y="1215218"/>
                </a:moveTo>
                <a:lnTo>
                  <a:pt x="476428" y="1215218"/>
                </a:lnTo>
                <a:cubicBezTo>
                  <a:pt x="526871" y="1215218"/>
                  <a:pt x="567771" y="1265966"/>
                  <a:pt x="567771" y="1328574"/>
                </a:cubicBezTo>
                <a:cubicBezTo>
                  <a:pt x="567771" y="1391182"/>
                  <a:pt x="526871" y="1441929"/>
                  <a:pt x="476428" y="1441929"/>
                </a:cubicBezTo>
                <a:lnTo>
                  <a:pt x="91343" y="1441929"/>
                </a:lnTo>
                <a:cubicBezTo>
                  <a:pt x="40900" y="1441929"/>
                  <a:pt x="0" y="1391182"/>
                  <a:pt x="0" y="1328574"/>
                </a:cubicBezTo>
                <a:cubicBezTo>
                  <a:pt x="0" y="1265966"/>
                  <a:pt x="40900" y="1215218"/>
                  <a:pt x="91343" y="1215218"/>
                </a:cubicBezTo>
                <a:close/>
                <a:moveTo>
                  <a:pt x="91343" y="787248"/>
                </a:moveTo>
                <a:lnTo>
                  <a:pt x="476428" y="787248"/>
                </a:lnTo>
                <a:cubicBezTo>
                  <a:pt x="526871" y="787248"/>
                  <a:pt x="567771" y="837996"/>
                  <a:pt x="567771" y="900604"/>
                </a:cubicBezTo>
                <a:cubicBezTo>
                  <a:pt x="567771" y="963212"/>
                  <a:pt x="526871" y="1013959"/>
                  <a:pt x="476428" y="1013959"/>
                </a:cubicBezTo>
                <a:lnTo>
                  <a:pt x="91343" y="1013959"/>
                </a:lnTo>
                <a:cubicBezTo>
                  <a:pt x="40900" y="1013959"/>
                  <a:pt x="0" y="963212"/>
                  <a:pt x="0" y="900604"/>
                </a:cubicBezTo>
                <a:cubicBezTo>
                  <a:pt x="0" y="837996"/>
                  <a:pt x="40900" y="787248"/>
                  <a:pt x="91343" y="787248"/>
                </a:cubicBezTo>
                <a:close/>
                <a:moveTo>
                  <a:pt x="91343" y="359278"/>
                </a:moveTo>
                <a:lnTo>
                  <a:pt x="476428" y="359278"/>
                </a:lnTo>
                <a:cubicBezTo>
                  <a:pt x="526871" y="359278"/>
                  <a:pt x="567771" y="410026"/>
                  <a:pt x="567771" y="472634"/>
                </a:cubicBezTo>
                <a:cubicBezTo>
                  <a:pt x="567771" y="535241"/>
                  <a:pt x="526871" y="585989"/>
                  <a:pt x="476428" y="585989"/>
                </a:cubicBezTo>
                <a:lnTo>
                  <a:pt x="91343" y="585989"/>
                </a:lnTo>
                <a:cubicBezTo>
                  <a:pt x="40900" y="585989"/>
                  <a:pt x="0" y="535241"/>
                  <a:pt x="0" y="472634"/>
                </a:cubicBezTo>
                <a:cubicBezTo>
                  <a:pt x="0" y="410026"/>
                  <a:pt x="40900" y="359278"/>
                  <a:pt x="91343" y="359278"/>
                </a:cubicBezTo>
                <a:close/>
                <a:moveTo>
                  <a:pt x="750244" y="0"/>
                </a:moveTo>
                <a:lnTo>
                  <a:pt x="2814452" y="0"/>
                </a:lnTo>
                <a:cubicBezTo>
                  <a:pt x="3099468" y="0"/>
                  <a:pt x="3330520" y="231052"/>
                  <a:pt x="3330520" y="516068"/>
                </a:cubicBezTo>
                <a:lnTo>
                  <a:pt x="3330520" y="3427508"/>
                </a:lnTo>
                <a:cubicBezTo>
                  <a:pt x="3330520" y="3712524"/>
                  <a:pt x="3099468" y="3943576"/>
                  <a:pt x="2814452" y="3943576"/>
                </a:cubicBezTo>
                <a:lnTo>
                  <a:pt x="750244" y="3943576"/>
                </a:lnTo>
                <a:cubicBezTo>
                  <a:pt x="577386" y="3943576"/>
                  <a:pt x="424378" y="3858590"/>
                  <a:pt x="331698" y="3727422"/>
                </a:cubicBezTo>
                <a:lnTo>
                  <a:pt x="579614" y="3727422"/>
                </a:lnTo>
                <a:cubicBezTo>
                  <a:pt x="660851" y="3727422"/>
                  <a:pt x="726722" y="3628530"/>
                  <a:pt x="726722" y="3506525"/>
                </a:cubicBezTo>
                <a:cubicBezTo>
                  <a:pt x="726722" y="3399298"/>
                  <a:pt x="675843" y="3309924"/>
                  <a:pt x="608330" y="3289974"/>
                </a:cubicBezTo>
                <a:cubicBezTo>
                  <a:pt x="675843" y="3270025"/>
                  <a:pt x="726722" y="3180650"/>
                  <a:pt x="726722" y="3073424"/>
                </a:cubicBezTo>
                <a:cubicBezTo>
                  <a:pt x="726722" y="2966194"/>
                  <a:pt x="675840" y="2876817"/>
                  <a:pt x="608324" y="2856872"/>
                </a:cubicBezTo>
                <a:cubicBezTo>
                  <a:pt x="675840" y="2836927"/>
                  <a:pt x="726722" y="2747551"/>
                  <a:pt x="726722" y="2640321"/>
                </a:cubicBezTo>
                <a:cubicBezTo>
                  <a:pt x="726722" y="2533091"/>
                  <a:pt x="675839" y="2443714"/>
                  <a:pt x="608323" y="2423769"/>
                </a:cubicBezTo>
                <a:cubicBezTo>
                  <a:pt x="675839" y="2403824"/>
                  <a:pt x="726722" y="2314448"/>
                  <a:pt x="726722" y="2207218"/>
                </a:cubicBezTo>
                <a:cubicBezTo>
                  <a:pt x="726722" y="2099988"/>
                  <a:pt x="675840" y="2010611"/>
                  <a:pt x="608324" y="1990666"/>
                </a:cubicBezTo>
                <a:cubicBezTo>
                  <a:pt x="675840" y="1970721"/>
                  <a:pt x="726722" y="1881345"/>
                  <a:pt x="726722" y="1774115"/>
                </a:cubicBezTo>
                <a:cubicBezTo>
                  <a:pt x="726722" y="1666885"/>
                  <a:pt x="675840" y="1577508"/>
                  <a:pt x="608323" y="1557563"/>
                </a:cubicBezTo>
                <a:cubicBezTo>
                  <a:pt x="675840" y="1537618"/>
                  <a:pt x="726722" y="1448242"/>
                  <a:pt x="726722" y="1341012"/>
                </a:cubicBezTo>
                <a:cubicBezTo>
                  <a:pt x="726722" y="1233782"/>
                  <a:pt x="675840" y="1144405"/>
                  <a:pt x="608324" y="1124460"/>
                </a:cubicBezTo>
                <a:cubicBezTo>
                  <a:pt x="675840" y="1104515"/>
                  <a:pt x="726722" y="1015139"/>
                  <a:pt x="726722" y="907909"/>
                </a:cubicBezTo>
                <a:cubicBezTo>
                  <a:pt x="726722" y="800679"/>
                  <a:pt x="675840" y="711302"/>
                  <a:pt x="608324" y="691357"/>
                </a:cubicBezTo>
                <a:cubicBezTo>
                  <a:pt x="675840" y="671412"/>
                  <a:pt x="726722" y="582035"/>
                  <a:pt x="726722" y="474806"/>
                </a:cubicBezTo>
                <a:cubicBezTo>
                  <a:pt x="726722" y="352801"/>
                  <a:pt x="660851" y="253908"/>
                  <a:pt x="579614" y="253908"/>
                </a:cubicBezTo>
                <a:lnTo>
                  <a:pt x="307995" y="253908"/>
                </a:lnTo>
                <a:cubicBezTo>
                  <a:pt x="396188" y="101469"/>
                  <a:pt x="561367" y="0"/>
                  <a:pt x="75024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40" name="그룹 15">
            <a:extLst>
              <a:ext uri="{FF2B5EF4-FFF2-40B4-BE49-F238E27FC236}">
                <a16:creationId xmlns:a16="http://schemas.microsoft.com/office/drawing/2014/main" xmlns="" id="{350873A6-7C22-46AF-82BF-67F7D3AB9747}"/>
              </a:ext>
            </a:extLst>
          </p:cNvPr>
          <p:cNvGrpSpPr/>
          <p:nvPr/>
        </p:nvGrpSpPr>
        <p:grpSpPr>
          <a:xfrm>
            <a:off x="1327987" y="6899785"/>
            <a:ext cx="3007913" cy="2978523"/>
            <a:chOff x="909220" y="4263653"/>
            <a:chExt cx="2037824" cy="1777201"/>
          </a:xfrm>
        </p:grpSpPr>
        <p:sp>
          <p:nvSpPr>
            <p:cNvPr id="41" name="Rounded Rectangle 14">
              <a:extLst>
                <a:ext uri="{FF2B5EF4-FFF2-40B4-BE49-F238E27FC236}">
                  <a16:creationId xmlns:a16="http://schemas.microsoft.com/office/drawing/2014/main" xmlns="" id="{8F2EDF12-1C3B-41B3-B7D1-A7FEC1FCB6AA}"/>
                </a:ext>
              </a:extLst>
            </p:cNvPr>
            <p:cNvSpPr/>
            <p:nvPr/>
          </p:nvSpPr>
          <p:spPr>
            <a:xfrm>
              <a:off x="909220" y="532432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42" name="자유형: 도형 102">
              <a:extLst>
                <a:ext uri="{FF2B5EF4-FFF2-40B4-BE49-F238E27FC236}">
                  <a16:creationId xmlns:a16="http://schemas.microsoft.com/office/drawing/2014/main" xmlns="" id="{06A78B16-405F-46E0-9CEC-D4664D37C890}"/>
                </a:ext>
              </a:extLst>
            </p:cNvPr>
            <p:cNvSpPr/>
            <p:nvPr/>
          </p:nvSpPr>
          <p:spPr>
            <a:xfrm rot="13500000">
              <a:off x="1062473" y="4156284"/>
              <a:ext cx="1777201" cy="1991940"/>
            </a:xfrm>
            <a:custGeom>
              <a:avLst/>
              <a:gdLst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604516 w 1777201"/>
                <a:gd name="connsiteY4" fmla="*/ 1033916 h 1991940"/>
                <a:gd name="connsiteX5" fmla="*/ 1371509 w 1777201"/>
                <a:gd name="connsiteY5" fmla="*/ 266923 h 1991940"/>
                <a:gd name="connsiteX6" fmla="*/ 1371509 w 1777201"/>
                <a:gd name="connsiteY6" fmla="*/ 0 h 1991940"/>
                <a:gd name="connsiteX7" fmla="*/ 1721920 w 1777201"/>
                <a:gd name="connsiteY7" fmla="*/ 350412 h 1991940"/>
                <a:gd name="connsiteX8" fmla="*/ 1721920 w 1777201"/>
                <a:gd name="connsiteY8" fmla="*/ 617335 h 1991940"/>
                <a:gd name="connsiteX9" fmla="*/ 1080662 w 1777201"/>
                <a:gd name="connsiteY9" fmla="*/ 1258594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1371509 w 1777201"/>
                <a:gd name="connsiteY4" fmla="*/ 266923 h 1991940"/>
                <a:gd name="connsiteX5" fmla="*/ 1371509 w 1777201"/>
                <a:gd name="connsiteY5" fmla="*/ 0 h 1991940"/>
                <a:gd name="connsiteX6" fmla="*/ 1721920 w 1777201"/>
                <a:gd name="connsiteY6" fmla="*/ 350412 h 1991940"/>
                <a:gd name="connsiteX7" fmla="*/ 1721920 w 1777201"/>
                <a:gd name="connsiteY7" fmla="*/ 617335 h 1991940"/>
                <a:gd name="connsiteX8" fmla="*/ 1080662 w 1777201"/>
                <a:gd name="connsiteY8" fmla="*/ 1258594 h 1991940"/>
                <a:gd name="connsiteX9" fmla="*/ 1081376 w 1777201"/>
                <a:gd name="connsiteY9" fmla="*/ 1259309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8" fmla="*/ 1081376 w 1777201"/>
                <a:gd name="connsiteY8" fmla="*/ 1259309 h 1991940"/>
                <a:gd name="connsiteX0" fmla="*/ 1080662 w 1777201"/>
                <a:gd name="connsiteY0" fmla="*/ 1258594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0" fmla="*/ 1721920 w 1777201"/>
                <a:gd name="connsiteY0" fmla="*/ 617335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201" h="1991940">
                  <a:moveTo>
                    <a:pt x="1721920" y="617335"/>
                  </a:moveTo>
                  <a:lnTo>
                    <a:pt x="348745" y="1991940"/>
                  </a:lnTo>
                  <a:lnTo>
                    <a:pt x="0" y="1643195"/>
                  </a:lnTo>
                  <a:lnTo>
                    <a:pt x="1371509" y="266923"/>
                  </a:lnTo>
                  <a:cubicBezTo>
                    <a:pt x="1445218" y="193214"/>
                    <a:pt x="1445217" y="73709"/>
                    <a:pt x="1371509" y="0"/>
                  </a:cubicBezTo>
                  <a:lnTo>
                    <a:pt x="1721920" y="350412"/>
                  </a:lnTo>
                  <a:cubicBezTo>
                    <a:pt x="1795629" y="424121"/>
                    <a:pt x="1795628" y="543626"/>
                    <a:pt x="1721920" y="617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44" name="Trapezoid 10">
            <a:extLst>
              <a:ext uri="{FF2B5EF4-FFF2-40B4-BE49-F238E27FC236}">
                <a16:creationId xmlns:a16="http://schemas.microsoft.com/office/drawing/2014/main" xmlns="" id="{FBC5966D-0EA0-4236-9B91-E3BE4D9F4A17}"/>
              </a:ext>
            </a:extLst>
          </p:cNvPr>
          <p:cNvSpPr/>
          <p:nvPr/>
        </p:nvSpPr>
        <p:spPr>
          <a:xfrm>
            <a:off x="4948234" y="7831363"/>
            <a:ext cx="568617" cy="567953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xmlns="" id="{3A86897A-1D1F-4A52-9733-A3A59E2C1378}"/>
              </a:ext>
            </a:extLst>
          </p:cNvPr>
          <p:cNvSpPr/>
          <p:nvPr/>
        </p:nvSpPr>
        <p:spPr>
          <a:xfrm>
            <a:off x="5931220" y="2038051"/>
            <a:ext cx="11499977" cy="710091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381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 3" panose="05040102010807070707" pitchFamily="18" charset="2"/>
              <a:buChar char=""/>
              <a:tabLst>
                <a:tab pos="180340" algn="l"/>
              </a:tabLst>
            </a:pP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endParaRPr lang="en-US" sz="4000" dirty="0">
              <a:solidFill>
                <a:schemeClr val="tx1"/>
              </a:solidFill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F8BAB3A6-B23F-44EB-9492-9D6C64DB9463}"/>
              </a:ext>
            </a:extLst>
          </p:cNvPr>
          <p:cNvSpPr/>
          <p:nvPr/>
        </p:nvSpPr>
        <p:spPr>
          <a:xfrm>
            <a:off x="5830420" y="3272800"/>
            <a:ext cx="11652377" cy="19566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o‘qitiladigan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yuklamasining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taqsimoti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hujjat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28178EEF-16B1-41F7-AA73-E764DD687EAD}"/>
              </a:ext>
            </a:extLst>
          </p:cNvPr>
          <p:cNvSpPr/>
          <p:nvPr/>
        </p:nvSpPr>
        <p:spPr>
          <a:xfrm>
            <a:off x="5956174" y="5705476"/>
            <a:ext cx="11652376" cy="12834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jadvalini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75747844-4FC3-49D0-9AF7-3450A2D30043}"/>
              </a:ext>
            </a:extLst>
          </p:cNvPr>
          <p:cNvSpPr/>
          <p:nvPr/>
        </p:nvSpPr>
        <p:spPr>
          <a:xfrm>
            <a:off x="5956174" y="7740702"/>
            <a:ext cx="11652376" cy="22319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mazmunini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o‘quvchiga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etkazish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ajratilgan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(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)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belgilaydi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Graphic 2">
            <a:extLst>
              <a:ext uri="{FF2B5EF4-FFF2-40B4-BE49-F238E27FC236}">
                <a16:creationId xmlns:a16="http://schemas.microsoft.com/office/drawing/2014/main" xmlns="" id="{47842CF6-EA7B-9230-8239-49844E5F0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86EC3D88-A2E3-7092-ACBC-065BAB235D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83556FEB-8438-DB82-0A00-1C0041E344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02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7607" y="1224723"/>
            <a:ext cx="17082521" cy="1140689"/>
          </a:xfrm>
        </p:spPr>
        <p:txBody>
          <a:bodyPr>
            <a:normAutofit/>
          </a:bodyPr>
          <a:lstStyle/>
          <a:p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O‘quv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rejasi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tuzishda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quyidagi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omillarga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asoslanadi</a:t>
            </a:r>
            <a:endParaRPr lang="en-US" sz="4400" dirty="0">
              <a:latin typeface="Arial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85CCFA65-FCE2-40A8-8EEB-F44D5C5D917B}"/>
              </a:ext>
            </a:extLst>
          </p:cNvPr>
          <p:cNvGrpSpPr/>
          <p:nvPr/>
        </p:nvGrpSpPr>
        <p:grpSpPr>
          <a:xfrm>
            <a:off x="5237173" y="3299587"/>
            <a:ext cx="7517064" cy="5703643"/>
            <a:chOff x="2024962" y="2060848"/>
            <a:chExt cx="5092718" cy="3864148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77085EB7-C5F1-4CCE-A27A-1ED3A90045AC}"/>
                </a:ext>
              </a:extLst>
            </p:cNvPr>
            <p:cNvCxnSpPr>
              <a:stCxn id="18" idx="0"/>
              <a:endCxn id="10" idx="2"/>
            </p:cNvCxnSpPr>
            <p:nvPr/>
          </p:nvCxnSpPr>
          <p:spPr>
            <a:xfrm flipV="1">
              <a:off x="2457010" y="2492896"/>
              <a:ext cx="1682264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C96838BD-1AEF-4507-B11E-E30E03735536}"/>
                </a:ext>
              </a:extLst>
            </p:cNvPr>
            <p:cNvCxnSpPr>
              <a:stCxn id="22" idx="0"/>
              <a:endCxn id="10" idx="6"/>
            </p:cNvCxnSpPr>
            <p:nvPr/>
          </p:nvCxnSpPr>
          <p:spPr>
            <a:xfrm flipH="1" flipV="1">
              <a:off x="5003370" y="2492896"/>
              <a:ext cx="1682262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xmlns="" id="{335CCBB9-058C-4421-8DB3-26BF2B9B3E40}"/>
                </a:ext>
              </a:extLst>
            </p:cNvPr>
            <p:cNvCxnSpPr>
              <a:stCxn id="21" idx="0"/>
              <a:endCxn id="10" idx="5"/>
            </p:cNvCxnSpPr>
            <p:nvPr/>
          </p:nvCxnSpPr>
          <p:spPr>
            <a:xfrm flipH="1" flipV="1">
              <a:off x="487682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0BDC6CE-1731-4D09-BFF5-BF33068AAD18}"/>
                </a:ext>
              </a:extLst>
            </p:cNvPr>
            <p:cNvCxnSpPr>
              <a:stCxn id="19" idx="0"/>
              <a:endCxn id="10" idx="3"/>
            </p:cNvCxnSpPr>
            <p:nvPr/>
          </p:nvCxnSpPr>
          <p:spPr>
            <a:xfrm flipV="1">
              <a:off x="351416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33E0F21B-5729-49DB-AE3C-1235CD70241B}"/>
                </a:ext>
              </a:extLst>
            </p:cNvPr>
            <p:cNvCxnSpPr>
              <a:stCxn id="20" idx="0"/>
              <a:endCxn id="10" idx="4"/>
            </p:cNvCxnSpPr>
            <p:nvPr/>
          </p:nvCxnSpPr>
          <p:spPr>
            <a:xfrm flipV="1">
              <a:off x="4571322" y="2924944"/>
              <a:ext cx="0" cy="635930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xmlns="" id="{9D31A7EA-37A8-48E6-86A0-F129F85C0477}"/>
                </a:ext>
              </a:extLst>
            </p:cNvPr>
            <p:cNvGrpSpPr/>
            <p:nvPr/>
          </p:nvGrpSpPr>
          <p:grpSpPr>
            <a:xfrm>
              <a:off x="2024962" y="3560874"/>
              <a:ext cx="5092718" cy="864096"/>
              <a:chOff x="2143578" y="3560515"/>
              <a:chExt cx="5092718" cy="864096"/>
            </a:xfrm>
            <a:solidFill>
              <a:schemeClr val="bg1">
                <a:lumMod val="85000"/>
              </a:schemeClr>
            </a:solidFill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xmlns="" id="{B1E241B6-9FAC-41BD-8BAB-C52048E8C416}"/>
                  </a:ext>
                </a:extLst>
              </p:cNvPr>
              <p:cNvSpPr/>
              <p:nvPr/>
            </p:nvSpPr>
            <p:spPr>
              <a:xfrm>
                <a:off x="2143578" y="3560515"/>
                <a:ext cx="864096" cy="864096"/>
              </a:xfrm>
              <a:prstGeom prst="ellipse">
                <a:avLst/>
              </a:prstGeom>
              <a:solidFill>
                <a:srgbClr val="FFFF00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xmlns="" id="{C488A2AB-86E7-41AD-AD5E-A191157DF6DA}"/>
                  </a:ext>
                </a:extLst>
              </p:cNvPr>
              <p:cNvSpPr/>
              <p:nvPr/>
            </p:nvSpPr>
            <p:spPr>
              <a:xfrm>
                <a:off x="3200734" y="3560515"/>
                <a:ext cx="864096" cy="864096"/>
              </a:xfrm>
              <a:prstGeom prst="ellipse">
                <a:avLst/>
              </a:prstGeom>
              <a:solidFill>
                <a:schemeClr val="accent3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xmlns="" id="{C571C3E0-64E1-42DB-AFA0-F5D141A428F7}"/>
                  </a:ext>
                </a:extLst>
              </p:cNvPr>
              <p:cNvSpPr/>
              <p:nvPr/>
            </p:nvSpPr>
            <p:spPr>
              <a:xfrm>
                <a:off x="4257890" y="3560515"/>
                <a:ext cx="864096" cy="864096"/>
              </a:xfrm>
              <a:prstGeom prst="ellipse">
                <a:avLst/>
              </a:prstGeom>
              <a:solidFill>
                <a:srgbClr val="FF8B8B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xmlns="" id="{D5CDFE11-26E9-4381-AED0-FAC94C7B5F46}"/>
                  </a:ext>
                </a:extLst>
              </p:cNvPr>
              <p:cNvSpPr/>
              <p:nvPr/>
            </p:nvSpPr>
            <p:spPr>
              <a:xfrm>
                <a:off x="5315046" y="3560515"/>
                <a:ext cx="864096" cy="86409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635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xmlns="" id="{EEA717F7-5EF9-4E21-831B-7069488B9415}"/>
                  </a:ext>
                </a:extLst>
              </p:cNvPr>
              <p:cNvSpPr/>
              <p:nvPr/>
            </p:nvSpPr>
            <p:spPr>
              <a:xfrm>
                <a:off x="6372200" y="3560515"/>
                <a:ext cx="864096" cy="86409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6BB0BEF5-7C90-4108-B811-87A593B21C2A}"/>
                </a:ext>
              </a:extLst>
            </p:cNvPr>
            <p:cNvSpPr/>
            <p:nvPr/>
          </p:nvSpPr>
          <p:spPr>
            <a:xfrm>
              <a:off x="4139274" y="2060848"/>
              <a:ext cx="864096" cy="864096"/>
            </a:xfrm>
            <a:prstGeom prst="ellipse">
              <a:avLst/>
            </a:prstGeom>
            <a:solidFill>
              <a:srgbClr val="81FF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0AD9531F-23E9-43F6-A911-2577EF3611A2}"/>
                </a:ext>
              </a:extLst>
            </p:cNvPr>
            <p:cNvGrpSpPr/>
            <p:nvPr/>
          </p:nvGrpSpPr>
          <p:grpSpPr>
            <a:xfrm flipV="1">
              <a:off x="2457010" y="4424970"/>
              <a:ext cx="4228622" cy="1500026"/>
              <a:chOff x="2609410" y="2213248"/>
              <a:chExt cx="4228622" cy="1500026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xmlns="" id="{64DA163C-5822-47BE-AD2E-E3A4C23F3CDC}"/>
                  </a:ext>
                </a:extLst>
              </p:cNvPr>
              <p:cNvCxnSpPr>
                <a:endCxn id="17" idx="2"/>
              </p:cNvCxnSpPr>
              <p:nvPr/>
            </p:nvCxnSpPr>
            <p:spPr>
              <a:xfrm flipV="1">
                <a:off x="2609410" y="2645296"/>
                <a:ext cx="1682264" cy="1067978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xmlns="" id="{507E34DD-8604-4194-B015-B551A0D9C227}"/>
                  </a:ext>
                </a:extLst>
              </p:cNvPr>
              <p:cNvCxnSpPr>
                <a:endCxn id="17" idx="5"/>
              </p:cNvCxnSpPr>
              <p:nvPr/>
            </p:nvCxnSpPr>
            <p:spPr>
              <a:xfrm flipH="1" flipV="1">
                <a:off x="502922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xmlns="" id="{6383B751-2A86-4533-8C50-B8CB2999156F}"/>
                  </a:ext>
                </a:extLst>
              </p:cNvPr>
              <p:cNvCxnSpPr>
                <a:endCxn id="17" idx="3"/>
              </p:cNvCxnSpPr>
              <p:nvPr/>
            </p:nvCxnSpPr>
            <p:spPr>
              <a:xfrm flipV="1">
                <a:off x="366656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xmlns="" id="{60F57908-BEB1-46A0-85FF-B8FC71ED700C}"/>
                  </a:ext>
                </a:extLst>
              </p:cNvPr>
              <p:cNvCxnSpPr>
                <a:endCxn id="17" idx="4"/>
              </p:cNvCxnSpPr>
              <p:nvPr/>
            </p:nvCxnSpPr>
            <p:spPr>
              <a:xfrm flipV="1">
                <a:off x="4723722" y="3077344"/>
                <a:ext cx="0" cy="635930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63">
                <a:extLst>
                  <a:ext uri="{FF2B5EF4-FFF2-40B4-BE49-F238E27FC236}">
                    <a16:creationId xmlns:a16="http://schemas.microsoft.com/office/drawing/2014/main" xmlns="" id="{1B89B356-B57A-4A95-8624-92C4FD09CA53}"/>
                  </a:ext>
                </a:extLst>
              </p:cNvPr>
              <p:cNvCxnSpPr>
                <a:cxnSpLocks/>
                <a:stCxn id="22" idx="4"/>
              </p:cNvCxnSpPr>
              <p:nvPr/>
            </p:nvCxnSpPr>
            <p:spPr>
              <a:xfrm flipH="1" flipV="1">
                <a:off x="5137900" y="2645297"/>
                <a:ext cx="1700132" cy="1067977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xmlns="" id="{A1962CB8-F932-4185-8ECC-200082E9CBB0}"/>
                  </a:ext>
                </a:extLst>
              </p:cNvPr>
              <p:cNvSpPr/>
              <p:nvPr/>
            </p:nvSpPr>
            <p:spPr>
              <a:xfrm>
                <a:off x="4291674" y="2213248"/>
                <a:ext cx="864096" cy="864096"/>
              </a:xfrm>
              <a:prstGeom prst="ellipse">
                <a:avLst/>
              </a:prstGeom>
              <a:solidFill>
                <a:schemeClr val="accent2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716F4D60-2EB9-406A-8B21-3FEE3EAE3B6B}"/>
              </a:ext>
            </a:extLst>
          </p:cNvPr>
          <p:cNvGrpSpPr/>
          <p:nvPr/>
        </p:nvGrpSpPr>
        <p:grpSpPr>
          <a:xfrm>
            <a:off x="309662" y="6538978"/>
            <a:ext cx="6312729" cy="3626034"/>
            <a:chOff x="140623" y="2708920"/>
            <a:chExt cx="2834888" cy="2456593"/>
          </a:xfrm>
        </p:grpSpPr>
        <p:sp>
          <p:nvSpPr>
            <p:cNvPr id="24" name="Rounded Rectangle 69">
              <a:extLst>
                <a:ext uri="{FF2B5EF4-FFF2-40B4-BE49-F238E27FC236}">
                  <a16:creationId xmlns:a16="http://schemas.microsoft.com/office/drawing/2014/main" xmlns="" id="{170EAF9E-10A3-40AF-B65A-AF85340E4DB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7BF98432-9D03-4198-A9C8-4FD10A7551BC}"/>
                </a:ext>
              </a:extLst>
            </p:cNvPr>
            <p:cNvSpPr txBox="1"/>
            <p:nvPr/>
          </p:nvSpPr>
          <p:spPr>
            <a:xfrm>
              <a:off x="140623" y="3088705"/>
              <a:ext cx="2834888" cy="20768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qoidalariga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(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ya’ni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: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boshlang‘ich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–1-4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ru-RU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5-9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ta`lim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10-11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bog‘liqligi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).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7097B3E6-A6FB-4CD8-9780-071D5F60E280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2C1A29DA-C645-476A-B6A8-856D7E78540A}"/>
              </a:ext>
            </a:extLst>
          </p:cNvPr>
          <p:cNvGrpSpPr/>
          <p:nvPr/>
        </p:nvGrpSpPr>
        <p:grpSpPr>
          <a:xfrm>
            <a:off x="837607" y="2168005"/>
            <a:ext cx="5085333" cy="3824264"/>
            <a:chOff x="539552" y="2708920"/>
            <a:chExt cx="1872208" cy="2590891"/>
          </a:xfrm>
        </p:grpSpPr>
        <p:sp>
          <p:nvSpPr>
            <p:cNvPr id="28" name="Rounded Rectangle 73">
              <a:extLst>
                <a:ext uri="{FF2B5EF4-FFF2-40B4-BE49-F238E27FC236}">
                  <a16:creationId xmlns:a16="http://schemas.microsoft.com/office/drawing/2014/main" xmlns="" id="{B0A6B9E0-8B6A-4D2A-9078-0D08E3B48E1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8827F7A9-B3A7-4916-B150-0DEF88F82ACF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105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vazifalariga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-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qo‘llay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olishga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o‘rgatish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BF2ED4C6-15E8-4AA8-9CC9-F6200F32A0A5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D2E50E4D-59C8-4443-8C6C-F3E90BFE0404}"/>
              </a:ext>
            </a:extLst>
          </p:cNvPr>
          <p:cNvGrpSpPr/>
          <p:nvPr/>
        </p:nvGrpSpPr>
        <p:grpSpPr>
          <a:xfrm>
            <a:off x="12401477" y="6789127"/>
            <a:ext cx="4561225" cy="3393377"/>
            <a:chOff x="539552" y="2708920"/>
            <a:chExt cx="1872208" cy="2298972"/>
          </a:xfrm>
        </p:grpSpPr>
        <p:sp>
          <p:nvSpPr>
            <p:cNvPr id="32" name="Rounded Rectangle 77">
              <a:extLst>
                <a:ext uri="{FF2B5EF4-FFF2-40B4-BE49-F238E27FC236}">
                  <a16:creationId xmlns:a16="http://schemas.microsoft.com/office/drawing/2014/main" xmlns="" id="{6C57A7A8-8F7C-4AF6-A6FE-DE98E01265BD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F28C96F7-6BDC-47F1-897C-D98F456D8B0D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181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kiritilgan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o‘qitilishi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ajratilgan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soati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bollarning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saviyasiga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qarab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FZShuTi" pitchFamily="2" charset="-122"/>
                  <a:cs typeface="Arial" pitchFamily="34" charset="0"/>
                </a:rPr>
                <a:t>.  </a:t>
              </a:r>
            </a:p>
          </p:txBody>
        </p:sp>
      </p:grpSp>
      <p:sp>
        <p:nvSpPr>
          <p:cNvPr id="35" name="Rounded Rectangle 27">
            <a:extLst>
              <a:ext uri="{FF2B5EF4-FFF2-40B4-BE49-F238E27FC236}">
                <a16:creationId xmlns:a16="http://schemas.microsoft.com/office/drawing/2014/main" xmlns="" id="{DE3F1A29-D252-49F1-ACBC-2913FCB95AC9}"/>
              </a:ext>
            </a:extLst>
          </p:cNvPr>
          <p:cNvSpPr/>
          <p:nvPr/>
        </p:nvSpPr>
        <p:spPr>
          <a:xfrm>
            <a:off x="8765109" y="8169139"/>
            <a:ext cx="511295" cy="392744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6" name="Rounded Rectangle 7">
            <a:extLst>
              <a:ext uri="{FF2B5EF4-FFF2-40B4-BE49-F238E27FC236}">
                <a16:creationId xmlns:a16="http://schemas.microsoft.com/office/drawing/2014/main" xmlns="" id="{AF8A9856-28FB-40A3-8F7A-19719E65066A}"/>
              </a:ext>
            </a:extLst>
          </p:cNvPr>
          <p:cNvSpPr/>
          <p:nvPr/>
        </p:nvSpPr>
        <p:spPr>
          <a:xfrm>
            <a:off x="8760843" y="3692891"/>
            <a:ext cx="519826" cy="44860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7" name="Rectangle 16">
            <a:extLst>
              <a:ext uri="{FF2B5EF4-FFF2-40B4-BE49-F238E27FC236}">
                <a16:creationId xmlns:a16="http://schemas.microsoft.com/office/drawing/2014/main" xmlns="" id="{81B5E53B-3F44-40ED-A199-C695B416C6BD}"/>
              </a:ext>
            </a:extLst>
          </p:cNvPr>
          <p:cNvSpPr/>
          <p:nvPr/>
        </p:nvSpPr>
        <p:spPr>
          <a:xfrm rot="2700000">
            <a:off x="7239044" y="5799563"/>
            <a:ext cx="392509" cy="70369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8" name="Rectangle 9">
            <a:extLst>
              <a:ext uri="{FF2B5EF4-FFF2-40B4-BE49-F238E27FC236}">
                <a16:creationId xmlns:a16="http://schemas.microsoft.com/office/drawing/2014/main" xmlns="" id="{4E30966C-ACE2-4A12-9B53-CC2D60C07A3E}"/>
              </a:ext>
            </a:extLst>
          </p:cNvPr>
          <p:cNvSpPr/>
          <p:nvPr/>
        </p:nvSpPr>
        <p:spPr>
          <a:xfrm>
            <a:off x="5631743" y="5947224"/>
            <a:ext cx="486301" cy="455222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9" name="Rectangle 36">
            <a:extLst>
              <a:ext uri="{FF2B5EF4-FFF2-40B4-BE49-F238E27FC236}">
                <a16:creationId xmlns:a16="http://schemas.microsoft.com/office/drawing/2014/main" xmlns="" id="{CA1C5BFC-C6F0-41BA-A433-2013916F55BD}"/>
              </a:ext>
            </a:extLst>
          </p:cNvPr>
          <p:cNvSpPr/>
          <p:nvPr/>
        </p:nvSpPr>
        <p:spPr>
          <a:xfrm>
            <a:off x="8708342" y="5905605"/>
            <a:ext cx="574726" cy="480425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0" name="Round Same Side Corner Rectangle 36">
            <a:extLst>
              <a:ext uri="{FF2B5EF4-FFF2-40B4-BE49-F238E27FC236}">
                <a16:creationId xmlns:a16="http://schemas.microsoft.com/office/drawing/2014/main" xmlns="" id="{E2E89878-A759-4168-9F9E-FDFC49A4B97C}"/>
              </a:ext>
            </a:extLst>
          </p:cNvPr>
          <p:cNvSpPr>
            <a:spLocks noChangeAspect="1"/>
          </p:cNvSpPr>
          <p:nvPr/>
        </p:nvSpPr>
        <p:spPr>
          <a:xfrm>
            <a:off x="11849402" y="5920346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1" name="Oval 21">
            <a:extLst>
              <a:ext uri="{FF2B5EF4-FFF2-40B4-BE49-F238E27FC236}">
                <a16:creationId xmlns:a16="http://schemas.microsoft.com/office/drawing/2014/main" xmlns="" id="{1F610C10-199F-44CE-A96E-7652C6706783}"/>
              </a:ext>
            </a:extLst>
          </p:cNvPr>
          <p:cNvSpPr>
            <a:spLocks noChangeAspect="1"/>
          </p:cNvSpPr>
          <p:nvPr/>
        </p:nvSpPr>
        <p:spPr>
          <a:xfrm>
            <a:off x="10294675" y="5870319"/>
            <a:ext cx="563708" cy="568415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42" name="Group 30">
            <a:extLst>
              <a:ext uri="{FF2B5EF4-FFF2-40B4-BE49-F238E27FC236}">
                <a16:creationId xmlns:a16="http://schemas.microsoft.com/office/drawing/2014/main" xmlns="" id="{B0E64224-4A48-B534-CB94-973968A18384}"/>
              </a:ext>
            </a:extLst>
          </p:cNvPr>
          <p:cNvGrpSpPr/>
          <p:nvPr/>
        </p:nvGrpSpPr>
        <p:grpSpPr>
          <a:xfrm>
            <a:off x="12303301" y="2001368"/>
            <a:ext cx="4659401" cy="2531604"/>
            <a:chOff x="466525" y="2708920"/>
            <a:chExt cx="1945236" cy="1715131"/>
          </a:xfrm>
        </p:grpSpPr>
        <p:sp>
          <p:nvSpPr>
            <p:cNvPr id="43" name="Rounded Rectangle 77">
              <a:extLst>
                <a:ext uri="{FF2B5EF4-FFF2-40B4-BE49-F238E27FC236}">
                  <a16:creationId xmlns:a16="http://schemas.microsoft.com/office/drawing/2014/main" xmlns="" id="{C7C253A1-A99A-509B-0591-D545EF7C7E1C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908F0ED0-66E2-389F-C90A-63EFB066A938}"/>
                </a:ext>
              </a:extLst>
            </p:cNvPr>
            <p:cNvSpPr txBox="1"/>
            <p:nvPr/>
          </p:nvSpPr>
          <p:spPr>
            <a:xfrm>
              <a:off x="466525" y="3193813"/>
              <a:ext cx="194523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butun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tugal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46" name="Graphic 2">
            <a:extLst>
              <a:ext uri="{FF2B5EF4-FFF2-40B4-BE49-F238E27FC236}">
                <a16:creationId xmlns:a16="http://schemas.microsoft.com/office/drawing/2014/main" xmlns="" id="{D0DDBA6E-E038-DDA1-53E6-83157DB4A9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237107" y="-105768"/>
            <a:ext cx="17995899" cy="144780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944D41D3-786B-035E-772F-406496A352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4BB7D0F0-5CE7-886B-751B-BC3DE27D36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51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25A39B-4E7C-623D-4BDB-69954E20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150" y="828675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Maktabgacha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vazirining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2024-yil 26-martdagi “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rejani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tasdiqlash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toʻgʻrisida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94-sonli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buyrug‘iga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ko‘ra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tasdiqlandi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1">
            <a:extLst>
              <a:ext uri="{FF2B5EF4-FFF2-40B4-BE49-F238E27FC236}">
                <a16:creationId xmlns:a16="http://schemas.microsoft.com/office/drawing/2014/main" xmlns="" id="{E93282B7-01C9-8781-8741-6DA4BD3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505075"/>
            <a:ext cx="8153400" cy="815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57AE2297-3613-BB2C-1D8A-2C5D4B381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148828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5DCC7E9-DDC4-F9C2-3E6E-D8E87F7EA5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159DE34-DF0E-25A4-436F-50DB7D6E1B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27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0CBFE3-B775-BF02-91C1-0044EDE36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362075"/>
            <a:ext cx="15521464" cy="1655802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oʻzbek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tilida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boʻlgan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TUSHUNTIRISH XATI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5B3B9E3A-A2DD-54EE-5FB2-6EF516A30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328595"/>
              </p:ext>
            </p:extLst>
          </p:nvPr>
        </p:nvGraphicFramePr>
        <p:xfrm>
          <a:off x="1377950" y="1973996"/>
          <a:ext cx="15521464" cy="807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00B91457-8858-046F-7917-8B4E585AC0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AD59130-BE01-113B-90F5-34548971926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BA9BA0A-C7BA-3F83-05FF-8FA90AA43F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6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387350" y="1666875"/>
            <a:ext cx="16687800" cy="8147338"/>
            <a:chOff x="1616494" y="844050"/>
            <a:chExt cx="5911013" cy="4130202"/>
          </a:xfrm>
        </p:grpSpPr>
        <p:sp>
          <p:nvSpPr>
            <p:cNvPr id="233" name="Google Shape;233;p14"/>
            <p:cNvSpPr/>
            <p:nvPr/>
          </p:nvSpPr>
          <p:spPr>
            <a:xfrm>
              <a:off x="1616494" y="844050"/>
              <a:ext cx="5911013" cy="1279118"/>
            </a:xfrm>
            <a:custGeom>
              <a:avLst/>
              <a:gdLst/>
              <a:ahLst/>
              <a:cxnLst/>
              <a:rect l="l" t="t" r="r" b="b"/>
              <a:pathLst>
                <a:path w="180008" h="38953" extrusionOk="0">
                  <a:moveTo>
                    <a:pt x="38953" y="0"/>
                  </a:moveTo>
                  <a:cubicBezTo>
                    <a:pt x="38383" y="0"/>
                    <a:pt x="37782" y="443"/>
                    <a:pt x="37623" y="1014"/>
                  </a:cubicBezTo>
                  <a:lnTo>
                    <a:pt x="36800" y="4117"/>
                  </a:lnTo>
                  <a:cubicBezTo>
                    <a:pt x="36641" y="4687"/>
                    <a:pt x="36040" y="5194"/>
                    <a:pt x="35438" y="5194"/>
                  </a:cubicBezTo>
                  <a:lnTo>
                    <a:pt x="1109" y="5194"/>
                  </a:lnTo>
                  <a:cubicBezTo>
                    <a:pt x="539" y="5194"/>
                    <a:pt x="0" y="5606"/>
                    <a:pt x="0" y="6207"/>
                  </a:cubicBezTo>
                  <a:lnTo>
                    <a:pt x="0" y="37844"/>
                  </a:lnTo>
                  <a:cubicBezTo>
                    <a:pt x="0" y="38446"/>
                    <a:pt x="539" y="38953"/>
                    <a:pt x="1109" y="38953"/>
                  </a:cubicBezTo>
                  <a:lnTo>
                    <a:pt x="178962" y="38953"/>
                  </a:lnTo>
                  <a:cubicBezTo>
                    <a:pt x="179564" y="38953"/>
                    <a:pt x="180007" y="38446"/>
                    <a:pt x="180007" y="37844"/>
                  </a:cubicBezTo>
                  <a:lnTo>
                    <a:pt x="180007" y="6207"/>
                  </a:lnTo>
                  <a:cubicBezTo>
                    <a:pt x="180007" y="5606"/>
                    <a:pt x="179564" y="5194"/>
                    <a:pt x="178962" y="5194"/>
                  </a:cubicBezTo>
                  <a:lnTo>
                    <a:pt x="68247" y="5194"/>
                  </a:lnTo>
                  <a:cubicBezTo>
                    <a:pt x="67677" y="5194"/>
                    <a:pt x="67075" y="4687"/>
                    <a:pt x="66917" y="4117"/>
                  </a:cubicBezTo>
                  <a:lnTo>
                    <a:pt x="66094" y="1014"/>
                  </a:lnTo>
                  <a:cubicBezTo>
                    <a:pt x="65935" y="475"/>
                    <a:pt x="65334" y="0"/>
                    <a:pt x="64732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2498354" y="1311017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2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2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1616494" y="1717487"/>
              <a:ext cx="5911013" cy="128016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23815" y="0"/>
                  </a:moveTo>
                  <a:cubicBezTo>
                    <a:pt x="23214" y="0"/>
                    <a:pt x="22612" y="475"/>
                    <a:pt x="22454" y="1045"/>
                  </a:cubicBezTo>
                  <a:lnTo>
                    <a:pt x="21630" y="4149"/>
                  </a:lnTo>
                  <a:cubicBezTo>
                    <a:pt x="21504" y="4719"/>
                    <a:pt x="20902" y="5226"/>
                    <a:pt x="20300" y="5226"/>
                  </a:cubicBezTo>
                  <a:lnTo>
                    <a:pt x="1109" y="5226"/>
                  </a:lnTo>
                  <a:cubicBezTo>
                    <a:pt x="539" y="5226"/>
                    <a:pt x="0" y="5637"/>
                    <a:pt x="0" y="6208"/>
                  </a:cubicBezTo>
                  <a:lnTo>
                    <a:pt x="0" y="37876"/>
                  </a:lnTo>
                  <a:cubicBezTo>
                    <a:pt x="0" y="38478"/>
                    <a:pt x="539" y="38985"/>
                    <a:pt x="1109" y="38985"/>
                  </a:cubicBezTo>
                  <a:lnTo>
                    <a:pt x="178962" y="38985"/>
                  </a:lnTo>
                  <a:cubicBezTo>
                    <a:pt x="179564" y="38985"/>
                    <a:pt x="180007" y="38478"/>
                    <a:pt x="180007" y="37876"/>
                  </a:cubicBezTo>
                  <a:lnTo>
                    <a:pt x="180007" y="6208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52001" y="5194"/>
                  </a:lnTo>
                  <a:lnTo>
                    <a:pt x="52001" y="5226"/>
                  </a:lnTo>
                  <a:cubicBezTo>
                    <a:pt x="51399" y="5226"/>
                    <a:pt x="50798" y="4719"/>
                    <a:pt x="50639" y="4149"/>
                  </a:cubicBezTo>
                  <a:lnTo>
                    <a:pt x="49816" y="1045"/>
                  </a:lnTo>
                  <a:cubicBezTo>
                    <a:pt x="49689" y="475"/>
                    <a:pt x="49056" y="0"/>
                    <a:pt x="484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2498354" y="2222006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1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1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1616494" y="2489530"/>
              <a:ext cx="5911013" cy="138401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31353" y="0"/>
                  </a:moveTo>
                  <a:cubicBezTo>
                    <a:pt x="30751" y="0"/>
                    <a:pt x="30149" y="475"/>
                    <a:pt x="29991" y="1045"/>
                  </a:cubicBezTo>
                  <a:lnTo>
                    <a:pt x="29168" y="4117"/>
                  </a:lnTo>
                  <a:cubicBezTo>
                    <a:pt x="29041" y="4687"/>
                    <a:pt x="28439" y="5130"/>
                    <a:pt x="27837" y="5130"/>
                  </a:cubicBezTo>
                  <a:lnTo>
                    <a:pt x="1109" y="5130"/>
                  </a:lnTo>
                  <a:cubicBezTo>
                    <a:pt x="539" y="5130"/>
                    <a:pt x="0" y="5637"/>
                    <a:pt x="0" y="6239"/>
                  </a:cubicBezTo>
                  <a:lnTo>
                    <a:pt x="0" y="37908"/>
                  </a:lnTo>
                  <a:cubicBezTo>
                    <a:pt x="0" y="38478"/>
                    <a:pt x="539" y="38984"/>
                    <a:pt x="1109" y="38984"/>
                  </a:cubicBezTo>
                  <a:lnTo>
                    <a:pt x="178962" y="38984"/>
                  </a:lnTo>
                  <a:cubicBezTo>
                    <a:pt x="179564" y="38984"/>
                    <a:pt x="180007" y="38478"/>
                    <a:pt x="180007" y="37908"/>
                  </a:cubicBezTo>
                  <a:lnTo>
                    <a:pt x="180007" y="6239"/>
                  </a:lnTo>
                  <a:cubicBezTo>
                    <a:pt x="180007" y="5637"/>
                    <a:pt x="179564" y="5130"/>
                    <a:pt x="178962" y="5130"/>
                  </a:cubicBezTo>
                  <a:lnTo>
                    <a:pt x="59538" y="5130"/>
                  </a:lnTo>
                  <a:cubicBezTo>
                    <a:pt x="58936" y="5130"/>
                    <a:pt x="58335" y="4687"/>
                    <a:pt x="58176" y="4117"/>
                  </a:cubicBezTo>
                  <a:lnTo>
                    <a:pt x="57353" y="1045"/>
                  </a:lnTo>
                  <a:cubicBezTo>
                    <a:pt x="57226" y="475"/>
                    <a:pt x="56593" y="0"/>
                    <a:pt x="5602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2498354" y="3127773"/>
              <a:ext cx="16681" cy="551210"/>
            </a:xfrm>
            <a:custGeom>
              <a:avLst/>
              <a:gdLst/>
              <a:ahLst/>
              <a:cxnLst/>
              <a:rect l="l" t="t" r="r" b="b"/>
              <a:pathLst>
                <a:path w="508" h="16786" extrusionOk="0">
                  <a:moveTo>
                    <a:pt x="254" y="1"/>
                  </a:moveTo>
                  <a:cubicBezTo>
                    <a:pt x="96" y="1"/>
                    <a:pt x="1" y="96"/>
                    <a:pt x="1" y="254"/>
                  </a:cubicBezTo>
                  <a:lnTo>
                    <a:pt x="1" y="16532"/>
                  </a:lnTo>
                  <a:cubicBezTo>
                    <a:pt x="1" y="16659"/>
                    <a:pt x="96" y="16785"/>
                    <a:pt x="254" y="16785"/>
                  </a:cubicBezTo>
                  <a:cubicBezTo>
                    <a:pt x="381" y="16785"/>
                    <a:pt x="507" y="16659"/>
                    <a:pt x="507" y="16532"/>
                  </a:cubicBezTo>
                  <a:lnTo>
                    <a:pt x="507" y="254"/>
                  </a:lnTo>
                  <a:cubicBezTo>
                    <a:pt x="507" y="96"/>
                    <a:pt x="381" y="1"/>
                    <a:pt x="25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1616494" y="3645425"/>
              <a:ext cx="5911013" cy="1328827"/>
            </a:xfrm>
            <a:custGeom>
              <a:avLst/>
              <a:gdLst/>
              <a:ahLst/>
              <a:cxnLst/>
              <a:rect l="l" t="t" r="r" b="b"/>
              <a:pathLst>
                <a:path w="180008" h="31131" extrusionOk="0">
                  <a:moveTo>
                    <a:pt x="19192" y="0"/>
                  </a:moveTo>
                  <a:cubicBezTo>
                    <a:pt x="18590" y="0"/>
                    <a:pt x="17988" y="444"/>
                    <a:pt x="17830" y="1014"/>
                  </a:cubicBezTo>
                  <a:lnTo>
                    <a:pt x="17007" y="4117"/>
                  </a:lnTo>
                  <a:cubicBezTo>
                    <a:pt x="16880" y="4687"/>
                    <a:pt x="16278" y="5194"/>
                    <a:pt x="15677" y="5194"/>
                  </a:cubicBezTo>
                  <a:lnTo>
                    <a:pt x="1109" y="5194"/>
                  </a:lnTo>
                  <a:cubicBezTo>
                    <a:pt x="539" y="5194"/>
                    <a:pt x="0" y="5637"/>
                    <a:pt x="0" y="6207"/>
                  </a:cubicBezTo>
                  <a:lnTo>
                    <a:pt x="0" y="30054"/>
                  </a:lnTo>
                  <a:cubicBezTo>
                    <a:pt x="0" y="30624"/>
                    <a:pt x="539" y="31131"/>
                    <a:pt x="1109" y="31131"/>
                  </a:cubicBezTo>
                  <a:lnTo>
                    <a:pt x="178962" y="31131"/>
                  </a:lnTo>
                  <a:cubicBezTo>
                    <a:pt x="179564" y="31131"/>
                    <a:pt x="180007" y="30624"/>
                    <a:pt x="180007" y="30054"/>
                  </a:cubicBezTo>
                  <a:lnTo>
                    <a:pt x="180007" y="6207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47377" y="5194"/>
                  </a:lnTo>
                  <a:cubicBezTo>
                    <a:pt x="46776" y="5194"/>
                    <a:pt x="46174" y="4687"/>
                    <a:pt x="46015" y="4117"/>
                  </a:cubicBezTo>
                  <a:lnTo>
                    <a:pt x="45192" y="1014"/>
                  </a:lnTo>
                  <a:cubicBezTo>
                    <a:pt x="45065" y="475"/>
                    <a:pt x="44432" y="0"/>
                    <a:pt x="4386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2498354" y="3989899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127"/>
                    <a:pt x="1" y="254"/>
                  </a:cubicBezTo>
                  <a:lnTo>
                    <a:pt x="1" y="16532"/>
                  </a:lnTo>
                  <a:cubicBezTo>
                    <a:pt x="1" y="16690"/>
                    <a:pt x="96" y="16785"/>
                    <a:pt x="254" y="16785"/>
                  </a:cubicBezTo>
                  <a:cubicBezTo>
                    <a:pt x="381" y="16785"/>
                    <a:pt x="507" y="16690"/>
                    <a:pt x="507" y="16532"/>
                  </a:cubicBezTo>
                  <a:lnTo>
                    <a:pt x="507" y="254"/>
                  </a:lnTo>
                  <a:cubicBezTo>
                    <a:pt x="507" y="127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1796412" y="1416032"/>
              <a:ext cx="522051" cy="376515"/>
            </a:xfrm>
            <a:custGeom>
              <a:avLst/>
              <a:gdLst/>
              <a:ahLst/>
              <a:cxnLst/>
              <a:rect l="l" t="t" r="r" b="b"/>
              <a:pathLst>
                <a:path w="15898" h="11466" extrusionOk="0">
                  <a:moveTo>
                    <a:pt x="13998" y="1"/>
                  </a:moveTo>
                  <a:cubicBezTo>
                    <a:pt x="13713" y="1"/>
                    <a:pt x="13713" y="476"/>
                    <a:pt x="13998" y="476"/>
                  </a:cubicBezTo>
                  <a:lnTo>
                    <a:pt x="15423" y="444"/>
                  </a:lnTo>
                  <a:lnTo>
                    <a:pt x="15455" y="10958"/>
                  </a:lnTo>
                  <a:lnTo>
                    <a:pt x="507" y="10990"/>
                  </a:lnTo>
                  <a:lnTo>
                    <a:pt x="475" y="508"/>
                  </a:lnTo>
                  <a:lnTo>
                    <a:pt x="1869" y="508"/>
                  </a:lnTo>
                  <a:cubicBezTo>
                    <a:pt x="2185" y="508"/>
                    <a:pt x="2185" y="33"/>
                    <a:pt x="1869" y="33"/>
                  </a:cubicBezTo>
                  <a:lnTo>
                    <a:pt x="253" y="33"/>
                  </a:lnTo>
                  <a:cubicBezTo>
                    <a:pt x="95" y="33"/>
                    <a:pt x="0" y="128"/>
                    <a:pt x="0" y="254"/>
                  </a:cubicBezTo>
                  <a:lnTo>
                    <a:pt x="32" y="11243"/>
                  </a:lnTo>
                  <a:cubicBezTo>
                    <a:pt x="32" y="11370"/>
                    <a:pt x="127" y="11465"/>
                    <a:pt x="253" y="11465"/>
                  </a:cubicBezTo>
                  <a:lnTo>
                    <a:pt x="15676" y="11433"/>
                  </a:lnTo>
                  <a:cubicBezTo>
                    <a:pt x="15803" y="11433"/>
                    <a:pt x="15898" y="11338"/>
                    <a:pt x="15898" y="11180"/>
                  </a:cubicBezTo>
                  <a:lnTo>
                    <a:pt x="15866" y="223"/>
                  </a:lnTo>
                  <a:cubicBezTo>
                    <a:pt x="15866" y="96"/>
                    <a:pt x="15771" y="1"/>
                    <a:pt x="156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1850463" y="1378597"/>
              <a:ext cx="215315" cy="413950"/>
            </a:xfrm>
            <a:custGeom>
              <a:avLst/>
              <a:gdLst/>
              <a:ahLst/>
              <a:cxnLst/>
              <a:rect l="l" t="t" r="r" b="b"/>
              <a:pathLst>
                <a:path w="6557" h="12606" extrusionOk="0">
                  <a:moveTo>
                    <a:pt x="223" y="1"/>
                  </a:moveTo>
                  <a:cubicBezTo>
                    <a:pt x="96" y="1"/>
                    <a:pt x="1" y="96"/>
                    <a:pt x="1" y="223"/>
                  </a:cubicBezTo>
                  <a:lnTo>
                    <a:pt x="1" y="10515"/>
                  </a:lnTo>
                  <a:cubicBezTo>
                    <a:pt x="1" y="10642"/>
                    <a:pt x="128" y="10737"/>
                    <a:pt x="254" y="10737"/>
                  </a:cubicBezTo>
                  <a:lnTo>
                    <a:pt x="4435" y="10737"/>
                  </a:lnTo>
                  <a:cubicBezTo>
                    <a:pt x="5353" y="10737"/>
                    <a:pt x="6081" y="11465"/>
                    <a:pt x="6081" y="12352"/>
                  </a:cubicBezTo>
                  <a:cubicBezTo>
                    <a:pt x="6081" y="12478"/>
                    <a:pt x="6176" y="12605"/>
                    <a:pt x="6335" y="12605"/>
                  </a:cubicBezTo>
                  <a:cubicBezTo>
                    <a:pt x="6461" y="12605"/>
                    <a:pt x="6556" y="12478"/>
                    <a:pt x="6556" y="12352"/>
                  </a:cubicBezTo>
                  <a:cubicBezTo>
                    <a:pt x="6556" y="11180"/>
                    <a:pt x="5606" y="10262"/>
                    <a:pt x="4435" y="10262"/>
                  </a:cubicBezTo>
                  <a:lnTo>
                    <a:pt x="476" y="10262"/>
                  </a:lnTo>
                  <a:lnTo>
                    <a:pt x="444" y="476"/>
                  </a:lnTo>
                  <a:lnTo>
                    <a:pt x="4435" y="444"/>
                  </a:lnTo>
                  <a:cubicBezTo>
                    <a:pt x="5321" y="444"/>
                    <a:pt x="6050" y="1173"/>
                    <a:pt x="6050" y="2091"/>
                  </a:cubicBezTo>
                  <a:cubicBezTo>
                    <a:pt x="6050" y="2249"/>
                    <a:pt x="6168" y="2329"/>
                    <a:pt x="6287" y="2329"/>
                  </a:cubicBezTo>
                  <a:cubicBezTo>
                    <a:pt x="6406" y="2329"/>
                    <a:pt x="6525" y="2249"/>
                    <a:pt x="6525" y="2091"/>
                  </a:cubicBezTo>
                  <a:cubicBezTo>
                    <a:pt x="6525" y="919"/>
                    <a:pt x="5575" y="1"/>
                    <a:pt x="44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2049099" y="1377579"/>
              <a:ext cx="215315" cy="414967"/>
            </a:xfrm>
            <a:custGeom>
              <a:avLst/>
              <a:gdLst/>
              <a:ahLst/>
              <a:cxnLst/>
              <a:rect l="l" t="t" r="r" b="b"/>
              <a:pathLst>
                <a:path w="6557" h="12637" extrusionOk="0">
                  <a:moveTo>
                    <a:pt x="6081" y="475"/>
                  </a:moveTo>
                  <a:lnTo>
                    <a:pt x="6113" y="10261"/>
                  </a:lnTo>
                  <a:lnTo>
                    <a:pt x="2122" y="10293"/>
                  </a:lnTo>
                  <a:cubicBezTo>
                    <a:pt x="1489" y="10293"/>
                    <a:pt x="887" y="10578"/>
                    <a:pt x="507" y="11053"/>
                  </a:cubicBezTo>
                  <a:lnTo>
                    <a:pt x="476" y="2122"/>
                  </a:lnTo>
                  <a:cubicBezTo>
                    <a:pt x="476" y="1204"/>
                    <a:pt x="1204" y="475"/>
                    <a:pt x="2122" y="475"/>
                  </a:cubicBezTo>
                  <a:close/>
                  <a:moveTo>
                    <a:pt x="2091" y="0"/>
                  </a:moveTo>
                  <a:cubicBezTo>
                    <a:pt x="951" y="0"/>
                    <a:pt x="1" y="950"/>
                    <a:pt x="1" y="2122"/>
                  </a:cubicBezTo>
                  <a:lnTo>
                    <a:pt x="32" y="12383"/>
                  </a:lnTo>
                  <a:cubicBezTo>
                    <a:pt x="32" y="12509"/>
                    <a:pt x="127" y="12636"/>
                    <a:pt x="286" y="12636"/>
                  </a:cubicBezTo>
                  <a:cubicBezTo>
                    <a:pt x="412" y="12636"/>
                    <a:pt x="507" y="12509"/>
                    <a:pt x="507" y="12383"/>
                  </a:cubicBezTo>
                  <a:cubicBezTo>
                    <a:pt x="507" y="11496"/>
                    <a:pt x="1236" y="10736"/>
                    <a:pt x="2122" y="10736"/>
                  </a:cubicBezTo>
                  <a:lnTo>
                    <a:pt x="6334" y="10736"/>
                  </a:lnTo>
                  <a:cubicBezTo>
                    <a:pt x="6461" y="10736"/>
                    <a:pt x="6556" y="10641"/>
                    <a:pt x="6556" y="10514"/>
                  </a:cubicBezTo>
                  <a:lnTo>
                    <a:pt x="6524" y="222"/>
                  </a:lnTo>
                  <a:cubicBezTo>
                    <a:pt x="6524" y="95"/>
                    <a:pt x="6429" y="0"/>
                    <a:pt x="63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2089654" y="1479475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286" y="1"/>
                  </a:moveTo>
                  <a:cubicBezTo>
                    <a:pt x="1" y="1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2089654" y="155539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7" y="1"/>
                  </a:moveTo>
                  <a:cubicBezTo>
                    <a:pt x="1" y="1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2089654" y="1630267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579" y="1"/>
                  </a:moveTo>
                  <a:lnTo>
                    <a:pt x="317" y="32"/>
                  </a:lnTo>
                  <a:cubicBezTo>
                    <a:pt x="1" y="32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1897257" y="148052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8" y="0"/>
                  </a:moveTo>
                  <a:cubicBezTo>
                    <a:pt x="1" y="0"/>
                    <a:pt x="1" y="475"/>
                    <a:pt x="318" y="475"/>
                  </a:cubicBezTo>
                  <a:lnTo>
                    <a:pt x="3580" y="475"/>
                  </a:lnTo>
                  <a:cubicBezTo>
                    <a:pt x="3896" y="475"/>
                    <a:pt x="3896" y="0"/>
                    <a:pt x="3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1898308" y="1555396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3579" y="1"/>
                  </a:moveTo>
                  <a:lnTo>
                    <a:pt x="286" y="32"/>
                  </a:lnTo>
                  <a:cubicBezTo>
                    <a:pt x="1" y="32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1898308" y="1631318"/>
              <a:ext cx="127935" cy="15631"/>
            </a:xfrm>
            <a:custGeom>
              <a:avLst/>
              <a:gdLst/>
              <a:ahLst/>
              <a:cxnLst/>
              <a:rect l="l" t="t" r="r" b="b"/>
              <a:pathLst>
                <a:path w="3896" h="476" extrusionOk="0">
                  <a:moveTo>
                    <a:pt x="317" y="0"/>
                  </a:moveTo>
                  <a:cubicBezTo>
                    <a:pt x="1" y="0"/>
                    <a:pt x="1" y="475"/>
                    <a:pt x="317" y="475"/>
                  </a:cubicBezTo>
                  <a:lnTo>
                    <a:pt x="3579" y="475"/>
                  </a:lnTo>
                  <a:cubicBezTo>
                    <a:pt x="3896" y="475"/>
                    <a:pt x="3864" y="0"/>
                    <a:pt x="3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850463" y="2289586"/>
              <a:ext cx="414967" cy="348406"/>
            </a:xfrm>
            <a:custGeom>
              <a:avLst/>
              <a:gdLst/>
              <a:ahLst/>
              <a:cxnLst/>
              <a:rect l="l" t="t" r="r" b="b"/>
              <a:pathLst>
                <a:path w="12637" h="10610" extrusionOk="0">
                  <a:moveTo>
                    <a:pt x="12162" y="381"/>
                  </a:moveTo>
                  <a:cubicBezTo>
                    <a:pt x="12193" y="381"/>
                    <a:pt x="12257" y="412"/>
                    <a:pt x="12257" y="476"/>
                  </a:cubicBezTo>
                  <a:lnTo>
                    <a:pt x="12257" y="10135"/>
                  </a:lnTo>
                  <a:cubicBezTo>
                    <a:pt x="12257" y="10167"/>
                    <a:pt x="12225" y="10230"/>
                    <a:pt x="12162" y="10230"/>
                  </a:cubicBezTo>
                  <a:lnTo>
                    <a:pt x="444" y="10230"/>
                  </a:lnTo>
                  <a:cubicBezTo>
                    <a:pt x="413" y="10230"/>
                    <a:pt x="349" y="10198"/>
                    <a:pt x="349" y="10135"/>
                  </a:cubicBezTo>
                  <a:lnTo>
                    <a:pt x="349" y="476"/>
                  </a:lnTo>
                  <a:cubicBezTo>
                    <a:pt x="349" y="412"/>
                    <a:pt x="413" y="381"/>
                    <a:pt x="444" y="381"/>
                  </a:cubicBezTo>
                  <a:close/>
                  <a:moveTo>
                    <a:pt x="444" y="1"/>
                  </a:moveTo>
                  <a:cubicBezTo>
                    <a:pt x="191" y="1"/>
                    <a:pt x="1" y="222"/>
                    <a:pt x="1" y="476"/>
                  </a:cubicBezTo>
                  <a:lnTo>
                    <a:pt x="1" y="10135"/>
                  </a:lnTo>
                  <a:cubicBezTo>
                    <a:pt x="1" y="10388"/>
                    <a:pt x="191" y="10610"/>
                    <a:pt x="444" y="10610"/>
                  </a:cubicBezTo>
                  <a:lnTo>
                    <a:pt x="12162" y="10610"/>
                  </a:lnTo>
                  <a:cubicBezTo>
                    <a:pt x="12415" y="10610"/>
                    <a:pt x="12637" y="10388"/>
                    <a:pt x="12605" y="10135"/>
                  </a:cubicBezTo>
                  <a:lnTo>
                    <a:pt x="12605" y="476"/>
                  </a:lnTo>
                  <a:cubicBezTo>
                    <a:pt x="12605" y="222"/>
                    <a:pt x="12415" y="1"/>
                    <a:pt x="12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1963820" y="2625485"/>
              <a:ext cx="187239" cy="79073"/>
            </a:xfrm>
            <a:custGeom>
              <a:avLst/>
              <a:gdLst/>
              <a:ahLst/>
              <a:cxnLst/>
              <a:rect l="l" t="t" r="r" b="b"/>
              <a:pathLst>
                <a:path w="5702" h="2408" extrusionOk="0">
                  <a:moveTo>
                    <a:pt x="4149" y="381"/>
                  </a:moveTo>
                  <a:lnTo>
                    <a:pt x="5131" y="2028"/>
                  </a:lnTo>
                  <a:lnTo>
                    <a:pt x="571" y="2028"/>
                  </a:lnTo>
                  <a:lnTo>
                    <a:pt x="1553" y="381"/>
                  </a:lnTo>
                  <a:close/>
                  <a:moveTo>
                    <a:pt x="1458" y="1"/>
                  </a:moveTo>
                  <a:cubicBezTo>
                    <a:pt x="1394" y="1"/>
                    <a:pt x="1331" y="33"/>
                    <a:pt x="1299" y="96"/>
                  </a:cubicBezTo>
                  <a:lnTo>
                    <a:pt x="96" y="2123"/>
                  </a:lnTo>
                  <a:cubicBezTo>
                    <a:pt x="1" y="2249"/>
                    <a:pt x="96" y="2408"/>
                    <a:pt x="254" y="2408"/>
                  </a:cubicBezTo>
                  <a:lnTo>
                    <a:pt x="5448" y="2408"/>
                  </a:lnTo>
                  <a:cubicBezTo>
                    <a:pt x="5606" y="2408"/>
                    <a:pt x="5701" y="2249"/>
                    <a:pt x="5606" y="2123"/>
                  </a:cubicBezTo>
                  <a:lnTo>
                    <a:pt x="4403" y="96"/>
                  </a:lnTo>
                  <a:cubicBezTo>
                    <a:pt x="4371" y="33"/>
                    <a:pt x="4308" y="1"/>
                    <a:pt x="4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1848395" y="2564144"/>
              <a:ext cx="419138" cy="12511"/>
            </a:xfrm>
            <a:custGeom>
              <a:avLst/>
              <a:gdLst/>
              <a:ahLst/>
              <a:cxnLst/>
              <a:rect l="l" t="t" r="r" b="b"/>
              <a:pathLst>
                <a:path w="12764" h="381" extrusionOk="0">
                  <a:moveTo>
                    <a:pt x="222" y="0"/>
                  </a:moveTo>
                  <a:cubicBezTo>
                    <a:pt x="1" y="0"/>
                    <a:pt x="1" y="380"/>
                    <a:pt x="222" y="380"/>
                  </a:cubicBezTo>
                  <a:lnTo>
                    <a:pt x="12510" y="380"/>
                  </a:lnTo>
                  <a:cubicBezTo>
                    <a:pt x="12763" y="380"/>
                    <a:pt x="12763" y="0"/>
                    <a:pt x="125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2031433" y="2595340"/>
              <a:ext cx="53065" cy="11460"/>
            </a:xfrm>
            <a:custGeom>
              <a:avLst/>
              <a:gdLst/>
              <a:ahLst/>
              <a:cxnLst/>
              <a:rect l="l" t="t" r="r" b="b"/>
              <a:pathLst>
                <a:path w="1616" h="349" extrusionOk="0">
                  <a:moveTo>
                    <a:pt x="222" y="0"/>
                  </a:moveTo>
                  <a:cubicBezTo>
                    <a:pt x="0" y="0"/>
                    <a:pt x="0" y="349"/>
                    <a:pt x="222" y="349"/>
                  </a:cubicBezTo>
                  <a:lnTo>
                    <a:pt x="1362" y="349"/>
                  </a:lnTo>
                  <a:cubicBezTo>
                    <a:pt x="1615" y="349"/>
                    <a:pt x="1615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1896239" y="2384225"/>
              <a:ext cx="56185" cy="97790"/>
            </a:xfrm>
            <a:custGeom>
              <a:avLst/>
              <a:gdLst/>
              <a:ahLst/>
              <a:cxnLst/>
              <a:rect l="l" t="t" r="r" b="b"/>
              <a:pathLst>
                <a:path w="1711" h="2978" extrusionOk="0">
                  <a:moveTo>
                    <a:pt x="159" y="1"/>
                  </a:moveTo>
                  <a:cubicBezTo>
                    <a:pt x="64" y="1"/>
                    <a:pt x="0" y="96"/>
                    <a:pt x="0" y="191"/>
                  </a:cubicBezTo>
                  <a:lnTo>
                    <a:pt x="0" y="2788"/>
                  </a:lnTo>
                  <a:cubicBezTo>
                    <a:pt x="0" y="2883"/>
                    <a:pt x="64" y="2978"/>
                    <a:pt x="159" y="2978"/>
                  </a:cubicBezTo>
                  <a:lnTo>
                    <a:pt x="1489" y="2978"/>
                  </a:lnTo>
                  <a:cubicBezTo>
                    <a:pt x="1710" y="2978"/>
                    <a:pt x="1710" y="2598"/>
                    <a:pt x="1489" y="2598"/>
                  </a:cubicBezTo>
                  <a:lnTo>
                    <a:pt x="349" y="2598"/>
                  </a:lnTo>
                  <a:lnTo>
                    <a:pt x="349" y="381"/>
                  </a:lnTo>
                  <a:lnTo>
                    <a:pt x="1489" y="381"/>
                  </a:lnTo>
                  <a:cubicBezTo>
                    <a:pt x="1710" y="381"/>
                    <a:pt x="1710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1894138" y="2426881"/>
              <a:ext cx="54116" cy="12511"/>
            </a:xfrm>
            <a:custGeom>
              <a:avLst/>
              <a:gdLst/>
              <a:ahLst/>
              <a:cxnLst/>
              <a:rect l="l" t="t" r="r" b="b"/>
              <a:pathLst>
                <a:path w="1648" h="381" extrusionOk="0">
                  <a:moveTo>
                    <a:pt x="223" y="0"/>
                  </a:moveTo>
                  <a:cubicBezTo>
                    <a:pt x="1" y="0"/>
                    <a:pt x="1" y="380"/>
                    <a:pt x="223" y="380"/>
                  </a:cubicBezTo>
                  <a:lnTo>
                    <a:pt x="1394" y="380"/>
                  </a:lnTo>
                  <a:cubicBezTo>
                    <a:pt x="1648" y="380"/>
                    <a:pt x="1648" y="0"/>
                    <a:pt x="1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1973178" y="2409182"/>
              <a:ext cx="46826" cy="11493"/>
            </a:xfrm>
            <a:custGeom>
              <a:avLst/>
              <a:gdLst/>
              <a:ahLst/>
              <a:cxnLst/>
              <a:rect l="l" t="t" r="r" b="b"/>
              <a:pathLst>
                <a:path w="1426" h="350" extrusionOk="0">
                  <a:moveTo>
                    <a:pt x="254" y="1"/>
                  </a:moveTo>
                  <a:cubicBezTo>
                    <a:pt x="1" y="1"/>
                    <a:pt x="1" y="349"/>
                    <a:pt x="254" y="349"/>
                  </a:cubicBezTo>
                  <a:lnTo>
                    <a:pt x="1173" y="349"/>
                  </a:lnTo>
                  <a:cubicBezTo>
                    <a:pt x="1426" y="349"/>
                    <a:pt x="1426" y="1"/>
                    <a:pt x="11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1973178" y="2445599"/>
              <a:ext cx="46826" cy="11460"/>
            </a:xfrm>
            <a:custGeom>
              <a:avLst/>
              <a:gdLst/>
              <a:ahLst/>
              <a:cxnLst/>
              <a:rect l="l" t="t" r="r" b="b"/>
              <a:pathLst>
                <a:path w="1426" h="349" extrusionOk="0">
                  <a:moveTo>
                    <a:pt x="254" y="0"/>
                  </a:moveTo>
                  <a:cubicBezTo>
                    <a:pt x="1" y="0"/>
                    <a:pt x="1" y="348"/>
                    <a:pt x="254" y="348"/>
                  </a:cubicBezTo>
                  <a:lnTo>
                    <a:pt x="1173" y="348"/>
                  </a:lnTo>
                  <a:cubicBezTo>
                    <a:pt x="1426" y="348"/>
                    <a:pt x="1426" y="0"/>
                    <a:pt x="1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2042860" y="2399823"/>
              <a:ext cx="54116" cy="70765"/>
            </a:xfrm>
            <a:custGeom>
              <a:avLst/>
              <a:gdLst/>
              <a:ahLst/>
              <a:cxnLst/>
              <a:rect l="l" t="t" r="r" b="b"/>
              <a:pathLst>
                <a:path w="1648" h="2155" extrusionOk="0">
                  <a:moveTo>
                    <a:pt x="824" y="1"/>
                  </a:moveTo>
                  <a:cubicBezTo>
                    <a:pt x="349" y="1"/>
                    <a:pt x="1" y="349"/>
                    <a:pt x="1" y="824"/>
                  </a:cubicBezTo>
                  <a:lnTo>
                    <a:pt x="1" y="1964"/>
                  </a:lnTo>
                  <a:cubicBezTo>
                    <a:pt x="1" y="2091"/>
                    <a:pt x="88" y="2154"/>
                    <a:pt x="175" y="2154"/>
                  </a:cubicBezTo>
                  <a:cubicBezTo>
                    <a:pt x="262" y="2154"/>
                    <a:pt x="349" y="2091"/>
                    <a:pt x="349" y="1964"/>
                  </a:cubicBezTo>
                  <a:lnTo>
                    <a:pt x="349" y="824"/>
                  </a:lnTo>
                  <a:cubicBezTo>
                    <a:pt x="349" y="571"/>
                    <a:pt x="571" y="349"/>
                    <a:pt x="824" y="349"/>
                  </a:cubicBezTo>
                  <a:cubicBezTo>
                    <a:pt x="1077" y="349"/>
                    <a:pt x="1299" y="571"/>
                    <a:pt x="1299" y="824"/>
                  </a:cubicBezTo>
                  <a:lnTo>
                    <a:pt x="1299" y="1964"/>
                  </a:lnTo>
                  <a:cubicBezTo>
                    <a:pt x="1299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9" y="1"/>
                    <a:pt x="8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2085517" y="2399823"/>
              <a:ext cx="54083" cy="70765"/>
            </a:xfrm>
            <a:custGeom>
              <a:avLst/>
              <a:gdLst/>
              <a:ahLst/>
              <a:cxnLst/>
              <a:rect l="l" t="t" r="r" b="b"/>
              <a:pathLst>
                <a:path w="1647" h="2155" extrusionOk="0">
                  <a:moveTo>
                    <a:pt x="823" y="1"/>
                  </a:moveTo>
                  <a:cubicBezTo>
                    <a:pt x="348" y="1"/>
                    <a:pt x="0" y="349"/>
                    <a:pt x="0" y="824"/>
                  </a:cubicBezTo>
                  <a:lnTo>
                    <a:pt x="0" y="1964"/>
                  </a:lnTo>
                  <a:cubicBezTo>
                    <a:pt x="0" y="2091"/>
                    <a:pt x="87" y="2154"/>
                    <a:pt x="174" y="2154"/>
                  </a:cubicBezTo>
                  <a:cubicBezTo>
                    <a:pt x="261" y="2154"/>
                    <a:pt x="348" y="2091"/>
                    <a:pt x="348" y="1964"/>
                  </a:cubicBezTo>
                  <a:lnTo>
                    <a:pt x="348" y="824"/>
                  </a:lnTo>
                  <a:cubicBezTo>
                    <a:pt x="348" y="571"/>
                    <a:pt x="570" y="349"/>
                    <a:pt x="823" y="349"/>
                  </a:cubicBezTo>
                  <a:cubicBezTo>
                    <a:pt x="1077" y="349"/>
                    <a:pt x="1298" y="571"/>
                    <a:pt x="1298" y="824"/>
                  </a:cubicBezTo>
                  <a:lnTo>
                    <a:pt x="1298" y="1964"/>
                  </a:lnTo>
                  <a:cubicBezTo>
                    <a:pt x="1298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8" y="1"/>
                    <a:pt x="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2041809" y="2395685"/>
              <a:ext cx="12511" cy="37468"/>
            </a:xfrm>
            <a:custGeom>
              <a:avLst/>
              <a:gdLst/>
              <a:ahLst/>
              <a:cxnLst/>
              <a:rect l="l" t="t" r="r" b="b"/>
              <a:pathLst>
                <a:path w="381" h="1141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lnTo>
                    <a:pt x="1" y="950"/>
                  </a:lnTo>
                  <a:cubicBezTo>
                    <a:pt x="1" y="1045"/>
                    <a:pt x="96" y="1140"/>
                    <a:pt x="191" y="1140"/>
                  </a:cubicBezTo>
                  <a:cubicBezTo>
                    <a:pt x="318" y="1140"/>
                    <a:pt x="381" y="1045"/>
                    <a:pt x="381" y="950"/>
                  </a:cubicBezTo>
                  <a:lnTo>
                    <a:pt x="381" y="190"/>
                  </a:ln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2164524" y="2396703"/>
              <a:ext cx="57072" cy="72834"/>
            </a:xfrm>
            <a:custGeom>
              <a:avLst/>
              <a:gdLst/>
              <a:ahLst/>
              <a:cxnLst/>
              <a:rect l="l" t="t" r="r" b="b"/>
              <a:pathLst>
                <a:path w="1738" h="2218" extrusionOk="0">
                  <a:moveTo>
                    <a:pt x="919" y="1"/>
                  </a:moveTo>
                  <a:cubicBezTo>
                    <a:pt x="413" y="1"/>
                    <a:pt x="1" y="507"/>
                    <a:pt x="1" y="1109"/>
                  </a:cubicBezTo>
                  <a:cubicBezTo>
                    <a:pt x="1" y="1711"/>
                    <a:pt x="413" y="2218"/>
                    <a:pt x="919" y="2218"/>
                  </a:cubicBezTo>
                  <a:cubicBezTo>
                    <a:pt x="1204" y="2218"/>
                    <a:pt x="1489" y="2059"/>
                    <a:pt x="1616" y="1837"/>
                  </a:cubicBezTo>
                  <a:cubicBezTo>
                    <a:pt x="1679" y="1742"/>
                    <a:pt x="1679" y="1616"/>
                    <a:pt x="1584" y="1584"/>
                  </a:cubicBezTo>
                  <a:cubicBezTo>
                    <a:pt x="1542" y="1556"/>
                    <a:pt x="1499" y="1540"/>
                    <a:pt x="1459" y="1540"/>
                  </a:cubicBezTo>
                  <a:cubicBezTo>
                    <a:pt x="1410" y="1540"/>
                    <a:pt x="1366" y="1563"/>
                    <a:pt x="1331" y="1616"/>
                  </a:cubicBezTo>
                  <a:cubicBezTo>
                    <a:pt x="1236" y="1742"/>
                    <a:pt x="1078" y="1837"/>
                    <a:pt x="919" y="1837"/>
                  </a:cubicBezTo>
                  <a:cubicBezTo>
                    <a:pt x="603" y="1837"/>
                    <a:pt x="349" y="1521"/>
                    <a:pt x="349" y="1109"/>
                  </a:cubicBezTo>
                  <a:cubicBezTo>
                    <a:pt x="349" y="697"/>
                    <a:pt x="603" y="349"/>
                    <a:pt x="919" y="349"/>
                  </a:cubicBezTo>
                  <a:cubicBezTo>
                    <a:pt x="1078" y="381"/>
                    <a:pt x="1236" y="444"/>
                    <a:pt x="1331" y="602"/>
                  </a:cubicBezTo>
                  <a:cubicBezTo>
                    <a:pt x="1368" y="657"/>
                    <a:pt x="1420" y="680"/>
                    <a:pt x="1473" y="680"/>
                  </a:cubicBezTo>
                  <a:cubicBezTo>
                    <a:pt x="1603" y="680"/>
                    <a:pt x="1738" y="539"/>
                    <a:pt x="1648" y="381"/>
                  </a:cubicBezTo>
                  <a:cubicBezTo>
                    <a:pt x="1489" y="159"/>
                    <a:pt x="1204" y="1"/>
                    <a:pt x="9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1917026" y="3335768"/>
              <a:ext cx="280826" cy="275605"/>
            </a:xfrm>
            <a:custGeom>
              <a:avLst/>
              <a:gdLst/>
              <a:ahLst/>
              <a:cxnLst/>
              <a:rect l="l" t="t" r="r" b="b"/>
              <a:pathLst>
                <a:path w="8552" h="8393" extrusionOk="0">
                  <a:moveTo>
                    <a:pt x="8203" y="381"/>
                  </a:moveTo>
                  <a:lnTo>
                    <a:pt x="8203" y="7031"/>
                  </a:lnTo>
                  <a:cubicBezTo>
                    <a:pt x="8203" y="7570"/>
                    <a:pt x="7760" y="8013"/>
                    <a:pt x="7221" y="8013"/>
                  </a:cubicBezTo>
                  <a:lnTo>
                    <a:pt x="1362" y="8013"/>
                  </a:lnTo>
                  <a:cubicBezTo>
                    <a:pt x="792" y="8013"/>
                    <a:pt x="381" y="7570"/>
                    <a:pt x="381" y="7031"/>
                  </a:cubicBezTo>
                  <a:lnTo>
                    <a:pt x="381" y="381"/>
                  </a:lnTo>
                  <a:close/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031"/>
                  </a:lnTo>
                  <a:cubicBezTo>
                    <a:pt x="1" y="7760"/>
                    <a:pt x="602" y="8393"/>
                    <a:pt x="1362" y="8393"/>
                  </a:cubicBezTo>
                  <a:lnTo>
                    <a:pt x="7221" y="8393"/>
                  </a:lnTo>
                  <a:cubicBezTo>
                    <a:pt x="7950" y="8361"/>
                    <a:pt x="8551" y="7760"/>
                    <a:pt x="8551" y="7031"/>
                  </a:cubicBezTo>
                  <a:lnTo>
                    <a:pt x="8551" y="191"/>
                  </a:lnTo>
                  <a:cubicBezTo>
                    <a:pt x="8551" y="96"/>
                    <a:pt x="8456" y="1"/>
                    <a:pt x="83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1965921" y="3427288"/>
              <a:ext cx="183036" cy="97790"/>
            </a:xfrm>
            <a:custGeom>
              <a:avLst/>
              <a:gdLst/>
              <a:ahLst/>
              <a:cxnLst/>
              <a:rect l="l" t="t" r="r" b="b"/>
              <a:pathLst>
                <a:path w="5574" h="2978" extrusionOk="0">
                  <a:moveTo>
                    <a:pt x="2787" y="381"/>
                  </a:moveTo>
                  <a:cubicBezTo>
                    <a:pt x="4244" y="381"/>
                    <a:pt x="5194" y="951"/>
                    <a:pt x="5194" y="1489"/>
                  </a:cubicBezTo>
                  <a:cubicBezTo>
                    <a:pt x="5194" y="2027"/>
                    <a:pt x="4244" y="2629"/>
                    <a:pt x="2787" y="2629"/>
                  </a:cubicBezTo>
                  <a:cubicBezTo>
                    <a:pt x="1330" y="2629"/>
                    <a:pt x="380" y="2027"/>
                    <a:pt x="380" y="1489"/>
                  </a:cubicBezTo>
                  <a:cubicBezTo>
                    <a:pt x="380" y="951"/>
                    <a:pt x="1330" y="381"/>
                    <a:pt x="2787" y="381"/>
                  </a:cubicBezTo>
                  <a:close/>
                  <a:moveTo>
                    <a:pt x="2787" y="1"/>
                  </a:moveTo>
                  <a:cubicBezTo>
                    <a:pt x="1235" y="1"/>
                    <a:pt x="0" y="666"/>
                    <a:pt x="0" y="1489"/>
                  </a:cubicBezTo>
                  <a:cubicBezTo>
                    <a:pt x="0" y="2344"/>
                    <a:pt x="1235" y="2977"/>
                    <a:pt x="2787" y="2977"/>
                  </a:cubicBezTo>
                  <a:cubicBezTo>
                    <a:pt x="4370" y="2977"/>
                    <a:pt x="5574" y="2344"/>
                    <a:pt x="5574" y="1489"/>
                  </a:cubicBezTo>
                  <a:cubicBezTo>
                    <a:pt x="5574" y="666"/>
                    <a:pt x="4339" y="1"/>
                    <a:pt x="2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2087585" y="3268188"/>
              <a:ext cx="86330" cy="80091"/>
            </a:xfrm>
            <a:custGeom>
              <a:avLst/>
              <a:gdLst/>
              <a:ahLst/>
              <a:cxnLst/>
              <a:rect l="l" t="t" r="r" b="b"/>
              <a:pathLst>
                <a:path w="2629" h="2439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lnTo>
                    <a:pt x="0" y="2249"/>
                  </a:lnTo>
                  <a:cubicBezTo>
                    <a:pt x="0" y="2375"/>
                    <a:pt x="95" y="2439"/>
                    <a:pt x="190" y="2439"/>
                  </a:cubicBezTo>
                  <a:cubicBezTo>
                    <a:pt x="285" y="2439"/>
                    <a:pt x="380" y="2375"/>
                    <a:pt x="380" y="2249"/>
                  </a:cubicBezTo>
                  <a:lnTo>
                    <a:pt x="380" y="380"/>
                  </a:lnTo>
                  <a:lnTo>
                    <a:pt x="2249" y="380"/>
                  </a:lnTo>
                  <a:lnTo>
                    <a:pt x="2249" y="2249"/>
                  </a:lnTo>
                  <a:cubicBezTo>
                    <a:pt x="2249" y="2344"/>
                    <a:pt x="2344" y="2439"/>
                    <a:pt x="2439" y="2439"/>
                  </a:cubicBezTo>
                  <a:cubicBezTo>
                    <a:pt x="2534" y="2439"/>
                    <a:pt x="2629" y="2344"/>
                    <a:pt x="2629" y="2249"/>
                  </a:cubicBezTo>
                  <a:lnTo>
                    <a:pt x="2629" y="190"/>
                  </a:lnTo>
                  <a:cubicBezTo>
                    <a:pt x="2629" y="95"/>
                    <a:pt x="2534" y="0"/>
                    <a:pt x="24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2086535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3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3" y="602"/>
                  </a:lnTo>
                  <a:close/>
                  <a:moveTo>
                    <a:pt x="1363" y="0"/>
                  </a:moveTo>
                  <a:cubicBezTo>
                    <a:pt x="1267" y="0"/>
                    <a:pt x="1204" y="32"/>
                    <a:pt x="1172" y="95"/>
                  </a:cubicBezTo>
                  <a:lnTo>
                    <a:pt x="64" y="2344"/>
                  </a:lnTo>
                  <a:cubicBezTo>
                    <a:pt x="1" y="2471"/>
                    <a:pt x="96" y="2597"/>
                    <a:pt x="222" y="2597"/>
                  </a:cubicBezTo>
                  <a:lnTo>
                    <a:pt x="2471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2014784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91" y="0"/>
                  </a:moveTo>
                  <a:cubicBezTo>
                    <a:pt x="96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96" y="2439"/>
                    <a:pt x="191" y="2439"/>
                  </a:cubicBezTo>
                  <a:cubicBezTo>
                    <a:pt x="286" y="2439"/>
                    <a:pt x="381" y="2375"/>
                    <a:pt x="381" y="2249"/>
                  </a:cubicBezTo>
                  <a:lnTo>
                    <a:pt x="381" y="380"/>
                  </a:lnTo>
                  <a:lnTo>
                    <a:pt x="2217" y="380"/>
                  </a:lnTo>
                  <a:lnTo>
                    <a:pt x="2217" y="2249"/>
                  </a:lnTo>
                  <a:cubicBezTo>
                    <a:pt x="2217" y="2344"/>
                    <a:pt x="2312" y="2439"/>
                    <a:pt x="2407" y="2439"/>
                  </a:cubicBezTo>
                  <a:cubicBezTo>
                    <a:pt x="2534" y="2439"/>
                    <a:pt x="2597" y="2344"/>
                    <a:pt x="2597" y="2249"/>
                  </a:cubicBezTo>
                  <a:lnTo>
                    <a:pt x="2597" y="190"/>
                  </a:lnTo>
                  <a:cubicBezTo>
                    <a:pt x="2597" y="95"/>
                    <a:pt x="2534" y="0"/>
                    <a:pt x="24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2087585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0" y="0"/>
                  </a:moveTo>
                  <a:cubicBezTo>
                    <a:pt x="95" y="0"/>
                    <a:pt x="0" y="64"/>
                    <a:pt x="0" y="190"/>
                  </a:cubicBezTo>
                  <a:lnTo>
                    <a:pt x="0" y="2534"/>
                  </a:lnTo>
                  <a:cubicBezTo>
                    <a:pt x="0" y="2660"/>
                    <a:pt x="95" y="2724"/>
                    <a:pt x="190" y="2724"/>
                  </a:cubicBezTo>
                  <a:cubicBezTo>
                    <a:pt x="317" y="2724"/>
                    <a:pt x="380" y="2660"/>
                    <a:pt x="380" y="2534"/>
                  </a:cubicBezTo>
                  <a:lnTo>
                    <a:pt x="380" y="190"/>
                  </a:lnTo>
                  <a:cubicBezTo>
                    <a:pt x="380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2013733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31" y="602"/>
                  </a:moveTo>
                  <a:lnTo>
                    <a:pt x="2154" y="2249"/>
                  </a:lnTo>
                  <a:lnTo>
                    <a:pt x="508" y="2249"/>
                  </a:lnTo>
                  <a:lnTo>
                    <a:pt x="1331" y="602"/>
                  </a:lnTo>
                  <a:close/>
                  <a:moveTo>
                    <a:pt x="1331" y="0"/>
                  </a:moveTo>
                  <a:cubicBezTo>
                    <a:pt x="1268" y="0"/>
                    <a:pt x="1204" y="32"/>
                    <a:pt x="1173" y="95"/>
                  </a:cubicBezTo>
                  <a:lnTo>
                    <a:pt x="64" y="2344"/>
                  </a:lnTo>
                  <a:cubicBezTo>
                    <a:pt x="1" y="2471"/>
                    <a:pt x="64" y="2597"/>
                    <a:pt x="223" y="2597"/>
                  </a:cubicBezTo>
                  <a:lnTo>
                    <a:pt x="2439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489" y="95"/>
                  </a:lnTo>
                  <a:cubicBezTo>
                    <a:pt x="1458" y="32"/>
                    <a:pt x="1394" y="0"/>
                    <a:pt x="13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1941982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88" y="2439"/>
                    <a:pt x="175" y="2439"/>
                  </a:cubicBezTo>
                  <a:cubicBezTo>
                    <a:pt x="262" y="2439"/>
                    <a:pt x="349" y="2375"/>
                    <a:pt x="349" y="2249"/>
                  </a:cubicBezTo>
                  <a:lnTo>
                    <a:pt x="349" y="380"/>
                  </a:lnTo>
                  <a:lnTo>
                    <a:pt x="2218" y="380"/>
                  </a:lnTo>
                  <a:lnTo>
                    <a:pt x="2218" y="2249"/>
                  </a:lnTo>
                  <a:cubicBezTo>
                    <a:pt x="2218" y="2344"/>
                    <a:pt x="2313" y="2439"/>
                    <a:pt x="2408" y="2439"/>
                  </a:cubicBezTo>
                  <a:cubicBezTo>
                    <a:pt x="2503" y="2439"/>
                    <a:pt x="2598" y="2344"/>
                    <a:pt x="2598" y="2249"/>
                  </a:cubicBezTo>
                  <a:lnTo>
                    <a:pt x="2598" y="190"/>
                  </a:lnTo>
                  <a:cubicBezTo>
                    <a:pt x="2598" y="95"/>
                    <a:pt x="2503" y="0"/>
                    <a:pt x="24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1939914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2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2" y="602"/>
                  </a:lnTo>
                  <a:close/>
                  <a:moveTo>
                    <a:pt x="1362" y="0"/>
                  </a:moveTo>
                  <a:cubicBezTo>
                    <a:pt x="1299" y="0"/>
                    <a:pt x="1235" y="32"/>
                    <a:pt x="1172" y="95"/>
                  </a:cubicBezTo>
                  <a:lnTo>
                    <a:pt x="64" y="2344"/>
                  </a:lnTo>
                  <a:cubicBezTo>
                    <a:pt x="0" y="2471"/>
                    <a:pt x="95" y="2597"/>
                    <a:pt x="222" y="2597"/>
                  </a:cubicBezTo>
                  <a:lnTo>
                    <a:pt x="2471" y="2597"/>
                  </a:lnTo>
                  <a:cubicBezTo>
                    <a:pt x="2597" y="2597"/>
                    <a:pt x="2692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1850463" y="4177306"/>
              <a:ext cx="414967" cy="311989"/>
            </a:xfrm>
            <a:custGeom>
              <a:avLst/>
              <a:gdLst/>
              <a:ahLst/>
              <a:cxnLst/>
              <a:rect l="l" t="t" r="r" b="b"/>
              <a:pathLst>
                <a:path w="12637" h="9501" extrusionOk="0">
                  <a:moveTo>
                    <a:pt x="11782" y="380"/>
                  </a:moveTo>
                  <a:cubicBezTo>
                    <a:pt x="12035" y="380"/>
                    <a:pt x="12257" y="602"/>
                    <a:pt x="12257" y="855"/>
                  </a:cubicBezTo>
                  <a:lnTo>
                    <a:pt x="12257" y="8646"/>
                  </a:lnTo>
                  <a:cubicBezTo>
                    <a:pt x="12257" y="8899"/>
                    <a:pt x="12035" y="9121"/>
                    <a:pt x="11782" y="9121"/>
                  </a:cubicBezTo>
                  <a:lnTo>
                    <a:pt x="824" y="9121"/>
                  </a:lnTo>
                  <a:cubicBezTo>
                    <a:pt x="571" y="9121"/>
                    <a:pt x="349" y="8931"/>
                    <a:pt x="349" y="8646"/>
                  </a:cubicBezTo>
                  <a:lnTo>
                    <a:pt x="349" y="855"/>
                  </a:lnTo>
                  <a:cubicBezTo>
                    <a:pt x="349" y="602"/>
                    <a:pt x="571" y="380"/>
                    <a:pt x="824" y="380"/>
                  </a:cubicBezTo>
                  <a:close/>
                  <a:moveTo>
                    <a:pt x="824" y="0"/>
                  </a:moveTo>
                  <a:cubicBezTo>
                    <a:pt x="349" y="0"/>
                    <a:pt x="1" y="380"/>
                    <a:pt x="1" y="855"/>
                  </a:cubicBezTo>
                  <a:lnTo>
                    <a:pt x="1" y="8646"/>
                  </a:lnTo>
                  <a:cubicBezTo>
                    <a:pt x="1" y="9121"/>
                    <a:pt x="349" y="9501"/>
                    <a:pt x="824" y="9501"/>
                  </a:cubicBezTo>
                  <a:lnTo>
                    <a:pt x="11782" y="9501"/>
                  </a:lnTo>
                  <a:cubicBezTo>
                    <a:pt x="12257" y="9501"/>
                    <a:pt x="12637" y="9121"/>
                    <a:pt x="12637" y="8646"/>
                  </a:cubicBezTo>
                  <a:lnTo>
                    <a:pt x="12637" y="855"/>
                  </a:lnTo>
                  <a:cubicBezTo>
                    <a:pt x="12637" y="380"/>
                    <a:pt x="12257" y="0"/>
                    <a:pt x="117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1946317" y="4449413"/>
              <a:ext cx="222408" cy="116507"/>
            </a:xfrm>
            <a:custGeom>
              <a:avLst/>
              <a:gdLst/>
              <a:ahLst/>
              <a:cxnLst/>
              <a:rect l="l" t="t" r="r" b="b"/>
              <a:pathLst>
                <a:path w="6773" h="3548" extrusionOk="0">
                  <a:moveTo>
                    <a:pt x="1199" y="1"/>
                  </a:moveTo>
                  <a:cubicBezTo>
                    <a:pt x="1104" y="1"/>
                    <a:pt x="1040" y="64"/>
                    <a:pt x="1009" y="127"/>
                  </a:cubicBezTo>
                  <a:lnTo>
                    <a:pt x="59" y="3294"/>
                  </a:lnTo>
                  <a:cubicBezTo>
                    <a:pt x="1" y="3449"/>
                    <a:pt x="121" y="3545"/>
                    <a:pt x="237" y="3545"/>
                  </a:cubicBezTo>
                  <a:cubicBezTo>
                    <a:pt x="310" y="3545"/>
                    <a:pt x="383" y="3507"/>
                    <a:pt x="407" y="3421"/>
                  </a:cubicBezTo>
                  <a:lnTo>
                    <a:pt x="1326" y="381"/>
                  </a:lnTo>
                  <a:lnTo>
                    <a:pt x="5442" y="381"/>
                  </a:lnTo>
                  <a:lnTo>
                    <a:pt x="6361" y="3421"/>
                  </a:lnTo>
                  <a:cubicBezTo>
                    <a:pt x="6393" y="3484"/>
                    <a:pt x="6456" y="3548"/>
                    <a:pt x="6551" y="3548"/>
                  </a:cubicBezTo>
                  <a:cubicBezTo>
                    <a:pt x="6678" y="3548"/>
                    <a:pt x="6773" y="3421"/>
                    <a:pt x="6709" y="3294"/>
                  </a:cubicBezTo>
                  <a:lnTo>
                    <a:pt x="5759" y="127"/>
                  </a:lnTo>
                  <a:cubicBezTo>
                    <a:pt x="5728" y="64"/>
                    <a:pt x="5664" y="1"/>
                    <a:pt x="5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1958631" y="4465162"/>
              <a:ext cx="197616" cy="12511"/>
            </a:xfrm>
            <a:custGeom>
              <a:avLst/>
              <a:gdLst/>
              <a:ahLst/>
              <a:cxnLst/>
              <a:rect l="l" t="t" r="r" b="b"/>
              <a:pathLst>
                <a:path w="6018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5764" y="380"/>
                  </a:lnTo>
                  <a:cubicBezTo>
                    <a:pt x="6018" y="380"/>
                    <a:pt x="6018" y="0"/>
                    <a:pt x="5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1906715" y="4208534"/>
              <a:ext cx="88333" cy="103865"/>
            </a:xfrm>
            <a:custGeom>
              <a:avLst/>
              <a:gdLst/>
              <a:ahLst/>
              <a:cxnLst/>
              <a:rect l="l" t="t" r="r" b="b"/>
              <a:pathLst>
                <a:path w="2690" h="3163" extrusionOk="0">
                  <a:moveTo>
                    <a:pt x="1344" y="1"/>
                  </a:moveTo>
                  <a:cubicBezTo>
                    <a:pt x="1273" y="1"/>
                    <a:pt x="1201" y="40"/>
                    <a:pt x="1170" y="120"/>
                  </a:cubicBezTo>
                  <a:lnTo>
                    <a:pt x="61" y="2906"/>
                  </a:lnTo>
                  <a:cubicBezTo>
                    <a:pt x="1" y="3048"/>
                    <a:pt x="120" y="3163"/>
                    <a:pt x="239" y="3163"/>
                  </a:cubicBezTo>
                  <a:cubicBezTo>
                    <a:pt x="307" y="3163"/>
                    <a:pt x="375" y="3125"/>
                    <a:pt x="410" y="3033"/>
                  </a:cubicBezTo>
                  <a:lnTo>
                    <a:pt x="1328" y="690"/>
                  </a:lnTo>
                  <a:lnTo>
                    <a:pt x="2278" y="3033"/>
                  </a:lnTo>
                  <a:cubicBezTo>
                    <a:pt x="2310" y="3128"/>
                    <a:pt x="2373" y="3160"/>
                    <a:pt x="2468" y="3160"/>
                  </a:cubicBezTo>
                  <a:cubicBezTo>
                    <a:pt x="2595" y="3160"/>
                    <a:pt x="2690" y="3033"/>
                    <a:pt x="2627" y="2906"/>
                  </a:cubicBezTo>
                  <a:lnTo>
                    <a:pt x="1518" y="120"/>
                  </a:lnTo>
                  <a:cubicBezTo>
                    <a:pt x="1486" y="40"/>
                    <a:pt x="1415" y="1"/>
                    <a:pt x="1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1914957" y="4276935"/>
              <a:ext cx="71783" cy="12511"/>
            </a:xfrm>
            <a:custGeom>
              <a:avLst/>
              <a:gdLst/>
              <a:ahLst/>
              <a:cxnLst/>
              <a:rect l="l" t="t" r="r" b="b"/>
              <a:pathLst>
                <a:path w="2186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1932" y="380"/>
                  </a:lnTo>
                  <a:cubicBezTo>
                    <a:pt x="2186" y="380"/>
                    <a:pt x="2186" y="0"/>
                    <a:pt x="19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2030382" y="4208271"/>
              <a:ext cx="65544" cy="58287"/>
            </a:xfrm>
            <a:custGeom>
              <a:avLst/>
              <a:gdLst/>
              <a:ahLst/>
              <a:cxnLst/>
              <a:rect l="l" t="t" r="r" b="b"/>
              <a:pathLst>
                <a:path w="1996" h="1775" extrusionOk="0">
                  <a:moveTo>
                    <a:pt x="1236" y="381"/>
                  </a:moveTo>
                  <a:cubicBezTo>
                    <a:pt x="1457" y="381"/>
                    <a:pt x="1616" y="603"/>
                    <a:pt x="1616" y="888"/>
                  </a:cubicBezTo>
                  <a:cubicBezTo>
                    <a:pt x="1616" y="1173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1"/>
                  </a:lnTo>
                  <a:close/>
                  <a:moveTo>
                    <a:pt x="191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8"/>
                  </a:cubicBezTo>
                  <a:cubicBezTo>
                    <a:pt x="1996" y="413"/>
                    <a:pt x="1647" y="1"/>
                    <a:pt x="12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2030382" y="4254047"/>
              <a:ext cx="65544" cy="58254"/>
            </a:xfrm>
            <a:custGeom>
              <a:avLst/>
              <a:gdLst/>
              <a:ahLst/>
              <a:cxnLst/>
              <a:rect l="l" t="t" r="r" b="b"/>
              <a:pathLst>
                <a:path w="1996" h="1774" extrusionOk="0">
                  <a:moveTo>
                    <a:pt x="1236" y="380"/>
                  </a:moveTo>
                  <a:cubicBezTo>
                    <a:pt x="1457" y="380"/>
                    <a:pt x="1616" y="602"/>
                    <a:pt x="1616" y="887"/>
                  </a:cubicBezTo>
                  <a:cubicBezTo>
                    <a:pt x="1616" y="1172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0"/>
                  </a:lnTo>
                  <a:close/>
                  <a:moveTo>
                    <a:pt x="191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7"/>
                  </a:cubicBezTo>
                  <a:cubicBezTo>
                    <a:pt x="1996" y="412"/>
                    <a:pt x="1647" y="0"/>
                    <a:pt x="12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2128140" y="4214510"/>
              <a:ext cx="81930" cy="97790"/>
            </a:xfrm>
            <a:custGeom>
              <a:avLst/>
              <a:gdLst/>
              <a:ahLst/>
              <a:cxnLst/>
              <a:rect l="l" t="t" r="r" b="b"/>
              <a:pathLst>
                <a:path w="2495" h="2978" extrusionOk="0">
                  <a:moveTo>
                    <a:pt x="1331" y="1"/>
                  </a:moveTo>
                  <a:cubicBezTo>
                    <a:pt x="602" y="1"/>
                    <a:pt x="0" y="666"/>
                    <a:pt x="0" y="1489"/>
                  </a:cubicBezTo>
                  <a:cubicBezTo>
                    <a:pt x="0" y="2313"/>
                    <a:pt x="602" y="2978"/>
                    <a:pt x="1331" y="2978"/>
                  </a:cubicBezTo>
                  <a:cubicBezTo>
                    <a:pt x="1742" y="2978"/>
                    <a:pt x="2122" y="2788"/>
                    <a:pt x="2376" y="2471"/>
                  </a:cubicBezTo>
                  <a:cubicBezTo>
                    <a:pt x="2468" y="2332"/>
                    <a:pt x="2341" y="2177"/>
                    <a:pt x="2204" y="2177"/>
                  </a:cubicBezTo>
                  <a:cubicBezTo>
                    <a:pt x="2154" y="2177"/>
                    <a:pt x="2102" y="2198"/>
                    <a:pt x="2059" y="2249"/>
                  </a:cubicBezTo>
                  <a:cubicBezTo>
                    <a:pt x="1901" y="2471"/>
                    <a:pt x="1616" y="2598"/>
                    <a:pt x="1331" y="2598"/>
                  </a:cubicBezTo>
                  <a:cubicBezTo>
                    <a:pt x="792" y="2598"/>
                    <a:pt x="349" y="2091"/>
                    <a:pt x="349" y="1489"/>
                  </a:cubicBezTo>
                  <a:cubicBezTo>
                    <a:pt x="349" y="888"/>
                    <a:pt x="792" y="381"/>
                    <a:pt x="1331" y="381"/>
                  </a:cubicBezTo>
                  <a:cubicBezTo>
                    <a:pt x="1616" y="381"/>
                    <a:pt x="1901" y="508"/>
                    <a:pt x="2059" y="761"/>
                  </a:cubicBezTo>
                  <a:cubicBezTo>
                    <a:pt x="2099" y="808"/>
                    <a:pt x="2148" y="828"/>
                    <a:pt x="2198" y="828"/>
                  </a:cubicBezTo>
                  <a:cubicBezTo>
                    <a:pt x="2346" y="828"/>
                    <a:pt x="2494" y="650"/>
                    <a:pt x="2376" y="508"/>
                  </a:cubicBezTo>
                  <a:cubicBezTo>
                    <a:pt x="2122" y="191"/>
                    <a:pt x="1742" y="1"/>
                    <a:pt x="1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282" name="Google Shape;282;p14"/>
          <p:cNvSpPr txBox="1"/>
          <p:nvPr/>
        </p:nvSpPr>
        <p:spPr>
          <a:xfrm>
            <a:off x="2673350" y="938733"/>
            <a:ext cx="12819293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 TALABLARI: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Google Shape;284;p14"/>
          <p:cNvSpPr txBox="1"/>
          <p:nvPr/>
        </p:nvSpPr>
        <p:spPr>
          <a:xfrm>
            <a:off x="1301750" y="3648075"/>
            <a:ext cx="15512210" cy="1180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Google Shape;286;p14"/>
          <p:cNvSpPr txBox="1"/>
          <p:nvPr/>
        </p:nvSpPr>
        <p:spPr>
          <a:xfrm>
            <a:off x="2673350" y="4867275"/>
            <a:ext cx="14173200" cy="2315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hosil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Google Shape;288;p14"/>
          <p:cNvSpPr txBox="1"/>
          <p:nvPr/>
        </p:nvSpPr>
        <p:spPr>
          <a:xfrm>
            <a:off x="2673350" y="7661964"/>
            <a:ext cx="14249400" cy="1928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kundalik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faoliyatda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Google Shape;2199;p29"/>
          <p:cNvGrpSpPr/>
          <p:nvPr/>
        </p:nvGrpSpPr>
        <p:grpSpPr>
          <a:xfrm>
            <a:off x="111087" y="7582121"/>
            <a:ext cx="1901787" cy="2142966"/>
            <a:chOff x="630226" y="1993303"/>
            <a:chExt cx="3005586" cy="2324194"/>
          </a:xfrm>
        </p:grpSpPr>
        <p:sp>
          <p:nvSpPr>
            <p:cNvPr id="62" name="Google Shape;2200;p29"/>
            <p:cNvSpPr/>
            <p:nvPr/>
          </p:nvSpPr>
          <p:spPr>
            <a:xfrm>
              <a:off x="630226" y="3766093"/>
              <a:ext cx="3005586" cy="551404"/>
            </a:xfrm>
            <a:custGeom>
              <a:avLst/>
              <a:gdLst/>
              <a:ahLst/>
              <a:cxnLst/>
              <a:rect l="l" t="t" r="r" b="b"/>
              <a:pathLst>
                <a:path w="93045" h="17070" extrusionOk="0">
                  <a:moveTo>
                    <a:pt x="31669" y="0"/>
                  </a:moveTo>
                  <a:cubicBezTo>
                    <a:pt x="14156" y="0"/>
                    <a:pt x="0" y="3611"/>
                    <a:pt x="0" y="8044"/>
                  </a:cubicBezTo>
                  <a:cubicBezTo>
                    <a:pt x="0" y="12446"/>
                    <a:pt x="14156" y="16056"/>
                    <a:pt x="31669" y="16056"/>
                  </a:cubicBezTo>
                  <a:cubicBezTo>
                    <a:pt x="35565" y="16056"/>
                    <a:pt x="39302" y="15866"/>
                    <a:pt x="42754" y="15550"/>
                  </a:cubicBezTo>
                  <a:cubicBezTo>
                    <a:pt x="47979" y="16500"/>
                    <a:pt x="54408" y="17070"/>
                    <a:pt x="61375" y="17070"/>
                  </a:cubicBezTo>
                  <a:cubicBezTo>
                    <a:pt x="78856" y="17070"/>
                    <a:pt x="93044" y="13491"/>
                    <a:pt x="93044" y="9058"/>
                  </a:cubicBezTo>
                  <a:cubicBezTo>
                    <a:pt x="93044" y="4624"/>
                    <a:pt x="78856" y="1045"/>
                    <a:pt x="61375" y="1045"/>
                  </a:cubicBezTo>
                  <a:cubicBezTo>
                    <a:pt x="57480" y="1045"/>
                    <a:pt x="53711" y="1204"/>
                    <a:pt x="50259" y="1552"/>
                  </a:cubicBezTo>
                  <a:cubicBezTo>
                    <a:pt x="45034" y="570"/>
                    <a:pt x="38637" y="0"/>
                    <a:pt x="3166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3" name="Google Shape;2201;p29"/>
            <p:cNvSpPr/>
            <p:nvPr/>
          </p:nvSpPr>
          <p:spPr>
            <a:xfrm>
              <a:off x="2094083" y="3546150"/>
              <a:ext cx="1268551" cy="535059"/>
            </a:xfrm>
            <a:custGeom>
              <a:avLst/>
              <a:gdLst/>
              <a:ahLst/>
              <a:cxnLst/>
              <a:rect l="l" t="t" r="r" b="b"/>
              <a:pathLst>
                <a:path w="39271" h="16564" extrusionOk="0">
                  <a:moveTo>
                    <a:pt x="39017" y="0"/>
                  </a:moveTo>
                  <a:lnTo>
                    <a:pt x="2186" y="3389"/>
                  </a:lnTo>
                  <a:lnTo>
                    <a:pt x="1" y="7538"/>
                  </a:lnTo>
                  <a:lnTo>
                    <a:pt x="887" y="12446"/>
                  </a:lnTo>
                  <a:lnTo>
                    <a:pt x="1426" y="15392"/>
                  </a:lnTo>
                  <a:lnTo>
                    <a:pt x="2408" y="16563"/>
                  </a:lnTo>
                  <a:lnTo>
                    <a:pt x="39270" y="9786"/>
                  </a:lnTo>
                  <a:cubicBezTo>
                    <a:pt x="39017" y="9438"/>
                    <a:pt x="38795" y="9089"/>
                    <a:pt x="38605" y="8709"/>
                  </a:cubicBezTo>
                  <a:cubicBezTo>
                    <a:pt x="38542" y="8551"/>
                    <a:pt x="38479" y="8393"/>
                    <a:pt x="38415" y="8234"/>
                  </a:cubicBezTo>
                  <a:cubicBezTo>
                    <a:pt x="38320" y="8044"/>
                    <a:pt x="38257" y="7823"/>
                    <a:pt x="38194" y="7601"/>
                  </a:cubicBezTo>
                  <a:cubicBezTo>
                    <a:pt x="38130" y="7443"/>
                    <a:pt x="38099" y="7284"/>
                    <a:pt x="38067" y="7126"/>
                  </a:cubicBezTo>
                  <a:cubicBezTo>
                    <a:pt x="38035" y="6904"/>
                    <a:pt x="37972" y="6683"/>
                    <a:pt x="37972" y="6461"/>
                  </a:cubicBezTo>
                  <a:cubicBezTo>
                    <a:pt x="37940" y="6303"/>
                    <a:pt x="37909" y="6144"/>
                    <a:pt x="37909" y="5986"/>
                  </a:cubicBezTo>
                  <a:cubicBezTo>
                    <a:pt x="37877" y="5764"/>
                    <a:pt x="37877" y="5543"/>
                    <a:pt x="37877" y="5289"/>
                  </a:cubicBezTo>
                  <a:cubicBezTo>
                    <a:pt x="37877" y="5131"/>
                    <a:pt x="37877" y="4972"/>
                    <a:pt x="37877" y="4814"/>
                  </a:cubicBezTo>
                  <a:cubicBezTo>
                    <a:pt x="37909" y="4561"/>
                    <a:pt x="37909" y="4339"/>
                    <a:pt x="37940" y="4117"/>
                  </a:cubicBezTo>
                  <a:cubicBezTo>
                    <a:pt x="37940" y="3927"/>
                    <a:pt x="37972" y="3769"/>
                    <a:pt x="38004" y="3611"/>
                  </a:cubicBezTo>
                  <a:cubicBezTo>
                    <a:pt x="38035" y="3357"/>
                    <a:pt x="38067" y="3136"/>
                    <a:pt x="38099" y="2914"/>
                  </a:cubicBezTo>
                  <a:cubicBezTo>
                    <a:pt x="38162" y="2724"/>
                    <a:pt x="38194" y="2566"/>
                    <a:pt x="38225" y="2407"/>
                  </a:cubicBezTo>
                  <a:cubicBezTo>
                    <a:pt x="38289" y="2154"/>
                    <a:pt x="38352" y="1901"/>
                    <a:pt x="38415" y="1679"/>
                  </a:cubicBezTo>
                  <a:cubicBezTo>
                    <a:pt x="38415" y="1647"/>
                    <a:pt x="38415" y="1616"/>
                    <a:pt x="38447" y="1584"/>
                  </a:cubicBezTo>
                  <a:cubicBezTo>
                    <a:pt x="38479" y="1426"/>
                    <a:pt x="38542" y="1299"/>
                    <a:pt x="38574" y="1141"/>
                  </a:cubicBezTo>
                  <a:cubicBezTo>
                    <a:pt x="38795" y="444"/>
                    <a:pt x="39017" y="0"/>
                    <a:pt x="390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4" name="Google Shape;2202;p29"/>
            <p:cNvSpPr/>
            <p:nvPr/>
          </p:nvSpPr>
          <p:spPr>
            <a:xfrm>
              <a:off x="2122735" y="3597284"/>
              <a:ext cx="1239899" cy="483924"/>
            </a:xfrm>
            <a:custGeom>
              <a:avLst/>
              <a:gdLst/>
              <a:ahLst/>
              <a:cxnLst/>
              <a:rect l="l" t="t" r="r" b="b"/>
              <a:pathLst>
                <a:path w="38384" h="14981" extrusionOk="0">
                  <a:moveTo>
                    <a:pt x="37560" y="1"/>
                  </a:moveTo>
                  <a:cubicBezTo>
                    <a:pt x="34425" y="4055"/>
                    <a:pt x="25431" y="9375"/>
                    <a:pt x="0" y="10863"/>
                  </a:cubicBezTo>
                  <a:lnTo>
                    <a:pt x="539" y="13809"/>
                  </a:lnTo>
                  <a:lnTo>
                    <a:pt x="1521" y="14980"/>
                  </a:lnTo>
                  <a:lnTo>
                    <a:pt x="38383" y="8203"/>
                  </a:lnTo>
                  <a:cubicBezTo>
                    <a:pt x="38130" y="7855"/>
                    <a:pt x="37908" y="7506"/>
                    <a:pt x="37718" y="7126"/>
                  </a:cubicBezTo>
                  <a:cubicBezTo>
                    <a:pt x="37655" y="6968"/>
                    <a:pt x="37592" y="6810"/>
                    <a:pt x="37528" y="6651"/>
                  </a:cubicBezTo>
                  <a:cubicBezTo>
                    <a:pt x="37433" y="6461"/>
                    <a:pt x="37370" y="6240"/>
                    <a:pt x="37307" y="6018"/>
                  </a:cubicBezTo>
                  <a:cubicBezTo>
                    <a:pt x="37275" y="5860"/>
                    <a:pt x="37212" y="5701"/>
                    <a:pt x="37180" y="5543"/>
                  </a:cubicBezTo>
                  <a:cubicBezTo>
                    <a:pt x="37148" y="5321"/>
                    <a:pt x="37117" y="5100"/>
                    <a:pt x="37085" y="4878"/>
                  </a:cubicBezTo>
                  <a:cubicBezTo>
                    <a:pt x="37053" y="4720"/>
                    <a:pt x="37053" y="4561"/>
                    <a:pt x="37022" y="4403"/>
                  </a:cubicBezTo>
                  <a:cubicBezTo>
                    <a:pt x="36990" y="4181"/>
                    <a:pt x="36990" y="3960"/>
                    <a:pt x="36990" y="3706"/>
                  </a:cubicBezTo>
                  <a:cubicBezTo>
                    <a:pt x="36990" y="3548"/>
                    <a:pt x="36990" y="3389"/>
                    <a:pt x="36990" y="3231"/>
                  </a:cubicBezTo>
                  <a:cubicBezTo>
                    <a:pt x="37022" y="3009"/>
                    <a:pt x="37022" y="2756"/>
                    <a:pt x="37053" y="2534"/>
                  </a:cubicBezTo>
                  <a:cubicBezTo>
                    <a:pt x="37053" y="2344"/>
                    <a:pt x="37085" y="2186"/>
                    <a:pt x="37117" y="2028"/>
                  </a:cubicBezTo>
                  <a:cubicBezTo>
                    <a:pt x="37148" y="1774"/>
                    <a:pt x="37180" y="1553"/>
                    <a:pt x="37243" y="1331"/>
                  </a:cubicBezTo>
                  <a:cubicBezTo>
                    <a:pt x="37275" y="1141"/>
                    <a:pt x="37307" y="983"/>
                    <a:pt x="37338" y="824"/>
                  </a:cubicBezTo>
                  <a:cubicBezTo>
                    <a:pt x="37402" y="571"/>
                    <a:pt x="37465" y="318"/>
                    <a:pt x="37528" y="96"/>
                  </a:cubicBezTo>
                  <a:cubicBezTo>
                    <a:pt x="37528" y="64"/>
                    <a:pt x="37560" y="33"/>
                    <a:pt x="37560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5" name="Google Shape;2203;p29"/>
            <p:cNvSpPr/>
            <p:nvPr/>
          </p:nvSpPr>
          <p:spPr>
            <a:xfrm>
              <a:off x="2199452" y="3584008"/>
              <a:ext cx="1140666" cy="214844"/>
            </a:xfrm>
            <a:custGeom>
              <a:avLst/>
              <a:gdLst/>
              <a:ahLst/>
              <a:cxnLst/>
              <a:rect l="l" t="t" r="r" b="b"/>
              <a:pathLst>
                <a:path w="35312" h="6651" extrusionOk="0">
                  <a:moveTo>
                    <a:pt x="35312" y="0"/>
                  </a:moveTo>
                  <a:lnTo>
                    <a:pt x="1" y="6651"/>
                  </a:lnTo>
                  <a:lnTo>
                    <a:pt x="1" y="6651"/>
                  </a:lnTo>
                  <a:lnTo>
                    <a:pt x="35153" y="507"/>
                  </a:lnTo>
                  <a:cubicBezTo>
                    <a:pt x="35217" y="317"/>
                    <a:pt x="35280" y="159"/>
                    <a:pt x="353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6" name="Google Shape;2204;p29"/>
            <p:cNvSpPr/>
            <p:nvPr/>
          </p:nvSpPr>
          <p:spPr>
            <a:xfrm>
              <a:off x="2200485" y="3623901"/>
              <a:ext cx="1128391" cy="211775"/>
            </a:xfrm>
            <a:custGeom>
              <a:avLst/>
              <a:gdLst/>
              <a:ahLst/>
              <a:cxnLst/>
              <a:rect l="l" t="t" r="r" b="b"/>
              <a:pathLst>
                <a:path w="34932" h="6556" extrusionOk="0">
                  <a:moveTo>
                    <a:pt x="34931" y="0"/>
                  </a:moveTo>
                  <a:lnTo>
                    <a:pt x="0" y="6556"/>
                  </a:lnTo>
                  <a:lnTo>
                    <a:pt x="0" y="6556"/>
                  </a:lnTo>
                  <a:lnTo>
                    <a:pt x="34836" y="507"/>
                  </a:lnTo>
                  <a:cubicBezTo>
                    <a:pt x="34868" y="317"/>
                    <a:pt x="34900" y="159"/>
                    <a:pt x="3493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7" name="Google Shape;2205;p29"/>
            <p:cNvSpPr/>
            <p:nvPr/>
          </p:nvSpPr>
          <p:spPr>
            <a:xfrm>
              <a:off x="2201487" y="3662760"/>
              <a:ext cx="1120218" cy="211807"/>
            </a:xfrm>
            <a:custGeom>
              <a:avLst/>
              <a:gdLst/>
              <a:ahLst/>
              <a:cxnLst/>
              <a:rect l="l" t="t" r="r" b="b"/>
              <a:pathLst>
                <a:path w="34679" h="6557" extrusionOk="0">
                  <a:moveTo>
                    <a:pt x="34679" y="1"/>
                  </a:moveTo>
                  <a:lnTo>
                    <a:pt x="1" y="6556"/>
                  </a:lnTo>
                  <a:lnTo>
                    <a:pt x="34615" y="507"/>
                  </a:lnTo>
                  <a:cubicBezTo>
                    <a:pt x="34615" y="349"/>
                    <a:pt x="34647" y="159"/>
                    <a:pt x="346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8" name="Google Shape;2206;p29"/>
            <p:cNvSpPr/>
            <p:nvPr/>
          </p:nvSpPr>
          <p:spPr>
            <a:xfrm>
              <a:off x="2201487" y="3701651"/>
              <a:ext cx="1116116" cy="210742"/>
            </a:xfrm>
            <a:custGeom>
              <a:avLst/>
              <a:gdLst/>
              <a:ahLst/>
              <a:cxnLst/>
              <a:rect l="l" t="t" r="r" b="b"/>
              <a:pathLst>
                <a:path w="34552" h="6524" extrusionOk="0">
                  <a:moveTo>
                    <a:pt x="34552" y="0"/>
                  </a:moveTo>
                  <a:lnTo>
                    <a:pt x="1" y="6524"/>
                  </a:lnTo>
                  <a:lnTo>
                    <a:pt x="34552" y="507"/>
                  </a:lnTo>
                  <a:cubicBezTo>
                    <a:pt x="34552" y="317"/>
                    <a:pt x="34552" y="158"/>
                    <a:pt x="3455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9" name="Google Shape;2207;p29"/>
            <p:cNvSpPr/>
            <p:nvPr/>
          </p:nvSpPr>
          <p:spPr>
            <a:xfrm>
              <a:off x="2202520" y="3739477"/>
              <a:ext cx="1118151" cy="210774"/>
            </a:xfrm>
            <a:custGeom>
              <a:avLst/>
              <a:gdLst/>
              <a:ahLst/>
              <a:cxnLst/>
              <a:rect l="l" t="t" r="r" b="b"/>
              <a:pathLst>
                <a:path w="34615" h="6525" extrusionOk="0">
                  <a:moveTo>
                    <a:pt x="34552" y="1"/>
                  </a:moveTo>
                  <a:lnTo>
                    <a:pt x="1" y="6525"/>
                  </a:lnTo>
                  <a:lnTo>
                    <a:pt x="34615" y="476"/>
                  </a:lnTo>
                  <a:cubicBezTo>
                    <a:pt x="34583" y="318"/>
                    <a:pt x="34583" y="159"/>
                    <a:pt x="3455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0" name="Google Shape;2208;p29"/>
            <p:cNvSpPr/>
            <p:nvPr/>
          </p:nvSpPr>
          <p:spPr>
            <a:xfrm>
              <a:off x="2203554" y="3777334"/>
              <a:ext cx="1124289" cy="210774"/>
            </a:xfrm>
            <a:custGeom>
              <a:avLst/>
              <a:gdLst/>
              <a:ahLst/>
              <a:cxnLst/>
              <a:rect l="l" t="t" r="r" b="b"/>
              <a:pathLst>
                <a:path w="34805" h="6525" extrusionOk="0">
                  <a:moveTo>
                    <a:pt x="34710" y="1"/>
                  </a:moveTo>
                  <a:lnTo>
                    <a:pt x="0" y="6524"/>
                  </a:lnTo>
                  <a:lnTo>
                    <a:pt x="34805" y="444"/>
                  </a:lnTo>
                  <a:cubicBezTo>
                    <a:pt x="34773" y="286"/>
                    <a:pt x="34710" y="127"/>
                    <a:pt x="3471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1" name="Google Shape;2209;p29"/>
            <p:cNvSpPr/>
            <p:nvPr/>
          </p:nvSpPr>
          <p:spPr>
            <a:xfrm>
              <a:off x="2204555" y="3813157"/>
              <a:ext cx="1136596" cy="212809"/>
            </a:xfrm>
            <a:custGeom>
              <a:avLst/>
              <a:gdLst/>
              <a:ahLst/>
              <a:cxnLst/>
              <a:rect l="l" t="t" r="r" b="b"/>
              <a:pathLst>
                <a:path w="35186" h="6588" extrusionOk="0">
                  <a:moveTo>
                    <a:pt x="34995" y="0"/>
                  </a:moveTo>
                  <a:lnTo>
                    <a:pt x="1" y="6587"/>
                  </a:lnTo>
                  <a:lnTo>
                    <a:pt x="1" y="6587"/>
                  </a:lnTo>
                  <a:lnTo>
                    <a:pt x="35185" y="443"/>
                  </a:lnTo>
                  <a:cubicBezTo>
                    <a:pt x="35122" y="285"/>
                    <a:pt x="35059" y="127"/>
                    <a:pt x="349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2" name="Google Shape;2210;p29"/>
            <p:cNvSpPr/>
            <p:nvPr/>
          </p:nvSpPr>
          <p:spPr>
            <a:xfrm>
              <a:off x="2049086" y="3527738"/>
              <a:ext cx="1337065" cy="565746"/>
            </a:xfrm>
            <a:custGeom>
              <a:avLst/>
              <a:gdLst/>
              <a:ahLst/>
              <a:cxnLst/>
              <a:rect l="l" t="t" r="r" b="b"/>
              <a:pathLst>
                <a:path w="41392" h="17514" extrusionOk="0">
                  <a:moveTo>
                    <a:pt x="37275" y="0"/>
                  </a:moveTo>
                  <a:cubicBezTo>
                    <a:pt x="37275" y="0"/>
                    <a:pt x="3009" y="2692"/>
                    <a:pt x="2946" y="2946"/>
                  </a:cubicBezTo>
                  <a:cubicBezTo>
                    <a:pt x="2851" y="3199"/>
                    <a:pt x="159" y="7538"/>
                    <a:pt x="64" y="7791"/>
                  </a:cubicBezTo>
                  <a:cubicBezTo>
                    <a:pt x="0" y="8013"/>
                    <a:pt x="1204" y="15550"/>
                    <a:pt x="1204" y="15550"/>
                  </a:cubicBezTo>
                  <a:lnTo>
                    <a:pt x="3262" y="17513"/>
                  </a:lnTo>
                  <a:lnTo>
                    <a:pt x="41392" y="10578"/>
                  </a:lnTo>
                  <a:lnTo>
                    <a:pt x="41392" y="9754"/>
                  </a:lnTo>
                  <a:lnTo>
                    <a:pt x="3801" y="16690"/>
                  </a:lnTo>
                  <a:cubicBezTo>
                    <a:pt x="2407" y="11718"/>
                    <a:pt x="3927" y="6493"/>
                    <a:pt x="3927" y="6493"/>
                  </a:cubicBezTo>
                  <a:lnTo>
                    <a:pt x="41392" y="887"/>
                  </a:lnTo>
                  <a:lnTo>
                    <a:pt x="41392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3" name="Google Shape;2211;p29"/>
            <p:cNvSpPr/>
            <p:nvPr/>
          </p:nvSpPr>
          <p:spPr>
            <a:xfrm>
              <a:off x="1202066" y="3248456"/>
              <a:ext cx="2184101" cy="467546"/>
            </a:xfrm>
            <a:custGeom>
              <a:avLst/>
              <a:gdLst/>
              <a:ahLst/>
              <a:cxnLst/>
              <a:rect l="l" t="t" r="r" b="b"/>
              <a:pathLst>
                <a:path w="67614" h="14474" extrusionOk="0">
                  <a:moveTo>
                    <a:pt x="30498" y="1"/>
                  </a:moveTo>
                  <a:lnTo>
                    <a:pt x="0" y="4086"/>
                  </a:lnTo>
                  <a:lnTo>
                    <a:pt x="29484" y="14473"/>
                  </a:lnTo>
                  <a:lnTo>
                    <a:pt x="67614" y="8646"/>
                  </a:lnTo>
                  <a:lnTo>
                    <a:pt x="30498" y="1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4" name="Google Shape;2212;p29"/>
            <p:cNvSpPr/>
            <p:nvPr/>
          </p:nvSpPr>
          <p:spPr>
            <a:xfrm>
              <a:off x="1153969" y="3380441"/>
              <a:ext cx="1000538" cy="714047"/>
            </a:xfrm>
            <a:custGeom>
              <a:avLst/>
              <a:gdLst/>
              <a:ahLst/>
              <a:cxnLst/>
              <a:rect l="l" t="t" r="r" b="b"/>
              <a:pathLst>
                <a:path w="30974" h="22105" extrusionOk="0">
                  <a:moveTo>
                    <a:pt x="1489" y="0"/>
                  </a:moveTo>
                  <a:cubicBezTo>
                    <a:pt x="1" y="2502"/>
                    <a:pt x="381" y="5542"/>
                    <a:pt x="856" y="7442"/>
                  </a:cubicBezTo>
                  <a:cubicBezTo>
                    <a:pt x="1141" y="8582"/>
                    <a:pt x="1489" y="9342"/>
                    <a:pt x="1489" y="9342"/>
                  </a:cubicBezTo>
                  <a:lnTo>
                    <a:pt x="30973" y="22105"/>
                  </a:lnTo>
                  <a:cubicBezTo>
                    <a:pt x="29295" y="17386"/>
                    <a:pt x="30498" y="12129"/>
                    <a:pt x="30878" y="10736"/>
                  </a:cubicBezTo>
                  <a:cubicBezTo>
                    <a:pt x="30942" y="10546"/>
                    <a:pt x="30973" y="10451"/>
                    <a:pt x="30973" y="10387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5" name="Google Shape;2213;p29"/>
            <p:cNvSpPr/>
            <p:nvPr/>
          </p:nvSpPr>
          <p:spPr>
            <a:xfrm>
              <a:off x="1181587" y="3620832"/>
              <a:ext cx="972919" cy="473652"/>
            </a:xfrm>
            <a:custGeom>
              <a:avLst/>
              <a:gdLst/>
              <a:ahLst/>
              <a:cxnLst/>
              <a:rect l="l" t="t" r="r" b="b"/>
              <a:pathLst>
                <a:path w="30119" h="14663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140"/>
                    <a:pt x="634" y="1900"/>
                    <a:pt x="634" y="1900"/>
                  </a:cubicBezTo>
                  <a:lnTo>
                    <a:pt x="30118" y="14663"/>
                  </a:lnTo>
                  <a:cubicBezTo>
                    <a:pt x="28440" y="9944"/>
                    <a:pt x="29643" y="4687"/>
                    <a:pt x="30023" y="3294"/>
                  </a:cubicBezTo>
                  <a:lnTo>
                    <a:pt x="30023" y="3294"/>
                  </a:lnTo>
                  <a:cubicBezTo>
                    <a:pt x="29694" y="4143"/>
                    <a:pt x="28341" y="6252"/>
                    <a:pt x="23026" y="6252"/>
                  </a:cubicBezTo>
                  <a:cubicBezTo>
                    <a:pt x="18624" y="6252"/>
                    <a:pt x="11506" y="4806"/>
                    <a:pt x="1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6" name="Google Shape;2214;p29"/>
            <p:cNvSpPr/>
            <p:nvPr/>
          </p:nvSpPr>
          <p:spPr>
            <a:xfrm>
              <a:off x="1245028" y="3469433"/>
              <a:ext cx="812279" cy="486960"/>
            </a:xfrm>
            <a:custGeom>
              <a:avLst/>
              <a:gdLst/>
              <a:ahLst/>
              <a:cxnLst/>
              <a:rect l="l" t="t" r="r" b="b"/>
              <a:pathLst>
                <a:path w="25146" h="15075" extrusionOk="0">
                  <a:moveTo>
                    <a:pt x="190" y="0"/>
                  </a:moveTo>
                  <a:lnTo>
                    <a:pt x="190" y="0"/>
                  </a:lnTo>
                  <a:cubicBezTo>
                    <a:pt x="0" y="1489"/>
                    <a:pt x="317" y="4054"/>
                    <a:pt x="634" y="5099"/>
                  </a:cubicBezTo>
                  <a:lnTo>
                    <a:pt x="24766" y="15075"/>
                  </a:lnTo>
                  <a:cubicBezTo>
                    <a:pt x="24639" y="12826"/>
                    <a:pt x="24892" y="10768"/>
                    <a:pt x="25146" y="9279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7" name="Google Shape;2215;p29"/>
            <p:cNvSpPr/>
            <p:nvPr/>
          </p:nvSpPr>
          <p:spPr>
            <a:xfrm>
              <a:off x="2598412" y="3416232"/>
              <a:ext cx="618948" cy="120747"/>
            </a:xfrm>
            <a:custGeom>
              <a:avLst/>
              <a:gdLst/>
              <a:ahLst/>
              <a:cxnLst/>
              <a:rect l="l" t="t" r="r" b="b"/>
              <a:pathLst>
                <a:path w="19161" h="3738" extrusionOk="0">
                  <a:moveTo>
                    <a:pt x="1" y="1"/>
                  </a:moveTo>
                  <a:lnTo>
                    <a:pt x="15297" y="3737"/>
                  </a:lnTo>
                  <a:lnTo>
                    <a:pt x="18305" y="3421"/>
                  </a:lnTo>
                  <a:lnTo>
                    <a:pt x="19160" y="2946"/>
                  </a:lnTo>
                  <a:lnTo>
                    <a:pt x="931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8" name="Google Shape;2216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32"/>
                  </a:lnTo>
                  <a:lnTo>
                    <a:pt x="1679" y="2756"/>
                  </a:lnTo>
                  <a:lnTo>
                    <a:pt x="603" y="3389"/>
                  </a:lnTo>
                  <a:lnTo>
                    <a:pt x="223" y="7981"/>
                  </a:ln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34"/>
                  </a:cubicBezTo>
                  <a:cubicBezTo>
                    <a:pt x="42532" y="8013"/>
                    <a:pt x="42469" y="7823"/>
                    <a:pt x="42437" y="7601"/>
                  </a:cubicBezTo>
                  <a:cubicBezTo>
                    <a:pt x="42374" y="7411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081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896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882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9" name="Google Shape;2217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64"/>
                  </a:lnTo>
                  <a:cubicBezTo>
                    <a:pt x="40892" y="2252"/>
                    <a:pt x="32896" y="9045"/>
                    <a:pt x="14018" y="9045"/>
                  </a:cubicBezTo>
                  <a:cubicBezTo>
                    <a:pt x="9944" y="9045"/>
                    <a:pt x="5362" y="8729"/>
                    <a:pt x="223" y="7981"/>
                  </a:cubicBez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66"/>
                  </a:cubicBezTo>
                  <a:cubicBezTo>
                    <a:pt x="42532" y="8044"/>
                    <a:pt x="42469" y="7823"/>
                    <a:pt x="42437" y="7601"/>
                  </a:cubicBezTo>
                  <a:cubicBezTo>
                    <a:pt x="42374" y="7443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112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927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914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0" name="Google Shape;2218;p29"/>
            <p:cNvSpPr/>
            <p:nvPr/>
          </p:nvSpPr>
          <p:spPr>
            <a:xfrm>
              <a:off x="1857794" y="3247455"/>
              <a:ext cx="1282861" cy="120747"/>
            </a:xfrm>
            <a:custGeom>
              <a:avLst/>
              <a:gdLst/>
              <a:ahLst/>
              <a:cxnLst/>
              <a:rect l="l" t="t" r="r" b="b"/>
              <a:pathLst>
                <a:path w="39714" h="3738" extrusionOk="0">
                  <a:moveTo>
                    <a:pt x="39713" y="0"/>
                  </a:moveTo>
                  <a:lnTo>
                    <a:pt x="0" y="3737"/>
                  </a:lnTo>
                  <a:lnTo>
                    <a:pt x="0" y="3737"/>
                  </a:lnTo>
                  <a:lnTo>
                    <a:pt x="39523" y="539"/>
                  </a:lnTo>
                  <a:cubicBezTo>
                    <a:pt x="39587" y="317"/>
                    <a:pt x="39650" y="158"/>
                    <a:pt x="3971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1" name="Google Shape;2219;p29"/>
            <p:cNvSpPr/>
            <p:nvPr/>
          </p:nvSpPr>
          <p:spPr>
            <a:xfrm>
              <a:off x="1858796" y="3286314"/>
              <a:ext cx="1268551" cy="119713"/>
            </a:xfrm>
            <a:custGeom>
              <a:avLst/>
              <a:gdLst/>
              <a:ahLst/>
              <a:cxnLst/>
              <a:rect l="l" t="t" r="r" b="b"/>
              <a:pathLst>
                <a:path w="39271" h="3706" extrusionOk="0">
                  <a:moveTo>
                    <a:pt x="39270" y="1"/>
                  </a:moveTo>
                  <a:lnTo>
                    <a:pt x="1" y="3706"/>
                  </a:lnTo>
                  <a:lnTo>
                    <a:pt x="39144" y="539"/>
                  </a:lnTo>
                  <a:cubicBezTo>
                    <a:pt x="39175" y="349"/>
                    <a:pt x="39239" y="159"/>
                    <a:pt x="3927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2" name="Google Shape;2220;p29"/>
            <p:cNvSpPr/>
            <p:nvPr/>
          </p:nvSpPr>
          <p:spPr>
            <a:xfrm>
              <a:off x="1859830" y="3325173"/>
              <a:ext cx="1259345" cy="118712"/>
            </a:xfrm>
            <a:custGeom>
              <a:avLst/>
              <a:gdLst/>
              <a:ahLst/>
              <a:cxnLst/>
              <a:rect l="l" t="t" r="r" b="b"/>
              <a:pathLst>
                <a:path w="38986" h="3675" extrusionOk="0">
                  <a:moveTo>
                    <a:pt x="38985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8922" y="508"/>
                  </a:lnTo>
                  <a:cubicBezTo>
                    <a:pt x="38922" y="349"/>
                    <a:pt x="38953" y="159"/>
                    <a:pt x="3898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3" name="Google Shape;2221;p29"/>
            <p:cNvSpPr/>
            <p:nvPr/>
          </p:nvSpPr>
          <p:spPr>
            <a:xfrm>
              <a:off x="1860863" y="3363031"/>
              <a:ext cx="1254209" cy="118712"/>
            </a:xfrm>
            <a:custGeom>
              <a:avLst/>
              <a:gdLst/>
              <a:ahLst/>
              <a:cxnLst/>
              <a:rect l="l" t="t" r="r" b="b"/>
              <a:pathLst>
                <a:path w="38827" h="3675" extrusionOk="0">
                  <a:moveTo>
                    <a:pt x="38826" y="1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8826" y="539"/>
                  </a:lnTo>
                  <a:cubicBezTo>
                    <a:pt x="38826" y="349"/>
                    <a:pt x="38826" y="191"/>
                    <a:pt x="3882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4" name="Google Shape;2222;p29"/>
            <p:cNvSpPr/>
            <p:nvPr/>
          </p:nvSpPr>
          <p:spPr>
            <a:xfrm>
              <a:off x="1860863" y="3400889"/>
              <a:ext cx="1256244" cy="118712"/>
            </a:xfrm>
            <a:custGeom>
              <a:avLst/>
              <a:gdLst/>
              <a:ahLst/>
              <a:cxnLst/>
              <a:rect l="l" t="t" r="r" b="b"/>
              <a:pathLst>
                <a:path w="38890" h="3675" extrusionOk="0">
                  <a:moveTo>
                    <a:pt x="38858" y="0"/>
                  </a:moveTo>
                  <a:lnTo>
                    <a:pt x="0" y="3674"/>
                  </a:lnTo>
                  <a:lnTo>
                    <a:pt x="38890" y="539"/>
                  </a:lnTo>
                  <a:cubicBezTo>
                    <a:pt x="38890" y="349"/>
                    <a:pt x="38858" y="190"/>
                    <a:pt x="3885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5" name="Google Shape;2223;p29"/>
            <p:cNvSpPr/>
            <p:nvPr/>
          </p:nvSpPr>
          <p:spPr>
            <a:xfrm>
              <a:off x="1861865" y="3438746"/>
              <a:ext cx="1262414" cy="118679"/>
            </a:xfrm>
            <a:custGeom>
              <a:avLst/>
              <a:gdLst/>
              <a:ahLst/>
              <a:cxnLst/>
              <a:rect l="l" t="t" r="r" b="b"/>
              <a:pathLst>
                <a:path w="39081" h="3674" extrusionOk="0">
                  <a:moveTo>
                    <a:pt x="38954" y="0"/>
                  </a:moveTo>
                  <a:lnTo>
                    <a:pt x="1" y="3674"/>
                  </a:lnTo>
                  <a:lnTo>
                    <a:pt x="1" y="3674"/>
                  </a:lnTo>
                  <a:lnTo>
                    <a:pt x="39080" y="507"/>
                  </a:lnTo>
                  <a:cubicBezTo>
                    <a:pt x="39017" y="349"/>
                    <a:pt x="38985" y="159"/>
                    <a:pt x="3895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6" name="Google Shape;2224;p29"/>
            <p:cNvSpPr/>
            <p:nvPr/>
          </p:nvSpPr>
          <p:spPr>
            <a:xfrm>
              <a:off x="1862898" y="3476572"/>
              <a:ext cx="1271620" cy="118712"/>
            </a:xfrm>
            <a:custGeom>
              <a:avLst/>
              <a:gdLst/>
              <a:ahLst/>
              <a:cxnLst/>
              <a:rect l="l" t="t" r="r" b="b"/>
              <a:pathLst>
                <a:path w="39366" h="3675" extrusionOk="0">
                  <a:moveTo>
                    <a:pt x="39207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9365" y="508"/>
                  </a:lnTo>
                  <a:cubicBezTo>
                    <a:pt x="39302" y="318"/>
                    <a:pt x="39270" y="159"/>
                    <a:pt x="392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7" name="Google Shape;2225;p29"/>
            <p:cNvSpPr/>
            <p:nvPr/>
          </p:nvSpPr>
          <p:spPr>
            <a:xfrm>
              <a:off x="1678777" y="3164568"/>
              <a:ext cx="1538600" cy="479821"/>
            </a:xfrm>
            <a:custGeom>
              <a:avLst/>
              <a:gdLst/>
              <a:ahLst/>
              <a:cxnLst/>
              <a:rect l="l" t="t" r="r" b="b"/>
              <a:pathLst>
                <a:path w="47631" h="14854" extrusionOk="0">
                  <a:moveTo>
                    <a:pt x="39745" y="1"/>
                  </a:moveTo>
                  <a:lnTo>
                    <a:pt x="1647" y="2439"/>
                  </a:lnTo>
                  <a:lnTo>
                    <a:pt x="0" y="7411"/>
                  </a:lnTo>
                  <a:lnTo>
                    <a:pt x="1235" y="12478"/>
                  </a:lnTo>
                  <a:lnTo>
                    <a:pt x="3104" y="14854"/>
                  </a:lnTo>
                  <a:lnTo>
                    <a:pt x="47630" y="11528"/>
                  </a:lnTo>
                  <a:lnTo>
                    <a:pt x="47630" y="10737"/>
                  </a:lnTo>
                  <a:lnTo>
                    <a:pt x="3610" y="14094"/>
                  </a:lnTo>
                  <a:cubicBezTo>
                    <a:pt x="1330" y="9248"/>
                    <a:pt x="4465" y="4910"/>
                    <a:pt x="4465" y="4910"/>
                  </a:cubicBezTo>
                  <a:lnTo>
                    <a:pt x="47630" y="1648"/>
                  </a:lnTo>
                  <a:lnTo>
                    <a:pt x="47630" y="1014"/>
                  </a:lnTo>
                  <a:lnTo>
                    <a:pt x="3974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8" name="Google Shape;2226;p29"/>
            <p:cNvSpPr/>
            <p:nvPr/>
          </p:nvSpPr>
          <p:spPr>
            <a:xfrm>
              <a:off x="1323780" y="2878148"/>
              <a:ext cx="1893605" cy="420482"/>
            </a:xfrm>
            <a:custGeom>
              <a:avLst/>
              <a:gdLst/>
              <a:ahLst/>
              <a:cxnLst/>
              <a:rect l="l" t="t" r="r" b="b"/>
              <a:pathLst>
                <a:path w="58621" h="13017" extrusionOk="0">
                  <a:moveTo>
                    <a:pt x="33855" y="1"/>
                  </a:moveTo>
                  <a:lnTo>
                    <a:pt x="1" y="2186"/>
                  </a:lnTo>
                  <a:lnTo>
                    <a:pt x="14980" y="13017"/>
                  </a:lnTo>
                  <a:lnTo>
                    <a:pt x="58620" y="9881"/>
                  </a:lnTo>
                  <a:lnTo>
                    <a:pt x="33855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9" name="Google Shape;2227;p29"/>
            <p:cNvSpPr/>
            <p:nvPr/>
          </p:nvSpPr>
          <p:spPr>
            <a:xfrm>
              <a:off x="1265475" y="2948727"/>
              <a:ext cx="542230" cy="695667"/>
            </a:xfrm>
            <a:custGeom>
              <a:avLst/>
              <a:gdLst/>
              <a:ahLst/>
              <a:cxnLst/>
              <a:rect l="l" t="t" r="r" b="b"/>
              <a:pathLst>
                <a:path w="16786" h="21536" extrusionOk="0">
                  <a:moveTo>
                    <a:pt x="1806" y="1"/>
                  </a:moveTo>
                  <a:cubicBezTo>
                    <a:pt x="1" y="3199"/>
                    <a:pt x="159" y="6081"/>
                    <a:pt x="571" y="7886"/>
                  </a:cubicBezTo>
                  <a:cubicBezTo>
                    <a:pt x="856" y="9121"/>
                    <a:pt x="1268" y="9850"/>
                    <a:pt x="1268" y="9850"/>
                  </a:cubicBezTo>
                  <a:lnTo>
                    <a:pt x="15899" y="21536"/>
                  </a:lnTo>
                  <a:lnTo>
                    <a:pt x="15899" y="21536"/>
                  </a:lnTo>
                  <a:cubicBezTo>
                    <a:pt x="13238" y="16279"/>
                    <a:pt x="16785" y="10832"/>
                    <a:pt x="16785" y="10832"/>
                  </a:cubicBezTo>
                  <a:lnTo>
                    <a:pt x="180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0" name="Google Shape;2228;p29"/>
            <p:cNvSpPr/>
            <p:nvPr/>
          </p:nvSpPr>
          <p:spPr>
            <a:xfrm>
              <a:off x="1283887" y="3203460"/>
              <a:ext cx="523817" cy="440929"/>
            </a:xfrm>
            <a:custGeom>
              <a:avLst/>
              <a:gdLst/>
              <a:ahLst/>
              <a:cxnLst/>
              <a:rect l="l" t="t" r="r" b="b"/>
              <a:pathLst>
                <a:path w="16216" h="13650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235"/>
                    <a:pt x="698" y="1964"/>
                    <a:pt x="698" y="1964"/>
                  </a:cubicBezTo>
                  <a:lnTo>
                    <a:pt x="15329" y="13650"/>
                  </a:lnTo>
                  <a:lnTo>
                    <a:pt x="15329" y="13650"/>
                  </a:lnTo>
                  <a:cubicBezTo>
                    <a:pt x="12669" y="8393"/>
                    <a:pt x="16215" y="2946"/>
                    <a:pt x="16215" y="2946"/>
                  </a:cubicBezTo>
                  <a:lnTo>
                    <a:pt x="16215" y="2946"/>
                  </a:lnTo>
                  <a:cubicBezTo>
                    <a:pt x="16215" y="2946"/>
                    <a:pt x="14476" y="4331"/>
                    <a:pt x="11178" y="4331"/>
                  </a:cubicBezTo>
                  <a:cubicBezTo>
                    <a:pt x="8470" y="4331"/>
                    <a:pt x="4712" y="3398"/>
                    <a:pt x="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1" name="Google Shape;2229;p29"/>
            <p:cNvSpPr/>
            <p:nvPr/>
          </p:nvSpPr>
          <p:spPr>
            <a:xfrm>
              <a:off x="1353465" y="3087851"/>
              <a:ext cx="338627" cy="388761"/>
            </a:xfrm>
            <a:custGeom>
              <a:avLst/>
              <a:gdLst/>
              <a:ahLst/>
              <a:cxnLst/>
              <a:rect l="l" t="t" r="r" b="b"/>
              <a:pathLst>
                <a:path w="10483" h="12035" extrusionOk="0">
                  <a:moveTo>
                    <a:pt x="2566" y="1"/>
                  </a:moveTo>
                  <a:cubicBezTo>
                    <a:pt x="0" y="2883"/>
                    <a:pt x="1109" y="6018"/>
                    <a:pt x="1109" y="6018"/>
                  </a:cubicBezTo>
                  <a:lnTo>
                    <a:pt x="8804" y="12035"/>
                  </a:lnTo>
                  <a:cubicBezTo>
                    <a:pt x="7759" y="8361"/>
                    <a:pt x="10483" y="5416"/>
                    <a:pt x="10483" y="541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2" name="Google Shape;2230;p29"/>
            <p:cNvSpPr/>
            <p:nvPr/>
          </p:nvSpPr>
          <p:spPr>
            <a:xfrm>
              <a:off x="2011228" y="3422369"/>
              <a:ext cx="169847" cy="257839"/>
            </a:xfrm>
            <a:custGeom>
              <a:avLst/>
              <a:gdLst/>
              <a:ahLst/>
              <a:cxnLst/>
              <a:rect l="l" t="t" r="r" b="b"/>
              <a:pathLst>
                <a:path w="5258" h="7982" extrusionOk="0">
                  <a:moveTo>
                    <a:pt x="3484" y="1"/>
                  </a:moveTo>
                  <a:lnTo>
                    <a:pt x="2566" y="64"/>
                  </a:lnTo>
                  <a:lnTo>
                    <a:pt x="1" y="286"/>
                  </a:lnTo>
                  <a:cubicBezTo>
                    <a:pt x="32" y="286"/>
                    <a:pt x="1521" y="317"/>
                    <a:pt x="1521" y="6873"/>
                  </a:cubicBezTo>
                  <a:lnTo>
                    <a:pt x="1521" y="7981"/>
                  </a:lnTo>
                  <a:lnTo>
                    <a:pt x="3294" y="6904"/>
                  </a:lnTo>
                  <a:lnTo>
                    <a:pt x="3706" y="7158"/>
                  </a:lnTo>
                  <a:lnTo>
                    <a:pt x="5226" y="7981"/>
                  </a:lnTo>
                  <a:lnTo>
                    <a:pt x="5258" y="3452"/>
                  </a:lnTo>
                  <a:cubicBezTo>
                    <a:pt x="5258" y="2914"/>
                    <a:pt x="5194" y="2407"/>
                    <a:pt x="5068" y="1901"/>
                  </a:cubicBezTo>
                  <a:cubicBezTo>
                    <a:pt x="4846" y="1172"/>
                    <a:pt x="4244" y="317"/>
                    <a:pt x="34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3" name="Google Shape;2231;p29"/>
            <p:cNvSpPr/>
            <p:nvPr/>
          </p:nvSpPr>
          <p:spPr>
            <a:xfrm>
              <a:off x="2095116" y="3422369"/>
              <a:ext cx="85957" cy="257839"/>
            </a:xfrm>
            <a:custGeom>
              <a:avLst/>
              <a:gdLst/>
              <a:ahLst/>
              <a:cxnLst/>
              <a:rect l="l" t="t" r="r" b="b"/>
              <a:pathLst>
                <a:path w="2661" h="7982" extrusionOk="0">
                  <a:moveTo>
                    <a:pt x="887" y="1"/>
                  </a:moveTo>
                  <a:lnTo>
                    <a:pt x="0" y="64"/>
                  </a:lnTo>
                  <a:cubicBezTo>
                    <a:pt x="887" y="2281"/>
                    <a:pt x="1299" y="4751"/>
                    <a:pt x="1109" y="7158"/>
                  </a:cubicBezTo>
                  <a:lnTo>
                    <a:pt x="2629" y="7981"/>
                  </a:lnTo>
                  <a:lnTo>
                    <a:pt x="2661" y="3452"/>
                  </a:lnTo>
                  <a:cubicBezTo>
                    <a:pt x="2661" y="2914"/>
                    <a:pt x="2597" y="2407"/>
                    <a:pt x="2471" y="1901"/>
                  </a:cubicBezTo>
                  <a:cubicBezTo>
                    <a:pt x="2249" y="1172"/>
                    <a:pt x="1679" y="317"/>
                    <a:pt x="88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4" name="Google Shape;2232;p29"/>
            <p:cNvSpPr/>
            <p:nvPr/>
          </p:nvSpPr>
          <p:spPr>
            <a:xfrm>
              <a:off x="1894619" y="2774847"/>
              <a:ext cx="1480294" cy="502304"/>
            </a:xfrm>
            <a:custGeom>
              <a:avLst/>
              <a:gdLst/>
              <a:ahLst/>
              <a:cxnLst/>
              <a:rect l="l" t="t" r="r" b="b"/>
              <a:pathLst>
                <a:path w="45826" h="15550" extrusionOk="0">
                  <a:moveTo>
                    <a:pt x="45382" y="0"/>
                  </a:moveTo>
                  <a:lnTo>
                    <a:pt x="3611" y="412"/>
                  </a:lnTo>
                  <a:lnTo>
                    <a:pt x="0" y="1837"/>
                  </a:lnTo>
                  <a:lnTo>
                    <a:pt x="0" y="11369"/>
                  </a:lnTo>
                  <a:lnTo>
                    <a:pt x="3611" y="15550"/>
                  </a:lnTo>
                  <a:lnTo>
                    <a:pt x="45825" y="11686"/>
                  </a:lnTo>
                  <a:cubicBezTo>
                    <a:pt x="45255" y="11179"/>
                    <a:pt x="44812" y="10609"/>
                    <a:pt x="44464" y="9976"/>
                  </a:cubicBezTo>
                  <a:cubicBezTo>
                    <a:pt x="44369" y="9817"/>
                    <a:pt x="44274" y="9659"/>
                    <a:pt x="44210" y="9469"/>
                  </a:cubicBezTo>
                  <a:cubicBezTo>
                    <a:pt x="44115" y="9216"/>
                    <a:pt x="44020" y="8994"/>
                    <a:pt x="43925" y="8741"/>
                  </a:cubicBezTo>
                  <a:cubicBezTo>
                    <a:pt x="43894" y="8582"/>
                    <a:pt x="43830" y="8392"/>
                    <a:pt x="43799" y="8234"/>
                  </a:cubicBezTo>
                  <a:cubicBezTo>
                    <a:pt x="43735" y="7981"/>
                    <a:pt x="43704" y="7727"/>
                    <a:pt x="43672" y="7474"/>
                  </a:cubicBezTo>
                  <a:cubicBezTo>
                    <a:pt x="43640" y="7316"/>
                    <a:pt x="43640" y="7126"/>
                    <a:pt x="43609" y="6967"/>
                  </a:cubicBezTo>
                  <a:cubicBezTo>
                    <a:pt x="43609" y="6714"/>
                    <a:pt x="43609" y="6461"/>
                    <a:pt x="43609" y="6207"/>
                  </a:cubicBezTo>
                  <a:cubicBezTo>
                    <a:pt x="43609" y="6017"/>
                    <a:pt x="43609" y="5827"/>
                    <a:pt x="43640" y="5669"/>
                  </a:cubicBezTo>
                  <a:cubicBezTo>
                    <a:pt x="43640" y="5415"/>
                    <a:pt x="43672" y="5162"/>
                    <a:pt x="43704" y="4909"/>
                  </a:cubicBezTo>
                  <a:cubicBezTo>
                    <a:pt x="43735" y="4719"/>
                    <a:pt x="43767" y="4529"/>
                    <a:pt x="43799" y="4370"/>
                  </a:cubicBezTo>
                  <a:cubicBezTo>
                    <a:pt x="43862" y="4149"/>
                    <a:pt x="43894" y="3959"/>
                    <a:pt x="43925" y="3769"/>
                  </a:cubicBezTo>
                  <a:cubicBezTo>
                    <a:pt x="43957" y="3705"/>
                    <a:pt x="43957" y="3642"/>
                    <a:pt x="43989" y="3610"/>
                  </a:cubicBezTo>
                  <a:cubicBezTo>
                    <a:pt x="44020" y="3420"/>
                    <a:pt x="44084" y="3230"/>
                    <a:pt x="44115" y="3040"/>
                  </a:cubicBezTo>
                  <a:cubicBezTo>
                    <a:pt x="44210" y="2787"/>
                    <a:pt x="44274" y="2502"/>
                    <a:pt x="44369" y="2280"/>
                  </a:cubicBezTo>
                  <a:cubicBezTo>
                    <a:pt x="44432" y="2059"/>
                    <a:pt x="44527" y="1869"/>
                    <a:pt x="44590" y="1710"/>
                  </a:cubicBezTo>
                  <a:cubicBezTo>
                    <a:pt x="45002" y="665"/>
                    <a:pt x="45382" y="0"/>
                    <a:pt x="4538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5" name="Google Shape;2233;p29"/>
            <p:cNvSpPr/>
            <p:nvPr/>
          </p:nvSpPr>
          <p:spPr>
            <a:xfrm>
              <a:off x="1894619" y="2896560"/>
              <a:ext cx="1480294" cy="380588"/>
            </a:xfrm>
            <a:custGeom>
              <a:avLst/>
              <a:gdLst/>
              <a:ahLst/>
              <a:cxnLst/>
              <a:rect l="l" t="t" r="r" b="b"/>
              <a:pathLst>
                <a:path w="45826" h="11782" extrusionOk="0">
                  <a:moveTo>
                    <a:pt x="43957" y="1"/>
                  </a:moveTo>
                  <a:lnTo>
                    <a:pt x="43957" y="1"/>
                  </a:lnTo>
                  <a:cubicBezTo>
                    <a:pt x="38445" y="2077"/>
                    <a:pt x="22040" y="7785"/>
                    <a:pt x="8715" y="7785"/>
                  </a:cubicBezTo>
                  <a:cubicBezTo>
                    <a:pt x="5579" y="7785"/>
                    <a:pt x="2613" y="7469"/>
                    <a:pt x="0" y="6715"/>
                  </a:cubicBezTo>
                  <a:lnTo>
                    <a:pt x="0" y="7601"/>
                  </a:lnTo>
                  <a:lnTo>
                    <a:pt x="3611" y="11782"/>
                  </a:lnTo>
                  <a:lnTo>
                    <a:pt x="45825" y="7918"/>
                  </a:lnTo>
                  <a:cubicBezTo>
                    <a:pt x="45255" y="7411"/>
                    <a:pt x="44812" y="6841"/>
                    <a:pt x="44464" y="6208"/>
                  </a:cubicBezTo>
                  <a:cubicBezTo>
                    <a:pt x="44369" y="6049"/>
                    <a:pt x="44274" y="5891"/>
                    <a:pt x="44210" y="5701"/>
                  </a:cubicBezTo>
                  <a:cubicBezTo>
                    <a:pt x="44115" y="5479"/>
                    <a:pt x="44020" y="5226"/>
                    <a:pt x="43957" y="4973"/>
                  </a:cubicBezTo>
                  <a:cubicBezTo>
                    <a:pt x="43894" y="4814"/>
                    <a:pt x="43830" y="4624"/>
                    <a:pt x="43799" y="4466"/>
                  </a:cubicBezTo>
                  <a:cubicBezTo>
                    <a:pt x="43767" y="4213"/>
                    <a:pt x="43704" y="3959"/>
                    <a:pt x="43672" y="3706"/>
                  </a:cubicBezTo>
                  <a:cubicBezTo>
                    <a:pt x="43672" y="3548"/>
                    <a:pt x="43640" y="3358"/>
                    <a:pt x="43640" y="3199"/>
                  </a:cubicBezTo>
                  <a:cubicBezTo>
                    <a:pt x="43609" y="2946"/>
                    <a:pt x="43609" y="2693"/>
                    <a:pt x="43609" y="2439"/>
                  </a:cubicBezTo>
                  <a:cubicBezTo>
                    <a:pt x="43609" y="2249"/>
                    <a:pt x="43609" y="2091"/>
                    <a:pt x="43640" y="1901"/>
                  </a:cubicBezTo>
                  <a:cubicBezTo>
                    <a:pt x="43672" y="1647"/>
                    <a:pt x="43672" y="1394"/>
                    <a:pt x="43735" y="1141"/>
                  </a:cubicBezTo>
                  <a:cubicBezTo>
                    <a:pt x="43735" y="951"/>
                    <a:pt x="43767" y="761"/>
                    <a:pt x="43830" y="602"/>
                  </a:cubicBezTo>
                  <a:cubicBezTo>
                    <a:pt x="43862" y="381"/>
                    <a:pt x="43894" y="191"/>
                    <a:pt x="4395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6" name="Google Shape;2234;p29"/>
            <p:cNvSpPr/>
            <p:nvPr/>
          </p:nvSpPr>
          <p:spPr>
            <a:xfrm>
              <a:off x="2056225" y="2830083"/>
              <a:ext cx="1278791" cy="136090"/>
            </a:xfrm>
            <a:custGeom>
              <a:avLst/>
              <a:gdLst/>
              <a:ahLst/>
              <a:cxnLst/>
              <a:rect l="l" t="t" r="r" b="b"/>
              <a:pathLst>
                <a:path w="39588" h="4213" extrusionOk="0">
                  <a:moveTo>
                    <a:pt x="39587" y="0"/>
                  </a:moveTo>
                  <a:lnTo>
                    <a:pt x="1" y="4212"/>
                  </a:lnTo>
                  <a:lnTo>
                    <a:pt x="1" y="4212"/>
                  </a:lnTo>
                  <a:lnTo>
                    <a:pt x="39366" y="570"/>
                  </a:lnTo>
                  <a:cubicBezTo>
                    <a:pt x="39461" y="349"/>
                    <a:pt x="39524" y="159"/>
                    <a:pt x="3958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7" name="Google Shape;2235;p29"/>
            <p:cNvSpPr/>
            <p:nvPr/>
          </p:nvSpPr>
          <p:spPr>
            <a:xfrm>
              <a:off x="2056225" y="2873044"/>
              <a:ext cx="1264449" cy="134023"/>
            </a:xfrm>
            <a:custGeom>
              <a:avLst/>
              <a:gdLst/>
              <a:ahLst/>
              <a:cxnLst/>
              <a:rect l="l" t="t" r="r" b="b"/>
              <a:pathLst>
                <a:path w="39144" h="4149" extrusionOk="0">
                  <a:moveTo>
                    <a:pt x="39144" y="0"/>
                  </a:moveTo>
                  <a:lnTo>
                    <a:pt x="1" y="4149"/>
                  </a:lnTo>
                  <a:lnTo>
                    <a:pt x="1" y="4149"/>
                  </a:lnTo>
                  <a:lnTo>
                    <a:pt x="38986" y="570"/>
                  </a:lnTo>
                  <a:cubicBezTo>
                    <a:pt x="39017" y="380"/>
                    <a:pt x="39081" y="190"/>
                    <a:pt x="3914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8" name="Google Shape;2236;p29"/>
            <p:cNvSpPr/>
            <p:nvPr/>
          </p:nvSpPr>
          <p:spPr>
            <a:xfrm>
              <a:off x="2057259" y="2916006"/>
              <a:ext cx="1253208" cy="133022"/>
            </a:xfrm>
            <a:custGeom>
              <a:avLst/>
              <a:gdLst/>
              <a:ahLst/>
              <a:cxnLst/>
              <a:rect l="l" t="t" r="r" b="b"/>
              <a:pathLst>
                <a:path w="38796" h="4118" extrusionOk="0">
                  <a:moveTo>
                    <a:pt x="38795" y="0"/>
                  </a:moveTo>
                  <a:lnTo>
                    <a:pt x="1" y="4117"/>
                  </a:lnTo>
                  <a:lnTo>
                    <a:pt x="38700" y="539"/>
                  </a:lnTo>
                  <a:cubicBezTo>
                    <a:pt x="38732" y="349"/>
                    <a:pt x="38764" y="159"/>
                    <a:pt x="387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9" name="Google Shape;2237;p29"/>
            <p:cNvSpPr/>
            <p:nvPr/>
          </p:nvSpPr>
          <p:spPr>
            <a:xfrm>
              <a:off x="2058292" y="2957933"/>
              <a:ext cx="1246037" cy="133022"/>
            </a:xfrm>
            <a:custGeom>
              <a:avLst/>
              <a:gdLst/>
              <a:ahLst/>
              <a:cxnLst/>
              <a:rect l="l" t="t" r="r" b="b"/>
              <a:pathLst>
                <a:path w="38574" h="4118" extrusionOk="0">
                  <a:moveTo>
                    <a:pt x="38573" y="1"/>
                  </a:moveTo>
                  <a:lnTo>
                    <a:pt x="0" y="4118"/>
                  </a:lnTo>
                  <a:lnTo>
                    <a:pt x="0" y="4118"/>
                  </a:lnTo>
                  <a:lnTo>
                    <a:pt x="38542" y="539"/>
                  </a:lnTo>
                  <a:cubicBezTo>
                    <a:pt x="38542" y="349"/>
                    <a:pt x="38573" y="191"/>
                    <a:pt x="3857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0" name="Google Shape;2238;p29"/>
            <p:cNvSpPr/>
            <p:nvPr/>
          </p:nvSpPr>
          <p:spPr>
            <a:xfrm>
              <a:off x="2059294" y="2999893"/>
              <a:ext cx="1246037" cy="131988"/>
            </a:xfrm>
            <a:custGeom>
              <a:avLst/>
              <a:gdLst/>
              <a:ahLst/>
              <a:cxnLst/>
              <a:rect l="l" t="t" r="r" b="b"/>
              <a:pathLst>
                <a:path w="38574" h="4086" extrusionOk="0">
                  <a:moveTo>
                    <a:pt x="38542" y="0"/>
                  </a:moveTo>
                  <a:lnTo>
                    <a:pt x="1" y="4086"/>
                  </a:lnTo>
                  <a:lnTo>
                    <a:pt x="38574" y="539"/>
                  </a:lnTo>
                  <a:cubicBezTo>
                    <a:pt x="38574" y="349"/>
                    <a:pt x="38542" y="159"/>
                    <a:pt x="3854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1" name="Google Shape;2239;p29"/>
            <p:cNvSpPr/>
            <p:nvPr/>
          </p:nvSpPr>
          <p:spPr>
            <a:xfrm>
              <a:off x="2060327" y="3040820"/>
              <a:ext cx="1254209" cy="132989"/>
            </a:xfrm>
            <a:custGeom>
              <a:avLst/>
              <a:gdLst/>
              <a:ahLst/>
              <a:cxnLst/>
              <a:rect l="l" t="t" r="r" b="b"/>
              <a:pathLst>
                <a:path w="38827" h="4117" extrusionOk="0">
                  <a:moveTo>
                    <a:pt x="38700" y="0"/>
                  </a:moveTo>
                  <a:lnTo>
                    <a:pt x="1" y="4117"/>
                  </a:lnTo>
                  <a:lnTo>
                    <a:pt x="1" y="4117"/>
                  </a:lnTo>
                  <a:lnTo>
                    <a:pt x="38827" y="507"/>
                  </a:lnTo>
                  <a:cubicBezTo>
                    <a:pt x="38764" y="348"/>
                    <a:pt x="38732" y="158"/>
                    <a:pt x="38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2" name="Google Shape;2240;p29"/>
            <p:cNvSpPr/>
            <p:nvPr/>
          </p:nvSpPr>
          <p:spPr>
            <a:xfrm>
              <a:off x="2061361" y="3080713"/>
              <a:ext cx="1269553" cy="134023"/>
            </a:xfrm>
            <a:custGeom>
              <a:avLst/>
              <a:gdLst/>
              <a:ahLst/>
              <a:cxnLst/>
              <a:rect l="l" t="t" r="r" b="b"/>
              <a:pathLst>
                <a:path w="39302" h="4149" extrusionOk="0">
                  <a:moveTo>
                    <a:pt x="39048" y="0"/>
                  </a:moveTo>
                  <a:lnTo>
                    <a:pt x="0" y="4149"/>
                  </a:lnTo>
                  <a:lnTo>
                    <a:pt x="39302" y="538"/>
                  </a:lnTo>
                  <a:cubicBezTo>
                    <a:pt x="39207" y="348"/>
                    <a:pt x="39143" y="190"/>
                    <a:pt x="3904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3" name="Google Shape;2241;p29"/>
            <p:cNvSpPr/>
            <p:nvPr/>
          </p:nvSpPr>
          <p:spPr>
            <a:xfrm>
              <a:off x="1848588" y="2744160"/>
              <a:ext cx="1584631" cy="549369"/>
            </a:xfrm>
            <a:custGeom>
              <a:avLst/>
              <a:gdLst/>
              <a:ahLst/>
              <a:cxnLst/>
              <a:rect l="l" t="t" r="r" b="b"/>
              <a:pathLst>
                <a:path w="49056" h="17007" extrusionOk="0">
                  <a:moveTo>
                    <a:pt x="41613" y="0"/>
                  </a:moveTo>
                  <a:lnTo>
                    <a:pt x="5036" y="1362"/>
                  </a:lnTo>
                  <a:lnTo>
                    <a:pt x="919" y="3009"/>
                  </a:lnTo>
                  <a:lnTo>
                    <a:pt x="0" y="12668"/>
                  </a:lnTo>
                  <a:lnTo>
                    <a:pt x="5036" y="17006"/>
                  </a:lnTo>
                  <a:lnTo>
                    <a:pt x="49056" y="12984"/>
                  </a:lnTo>
                  <a:lnTo>
                    <a:pt x="49056" y="12066"/>
                  </a:lnTo>
                  <a:lnTo>
                    <a:pt x="5796" y="16056"/>
                  </a:lnTo>
                  <a:cubicBezTo>
                    <a:pt x="3072" y="10672"/>
                    <a:pt x="5796" y="4529"/>
                    <a:pt x="5796" y="4529"/>
                  </a:cubicBezTo>
                  <a:lnTo>
                    <a:pt x="49056" y="1267"/>
                  </a:lnTo>
                  <a:lnTo>
                    <a:pt x="49056" y="443"/>
                  </a:lnTo>
                  <a:lnTo>
                    <a:pt x="41613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4" name="Google Shape;2242;p29"/>
            <p:cNvSpPr/>
            <p:nvPr/>
          </p:nvSpPr>
          <p:spPr>
            <a:xfrm>
              <a:off x="1262406" y="2579453"/>
              <a:ext cx="2170825" cy="279287"/>
            </a:xfrm>
            <a:custGeom>
              <a:avLst/>
              <a:gdLst/>
              <a:ahLst/>
              <a:cxnLst/>
              <a:rect l="l" t="t" r="r" b="b"/>
              <a:pathLst>
                <a:path w="67203" h="8646" extrusionOk="0">
                  <a:moveTo>
                    <a:pt x="36515" y="0"/>
                  </a:moveTo>
                  <a:lnTo>
                    <a:pt x="1" y="950"/>
                  </a:lnTo>
                  <a:lnTo>
                    <a:pt x="23183" y="8646"/>
                  </a:lnTo>
                  <a:lnTo>
                    <a:pt x="67203" y="5542"/>
                  </a:lnTo>
                  <a:lnTo>
                    <a:pt x="3651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5" name="Google Shape;2243;p29"/>
            <p:cNvSpPr/>
            <p:nvPr/>
          </p:nvSpPr>
          <p:spPr>
            <a:xfrm>
              <a:off x="1216376" y="2610139"/>
              <a:ext cx="794900" cy="683392"/>
            </a:xfrm>
            <a:custGeom>
              <a:avLst/>
              <a:gdLst/>
              <a:ahLst/>
              <a:cxnLst/>
              <a:rect l="l" t="t" r="r" b="b"/>
              <a:pathLst>
                <a:path w="24608" h="21156" extrusionOk="0">
                  <a:moveTo>
                    <a:pt x="1426" y="0"/>
                  </a:moveTo>
                  <a:cubicBezTo>
                    <a:pt x="1" y="3072"/>
                    <a:pt x="507" y="6778"/>
                    <a:pt x="982" y="8899"/>
                  </a:cubicBezTo>
                  <a:cubicBezTo>
                    <a:pt x="1204" y="9944"/>
                    <a:pt x="1426" y="10578"/>
                    <a:pt x="1426" y="10578"/>
                  </a:cubicBezTo>
                  <a:lnTo>
                    <a:pt x="6841" y="13048"/>
                  </a:lnTo>
                  <a:lnTo>
                    <a:pt x="15835" y="17165"/>
                  </a:lnTo>
                  <a:lnTo>
                    <a:pt x="24608" y="21155"/>
                  </a:lnTo>
                  <a:cubicBezTo>
                    <a:pt x="21631" y="15613"/>
                    <a:pt x="24101" y="8931"/>
                    <a:pt x="24544" y="7854"/>
                  </a:cubicBezTo>
                  <a:cubicBezTo>
                    <a:pt x="24544" y="7823"/>
                    <a:pt x="24576" y="7823"/>
                    <a:pt x="24576" y="7791"/>
                  </a:cubicBezTo>
                  <a:cubicBezTo>
                    <a:pt x="24576" y="7791"/>
                    <a:pt x="24576" y="7759"/>
                    <a:pt x="24576" y="7759"/>
                  </a:cubicBezTo>
                  <a:cubicBezTo>
                    <a:pt x="24576" y="7759"/>
                    <a:pt x="24576" y="7728"/>
                    <a:pt x="24608" y="7728"/>
                  </a:cubicBezTo>
                  <a:cubicBezTo>
                    <a:pt x="24608" y="7696"/>
                    <a:pt x="24608" y="7696"/>
                    <a:pt x="24608" y="7696"/>
                  </a:cubicBezTo>
                  <a:lnTo>
                    <a:pt x="17925" y="5479"/>
                  </a:lnTo>
                  <a:lnTo>
                    <a:pt x="8171" y="2249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6" name="Google Shape;2244;p29"/>
            <p:cNvSpPr/>
            <p:nvPr/>
          </p:nvSpPr>
          <p:spPr>
            <a:xfrm>
              <a:off x="1248096" y="2863838"/>
              <a:ext cx="763179" cy="429688"/>
            </a:xfrm>
            <a:custGeom>
              <a:avLst/>
              <a:gdLst/>
              <a:ahLst/>
              <a:cxnLst/>
              <a:rect l="l" t="t" r="r" b="b"/>
              <a:pathLst>
                <a:path w="23626" h="13302" extrusionOk="0">
                  <a:moveTo>
                    <a:pt x="23562" y="0"/>
                  </a:moveTo>
                  <a:lnTo>
                    <a:pt x="23562" y="0"/>
                  </a:lnTo>
                  <a:cubicBezTo>
                    <a:pt x="23180" y="787"/>
                    <a:pt x="21084" y="4399"/>
                    <a:pt x="14115" y="4399"/>
                  </a:cubicBezTo>
                  <a:cubicBezTo>
                    <a:pt x="10702" y="4399"/>
                    <a:pt x="6121" y="3533"/>
                    <a:pt x="0" y="1045"/>
                  </a:cubicBezTo>
                  <a:lnTo>
                    <a:pt x="0" y="1045"/>
                  </a:lnTo>
                  <a:cubicBezTo>
                    <a:pt x="222" y="2090"/>
                    <a:pt x="444" y="2724"/>
                    <a:pt x="444" y="2724"/>
                  </a:cubicBezTo>
                  <a:lnTo>
                    <a:pt x="5859" y="5194"/>
                  </a:lnTo>
                  <a:lnTo>
                    <a:pt x="14853" y="9311"/>
                  </a:lnTo>
                  <a:lnTo>
                    <a:pt x="23626" y="13301"/>
                  </a:lnTo>
                  <a:cubicBezTo>
                    <a:pt x="20649" y="7759"/>
                    <a:pt x="23119" y="1077"/>
                    <a:pt x="23562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7" name="Google Shape;2245;p29"/>
            <p:cNvSpPr/>
            <p:nvPr/>
          </p:nvSpPr>
          <p:spPr>
            <a:xfrm>
              <a:off x="1388254" y="2682754"/>
              <a:ext cx="407173" cy="481856"/>
            </a:xfrm>
            <a:custGeom>
              <a:avLst/>
              <a:gdLst/>
              <a:ahLst/>
              <a:cxnLst/>
              <a:rect l="l" t="t" r="r" b="b"/>
              <a:pathLst>
                <a:path w="12605" h="14917" extrusionOk="0">
                  <a:moveTo>
                    <a:pt x="2850" y="1"/>
                  </a:moveTo>
                  <a:cubicBezTo>
                    <a:pt x="1995" y="1521"/>
                    <a:pt x="0" y="5796"/>
                    <a:pt x="1520" y="10800"/>
                  </a:cubicBezTo>
                  <a:lnTo>
                    <a:pt x="10514" y="14917"/>
                  </a:lnTo>
                  <a:cubicBezTo>
                    <a:pt x="10166" y="12162"/>
                    <a:pt x="9849" y="6398"/>
                    <a:pt x="12604" y="3231"/>
                  </a:cubicBezTo>
                  <a:lnTo>
                    <a:pt x="285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8" name="Google Shape;2246;p29"/>
            <p:cNvSpPr/>
            <p:nvPr/>
          </p:nvSpPr>
          <p:spPr>
            <a:xfrm>
              <a:off x="2413258" y="2504771"/>
              <a:ext cx="1158045" cy="353971"/>
            </a:xfrm>
            <a:custGeom>
              <a:avLst/>
              <a:gdLst/>
              <a:ahLst/>
              <a:cxnLst/>
              <a:rect l="l" t="t" r="r" b="b"/>
              <a:pathLst>
                <a:path w="35850" h="10958" extrusionOk="0">
                  <a:moveTo>
                    <a:pt x="35850" y="1"/>
                  </a:moveTo>
                  <a:lnTo>
                    <a:pt x="856" y="3452"/>
                  </a:lnTo>
                  <a:lnTo>
                    <a:pt x="127" y="7981"/>
                  </a:lnTo>
                  <a:lnTo>
                    <a:pt x="0" y="8614"/>
                  </a:lnTo>
                  <a:lnTo>
                    <a:pt x="1236" y="10958"/>
                  </a:lnTo>
                  <a:lnTo>
                    <a:pt x="35850" y="7411"/>
                  </a:lnTo>
                  <a:cubicBezTo>
                    <a:pt x="35660" y="7031"/>
                    <a:pt x="35470" y="6651"/>
                    <a:pt x="35343" y="6303"/>
                  </a:cubicBezTo>
                  <a:cubicBezTo>
                    <a:pt x="35311" y="6144"/>
                    <a:pt x="35248" y="5986"/>
                    <a:pt x="35216" y="5859"/>
                  </a:cubicBezTo>
                  <a:cubicBezTo>
                    <a:pt x="35153" y="5638"/>
                    <a:pt x="35090" y="5384"/>
                    <a:pt x="35058" y="5163"/>
                  </a:cubicBezTo>
                  <a:cubicBezTo>
                    <a:pt x="35026" y="5004"/>
                    <a:pt x="34995" y="4846"/>
                    <a:pt x="34995" y="4719"/>
                  </a:cubicBezTo>
                  <a:cubicBezTo>
                    <a:pt x="34963" y="4466"/>
                    <a:pt x="34931" y="4212"/>
                    <a:pt x="34931" y="3991"/>
                  </a:cubicBezTo>
                  <a:cubicBezTo>
                    <a:pt x="34931" y="3832"/>
                    <a:pt x="34931" y="3674"/>
                    <a:pt x="34931" y="3547"/>
                  </a:cubicBezTo>
                  <a:cubicBezTo>
                    <a:pt x="34931" y="3452"/>
                    <a:pt x="34931" y="3357"/>
                    <a:pt x="34963" y="3294"/>
                  </a:cubicBezTo>
                  <a:cubicBezTo>
                    <a:pt x="34963" y="3104"/>
                    <a:pt x="34963" y="2946"/>
                    <a:pt x="34995" y="2819"/>
                  </a:cubicBezTo>
                  <a:cubicBezTo>
                    <a:pt x="35026" y="2661"/>
                    <a:pt x="35026" y="2502"/>
                    <a:pt x="35058" y="2344"/>
                  </a:cubicBezTo>
                  <a:cubicBezTo>
                    <a:pt x="35121" y="2091"/>
                    <a:pt x="35185" y="1837"/>
                    <a:pt x="35248" y="1616"/>
                  </a:cubicBezTo>
                  <a:cubicBezTo>
                    <a:pt x="35280" y="1426"/>
                    <a:pt x="35311" y="1267"/>
                    <a:pt x="35375" y="1141"/>
                  </a:cubicBezTo>
                  <a:cubicBezTo>
                    <a:pt x="35597" y="412"/>
                    <a:pt x="35850" y="1"/>
                    <a:pt x="35850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9" name="Google Shape;2247;p29"/>
            <p:cNvSpPr/>
            <p:nvPr/>
          </p:nvSpPr>
          <p:spPr>
            <a:xfrm>
              <a:off x="2413258" y="2610139"/>
              <a:ext cx="1158045" cy="248600"/>
            </a:xfrm>
            <a:custGeom>
              <a:avLst/>
              <a:gdLst/>
              <a:ahLst/>
              <a:cxnLst/>
              <a:rect l="l" t="t" r="r" b="b"/>
              <a:pathLst>
                <a:path w="35850" h="7696" extrusionOk="0">
                  <a:moveTo>
                    <a:pt x="34963" y="0"/>
                  </a:moveTo>
                  <a:lnTo>
                    <a:pt x="34963" y="0"/>
                  </a:lnTo>
                  <a:cubicBezTo>
                    <a:pt x="31298" y="1615"/>
                    <a:pt x="21603" y="4723"/>
                    <a:pt x="1337" y="4723"/>
                  </a:cubicBezTo>
                  <a:cubicBezTo>
                    <a:pt x="938" y="4723"/>
                    <a:pt x="535" y="4722"/>
                    <a:pt x="127" y="4719"/>
                  </a:cubicBezTo>
                  <a:lnTo>
                    <a:pt x="0" y="5352"/>
                  </a:lnTo>
                  <a:lnTo>
                    <a:pt x="1236" y="7696"/>
                  </a:lnTo>
                  <a:lnTo>
                    <a:pt x="35850" y="4149"/>
                  </a:lnTo>
                  <a:cubicBezTo>
                    <a:pt x="35660" y="3769"/>
                    <a:pt x="35470" y="3389"/>
                    <a:pt x="35343" y="3041"/>
                  </a:cubicBezTo>
                  <a:cubicBezTo>
                    <a:pt x="35311" y="2882"/>
                    <a:pt x="35248" y="2724"/>
                    <a:pt x="35216" y="2597"/>
                  </a:cubicBezTo>
                  <a:cubicBezTo>
                    <a:pt x="35153" y="2344"/>
                    <a:pt x="35090" y="2122"/>
                    <a:pt x="35058" y="1901"/>
                  </a:cubicBezTo>
                  <a:cubicBezTo>
                    <a:pt x="35026" y="1742"/>
                    <a:pt x="34995" y="1584"/>
                    <a:pt x="34995" y="1457"/>
                  </a:cubicBezTo>
                  <a:cubicBezTo>
                    <a:pt x="34963" y="1204"/>
                    <a:pt x="34931" y="950"/>
                    <a:pt x="34931" y="729"/>
                  </a:cubicBezTo>
                  <a:cubicBezTo>
                    <a:pt x="34931" y="570"/>
                    <a:pt x="34931" y="412"/>
                    <a:pt x="34931" y="285"/>
                  </a:cubicBezTo>
                  <a:cubicBezTo>
                    <a:pt x="34963" y="190"/>
                    <a:pt x="34963" y="95"/>
                    <a:pt x="349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0" name="Google Shape;2248;p29"/>
            <p:cNvSpPr/>
            <p:nvPr/>
          </p:nvSpPr>
          <p:spPr>
            <a:xfrm>
              <a:off x="2510454" y="2541595"/>
              <a:ext cx="1045503" cy="118712"/>
            </a:xfrm>
            <a:custGeom>
              <a:avLst/>
              <a:gdLst/>
              <a:ahLst/>
              <a:cxnLst/>
              <a:rect l="l" t="t" r="r" b="b"/>
              <a:pathLst>
                <a:path w="32366" h="3675" extrusionOk="0">
                  <a:moveTo>
                    <a:pt x="32366" y="1"/>
                  </a:moveTo>
                  <a:lnTo>
                    <a:pt x="0" y="3674"/>
                  </a:lnTo>
                  <a:lnTo>
                    <a:pt x="32239" y="444"/>
                  </a:lnTo>
                  <a:cubicBezTo>
                    <a:pt x="32271" y="286"/>
                    <a:pt x="32302" y="127"/>
                    <a:pt x="323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1" name="Google Shape;2249;p29"/>
            <p:cNvSpPr/>
            <p:nvPr/>
          </p:nvSpPr>
          <p:spPr>
            <a:xfrm>
              <a:off x="2511456" y="2580486"/>
              <a:ext cx="1034294" cy="117646"/>
            </a:xfrm>
            <a:custGeom>
              <a:avLst/>
              <a:gdLst/>
              <a:ahLst/>
              <a:cxnLst/>
              <a:rect l="l" t="t" r="r" b="b"/>
              <a:pathLst>
                <a:path w="32019" h="3642" extrusionOk="0">
                  <a:moveTo>
                    <a:pt x="32018" y="0"/>
                  </a:moveTo>
                  <a:lnTo>
                    <a:pt x="1" y="3642"/>
                  </a:lnTo>
                  <a:lnTo>
                    <a:pt x="31955" y="443"/>
                  </a:lnTo>
                  <a:cubicBezTo>
                    <a:pt x="31986" y="285"/>
                    <a:pt x="32018" y="158"/>
                    <a:pt x="32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2" name="Google Shape;2250;p29"/>
            <p:cNvSpPr/>
            <p:nvPr/>
          </p:nvSpPr>
          <p:spPr>
            <a:xfrm>
              <a:off x="2512489" y="2619345"/>
              <a:ext cx="1029158" cy="116644"/>
            </a:xfrm>
            <a:custGeom>
              <a:avLst/>
              <a:gdLst/>
              <a:ahLst/>
              <a:cxnLst/>
              <a:rect l="l" t="t" r="r" b="b"/>
              <a:pathLst>
                <a:path w="31860" h="3611" extrusionOk="0">
                  <a:moveTo>
                    <a:pt x="31859" y="0"/>
                  </a:moveTo>
                  <a:lnTo>
                    <a:pt x="0" y="3611"/>
                  </a:lnTo>
                  <a:lnTo>
                    <a:pt x="31859" y="444"/>
                  </a:lnTo>
                  <a:cubicBezTo>
                    <a:pt x="31859" y="285"/>
                    <a:pt x="31859" y="127"/>
                    <a:pt x="318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3" name="Google Shape;2251;p29"/>
            <p:cNvSpPr/>
            <p:nvPr/>
          </p:nvSpPr>
          <p:spPr>
            <a:xfrm>
              <a:off x="2513523" y="2657203"/>
              <a:ext cx="1032226" cy="116644"/>
            </a:xfrm>
            <a:custGeom>
              <a:avLst/>
              <a:gdLst/>
              <a:ahLst/>
              <a:cxnLst/>
              <a:rect l="l" t="t" r="r" b="b"/>
              <a:pathLst>
                <a:path w="31955" h="3611" extrusionOk="0">
                  <a:moveTo>
                    <a:pt x="31891" y="0"/>
                  </a:moveTo>
                  <a:lnTo>
                    <a:pt x="0" y="3610"/>
                  </a:lnTo>
                  <a:lnTo>
                    <a:pt x="31954" y="444"/>
                  </a:lnTo>
                  <a:cubicBezTo>
                    <a:pt x="31922" y="285"/>
                    <a:pt x="31922" y="127"/>
                    <a:pt x="318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4" name="Google Shape;2252;p29"/>
            <p:cNvSpPr/>
            <p:nvPr/>
          </p:nvSpPr>
          <p:spPr>
            <a:xfrm>
              <a:off x="2513523" y="2694027"/>
              <a:ext cx="1041433" cy="118679"/>
            </a:xfrm>
            <a:custGeom>
              <a:avLst/>
              <a:gdLst/>
              <a:ahLst/>
              <a:cxnLst/>
              <a:rect l="l" t="t" r="r" b="b"/>
              <a:pathLst>
                <a:path w="32240" h="3674" extrusionOk="0">
                  <a:moveTo>
                    <a:pt x="32112" y="0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2239" y="444"/>
                  </a:lnTo>
                  <a:cubicBezTo>
                    <a:pt x="32207" y="285"/>
                    <a:pt x="32144" y="127"/>
                    <a:pt x="321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5" name="Google Shape;2253;p29"/>
            <p:cNvSpPr/>
            <p:nvPr/>
          </p:nvSpPr>
          <p:spPr>
            <a:xfrm>
              <a:off x="2380536" y="2490461"/>
              <a:ext cx="1237832" cy="377487"/>
            </a:xfrm>
            <a:custGeom>
              <a:avLst/>
              <a:gdLst/>
              <a:ahLst/>
              <a:cxnLst/>
              <a:rect l="l" t="t" r="r" b="b"/>
              <a:pathLst>
                <a:path w="38320" h="11686" extrusionOk="0">
                  <a:moveTo>
                    <a:pt x="35279" y="0"/>
                  </a:moveTo>
                  <a:lnTo>
                    <a:pt x="2660" y="3009"/>
                  </a:lnTo>
                  <a:lnTo>
                    <a:pt x="2249" y="3737"/>
                  </a:lnTo>
                  <a:cubicBezTo>
                    <a:pt x="2249" y="3737"/>
                    <a:pt x="95" y="4750"/>
                    <a:pt x="63" y="4845"/>
                  </a:cubicBezTo>
                  <a:cubicBezTo>
                    <a:pt x="0" y="4941"/>
                    <a:pt x="63" y="9564"/>
                    <a:pt x="63" y="9564"/>
                  </a:cubicBezTo>
                  <a:lnTo>
                    <a:pt x="2185" y="11686"/>
                  </a:lnTo>
                  <a:lnTo>
                    <a:pt x="38320" y="8012"/>
                  </a:lnTo>
                  <a:lnTo>
                    <a:pt x="38320" y="7347"/>
                  </a:lnTo>
                  <a:lnTo>
                    <a:pt x="2755" y="11021"/>
                  </a:lnTo>
                  <a:cubicBezTo>
                    <a:pt x="1489" y="7126"/>
                    <a:pt x="2850" y="4497"/>
                    <a:pt x="2850" y="4497"/>
                  </a:cubicBezTo>
                  <a:lnTo>
                    <a:pt x="38320" y="729"/>
                  </a:lnTo>
                  <a:lnTo>
                    <a:pt x="38320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6" name="Google Shape;2254;p29"/>
            <p:cNvSpPr/>
            <p:nvPr/>
          </p:nvSpPr>
          <p:spPr>
            <a:xfrm>
              <a:off x="1326848" y="2360543"/>
              <a:ext cx="2291539" cy="249634"/>
            </a:xfrm>
            <a:custGeom>
              <a:avLst/>
              <a:gdLst/>
              <a:ahLst/>
              <a:cxnLst/>
              <a:rect l="l" t="t" r="r" b="b"/>
              <a:pathLst>
                <a:path w="70940" h="7728" extrusionOk="0">
                  <a:moveTo>
                    <a:pt x="35470" y="0"/>
                  </a:moveTo>
                  <a:lnTo>
                    <a:pt x="1" y="1995"/>
                  </a:lnTo>
                  <a:lnTo>
                    <a:pt x="34869" y="7727"/>
                  </a:lnTo>
                  <a:lnTo>
                    <a:pt x="70940" y="4022"/>
                  </a:lnTo>
                  <a:lnTo>
                    <a:pt x="35470" y="0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7" name="Google Shape;2255;p29"/>
            <p:cNvSpPr/>
            <p:nvPr/>
          </p:nvSpPr>
          <p:spPr>
            <a:xfrm>
              <a:off x="1300264" y="2424985"/>
              <a:ext cx="1152941" cy="442964"/>
            </a:xfrm>
            <a:custGeom>
              <a:avLst/>
              <a:gdLst/>
              <a:ahLst/>
              <a:cxnLst/>
              <a:rect l="l" t="t" r="r" b="b"/>
              <a:pathLst>
                <a:path w="35692" h="13713" extrusionOk="0">
                  <a:moveTo>
                    <a:pt x="824" y="0"/>
                  </a:moveTo>
                  <a:cubicBezTo>
                    <a:pt x="64" y="1774"/>
                    <a:pt x="1" y="3199"/>
                    <a:pt x="159" y="4212"/>
                  </a:cubicBezTo>
                  <a:cubicBezTo>
                    <a:pt x="349" y="5447"/>
                    <a:pt x="824" y="6112"/>
                    <a:pt x="824" y="6112"/>
                  </a:cubicBezTo>
                  <a:lnTo>
                    <a:pt x="35628" y="13713"/>
                  </a:lnTo>
                  <a:cubicBezTo>
                    <a:pt x="33981" y="9501"/>
                    <a:pt x="35660" y="5827"/>
                    <a:pt x="35692" y="5732"/>
                  </a:cubicBezTo>
                  <a:lnTo>
                    <a:pt x="82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8" name="Google Shape;2256;p29"/>
            <p:cNvSpPr/>
            <p:nvPr/>
          </p:nvSpPr>
          <p:spPr>
            <a:xfrm>
              <a:off x="1305368" y="2561041"/>
              <a:ext cx="1147837" cy="306906"/>
            </a:xfrm>
            <a:custGeom>
              <a:avLst/>
              <a:gdLst/>
              <a:ahLst/>
              <a:cxnLst/>
              <a:rect l="l" t="t" r="r" b="b"/>
              <a:pathLst>
                <a:path w="35534" h="9501" extrusionOk="0">
                  <a:moveTo>
                    <a:pt x="1" y="0"/>
                  </a:moveTo>
                  <a:cubicBezTo>
                    <a:pt x="191" y="1235"/>
                    <a:pt x="666" y="1900"/>
                    <a:pt x="666" y="1900"/>
                  </a:cubicBezTo>
                  <a:lnTo>
                    <a:pt x="35470" y="9501"/>
                  </a:lnTo>
                  <a:cubicBezTo>
                    <a:pt x="33823" y="5289"/>
                    <a:pt x="35502" y="1615"/>
                    <a:pt x="35534" y="1552"/>
                  </a:cubicBezTo>
                  <a:lnTo>
                    <a:pt x="35534" y="1552"/>
                  </a:lnTo>
                  <a:cubicBezTo>
                    <a:pt x="35405" y="1589"/>
                    <a:pt x="31032" y="2826"/>
                    <a:pt x="22959" y="2826"/>
                  </a:cubicBezTo>
                  <a:cubicBezTo>
                    <a:pt x="17153" y="2826"/>
                    <a:pt x="9433" y="2186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9" name="Google Shape;2257;p29"/>
            <p:cNvSpPr/>
            <p:nvPr/>
          </p:nvSpPr>
          <p:spPr>
            <a:xfrm>
              <a:off x="1591821" y="2504771"/>
              <a:ext cx="550402" cy="257839"/>
            </a:xfrm>
            <a:custGeom>
              <a:avLst/>
              <a:gdLst/>
              <a:ahLst/>
              <a:cxnLst/>
              <a:rect l="l" t="t" r="r" b="b"/>
              <a:pathLst>
                <a:path w="17039" h="7982" extrusionOk="0">
                  <a:moveTo>
                    <a:pt x="1045" y="1"/>
                  </a:moveTo>
                  <a:cubicBezTo>
                    <a:pt x="0" y="2027"/>
                    <a:pt x="697" y="4624"/>
                    <a:pt x="697" y="4624"/>
                  </a:cubicBezTo>
                  <a:lnTo>
                    <a:pt x="17038" y="7981"/>
                  </a:lnTo>
                  <a:cubicBezTo>
                    <a:pt x="16436" y="5796"/>
                    <a:pt x="17038" y="2692"/>
                    <a:pt x="17038" y="2692"/>
                  </a:cubicBezTo>
                  <a:lnTo>
                    <a:pt x="1045" y="1"/>
                  </a:lnTo>
                  <a:close/>
                </a:path>
              </a:pathLst>
            </a:custGeom>
            <a:solidFill>
              <a:srgbClr val="79C4C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0" name="Google Shape;2258;p29"/>
            <p:cNvSpPr/>
            <p:nvPr/>
          </p:nvSpPr>
          <p:spPr>
            <a:xfrm>
              <a:off x="2078739" y="2126290"/>
              <a:ext cx="1383128" cy="438862"/>
            </a:xfrm>
            <a:custGeom>
              <a:avLst/>
              <a:gdLst/>
              <a:ahLst/>
              <a:cxnLst/>
              <a:rect l="l" t="t" r="r" b="b"/>
              <a:pathLst>
                <a:path w="42818" h="13586" extrusionOk="0">
                  <a:moveTo>
                    <a:pt x="42817" y="0"/>
                  </a:moveTo>
                  <a:lnTo>
                    <a:pt x="2914" y="1203"/>
                  </a:lnTo>
                  <a:lnTo>
                    <a:pt x="1" y="3072"/>
                  </a:lnTo>
                  <a:lnTo>
                    <a:pt x="254" y="8741"/>
                  </a:lnTo>
                  <a:lnTo>
                    <a:pt x="412" y="12224"/>
                  </a:lnTo>
                  <a:lnTo>
                    <a:pt x="3168" y="13586"/>
                  </a:lnTo>
                  <a:lnTo>
                    <a:pt x="42817" y="10894"/>
                  </a:lnTo>
                  <a:cubicBezTo>
                    <a:pt x="42469" y="10356"/>
                    <a:pt x="42216" y="9786"/>
                    <a:pt x="42026" y="9184"/>
                  </a:cubicBezTo>
                  <a:cubicBezTo>
                    <a:pt x="41994" y="9026"/>
                    <a:pt x="41931" y="8867"/>
                    <a:pt x="41899" y="8677"/>
                  </a:cubicBezTo>
                  <a:cubicBezTo>
                    <a:pt x="41836" y="8456"/>
                    <a:pt x="41804" y="8234"/>
                    <a:pt x="41772" y="8044"/>
                  </a:cubicBezTo>
                  <a:cubicBezTo>
                    <a:pt x="41741" y="7854"/>
                    <a:pt x="41709" y="7696"/>
                    <a:pt x="41677" y="7506"/>
                  </a:cubicBezTo>
                  <a:cubicBezTo>
                    <a:pt x="41646" y="7316"/>
                    <a:pt x="41614" y="7094"/>
                    <a:pt x="41614" y="6872"/>
                  </a:cubicBezTo>
                  <a:cubicBezTo>
                    <a:pt x="41614" y="6682"/>
                    <a:pt x="41582" y="6524"/>
                    <a:pt x="41582" y="6334"/>
                  </a:cubicBezTo>
                  <a:cubicBezTo>
                    <a:pt x="41582" y="6112"/>
                    <a:pt x="41582" y="5922"/>
                    <a:pt x="41582" y="5700"/>
                  </a:cubicBezTo>
                  <a:cubicBezTo>
                    <a:pt x="41582" y="5510"/>
                    <a:pt x="41582" y="5352"/>
                    <a:pt x="41614" y="5162"/>
                  </a:cubicBezTo>
                  <a:cubicBezTo>
                    <a:pt x="41614" y="4940"/>
                    <a:pt x="41646" y="4719"/>
                    <a:pt x="41677" y="4497"/>
                  </a:cubicBezTo>
                  <a:cubicBezTo>
                    <a:pt x="41677" y="4339"/>
                    <a:pt x="41709" y="4149"/>
                    <a:pt x="41741" y="3990"/>
                  </a:cubicBezTo>
                  <a:cubicBezTo>
                    <a:pt x="41772" y="3769"/>
                    <a:pt x="41804" y="3547"/>
                    <a:pt x="41836" y="3357"/>
                  </a:cubicBezTo>
                  <a:cubicBezTo>
                    <a:pt x="41836" y="3325"/>
                    <a:pt x="41836" y="3325"/>
                    <a:pt x="41836" y="3325"/>
                  </a:cubicBezTo>
                  <a:cubicBezTo>
                    <a:pt x="41867" y="3135"/>
                    <a:pt x="41899" y="2945"/>
                    <a:pt x="41931" y="2787"/>
                  </a:cubicBezTo>
                  <a:cubicBezTo>
                    <a:pt x="41994" y="2565"/>
                    <a:pt x="42057" y="2344"/>
                    <a:pt x="42089" y="2122"/>
                  </a:cubicBezTo>
                  <a:cubicBezTo>
                    <a:pt x="42152" y="1932"/>
                    <a:pt x="42216" y="1742"/>
                    <a:pt x="42247" y="1583"/>
                  </a:cubicBezTo>
                  <a:cubicBezTo>
                    <a:pt x="42532" y="602"/>
                    <a:pt x="42817" y="0"/>
                    <a:pt x="428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1" name="Google Shape;2259;p29"/>
            <p:cNvSpPr/>
            <p:nvPr/>
          </p:nvSpPr>
          <p:spPr>
            <a:xfrm>
              <a:off x="2086944" y="2234695"/>
              <a:ext cx="1373890" cy="330455"/>
            </a:xfrm>
            <a:custGeom>
              <a:avLst/>
              <a:gdLst/>
              <a:ahLst/>
              <a:cxnLst/>
              <a:rect l="l" t="t" r="r" b="b"/>
              <a:pathLst>
                <a:path w="42532" h="10230" extrusionOk="0">
                  <a:moveTo>
                    <a:pt x="41582" y="1"/>
                  </a:moveTo>
                  <a:cubicBezTo>
                    <a:pt x="32473" y="4786"/>
                    <a:pt x="12190" y="5399"/>
                    <a:pt x="2529" y="5399"/>
                  </a:cubicBezTo>
                  <a:cubicBezTo>
                    <a:pt x="1576" y="5399"/>
                    <a:pt x="726" y="5393"/>
                    <a:pt x="0" y="5385"/>
                  </a:cubicBezTo>
                  <a:lnTo>
                    <a:pt x="0" y="5385"/>
                  </a:lnTo>
                  <a:lnTo>
                    <a:pt x="158" y="8868"/>
                  </a:lnTo>
                  <a:lnTo>
                    <a:pt x="2914" y="10230"/>
                  </a:lnTo>
                  <a:lnTo>
                    <a:pt x="42532" y="7538"/>
                  </a:lnTo>
                  <a:cubicBezTo>
                    <a:pt x="42215" y="7000"/>
                    <a:pt x="41962" y="6430"/>
                    <a:pt x="41803" y="5828"/>
                  </a:cubicBezTo>
                  <a:cubicBezTo>
                    <a:pt x="41740" y="5670"/>
                    <a:pt x="41677" y="5511"/>
                    <a:pt x="41645" y="5321"/>
                  </a:cubicBezTo>
                  <a:cubicBezTo>
                    <a:pt x="41582" y="5100"/>
                    <a:pt x="41518" y="4910"/>
                    <a:pt x="41487" y="4688"/>
                  </a:cubicBezTo>
                  <a:cubicBezTo>
                    <a:pt x="41455" y="4498"/>
                    <a:pt x="41423" y="4340"/>
                    <a:pt x="41423" y="4181"/>
                  </a:cubicBezTo>
                  <a:cubicBezTo>
                    <a:pt x="41392" y="3960"/>
                    <a:pt x="41360" y="3738"/>
                    <a:pt x="41360" y="3516"/>
                  </a:cubicBezTo>
                  <a:cubicBezTo>
                    <a:pt x="41328" y="3358"/>
                    <a:pt x="41328" y="3168"/>
                    <a:pt x="41328" y="3009"/>
                  </a:cubicBezTo>
                  <a:cubicBezTo>
                    <a:pt x="41328" y="2788"/>
                    <a:pt x="41328" y="2566"/>
                    <a:pt x="41328" y="2344"/>
                  </a:cubicBezTo>
                  <a:cubicBezTo>
                    <a:pt x="41328" y="2154"/>
                    <a:pt x="41328" y="1996"/>
                    <a:pt x="41360" y="1806"/>
                  </a:cubicBezTo>
                  <a:cubicBezTo>
                    <a:pt x="41360" y="1584"/>
                    <a:pt x="41392" y="1363"/>
                    <a:pt x="41392" y="1173"/>
                  </a:cubicBezTo>
                  <a:cubicBezTo>
                    <a:pt x="41423" y="983"/>
                    <a:pt x="41455" y="793"/>
                    <a:pt x="41455" y="634"/>
                  </a:cubicBezTo>
                  <a:cubicBezTo>
                    <a:pt x="41487" y="413"/>
                    <a:pt x="41518" y="191"/>
                    <a:pt x="4158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2" name="Google Shape;2260;p29"/>
            <p:cNvSpPr/>
            <p:nvPr/>
          </p:nvSpPr>
          <p:spPr>
            <a:xfrm>
              <a:off x="2211726" y="2177424"/>
              <a:ext cx="1231727" cy="99266"/>
            </a:xfrm>
            <a:custGeom>
              <a:avLst/>
              <a:gdLst/>
              <a:ahLst/>
              <a:cxnLst/>
              <a:rect l="l" t="t" r="r" b="b"/>
              <a:pathLst>
                <a:path w="38131" h="3073" extrusionOk="0">
                  <a:moveTo>
                    <a:pt x="38130" y="0"/>
                  </a:moveTo>
                  <a:lnTo>
                    <a:pt x="1" y="3072"/>
                  </a:lnTo>
                  <a:lnTo>
                    <a:pt x="1" y="3072"/>
                  </a:lnTo>
                  <a:lnTo>
                    <a:pt x="37972" y="539"/>
                  </a:lnTo>
                  <a:cubicBezTo>
                    <a:pt x="38035" y="349"/>
                    <a:pt x="38067" y="190"/>
                    <a:pt x="3813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3" name="Google Shape;2261;p29"/>
            <p:cNvSpPr/>
            <p:nvPr/>
          </p:nvSpPr>
          <p:spPr>
            <a:xfrm>
              <a:off x="2212760" y="2216283"/>
              <a:ext cx="1220453" cy="98264"/>
            </a:xfrm>
            <a:custGeom>
              <a:avLst/>
              <a:gdLst/>
              <a:ahLst/>
              <a:cxnLst/>
              <a:rect l="l" t="t" r="r" b="b"/>
              <a:pathLst>
                <a:path w="37782" h="3042" extrusionOk="0">
                  <a:moveTo>
                    <a:pt x="37782" y="1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687" y="539"/>
                  </a:lnTo>
                  <a:cubicBezTo>
                    <a:pt x="37718" y="349"/>
                    <a:pt x="37750" y="191"/>
                    <a:pt x="3778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4" name="Google Shape;2262;p29"/>
            <p:cNvSpPr/>
            <p:nvPr/>
          </p:nvSpPr>
          <p:spPr>
            <a:xfrm>
              <a:off x="2213794" y="2255174"/>
              <a:ext cx="1212248" cy="97198"/>
            </a:xfrm>
            <a:custGeom>
              <a:avLst/>
              <a:gdLst/>
              <a:ahLst/>
              <a:cxnLst/>
              <a:rect l="l" t="t" r="r" b="b"/>
              <a:pathLst>
                <a:path w="37528" h="3009" extrusionOk="0">
                  <a:moveTo>
                    <a:pt x="37528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65" y="539"/>
                  </a:lnTo>
                  <a:cubicBezTo>
                    <a:pt x="37496" y="349"/>
                    <a:pt x="37528" y="159"/>
                    <a:pt x="375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5" name="Google Shape;2263;p29"/>
            <p:cNvSpPr/>
            <p:nvPr/>
          </p:nvSpPr>
          <p:spPr>
            <a:xfrm>
              <a:off x="2213794" y="2293032"/>
              <a:ext cx="1209179" cy="97198"/>
            </a:xfrm>
            <a:custGeom>
              <a:avLst/>
              <a:gdLst/>
              <a:ahLst/>
              <a:cxnLst/>
              <a:rect l="l" t="t" r="r" b="b"/>
              <a:pathLst>
                <a:path w="37433" h="3009" extrusionOk="0">
                  <a:moveTo>
                    <a:pt x="37433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01" y="538"/>
                  </a:lnTo>
                  <a:cubicBezTo>
                    <a:pt x="37401" y="348"/>
                    <a:pt x="37401" y="190"/>
                    <a:pt x="3743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6" name="Google Shape;2264;p29"/>
            <p:cNvSpPr/>
            <p:nvPr/>
          </p:nvSpPr>
          <p:spPr>
            <a:xfrm>
              <a:off x="2214795" y="2331891"/>
              <a:ext cx="1208178" cy="96197"/>
            </a:xfrm>
            <a:custGeom>
              <a:avLst/>
              <a:gdLst/>
              <a:ahLst/>
              <a:cxnLst/>
              <a:rect l="l" t="t" r="r" b="b"/>
              <a:pathLst>
                <a:path w="37402" h="2978" extrusionOk="0">
                  <a:moveTo>
                    <a:pt x="37370" y="0"/>
                  </a:moveTo>
                  <a:lnTo>
                    <a:pt x="1" y="2977"/>
                  </a:lnTo>
                  <a:lnTo>
                    <a:pt x="37402" y="507"/>
                  </a:lnTo>
                  <a:cubicBezTo>
                    <a:pt x="37370" y="349"/>
                    <a:pt x="37370" y="159"/>
                    <a:pt x="373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7" name="Google Shape;2265;p29"/>
            <p:cNvSpPr/>
            <p:nvPr/>
          </p:nvSpPr>
          <p:spPr>
            <a:xfrm>
              <a:off x="2215829" y="2368715"/>
              <a:ext cx="1211247" cy="97231"/>
            </a:xfrm>
            <a:custGeom>
              <a:avLst/>
              <a:gdLst/>
              <a:ahLst/>
              <a:cxnLst/>
              <a:rect l="l" t="t" r="r" b="b"/>
              <a:pathLst>
                <a:path w="37497" h="3010" extrusionOk="0">
                  <a:moveTo>
                    <a:pt x="37433" y="1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97" y="539"/>
                  </a:lnTo>
                  <a:cubicBezTo>
                    <a:pt x="37465" y="349"/>
                    <a:pt x="37433" y="191"/>
                    <a:pt x="374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8" name="Google Shape;2266;p29"/>
            <p:cNvSpPr/>
            <p:nvPr/>
          </p:nvSpPr>
          <p:spPr>
            <a:xfrm>
              <a:off x="2216862" y="2406573"/>
              <a:ext cx="1219419" cy="98232"/>
            </a:xfrm>
            <a:custGeom>
              <a:avLst/>
              <a:gdLst/>
              <a:ahLst/>
              <a:cxnLst/>
              <a:rect l="l" t="t" r="r" b="b"/>
              <a:pathLst>
                <a:path w="37750" h="3041" extrusionOk="0">
                  <a:moveTo>
                    <a:pt x="37623" y="0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750" y="539"/>
                  </a:lnTo>
                  <a:cubicBezTo>
                    <a:pt x="37718" y="349"/>
                    <a:pt x="37655" y="190"/>
                    <a:pt x="376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9" name="Google Shape;2267;p29"/>
            <p:cNvSpPr/>
            <p:nvPr/>
          </p:nvSpPr>
          <p:spPr>
            <a:xfrm>
              <a:off x="2078739" y="2111948"/>
              <a:ext cx="1410747" cy="467546"/>
            </a:xfrm>
            <a:custGeom>
              <a:avLst/>
              <a:gdLst/>
              <a:ahLst/>
              <a:cxnLst/>
              <a:rect l="l" t="t" r="r" b="b"/>
              <a:pathLst>
                <a:path w="43673" h="14474" extrusionOk="0">
                  <a:moveTo>
                    <a:pt x="37750" y="1"/>
                  </a:moveTo>
                  <a:lnTo>
                    <a:pt x="2914" y="1679"/>
                  </a:lnTo>
                  <a:lnTo>
                    <a:pt x="1" y="3548"/>
                  </a:lnTo>
                  <a:lnTo>
                    <a:pt x="412" y="12668"/>
                  </a:lnTo>
                  <a:lnTo>
                    <a:pt x="3168" y="14473"/>
                  </a:lnTo>
                  <a:lnTo>
                    <a:pt x="43672" y="11623"/>
                  </a:lnTo>
                  <a:lnTo>
                    <a:pt x="43672" y="10863"/>
                  </a:lnTo>
                  <a:lnTo>
                    <a:pt x="3611" y="13840"/>
                  </a:lnTo>
                  <a:cubicBezTo>
                    <a:pt x="222" y="8646"/>
                    <a:pt x="3611" y="3294"/>
                    <a:pt x="3611" y="3294"/>
                  </a:cubicBezTo>
                  <a:lnTo>
                    <a:pt x="43672" y="729"/>
                  </a:lnTo>
                  <a:lnTo>
                    <a:pt x="43672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0" name="Google Shape;2268;p29"/>
            <p:cNvSpPr/>
            <p:nvPr/>
          </p:nvSpPr>
          <p:spPr>
            <a:xfrm>
              <a:off x="1337088" y="1993303"/>
              <a:ext cx="2152412" cy="198467"/>
            </a:xfrm>
            <a:custGeom>
              <a:avLst/>
              <a:gdLst/>
              <a:ahLst/>
              <a:cxnLst/>
              <a:rect l="l" t="t" r="r" b="b"/>
              <a:pathLst>
                <a:path w="66633" h="6144" extrusionOk="0">
                  <a:moveTo>
                    <a:pt x="35122" y="0"/>
                  </a:moveTo>
                  <a:lnTo>
                    <a:pt x="1" y="1647"/>
                  </a:lnTo>
                  <a:lnTo>
                    <a:pt x="26128" y="6144"/>
                  </a:lnTo>
                  <a:lnTo>
                    <a:pt x="66632" y="3674"/>
                  </a:lnTo>
                  <a:lnTo>
                    <a:pt x="35122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1" name="Google Shape;2269;p29"/>
            <p:cNvSpPr/>
            <p:nvPr/>
          </p:nvSpPr>
          <p:spPr>
            <a:xfrm>
              <a:off x="1268543" y="2045471"/>
              <a:ext cx="912546" cy="534025"/>
            </a:xfrm>
            <a:custGeom>
              <a:avLst/>
              <a:gdLst/>
              <a:ahLst/>
              <a:cxnLst/>
              <a:rect l="l" t="t" r="r" b="b"/>
              <a:pathLst>
                <a:path w="28250" h="16532" extrusionOk="0">
                  <a:moveTo>
                    <a:pt x="2123" y="0"/>
                  </a:moveTo>
                  <a:cubicBezTo>
                    <a:pt x="1" y="3325"/>
                    <a:pt x="603" y="6366"/>
                    <a:pt x="1299" y="8139"/>
                  </a:cubicBezTo>
                  <a:cubicBezTo>
                    <a:pt x="1711" y="9121"/>
                    <a:pt x="2123" y="9691"/>
                    <a:pt x="2123" y="9691"/>
                  </a:cubicBezTo>
                  <a:lnTo>
                    <a:pt x="9153" y="11528"/>
                  </a:lnTo>
                  <a:lnTo>
                    <a:pt x="18591" y="13998"/>
                  </a:lnTo>
                  <a:lnTo>
                    <a:pt x="28250" y="16531"/>
                  </a:lnTo>
                  <a:cubicBezTo>
                    <a:pt x="24449" y="11496"/>
                    <a:pt x="28091" y="4814"/>
                    <a:pt x="28250" y="4529"/>
                  </a:cubicBezTo>
                  <a:lnTo>
                    <a:pt x="19256" y="2977"/>
                  </a:lnTo>
                  <a:lnTo>
                    <a:pt x="9755" y="1330"/>
                  </a:lnTo>
                  <a:lnTo>
                    <a:pt x="212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2" name="Google Shape;2270;p29"/>
            <p:cNvSpPr/>
            <p:nvPr/>
          </p:nvSpPr>
          <p:spPr>
            <a:xfrm>
              <a:off x="1310504" y="2191734"/>
              <a:ext cx="870585" cy="387759"/>
            </a:xfrm>
            <a:custGeom>
              <a:avLst/>
              <a:gdLst/>
              <a:ahLst/>
              <a:cxnLst/>
              <a:rect l="l" t="t" r="r" b="b"/>
              <a:pathLst>
                <a:path w="26951" h="12004" extrusionOk="0">
                  <a:moveTo>
                    <a:pt x="26951" y="1"/>
                  </a:moveTo>
                  <a:cubicBezTo>
                    <a:pt x="26803" y="247"/>
                    <a:pt x="23698" y="4967"/>
                    <a:pt x="12091" y="4967"/>
                  </a:cubicBezTo>
                  <a:cubicBezTo>
                    <a:pt x="8791" y="4967"/>
                    <a:pt x="4803" y="4586"/>
                    <a:pt x="0" y="3611"/>
                  </a:cubicBezTo>
                  <a:lnTo>
                    <a:pt x="0" y="3611"/>
                  </a:lnTo>
                  <a:cubicBezTo>
                    <a:pt x="412" y="4593"/>
                    <a:pt x="824" y="5163"/>
                    <a:pt x="824" y="5163"/>
                  </a:cubicBezTo>
                  <a:lnTo>
                    <a:pt x="7854" y="7000"/>
                  </a:lnTo>
                  <a:lnTo>
                    <a:pt x="17292" y="9470"/>
                  </a:lnTo>
                  <a:lnTo>
                    <a:pt x="26951" y="12003"/>
                  </a:lnTo>
                  <a:cubicBezTo>
                    <a:pt x="23150" y="6968"/>
                    <a:pt x="26792" y="286"/>
                    <a:pt x="26951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3" name="Google Shape;2271;p29"/>
            <p:cNvSpPr/>
            <p:nvPr/>
          </p:nvSpPr>
          <p:spPr>
            <a:xfrm>
              <a:off x="1505898" y="2088432"/>
              <a:ext cx="384658" cy="409208"/>
            </a:xfrm>
            <a:custGeom>
              <a:avLst/>
              <a:gdLst/>
              <a:ahLst/>
              <a:cxnLst/>
              <a:rect l="l" t="t" r="r" b="b"/>
              <a:pathLst>
                <a:path w="11908" h="12668" extrusionOk="0">
                  <a:moveTo>
                    <a:pt x="2407" y="0"/>
                  </a:moveTo>
                  <a:cubicBezTo>
                    <a:pt x="1678" y="1299"/>
                    <a:pt x="0" y="5099"/>
                    <a:pt x="1805" y="10198"/>
                  </a:cubicBezTo>
                  <a:lnTo>
                    <a:pt x="11243" y="12668"/>
                  </a:lnTo>
                  <a:cubicBezTo>
                    <a:pt x="10736" y="10546"/>
                    <a:pt x="9786" y="5226"/>
                    <a:pt x="11908" y="1647"/>
                  </a:cubicBezTo>
                  <a:lnTo>
                    <a:pt x="2407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4" name="Google Shape;2272;p29"/>
            <p:cNvSpPr/>
            <p:nvPr/>
          </p:nvSpPr>
          <p:spPr>
            <a:xfrm>
              <a:off x="1378014" y="3969659"/>
              <a:ext cx="149399" cy="130954"/>
            </a:xfrm>
            <a:custGeom>
              <a:avLst/>
              <a:gdLst/>
              <a:ahLst/>
              <a:cxnLst/>
              <a:rect l="l" t="t" r="r" b="b"/>
              <a:pathLst>
                <a:path w="4625" h="4054" extrusionOk="0">
                  <a:moveTo>
                    <a:pt x="0" y="0"/>
                  </a:moveTo>
                  <a:lnTo>
                    <a:pt x="0" y="2027"/>
                  </a:lnTo>
                  <a:lnTo>
                    <a:pt x="1204" y="2534"/>
                  </a:lnTo>
                  <a:cubicBezTo>
                    <a:pt x="1226" y="2533"/>
                    <a:pt x="1248" y="2533"/>
                    <a:pt x="1270" y="2533"/>
                  </a:cubicBezTo>
                  <a:cubicBezTo>
                    <a:pt x="2409" y="2533"/>
                    <a:pt x="3262" y="3326"/>
                    <a:pt x="3262" y="3326"/>
                  </a:cubicBezTo>
                  <a:lnTo>
                    <a:pt x="4592" y="4037"/>
                  </a:lnTo>
                  <a:lnTo>
                    <a:pt x="4592" y="4037"/>
                  </a:lnTo>
                  <a:lnTo>
                    <a:pt x="4592" y="2661"/>
                  </a:lnTo>
                  <a:lnTo>
                    <a:pt x="3706" y="1520"/>
                  </a:lnTo>
                  <a:lnTo>
                    <a:pt x="1901" y="507"/>
                  </a:lnTo>
                  <a:lnTo>
                    <a:pt x="1140" y="380"/>
                  </a:lnTo>
                  <a:lnTo>
                    <a:pt x="0" y="0"/>
                  </a:lnTo>
                  <a:close/>
                  <a:moveTo>
                    <a:pt x="4592" y="4037"/>
                  </a:moveTo>
                  <a:lnTo>
                    <a:pt x="4592" y="4054"/>
                  </a:lnTo>
                  <a:lnTo>
                    <a:pt x="4624" y="4054"/>
                  </a:lnTo>
                  <a:lnTo>
                    <a:pt x="4592" y="4037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5" name="Google Shape;2273;p29"/>
            <p:cNvSpPr/>
            <p:nvPr/>
          </p:nvSpPr>
          <p:spPr>
            <a:xfrm>
              <a:off x="1378014" y="3919527"/>
              <a:ext cx="226117" cy="153469"/>
            </a:xfrm>
            <a:custGeom>
              <a:avLst/>
              <a:gdLst/>
              <a:ahLst/>
              <a:cxnLst/>
              <a:rect l="l" t="t" r="r" b="b"/>
              <a:pathLst>
                <a:path w="7000" h="4751" extrusionOk="0">
                  <a:moveTo>
                    <a:pt x="2407" y="1"/>
                  </a:moveTo>
                  <a:lnTo>
                    <a:pt x="0" y="1552"/>
                  </a:lnTo>
                  <a:lnTo>
                    <a:pt x="1109" y="2312"/>
                  </a:lnTo>
                  <a:cubicBezTo>
                    <a:pt x="1109" y="2312"/>
                    <a:pt x="2724" y="2597"/>
                    <a:pt x="3357" y="3928"/>
                  </a:cubicBezTo>
                  <a:lnTo>
                    <a:pt x="4592" y="4751"/>
                  </a:lnTo>
                  <a:lnTo>
                    <a:pt x="5384" y="4244"/>
                  </a:lnTo>
                  <a:lnTo>
                    <a:pt x="6398" y="3548"/>
                  </a:lnTo>
                  <a:lnTo>
                    <a:pt x="6999" y="3167"/>
                  </a:lnTo>
                  <a:lnTo>
                    <a:pt x="5131" y="1932"/>
                  </a:lnTo>
                  <a:cubicBezTo>
                    <a:pt x="5131" y="1932"/>
                    <a:pt x="4117" y="1869"/>
                    <a:pt x="3579" y="729"/>
                  </a:cubicBezTo>
                  <a:lnTo>
                    <a:pt x="24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6" name="Google Shape;2274;p29"/>
            <p:cNvSpPr/>
            <p:nvPr/>
          </p:nvSpPr>
          <p:spPr>
            <a:xfrm>
              <a:off x="1527378" y="4021827"/>
              <a:ext cx="76751" cy="78786"/>
            </a:xfrm>
            <a:custGeom>
              <a:avLst/>
              <a:gdLst/>
              <a:ahLst/>
              <a:cxnLst/>
              <a:rect l="l" t="t" r="r" b="b"/>
              <a:pathLst>
                <a:path w="2376" h="2439" extrusionOk="0">
                  <a:moveTo>
                    <a:pt x="2375" y="0"/>
                  </a:moveTo>
                  <a:lnTo>
                    <a:pt x="0" y="1584"/>
                  </a:lnTo>
                  <a:lnTo>
                    <a:pt x="0" y="2439"/>
                  </a:lnTo>
                  <a:lnTo>
                    <a:pt x="2375" y="824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7" name="Google Shape;2275;p29"/>
            <p:cNvSpPr/>
            <p:nvPr/>
          </p:nvSpPr>
          <p:spPr>
            <a:xfrm>
              <a:off x="1417907" y="3946790"/>
              <a:ext cx="166778" cy="109861"/>
            </a:xfrm>
            <a:custGeom>
              <a:avLst/>
              <a:gdLst/>
              <a:ahLst/>
              <a:cxnLst/>
              <a:rect l="l" t="t" r="r" b="b"/>
              <a:pathLst>
                <a:path w="5163" h="3401" extrusionOk="0">
                  <a:moveTo>
                    <a:pt x="937" y="1"/>
                  </a:moveTo>
                  <a:cubicBezTo>
                    <a:pt x="721" y="1"/>
                    <a:pt x="478" y="53"/>
                    <a:pt x="254" y="202"/>
                  </a:cubicBezTo>
                  <a:cubicBezTo>
                    <a:pt x="159" y="265"/>
                    <a:pt x="95" y="328"/>
                    <a:pt x="0" y="423"/>
                  </a:cubicBezTo>
                  <a:lnTo>
                    <a:pt x="4149" y="3400"/>
                  </a:lnTo>
                  <a:lnTo>
                    <a:pt x="4371" y="3242"/>
                  </a:lnTo>
                  <a:lnTo>
                    <a:pt x="5163" y="2704"/>
                  </a:lnTo>
                  <a:lnTo>
                    <a:pt x="1869" y="328"/>
                  </a:lnTo>
                  <a:cubicBezTo>
                    <a:pt x="1647" y="170"/>
                    <a:pt x="1394" y="43"/>
                    <a:pt x="1109" y="12"/>
                  </a:cubicBezTo>
                  <a:cubicBezTo>
                    <a:pt x="1054" y="5"/>
                    <a:pt x="997" y="1"/>
                    <a:pt x="93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8" name="Google Shape;2276;p29"/>
            <p:cNvSpPr/>
            <p:nvPr/>
          </p:nvSpPr>
          <p:spPr>
            <a:xfrm>
              <a:off x="1417907" y="3953282"/>
              <a:ext cx="141194" cy="103368"/>
            </a:xfrm>
            <a:custGeom>
              <a:avLst/>
              <a:gdLst/>
              <a:ahLst/>
              <a:cxnLst/>
              <a:rect l="l" t="t" r="r" b="b"/>
              <a:pathLst>
                <a:path w="4371" h="3200" extrusionOk="0">
                  <a:moveTo>
                    <a:pt x="254" y="1"/>
                  </a:moveTo>
                  <a:cubicBezTo>
                    <a:pt x="159" y="64"/>
                    <a:pt x="95" y="127"/>
                    <a:pt x="0" y="222"/>
                  </a:cubicBezTo>
                  <a:lnTo>
                    <a:pt x="4149" y="3199"/>
                  </a:lnTo>
                  <a:lnTo>
                    <a:pt x="4371" y="3041"/>
                  </a:lnTo>
                  <a:lnTo>
                    <a:pt x="25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46" name="Google Shape;2284;p29"/>
            <p:cNvSpPr/>
            <p:nvPr/>
          </p:nvSpPr>
          <p:spPr>
            <a:xfrm>
              <a:off x="2439842" y="4070926"/>
              <a:ext cx="83922" cy="32012"/>
            </a:xfrm>
            <a:custGeom>
              <a:avLst/>
              <a:gdLst/>
              <a:ahLst/>
              <a:cxnLst/>
              <a:rect l="l" t="t" r="r" b="b"/>
              <a:pathLst>
                <a:path w="2598" h="991" extrusionOk="0">
                  <a:moveTo>
                    <a:pt x="2503" y="1"/>
                  </a:moveTo>
                  <a:cubicBezTo>
                    <a:pt x="2503" y="1"/>
                    <a:pt x="1236" y="286"/>
                    <a:pt x="983" y="349"/>
                  </a:cubicBezTo>
                  <a:cubicBezTo>
                    <a:pt x="929" y="362"/>
                    <a:pt x="885" y="367"/>
                    <a:pt x="848" y="367"/>
                  </a:cubicBezTo>
                  <a:cubicBezTo>
                    <a:pt x="744" y="367"/>
                    <a:pt x="683" y="331"/>
                    <a:pt x="579" y="331"/>
                  </a:cubicBezTo>
                  <a:cubicBezTo>
                    <a:pt x="541" y="331"/>
                    <a:pt x="498" y="336"/>
                    <a:pt x="444" y="349"/>
                  </a:cubicBezTo>
                  <a:cubicBezTo>
                    <a:pt x="318" y="349"/>
                    <a:pt x="191" y="476"/>
                    <a:pt x="96" y="571"/>
                  </a:cubicBezTo>
                  <a:cubicBezTo>
                    <a:pt x="1" y="666"/>
                    <a:pt x="33" y="824"/>
                    <a:pt x="128" y="887"/>
                  </a:cubicBezTo>
                  <a:cubicBezTo>
                    <a:pt x="231" y="939"/>
                    <a:pt x="377" y="991"/>
                    <a:pt x="496" y="991"/>
                  </a:cubicBezTo>
                  <a:cubicBezTo>
                    <a:pt x="522" y="991"/>
                    <a:pt x="548" y="988"/>
                    <a:pt x="571" y="982"/>
                  </a:cubicBezTo>
                  <a:cubicBezTo>
                    <a:pt x="824" y="951"/>
                    <a:pt x="824" y="824"/>
                    <a:pt x="1078" y="824"/>
                  </a:cubicBezTo>
                  <a:cubicBezTo>
                    <a:pt x="1331" y="792"/>
                    <a:pt x="2598" y="666"/>
                    <a:pt x="2598" y="666"/>
                  </a:cubicBezTo>
                  <a:lnTo>
                    <a:pt x="2534" y="317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0" name="Google Shape;2288;p29"/>
            <p:cNvSpPr/>
            <p:nvPr/>
          </p:nvSpPr>
          <p:spPr>
            <a:xfrm>
              <a:off x="3467947" y="4015883"/>
              <a:ext cx="95163" cy="67771"/>
            </a:xfrm>
            <a:custGeom>
              <a:avLst/>
              <a:gdLst/>
              <a:ahLst/>
              <a:cxnLst/>
              <a:rect l="l" t="t" r="r" b="b"/>
              <a:pathLst>
                <a:path w="2946" h="2098" extrusionOk="0">
                  <a:moveTo>
                    <a:pt x="1960" y="1"/>
                  </a:moveTo>
                  <a:cubicBezTo>
                    <a:pt x="1671" y="1"/>
                    <a:pt x="1335" y="89"/>
                    <a:pt x="1014" y="279"/>
                  </a:cubicBezTo>
                  <a:cubicBezTo>
                    <a:pt x="349" y="660"/>
                    <a:pt x="0" y="1325"/>
                    <a:pt x="254" y="1768"/>
                  </a:cubicBezTo>
                  <a:cubicBezTo>
                    <a:pt x="388" y="1986"/>
                    <a:pt x="664" y="2098"/>
                    <a:pt x="994" y="2098"/>
                  </a:cubicBezTo>
                  <a:cubicBezTo>
                    <a:pt x="1286" y="2098"/>
                    <a:pt x="1620" y="2010"/>
                    <a:pt x="1932" y="1831"/>
                  </a:cubicBezTo>
                  <a:cubicBezTo>
                    <a:pt x="2597" y="1451"/>
                    <a:pt x="2946" y="786"/>
                    <a:pt x="2692" y="343"/>
                  </a:cubicBezTo>
                  <a:cubicBezTo>
                    <a:pt x="2573" y="121"/>
                    <a:pt x="2298" y="1"/>
                    <a:pt x="196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1" name="Google Shape;2289;p29"/>
            <p:cNvSpPr/>
            <p:nvPr/>
          </p:nvSpPr>
          <p:spPr>
            <a:xfrm>
              <a:off x="3396334" y="3879634"/>
              <a:ext cx="84923" cy="86829"/>
            </a:xfrm>
            <a:custGeom>
              <a:avLst/>
              <a:gdLst/>
              <a:ahLst/>
              <a:cxnLst/>
              <a:rect l="l" t="t" r="r" b="b"/>
              <a:pathLst>
                <a:path w="2629" h="2688" extrusionOk="0">
                  <a:moveTo>
                    <a:pt x="1742" y="1"/>
                  </a:moveTo>
                  <a:lnTo>
                    <a:pt x="0" y="919"/>
                  </a:lnTo>
                  <a:lnTo>
                    <a:pt x="634" y="2122"/>
                  </a:lnTo>
                  <a:cubicBezTo>
                    <a:pt x="825" y="2483"/>
                    <a:pt x="1187" y="2688"/>
                    <a:pt x="1557" y="2688"/>
                  </a:cubicBezTo>
                  <a:cubicBezTo>
                    <a:pt x="1740" y="2688"/>
                    <a:pt x="1924" y="2638"/>
                    <a:pt x="2091" y="2534"/>
                  </a:cubicBezTo>
                  <a:cubicBezTo>
                    <a:pt x="2502" y="2249"/>
                    <a:pt x="2629" y="1679"/>
                    <a:pt x="2376" y="1236"/>
                  </a:cubicBezTo>
                  <a:lnTo>
                    <a:pt x="174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4" name="Google Shape;2302;p29"/>
            <p:cNvSpPr/>
            <p:nvPr/>
          </p:nvSpPr>
          <p:spPr>
            <a:xfrm>
              <a:off x="1096697" y="3541240"/>
              <a:ext cx="1028124" cy="613618"/>
            </a:xfrm>
            <a:custGeom>
              <a:avLst/>
              <a:gdLst/>
              <a:ahLst/>
              <a:cxnLst/>
              <a:rect l="l" t="t" r="r" b="b"/>
              <a:pathLst>
                <a:path w="31828" h="18996" extrusionOk="0">
                  <a:moveTo>
                    <a:pt x="3246" y="1"/>
                  </a:moveTo>
                  <a:cubicBezTo>
                    <a:pt x="2609" y="1"/>
                    <a:pt x="1451" y="247"/>
                    <a:pt x="380" y="1768"/>
                  </a:cubicBezTo>
                  <a:cubicBezTo>
                    <a:pt x="127" y="2116"/>
                    <a:pt x="32" y="2464"/>
                    <a:pt x="32" y="2844"/>
                  </a:cubicBezTo>
                  <a:cubicBezTo>
                    <a:pt x="0" y="4079"/>
                    <a:pt x="1014" y="5283"/>
                    <a:pt x="1014" y="5283"/>
                  </a:cubicBezTo>
                  <a:lnTo>
                    <a:pt x="10990" y="10382"/>
                  </a:lnTo>
                  <a:lnTo>
                    <a:pt x="11813" y="10825"/>
                  </a:lnTo>
                  <a:lnTo>
                    <a:pt x="11971" y="10888"/>
                  </a:lnTo>
                  <a:lnTo>
                    <a:pt x="12636" y="11237"/>
                  </a:lnTo>
                  <a:lnTo>
                    <a:pt x="27394" y="18837"/>
                  </a:lnTo>
                  <a:lnTo>
                    <a:pt x="27742" y="18995"/>
                  </a:lnTo>
                  <a:lnTo>
                    <a:pt x="31828" y="10572"/>
                  </a:lnTo>
                  <a:lnTo>
                    <a:pt x="18147" y="5441"/>
                  </a:lnTo>
                  <a:lnTo>
                    <a:pt x="18115" y="5441"/>
                  </a:lnTo>
                  <a:lnTo>
                    <a:pt x="18115" y="5409"/>
                  </a:lnTo>
                  <a:lnTo>
                    <a:pt x="17450" y="5188"/>
                  </a:lnTo>
                  <a:lnTo>
                    <a:pt x="16215" y="4713"/>
                  </a:lnTo>
                  <a:lnTo>
                    <a:pt x="16152" y="4681"/>
                  </a:lnTo>
                  <a:lnTo>
                    <a:pt x="14790" y="4206"/>
                  </a:lnTo>
                  <a:lnTo>
                    <a:pt x="3737" y="57"/>
                  </a:lnTo>
                  <a:cubicBezTo>
                    <a:pt x="3737" y="57"/>
                    <a:pt x="3551" y="1"/>
                    <a:pt x="3246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5" name="Google Shape;2303;p29"/>
            <p:cNvSpPr/>
            <p:nvPr/>
          </p:nvSpPr>
          <p:spPr>
            <a:xfrm>
              <a:off x="1096697" y="3633107"/>
              <a:ext cx="884927" cy="516646"/>
            </a:xfrm>
            <a:custGeom>
              <a:avLst/>
              <a:gdLst/>
              <a:ahLst/>
              <a:cxnLst/>
              <a:rect l="l" t="t" r="r" b="b"/>
              <a:pathLst>
                <a:path w="27395" h="15994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1235"/>
                    <a:pt x="1014" y="2439"/>
                    <a:pt x="1014" y="2439"/>
                  </a:cubicBezTo>
                  <a:lnTo>
                    <a:pt x="10990" y="7538"/>
                  </a:lnTo>
                  <a:lnTo>
                    <a:pt x="11813" y="7981"/>
                  </a:lnTo>
                  <a:lnTo>
                    <a:pt x="11971" y="8044"/>
                  </a:lnTo>
                  <a:lnTo>
                    <a:pt x="12636" y="8393"/>
                  </a:lnTo>
                  <a:lnTo>
                    <a:pt x="27394" y="15993"/>
                  </a:lnTo>
                  <a:lnTo>
                    <a:pt x="26381" y="1276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6" name="Google Shape;2304;p29"/>
            <p:cNvSpPr/>
            <p:nvPr/>
          </p:nvSpPr>
          <p:spPr>
            <a:xfrm>
              <a:off x="1067012" y="3646415"/>
              <a:ext cx="908476" cy="500269"/>
            </a:xfrm>
            <a:custGeom>
              <a:avLst/>
              <a:gdLst/>
              <a:ahLst/>
              <a:cxnLst/>
              <a:rect l="l" t="t" r="r" b="b"/>
              <a:pathLst>
                <a:path w="28124" h="15487" extrusionOk="0">
                  <a:moveTo>
                    <a:pt x="223" y="0"/>
                  </a:moveTo>
                  <a:cubicBezTo>
                    <a:pt x="1" y="1362"/>
                    <a:pt x="951" y="1932"/>
                    <a:pt x="951" y="1932"/>
                  </a:cubicBezTo>
                  <a:lnTo>
                    <a:pt x="12099" y="7506"/>
                  </a:lnTo>
                  <a:lnTo>
                    <a:pt x="13777" y="8329"/>
                  </a:lnTo>
                  <a:lnTo>
                    <a:pt x="28123" y="15486"/>
                  </a:lnTo>
                  <a:cubicBezTo>
                    <a:pt x="26743" y="14639"/>
                    <a:pt x="26077" y="13015"/>
                    <a:pt x="26065" y="13015"/>
                  </a:cubicBezTo>
                  <a:cubicBezTo>
                    <a:pt x="26065" y="13015"/>
                    <a:pt x="26065" y="13016"/>
                    <a:pt x="26065" y="13016"/>
                  </a:cubicBezTo>
                  <a:lnTo>
                    <a:pt x="13144" y="6492"/>
                  </a:lnTo>
                  <a:lnTo>
                    <a:pt x="12637" y="6239"/>
                  </a:lnTo>
                  <a:lnTo>
                    <a:pt x="12035" y="5954"/>
                  </a:lnTo>
                  <a:lnTo>
                    <a:pt x="11465" y="5637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7" name="Google Shape;2305;p29"/>
            <p:cNvSpPr/>
            <p:nvPr/>
          </p:nvSpPr>
          <p:spPr>
            <a:xfrm>
              <a:off x="1302299" y="3659885"/>
              <a:ext cx="357072" cy="255577"/>
            </a:xfrm>
            <a:custGeom>
              <a:avLst/>
              <a:gdLst/>
              <a:ahLst/>
              <a:cxnLst/>
              <a:rect l="l" t="t" r="r" b="b"/>
              <a:pathLst>
                <a:path w="11054" h="7912" extrusionOk="0">
                  <a:moveTo>
                    <a:pt x="1716" y="490"/>
                  </a:moveTo>
                  <a:cubicBezTo>
                    <a:pt x="1879" y="490"/>
                    <a:pt x="2077" y="532"/>
                    <a:pt x="2313" y="628"/>
                  </a:cubicBezTo>
                  <a:cubicBezTo>
                    <a:pt x="3136" y="1040"/>
                    <a:pt x="3928" y="2022"/>
                    <a:pt x="4625" y="2750"/>
                  </a:cubicBezTo>
                  <a:cubicBezTo>
                    <a:pt x="4324" y="2797"/>
                    <a:pt x="4023" y="2821"/>
                    <a:pt x="3722" y="2821"/>
                  </a:cubicBezTo>
                  <a:cubicBezTo>
                    <a:pt x="3421" y="2821"/>
                    <a:pt x="3120" y="2797"/>
                    <a:pt x="2819" y="2750"/>
                  </a:cubicBezTo>
                  <a:cubicBezTo>
                    <a:pt x="2503" y="2687"/>
                    <a:pt x="2186" y="2592"/>
                    <a:pt x="1933" y="2402"/>
                  </a:cubicBezTo>
                  <a:cubicBezTo>
                    <a:pt x="992" y="1810"/>
                    <a:pt x="804" y="490"/>
                    <a:pt x="1716" y="490"/>
                  </a:cubicBezTo>
                  <a:close/>
                  <a:moveTo>
                    <a:pt x="6366" y="2940"/>
                  </a:moveTo>
                  <a:lnTo>
                    <a:pt x="6366" y="2940"/>
                  </a:lnTo>
                  <a:cubicBezTo>
                    <a:pt x="6240" y="3067"/>
                    <a:pt x="6145" y="3225"/>
                    <a:pt x="6050" y="3352"/>
                  </a:cubicBezTo>
                  <a:cubicBezTo>
                    <a:pt x="5891" y="3257"/>
                    <a:pt x="5733" y="3162"/>
                    <a:pt x="5543" y="3067"/>
                  </a:cubicBezTo>
                  <a:cubicBezTo>
                    <a:pt x="5638" y="3035"/>
                    <a:pt x="5733" y="3035"/>
                    <a:pt x="5828" y="3003"/>
                  </a:cubicBezTo>
                  <a:cubicBezTo>
                    <a:pt x="5986" y="3003"/>
                    <a:pt x="6176" y="2972"/>
                    <a:pt x="6366" y="2940"/>
                  </a:cubicBezTo>
                  <a:close/>
                  <a:moveTo>
                    <a:pt x="7410" y="2873"/>
                  </a:moveTo>
                  <a:cubicBezTo>
                    <a:pt x="7661" y="2873"/>
                    <a:pt x="7908" y="2887"/>
                    <a:pt x="8140" y="2972"/>
                  </a:cubicBezTo>
                  <a:cubicBezTo>
                    <a:pt x="9785" y="3437"/>
                    <a:pt x="9818" y="4969"/>
                    <a:pt x="8236" y="4969"/>
                  </a:cubicBezTo>
                  <a:cubicBezTo>
                    <a:pt x="8205" y="4969"/>
                    <a:pt x="8173" y="4968"/>
                    <a:pt x="8140" y="4967"/>
                  </a:cubicBezTo>
                  <a:cubicBezTo>
                    <a:pt x="7728" y="4840"/>
                    <a:pt x="7411" y="4618"/>
                    <a:pt x="7095" y="4302"/>
                  </a:cubicBezTo>
                  <a:cubicBezTo>
                    <a:pt x="6873" y="4080"/>
                    <a:pt x="6651" y="3858"/>
                    <a:pt x="6430" y="3668"/>
                  </a:cubicBezTo>
                  <a:cubicBezTo>
                    <a:pt x="6620" y="3383"/>
                    <a:pt x="6810" y="3130"/>
                    <a:pt x="7031" y="2877"/>
                  </a:cubicBezTo>
                  <a:cubicBezTo>
                    <a:pt x="7158" y="2877"/>
                    <a:pt x="7285" y="2873"/>
                    <a:pt x="7410" y="2873"/>
                  </a:cubicBezTo>
                  <a:close/>
                  <a:moveTo>
                    <a:pt x="5036" y="3383"/>
                  </a:moveTo>
                  <a:cubicBezTo>
                    <a:pt x="5321" y="3478"/>
                    <a:pt x="5575" y="3605"/>
                    <a:pt x="5796" y="3795"/>
                  </a:cubicBezTo>
                  <a:cubicBezTo>
                    <a:pt x="5511" y="4428"/>
                    <a:pt x="5321" y="5125"/>
                    <a:pt x="5353" y="5822"/>
                  </a:cubicBezTo>
                  <a:cubicBezTo>
                    <a:pt x="5353" y="6297"/>
                    <a:pt x="5416" y="6740"/>
                    <a:pt x="5606" y="7215"/>
                  </a:cubicBezTo>
                  <a:cubicBezTo>
                    <a:pt x="5606" y="7279"/>
                    <a:pt x="5638" y="7374"/>
                    <a:pt x="5670" y="7437"/>
                  </a:cubicBezTo>
                  <a:cubicBezTo>
                    <a:pt x="5606" y="7342"/>
                    <a:pt x="5511" y="7247"/>
                    <a:pt x="5448" y="7152"/>
                  </a:cubicBezTo>
                  <a:cubicBezTo>
                    <a:pt x="5068" y="6645"/>
                    <a:pt x="4846" y="6107"/>
                    <a:pt x="4751" y="5537"/>
                  </a:cubicBezTo>
                  <a:cubicBezTo>
                    <a:pt x="4625" y="4840"/>
                    <a:pt x="4720" y="4080"/>
                    <a:pt x="5036" y="3383"/>
                  </a:cubicBezTo>
                  <a:close/>
                  <a:moveTo>
                    <a:pt x="1648" y="1"/>
                  </a:moveTo>
                  <a:cubicBezTo>
                    <a:pt x="1554" y="1"/>
                    <a:pt x="1458" y="9"/>
                    <a:pt x="1363" y="26"/>
                  </a:cubicBezTo>
                  <a:cubicBezTo>
                    <a:pt x="1" y="280"/>
                    <a:pt x="856" y="2085"/>
                    <a:pt x="1363" y="2592"/>
                  </a:cubicBezTo>
                  <a:cubicBezTo>
                    <a:pt x="1947" y="3131"/>
                    <a:pt x="2724" y="3288"/>
                    <a:pt x="3522" y="3288"/>
                  </a:cubicBezTo>
                  <a:cubicBezTo>
                    <a:pt x="3847" y="3288"/>
                    <a:pt x="4177" y="3262"/>
                    <a:pt x="4498" y="3225"/>
                  </a:cubicBezTo>
                  <a:lnTo>
                    <a:pt x="4498" y="3225"/>
                  </a:lnTo>
                  <a:cubicBezTo>
                    <a:pt x="4181" y="3890"/>
                    <a:pt x="4086" y="4555"/>
                    <a:pt x="4181" y="5220"/>
                  </a:cubicBezTo>
                  <a:cubicBezTo>
                    <a:pt x="4213" y="5727"/>
                    <a:pt x="4371" y="6233"/>
                    <a:pt x="4625" y="6709"/>
                  </a:cubicBezTo>
                  <a:cubicBezTo>
                    <a:pt x="4688" y="6835"/>
                    <a:pt x="4751" y="6962"/>
                    <a:pt x="4815" y="7089"/>
                  </a:cubicBezTo>
                  <a:lnTo>
                    <a:pt x="6461" y="7912"/>
                  </a:lnTo>
                  <a:cubicBezTo>
                    <a:pt x="6398" y="7785"/>
                    <a:pt x="6335" y="7690"/>
                    <a:pt x="6271" y="7564"/>
                  </a:cubicBezTo>
                  <a:cubicBezTo>
                    <a:pt x="6018" y="7089"/>
                    <a:pt x="5891" y="6582"/>
                    <a:pt x="5860" y="6075"/>
                  </a:cubicBezTo>
                  <a:cubicBezTo>
                    <a:pt x="5796" y="5410"/>
                    <a:pt x="5923" y="4745"/>
                    <a:pt x="6176" y="4143"/>
                  </a:cubicBezTo>
                  <a:cubicBezTo>
                    <a:pt x="6881" y="4763"/>
                    <a:pt x="7536" y="5509"/>
                    <a:pt x="8408" y="5509"/>
                  </a:cubicBezTo>
                  <a:cubicBezTo>
                    <a:pt x="8516" y="5509"/>
                    <a:pt x="8627" y="5498"/>
                    <a:pt x="8742" y="5473"/>
                  </a:cubicBezTo>
                  <a:cubicBezTo>
                    <a:pt x="9723" y="5252"/>
                    <a:pt x="10325" y="4017"/>
                    <a:pt x="9470" y="3193"/>
                  </a:cubicBezTo>
                  <a:cubicBezTo>
                    <a:pt x="8932" y="2655"/>
                    <a:pt x="8267" y="2465"/>
                    <a:pt x="7570" y="2402"/>
                  </a:cubicBezTo>
                  <a:cubicBezTo>
                    <a:pt x="8348" y="1838"/>
                    <a:pt x="9331" y="1479"/>
                    <a:pt x="10442" y="1479"/>
                  </a:cubicBezTo>
                  <a:cubicBezTo>
                    <a:pt x="10642" y="1479"/>
                    <a:pt x="10846" y="1491"/>
                    <a:pt x="11053" y="1515"/>
                  </a:cubicBezTo>
                  <a:lnTo>
                    <a:pt x="9850" y="1040"/>
                  </a:lnTo>
                  <a:cubicBezTo>
                    <a:pt x="8647" y="1198"/>
                    <a:pt x="7601" y="1705"/>
                    <a:pt x="6841" y="2433"/>
                  </a:cubicBezTo>
                  <a:cubicBezTo>
                    <a:pt x="6366" y="2465"/>
                    <a:pt x="5923" y="2528"/>
                    <a:pt x="5448" y="2623"/>
                  </a:cubicBezTo>
                  <a:cubicBezTo>
                    <a:pt x="6268" y="1486"/>
                    <a:pt x="7595" y="945"/>
                    <a:pt x="8952" y="945"/>
                  </a:cubicBezTo>
                  <a:cubicBezTo>
                    <a:pt x="9219" y="945"/>
                    <a:pt x="9489" y="966"/>
                    <a:pt x="9755" y="1008"/>
                  </a:cubicBezTo>
                  <a:lnTo>
                    <a:pt x="8425" y="501"/>
                  </a:lnTo>
                  <a:cubicBezTo>
                    <a:pt x="7095" y="660"/>
                    <a:pt x="5860" y="1325"/>
                    <a:pt x="4973" y="2465"/>
                  </a:cubicBezTo>
                  <a:cubicBezTo>
                    <a:pt x="4088" y="1521"/>
                    <a:pt x="2929" y="1"/>
                    <a:pt x="164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8" name="Google Shape;2306;p29"/>
            <p:cNvSpPr/>
            <p:nvPr/>
          </p:nvSpPr>
          <p:spPr>
            <a:xfrm>
              <a:off x="1939615" y="3875564"/>
              <a:ext cx="245564" cy="285909"/>
            </a:xfrm>
            <a:custGeom>
              <a:avLst/>
              <a:gdLst/>
              <a:ahLst/>
              <a:cxnLst/>
              <a:rect l="l" t="t" r="r" b="b"/>
              <a:pathLst>
                <a:path w="7602" h="8851" extrusionOk="0">
                  <a:moveTo>
                    <a:pt x="4798" y="1"/>
                  </a:moveTo>
                  <a:cubicBezTo>
                    <a:pt x="4290" y="1"/>
                    <a:pt x="3749" y="168"/>
                    <a:pt x="3231" y="475"/>
                  </a:cubicBezTo>
                  <a:cubicBezTo>
                    <a:pt x="2408" y="950"/>
                    <a:pt x="1616" y="1805"/>
                    <a:pt x="1046" y="2882"/>
                  </a:cubicBezTo>
                  <a:cubicBezTo>
                    <a:pt x="1014" y="2945"/>
                    <a:pt x="982" y="3008"/>
                    <a:pt x="919" y="3072"/>
                  </a:cubicBezTo>
                  <a:cubicBezTo>
                    <a:pt x="1" y="5035"/>
                    <a:pt x="64" y="7062"/>
                    <a:pt x="982" y="8139"/>
                  </a:cubicBezTo>
                  <a:cubicBezTo>
                    <a:pt x="1141" y="8329"/>
                    <a:pt x="1362" y="8487"/>
                    <a:pt x="1584" y="8614"/>
                  </a:cubicBezTo>
                  <a:cubicBezTo>
                    <a:pt x="1584" y="8614"/>
                    <a:pt x="1616" y="8645"/>
                    <a:pt x="1647" y="8645"/>
                  </a:cubicBezTo>
                  <a:cubicBezTo>
                    <a:pt x="1938" y="8785"/>
                    <a:pt x="2251" y="8851"/>
                    <a:pt x="2576" y="8851"/>
                  </a:cubicBezTo>
                  <a:cubicBezTo>
                    <a:pt x="3953" y="8851"/>
                    <a:pt x="5539" y="7660"/>
                    <a:pt x="6461" y="5764"/>
                  </a:cubicBezTo>
                  <a:cubicBezTo>
                    <a:pt x="7601" y="3452"/>
                    <a:pt x="7285" y="950"/>
                    <a:pt x="5733" y="222"/>
                  </a:cubicBezTo>
                  <a:cubicBezTo>
                    <a:pt x="5445" y="72"/>
                    <a:pt x="5129" y="1"/>
                    <a:pt x="479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9" name="Google Shape;2307;p29"/>
            <p:cNvSpPr/>
            <p:nvPr/>
          </p:nvSpPr>
          <p:spPr>
            <a:xfrm>
              <a:off x="1939615" y="3890875"/>
              <a:ext cx="160640" cy="262942"/>
            </a:xfrm>
            <a:custGeom>
              <a:avLst/>
              <a:gdLst/>
              <a:ahLst/>
              <a:cxnLst/>
              <a:rect l="l" t="t" r="r" b="b"/>
              <a:pathLst>
                <a:path w="4973" h="8140" extrusionOk="0">
                  <a:moveTo>
                    <a:pt x="3231" y="1"/>
                  </a:moveTo>
                  <a:cubicBezTo>
                    <a:pt x="2408" y="476"/>
                    <a:pt x="1616" y="1331"/>
                    <a:pt x="1046" y="2408"/>
                  </a:cubicBezTo>
                  <a:cubicBezTo>
                    <a:pt x="982" y="2471"/>
                    <a:pt x="951" y="2534"/>
                    <a:pt x="919" y="2598"/>
                  </a:cubicBezTo>
                  <a:cubicBezTo>
                    <a:pt x="1" y="4561"/>
                    <a:pt x="64" y="6588"/>
                    <a:pt x="982" y="7665"/>
                  </a:cubicBezTo>
                  <a:cubicBezTo>
                    <a:pt x="1141" y="7855"/>
                    <a:pt x="1362" y="8013"/>
                    <a:pt x="1584" y="8140"/>
                  </a:cubicBezTo>
                  <a:cubicBezTo>
                    <a:pt x="2471" y="7601"/>
                    <a:pt x="3294" y="6683"/>
                    <a:pt x="3864" y="5511"/>
                  </a:cubicBezTo>
                  <a:cubicBezTo>
                    <a:pt x="4973" y="3231"/>
                    <a:pt x="4688" y="761"/>
                    <a:pt x="3231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0" name="Google Shape;2308;p29"/>
            <p:cNvSpPr/>
            <p:nvPr/>
          </p:nvSpPr>
          <p:spPr>
            <a:xfrm>
              <a:off x="1939615" y="3968626"/>
              <a:ext cx="194396" cy="186224"/>
            </a:xfrm>
            <a:custGeom>
              <a:avLst/>
              <a:gdLst/>
              <a:ahLst/>
              <a:cxnLst/>
              <a:rect l="l" t="t" r="r" b="b"/>
              <a:pathLst>
                <a:path w="6018" h="5765" extrusionOk="0">
                  <a:moveTo>
                    <a:pt x="1014" y="1"/>
                  </a:moveTo>
                  <a:cubicBezTo>
                    <a:pt x="982" y="64"/>
                    <a:pt x="951" y="127"/>
                    <a:pt x="919" y="222"/>
                  </a:cubicBezTo>
                  <a:cubicBezTo>
                    <a:pt x="1" y="2154"/>
                    <a:pt x="64" y="4181"/>
                    <a:pt x="982" y="5258"/>
                  </a:cubicBezTo>
                  <a:cubicBezTo>
                    <a:pt x="982" y="5258"/>
                    <a:pt x="1204" y="5479"/>
                    <a:pt x="1362" y="5606"/>
                  </a:cubicBezTo>
                  <a:cubicBezTo>
                    <a:pt x="1552" y="5733"/>
                    <a:pt x="1647" y="5764"/>
                    <a:pt x="1647" y="5764"/>
                  </a:cubicBezTo>
                  <a:cubicBezTo>
                    <a:pt x="5796" y="5194"/>
                    <a:pt x="6018" y="2503"/>
                    <a:pt x="6018" y="2503"/>
                  </a:cubicBezTo>
                  <a:lnTo>
                    <a:pt x="2344" y="666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1" name="Google Shape;2309;p29"/>
            <p:cNvSpPr/>
            <p:nvPr/>
          </p:nvSpPr>
          <p:spPr>
            <a:xfrm>
              <a:off x="1939615" y="3968626"/>
              <a:ext cx="75749" cy="179182"/>
            </a:xfrm>
            <a:custGeom>
              <a:avLst/>
              <a:gdLst/>
              <a:ahLst/>
              <a:cxnLst/>
              <a:rect l="l" t="t" r="r" b="b"/>
              <a:pathLst>
                <a:path w="2345" h="5547" extrusionOk="0">
                  <a:moveTo>
                    <a:pt x="1046" y="1"/>
                  </a:moveTo>
                  <a:cubicBezTo>
                    <a:pt x="982" y="64"/>
                    <a:pt x="951" y="127"/>
                    <a:pt x="919" y="191"/>
                  </a:cubicBezTo>
                  <a:cubicBezTo>
                    <a:pt x="1" y="2123"/>
                    <a:pt x="64" y="4181"/>
                    <a:pt x="982" y="5258"/>
                  </a:cubicBezTo>
                  <a:cubicBezTo>
                    <a:pt x="1129" y="5375"/>
                    <a:pt x="1248" y="5546"/>
                    <a:pt x="1366" y="5546"/>
                  </a:cubicBezTo>
                  <a:cubicBezTo>
                    <a:pt x="1375" y="5546"/>
                    <a:pt x="1385" y="5545"/>
                    <a:pt x="1394" y="5543"/>
                  </a:cubicBezTo>
                  <a:cubicBezTo>
                    <a:pt x="1014" y="4023"/>
                    <a:pt x="1267" y="2344"/>
                    <a:pt x="2123" y="1014"/>
                  </a:cubicBezTo>
                  <a:cubicBezTo>
                    <a:pt x="2186" y="887"/>
                    <a:pt x="2281" y="792"/>
                    <a:pt x="2344" y="666"/>
                  </a:cubicBez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2" name="Google Shape;2310;p29"/>
            <p:cNvSpPr/>
            <p:nvPr/>
          </p:nvSpPr>
          <p:spPr>
            <a:xfrm>
              <a:off x="830724" y="3203460"/>
              <a:ext cx="575986" cy="54236"/>
            </a:xfrm>
            <a:custGeom>
              <a:avLst/>
              <a:gdLst/>
              <a:ahLst/>
              <a:cxnLst/>
              <a:rect l="l" t="t" r="r" b="b"/>
              <a:pathLst>
                <a:path w="17831" h="1679" extrusionOk="0">
                  <a:moveTo>
                    <a:pt x="8931" y="0"/>
                  </a:moveTo>
                  <a:cubicBezTo>
                    <a:pt x="3991" y="0"/>
                    <a:pt x="0" y="380"/>
                    <a:pt x="0" y="824"/>
                  </a:cubicBezTo>
                  <a:cubicBezTo>
                    <a:pt x="0" y="1299"/>
                    <a:pt x="3991" y="1679"/>
                    <a:pt x="8931" y="1679"/>
                  </a:cubicBezTo>
                  <a:cubicBezTo>
                    <a:pt x="13840" y="1679"/>
                    <a:pt x="17830" y="1299"/>
                    <a:pt x="17830" y="824"/>
                  </a:cubicBezTo>
                  <a:cubicBezTo>
                    <a:pt x="17830" y="380"/>
                    <a:pt x="13840" y="0"/>
                    <a:pt x="893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3" name="Google Shape;2311;p29"/>
            <p:cNvSpPr/>
            <p:nvPr/>
          </p:nvSpPr>
          <p:spPr>
            <a:xfrm>
              <a:off x="1246061" y="2805953"/>
              <a:ext cx="58338" cy="54850"/>
            </a:xfrm>
            <a:custGeom>
              <a:avLst/>
              <a:gdLst/>
              <a:ahLst/>
              <a:cxnLst/>
              <a:rect l="l" t="t" r="r" b="b"/>
              <a:pathLst>
                <a:path w="1806" h="1698" extrusionOk="0">
                  <a:moveTo>
                    <a:pt x="885" y="1"/>
                  </a:moveTo>
                  <a:cubicBezTo>
                    <a:pt x="532" y="1"/>
                    <a:pt x="213" y="263"/>
                    <a:pt x="158" y="621"/>
                  </a:cubicBezTo>
                  <a:lnTo>
                    <a:pt x="0" y="1381"/>
                  </a:lnTo>
                  <a:lnTo>
                    <a:pt x="1552" y="1697"/>
                  </a:lnTo>
                  <a:lnTo>
                    <a:pt x="1710" y="937"/>
                  </a:lnTo>
                  <a:cubicBezTo>
                    <a:pt x="1805" y="526"/>
                    <a:pt x="1520" y="114"/>
                    <a:pt x="1108" y="51"/>
                  </a:cubicBezTo>
                  <a:lnTo>
                    <a:pt x="1045" y="19"/>
                  </a:lnTo>
                  <a:cubicBezTo>
                    <a:pt x="991" y="6"/>
                    <a:pt x="938" y="1"/>
                    <a:pt x="885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4" name="Google Shape;2312;p29"/>
            <p:cNvSpPr/>
            <p:nvPr/>
          </p:nvSpPr>
          <p:spPr>
            <a:xfrm>
              <a:off x="1044530" y="3828500"/>
              <a:ext cx="50166" cy="108439"/>
            </a:xfrm>
            <a:custGeom>
              <a:avLst/>
              <a:gdLst/>
              <a:ahLst/>
              <a:cxnLst/>
              <a:rect l="l" t="t" r="r" b="b"/>
              <a:pathLst>
                <a:path w="1553" h="3357" extrusionOk="0">
                  <a:moveTo>
                    <a:pt x="0" y="0"/>
                  </a:moveTo>
                  <a:lnTo>
                    <a:pt x="127" y="3357"/>
                  </a:lnTo>
                  <a:lnTo>
                    <a:pt x="1552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5" name="Google Shape;2313;p29"/>
            <p:cNvSpPr/>
            <p:nvPr/>
          </p:nvSpPr>
          <p:spPr>
            <a:xfrm>
              <a:off x="1046565" y="3888582"/>
              <a:ext cx="22224" cy="47355"/>
            </a:xfrm>
            <a:custGeom>
              <a:avLst/>
              <a:gdLst/>
              <a:ahLst/>
              <a:cxnLst/>
              <a:rect l="l" t="t" r="r" b="b"/>
              <a:pathLst>
                <a:path w="688" h="1466" extrusionOk="0">
                  <a:moveTo>
                    <a:pt x="179" y="0"/>
                  </a:moveTo>
                  <a:cubicBezTo>
                    <a:pt x="84" y="0"/>
                    <a:pt x="11" y="22"/>
                    <a:pt x="1" y="72"/>
                  </a:cubicBezTo>
                  <a:lnTo>
                    <a:pt x="64" y="1465"/>
                  </a:lnTo>
                  <a:lnTo>
                    <a:pt x="666" y="230"/>
                  </a:lnTo>
                  <a:cubicBezTo>
                    <a:pt x="687" y="100"/>
                    <a:pt x="384" y="0"/>
                    <a:pt x="17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6" name="Google Shape;2314;p29"/>
            <p:cNvSpPr/>
            <p:nvPr/>
          </p:nvSpPr>
          <p:spPr>
            <a:xfrm>
              <a:off x="1059873" y="2902697"/>
              <a:ext cx="209740" cy="940358"/>
            </a:xfrm>
            <a:custGeom>
              <a:avLst/>
              <a:gdLst/>
              <a:ahLst/>
              <a:cxnLst/>
              <a:rect l="l" t="t" r="r" b="b"/>
              <a:pathLst>
                <a:path w="6493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0" y="28914"/>
                    <a:pt x="95" y="29073"/>
                    <a:pt x="254" y="29104"/>
                  </a:cubicBezTo>
                  <a:cubicBezTo>
                    <a:pt x="270" y="29109"/>
                    <a:pt x="287" y="29110"/>
                    <a:pt x="304" y="29110"/>
                  </a:cubicBezTo>
                  <a:cubicBezTo>
                    <a:pt x="419" y="29110"/>
                    <a:pt x="543" y="29021"/>
                    <a:pt x="570" y="28883"/>
                  </a:cubicBezTo>
                  <a:lnTo>
                    <a:pt x="6492" y="96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7" name="Google Shape;2315;p29"/>
            <p:cNvSpPr/>
            <p:nvPr/>
          </p:nvSpPr>
          <p:spPr>
            <a:xfrm>
              <a:off x="1077252" y="2905766"/>
              <a:ext cx="207705" cy="940358"/>
            </a:xfrm>
            <a:custGeom>
              <a:avLst/>
              <a:gdLst/>
              <a:ahLst/>
              <a:cxnLst/>
              <a:rect l="l" t="t" r="r" b="b"/>
              <a:pathLst>
                <a:path w="6430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1" y="28946"/>
                    <a:pt x="96" y="29073"/>
                    <a:pt x="222" y="29104"/>
                  </a:cubicBezTo>
                  <a:cubicBezTo>
                    <a:pt x="243" y="29109"/>
                    <a:pt x="263" y="29111"/>
                    <a:pt x="282" y="29111"/>
                  </a:cubicBezTo>
                  <a:cubicBezTo>
                    <a:pt x="412" y="29111"/>
                    <a:pt x="511" y="29021"/>
                    <a:pt x="539" y="28883"/>
                  </a:cubicBezTo>
                  <a:lnTo>
                    <a:pt x="6430" y="254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8" name="Google Shape;2316;p29"/>
            <p:cNvSpPr/>
            <p:nvPr/>
          </p:nvSpPr>
          <p:spPr>
            <a:xfrm>
              <a:off x="1043496" y="2902697"/>
              <a:ext cx="208739" cy="936256"/>
            </a:xfrm>
            <a:custGeom>
              <a:avLst/>
              <a:gdLst/>
              <a:ahLst/>
              <a:cxnLst/>
              <a:rect l="l" t="t" r="r" b="b"/>
              <a:pathLst>
                <a:path w="6462" h="28984" extrusionOk="0">
                  <a:moveTo>
                    <a:pt x="6461" y="1"/>
                  </a:moveTo>
                  <a:lnTo>
                    <a:pt x="5923" y="32"/>
                  </a:lnTo>
                  <a:lnTo>
                    <a:pt x="32" y="28661"/>
                  </a:lnTo>
                  <a:cubicBezTo>
                    <a:pt x="1" y="28819"/>
                    <a:pt x="96" y="28946"/>
                    <a:pt x="222" y="28978"/>
                  </a:cubicBezTo>
                  <a:cubicBezTo>
                    <a:pt x="243" y="28982"/>
                    <a:pt x="263" y="28984"/>
                    <a:pt x="282" y="28984"/>
                  </a:cubicBezTo>
                  <a:cubicBezTo>
                    <a:pt x="412" y="28984"/>
                    <a:pt x="511" y="28894"/>
                    <a:pt x="539" y="28756"/>
                  </a:cubicBezTo>
                  <a:lnTo>
                    <a:pt x="646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9" name="Google Shape;2317;p29"/>
            <p:cNvSpPr/>
            <p:nvPr/>
          </p:nvSpPr>
          <p:spPr>
            <a:xfrm>
              <a:off x="1231719" y="2836575"/>
              <a:ext cx="67545" cy="90705"/>
            </a:xfrm>
            <a:custGeom>
              <a:avLst/>
              <a:gdLst/>
              <a:ahLst/>
              <a:cxnLst/>
              <a:rect l="l" t="t" r="r" b="b"/>
              <a:pathLst>
                <a:path w="2091" h="2808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cubicBezTo>
                    <a:pt x="1204" y="2586"/>
                    <a:pt x="1584" y="2713"/>
                    <a:pt x="1584" y="2808"/>
                  </a:cubicBezTo>
                  <a:lnTo>
                    <a:pt x="2059" y="369"/>
                  </a:lnTo>
                  <a:cubicBezTo>
                    <a:pt x="2091" y="274"/>
                    <a:pt x="1711" y="148"/>
                    <a:pt x="1331" y="84"/>
                  </a:cubicBez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0" name="Google Shape;2318;p29"/>
            <p:cNvSpPr/>
            <p:nvPr/>
          </p:nvSpPr>
          <p:spPr>
            <a:xfrm>
              <a:off x="1231719" y="2836575"/>
              <a:ext cx="42995" cy="80498"/>
            </a:xfrm>
            <a:custGeom>
              <a:avLst/>
              <a:gdLst/>
              <a:ahLst/>
              <a:cxnLst/>
              <a:rect l="l" t="t" r="r" b="b"/>
              <a:pathLst>
                <a:path w="1331" h="2492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lnTo>
                    <a:pt x="1331" y="84"/>
                  </a:ln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1" name="Google Shape;2319;p29"/>
            <p:cNvSpPr/>
            <p:nvPr/>
          </p:nvSpPr>
          <p:spPr>
            <a:xfrm>
              <a:off x="1081354" y="3843844"/>
              <a:ext cx="51167" cy="108439"/>
            </a:xfrm>
            <a:custGeom>
              <a:avLst/>
              <a:gdLst/>
              <a:ahLst/>
              <a:cxnLst/>
              <a:rect l="l" t="t" r="r" b="b"/>
              <a:pathLst>
                <a:path w="1584" h="3357" extrusionOk="0">
                  <a:moveTo>
                    <a:pt x="1584" y="0"/>
                  </a:moveTo>
                  <a:lnTo>
                    <a:pt x="0" y="285"/>
                  </a:lnTo>
                  <a:lnTo>
                    <a:pt x="1394" y="335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2" name="Google Shape;2320;p29"/>
            <p:cNvSpPr/>
            <p:nvPr/>
          </p:nvSpPr>
          <p:spPr>
            <a:xfrm>
              <a:off x="1107260" y="3903893"/>
              <a:ext cx="21190" cy="47388"/>
            </a:xfrm>
            <a:custGeom>
              <a:avLst/>
              <a:gdLst/>
              <a:ahLst/>
              <a:cxnLst/>
              <a:rect l="l" t="t" r="r" b="b"/>
              <a:pathLst>
                <a:path w="656" h="1467" extrusionOk="0">
                  <a:moveTo>
                    <a:pt x="477" y="0"/>
                  </a:moveTo>
                  <a:cubicBezTo>
                    <a:pt x="282" y="0"/>
                    <a:pt x="0" y="93"/>
                    <a:pt x="22" y="200"/>
                  </a:cubicBezTo>
                  <a:lnTo>
                    <a:pt x="592" y="1466"/>
                  </a:lnTo>
                  <a:lnTo>
                    <a:pt x="655" y="73"/>
                  </a:lnTo>
                  <a:cubicBezTo>
                    <a:pt x="645" y="22"/>
                    <a:pt x="571" y="0"/>
                    <a:pt x="47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3" name="Google Shape;2321;p29"/>
            <p:cNvSpPr/>
            <p:nvPr/>
          </p:nvSpPr>
          <p:spPr>
            <a:xfrm>
              <a:off x="904372" y="2817808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39" y="0"/>
                  </a:moveTo>
                  <a:lnTo>
                    <a:pt x="1" y="95"/>
                  </a:lnTo>
                  <a:lnTo>
                    <a:pt x="6018" y="31986"/>
                  </a:lnTo>
                  <a:cubicBezTo>
                    <a:pt x="6045" y="32096"/>
                    <a:pt x="6144" y="32182"/>
                    <a:pt x="6253" y="32182"/>
                  </a:cubicBezTo>
                  <a:cubicBezTo>
                    <a:pt x="6269" y="32182"/>
                    <a:pt x="6286" y="32180"/>
                    <a:pt x="6303" y="32176"/>
                  </a:cubicBezTo>
                  <a:cubicBezTo>
                    <a:pt x="6461" y="32144"/>
                    <a:pt x="6556" y="32017"/>
                    <a:pt x="6524" y="31891"/>
                  </a:cubicBezTo>
                  <a:lnTo>
                    <a:pt x="53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4" name="Google Shape;2322;p29"/>
            <p:cNvSpPr/>
            <p:nvPr/>
          </p:nvSpPr>
          <p:spPr>
            <a:xfrm>
              <a:off x="921750" y="2817808"/>
              <a:ext cx="210774" cy="1036490"/>
            </a:xfrm>
            <a:custGeom>
              <a:avLst/>
              <a:gdLst/>
              <a:ahLst/>
              <a:cxnLst/>
              <a:rect l="l" t="t" r="r" b="b"/>
              <a:pathLst>
                <a:path w="6525" h="32087" extrusionOk="0">
                  <a:moveTo>
                    <a:pt x="1" y="0"/>
                  </a:moveTo>
                  <a:lnTo>
                    <a:pt x="5986" y="31859"/>
                  </a:lnTo>
                  <a:cubicBezTo>
                    <a:pt x="6014" y="31997"/>
                    <a:pt x="6138" y="32087"/>
                    <a:pt x="6253" y="32087"/>
                  </a:cubicBezTo>
                  <a:cubicBezTo>
                    <a:pt x="6270" y="32087"/>
                    <a:pt x="6287" y="32085"/>
                    <a:pt x="6303" y="32081"/>
                  </a:cubicBezTo>
                  <a:cubicBezTo>
                    <a:pt x="6461" y="32081"/>
                    <a:pt x="6525" y="31922"/>
                    <a:pt x="6525" y="31764"/>
                  </a:cubicBezTo>
                  <a:lnTo>
                    <a:pt x="53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5" name="Google Shape;2323;p29"/>
            <p:cNvSpPr/>
            <p:nvPr/>
          </p:nvSpPr>
          <p:spPr>
            <a:xfrm>
              <a:off x="887995" y="2820877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08" y="0"/>
                  </a:moveTo>
                  <a:lnTo>
                    <a:pt x="1" y="222"/>
                  </a:lnTo>
                  <a:lnTo>
                    <a:pt x="5986" y="31954"/>
                  </a:lnTo>
                  <a:cubicBezTo>
                    <a:pt x="6014" y="32092"/>
                    <a:pt x="6138" y="32182"/>
                    <a:pt x="6253" y="32182"/>
                  </a:cubicBezTo>
                  <a:cubicBezTo>
                    <a:pt x="6270" y="32182"/>
                    <a:pt x="6287" y="32180"/>
                    <a:pt x="6303" y="32176"/>
                  </a:cubicBezTo>
                  <a:cubicBezTo>
                    <a:pt x="6461" y="32176"/>
                    <a:pt x="6556" y="32017"/>
                    <a:pt x="6525" y="31859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6" name="Google Shape;2324;p29"/>
            <p:cNvSpPr/>
            <p:nvPr/>
          </p:nvSpPr>
          <p:spPr>
            <a:xfrm>
              <a:off x="887995" y="2817808"/>
              <a:ext cx="68578" cy="103336"/>
            </a:xfrm>
            <a:custGeom>
              <a:avLst/>
              <a:gdLst/>
              <a:ahLst/>
              <a:cxnLst/>
              <a:rect l="l" t="t" r="r" b="b"/>
              <a:pathLst>
                <a:path w="2123" h="3199" extrusionOk="0">
                  <a:moveTo>
                    <a:pt x="1046" y="0"/>
                  </a:moveTo>
                  <a:lnTo>
                    <a:pt x="508" y="95"/>
                  </a:lnTo>
                  <a:lnTo>
                    <a:pt x="381" y="159"/>
                  </a:lnTo>
                  <a:lnTo>
                    <a:pt x="1" y="317"/>
                  </a:lnTo>
                  <a:lnTo>
                    <a:pt x="571" y="3199"/>
                  </a:lnTo>
                  <a:lnTo>
                    <a:pt x="919" y="3009"/>
                  </a:lnTo>
                  <a:lnTo>
                    <a:pt x="1046" y="2945"/>
                  </a:lnTo>
                  <a:lnTo>
                    <a:pt x="1584" y="2850"/>
                  </a:lnTo>
                  <a:lnTo>
                    <a:pt x="2123" y="2882"/>
                  </a:lnTo>
                  <a:lnTo>
                    <a:pt x="2123" y="2882"/>
                  </a:lnTo>
                  <a:lnTo>
                    <a:pt x="1584" y="32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7" name="Google Shape;2325;p29"/>
            <p:cNvSpPr/>
            <p:nvPr/>
          </p:nvSpPr>
          <p:spPr>
            <a:xfrm>
              <a:off x="887995" y="2818809"/>
              <a:ext cx="43027" cy="102334"/>
            </a:xfrm>
            <a:custGeom>
              <a:avLst/>
              <a:gdLst/>
              <a:ahLst/>
              <a:cxnLst/>
              <a:rect l="l" t="t" r="r" b="b"/>
              <a:pathLst>
                <a:path w="1332" h="3168" extrusionOk="0">
                  <a:moveTo>
                    <a:pt x="761" y="1"/>
                  </a:moveTo>
                  <a:lnTo>
                    <a:pt x="508" y="64"/>
                  </a:lnTo>
                  <a:lnTo>
                    <a:pt x="381" y="128"/>
                  </a:lnTo>
                  <a:lnTo>
                    <a:pt x="1" y="286"/>
                  </a:lnTo>
                  <a:lnTo>
                    <a:pt x="571" y="3168"/>
                  </a:lnTo>
                  <a:lnTo>
                    <a:pt x="919" y="2978"/>
                  </a:lnTo>
                  <a:lnTo>
                    <a:pt x="1046" y="2914"/>
                  </a:lnTo>
                  <a:lnTo>
                    <a:pt x="1331" y="2883"/>
                  </a:lnTo>
                  <a:lnTo>
                    <a:pt x="76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8" name="Google Shape;2326;p29"/>
            <p:cNvSpPr/>
            <p:nvPr/>
          </p:nvSpPr>
          <p:spPr>
            <a:xfrm>
              <a:off x="903338" y="2895558"/>
              <a:ext cx="53235" cy="25584"/>
            </a:xfrm>
            <a:custGeom>
              <a:avLst/>
              <a:gdLst/>
              <a:ahLst/>
              <a:cxnLst/>
              <a:rect l="l" t="t" r="r" b="b"/>
              <a:pathLst>
                <a:path w="1648" h="792" extrusionOk="0">
                  <a:moveTo>
                    <a:pt x="1014" y="0"/>
                  </a:moveTo>
                  <a:lnTo>
                    <a:pt x="508" y="127"/>
                  </a:lnTo>
                  <a:lnTo>
                    <a:pt x="1" y="348"/>
                  </a:lnTo>
                  <a:lnTo>
                    <a:pt x="64" y="792"/>
                  </a:lnTo>
                  <a:lnTo>
                    <a:pt x="571" y="538"/>
                  </a:lnTo>
                  <a:lnTo>
                    <a:pt x="1109" y="443"/>
                  </a:lnTo>
                  <a:lnTo>
                    <a:pt x="1648" y="475"/>
                  </a:lnTo>
                  <a:lnTo>
                    <a:pt x="1584" y="63"/>
                  </a:lnTo>
                  <a:lnTo>
                    <a:pt x="1014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9" name="Google Shape;2327;p29"/>
            <p:cNvSpPr/>
            <p:nvPr/>
          </p:nvSpPr>
          <p:spPr>
            <a:xfrm>
              <a:off x="1113074" y="2780984"/>
              <a:ext cx="51167" cy="107438"/>
            </a:xfrm>
            <a:custGeom>
              <a:avLst/>
              <a:gdLst/>
              <a:ahLst/>
              <a:cxnLst/>
              <a:rect l="l" t="t" r="r" b="b"/>
              <a:pathLst>
                <a:path w="1584" h="3326" extrusionOk="0">
                  <a:moveTo>
                    <a:pt x="1109" y="0"/>
                  </a:moveTo>
                  <a:lnTo>
                    <a:pt x="0" y="3167"/>
                  </a:lnTo>
                  <a:lnTo>
                    <a:pt x="1584" y="3325"/>
                  </a:lnTo>
                  <a:lnTo>
                    <a:pt x="110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0" name="Google Shape;2328;p29"/>
            <p:cNvSpPr/>
            <p:nvPr/>
          </p:nvSpPr>
          <p:spPr>
            <a:xfrm>
              <a:off x="1133521" y="2780984"/>
              <a:ext cx="21513" cy="48002"/>
            </a:xfrm>
            <a:custGeom>
              <a:avLst/>
              <a:gdLst/>
              <a:ahLst/>
              <a:cxnLst/>
              <a:rect l="l" t="t" r="r" b="b"/>
              <a:pathLst>
                <a:path w="666" h="1486" extrusionOk="0">
                  <a:moveTo>
                    <a:pt x="476" y="0"/>
                  </a:moveTo>
                  <a:lnTo>
                    <a:pt x="0" y="1330"/>
                  </a:lnTo>
                  <a:cubicBezTo>
                    <a:pt x="0" y="1425"/>
                    <a:pt x="237" y="1485"/>
                    <a:pt x="428" y="1485"/>
                  </a:cubicBezTo>
                  <a:cubicBezTo>
                    <a:pt x="557" y="1485"/>
                    <a:pt x="666" y="1457"/>
                    <a:pt x="666" y="1394"/>
                  </a:cubicBezTo>
                  <a:lnTo>
                    <a:pt x="47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1" name="Google Shape;2329;p29"/>
            <p:cNvSpPr/>
            <p:nvPr/>
          </p:nvSpPr>
          <p:spPr>
            <a:xfrm>
              <a:off x="1026118" y="2876113"/>
              <a:ext cx="121748" cy="1052674"/>
            </a:xfrm>
            <a:custGeom>
              <a:avLst/>
              <a:gdLst/>
              <a:ahLst/>
              <a:cxnLst/>
              <a:rect l="l" t="t" r="r" b="b"/>
              <a:pathLst>
                <a:path w="3769" h="32588" extrusionOk="0">
                  <a:moveTo>
                    <a:pt x="3515" y="0"/>
                  </a:moveTo>
                  <a:cubicBezTo>
                    <a:pt x="3357" y="0"/>
                    <a:pt x="3230" y="95"/>
                    <a:pt x="3199" y="254"/>
                  </a:cubicBezTo>
                  <a:lnTo>
                    <a:pt x="0" y="32524"/>
                  </a:lnTo>
                  <a:lnTo>
                    <a:pt x="507" y="32588"/>
                  </a:lnTo>
                  <a:lnTo>
                    <a:pt x="3737" y="285"/>
                  </a:lnTo>
                  <a:cubicBezTo>
                    <a:pt x="3769" y="159"/>
                    <a:pt x="3642" y="32"/>
                    <a:pt x="3515" y="0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2" name="Google Shape;2330;p29"/>
            <p:cNvSpPr/>
            <p:nvPr/>
          </p:nvSpPr>
          <p:spPr>
            <a:xfrm>
              <a:off x="1008707" y="2874045"/>
              <a:ext cx="121780" cy="1052706"/>
            </a:xfrm>
            <a:custGeom>
              <a:avLst/>
              <a:gdLst/>
              <a:ahLst/>
              <a:cxnLst/>
              <a:rect l="l" t="t" r="r" b="b"/>
              <a:pathLst>
                <a:path w="3770" h="32589" extrusionOk="0">
                  <a:moveTo>
                    <a:pt x="3516" y="1"/>
                  </a:moveTo>
                  <a:cubicBezTo>
                    <a:pt x="3358" y="1"/>
                    <a:pt x="3231" y="128"/>
                    <a:pt x="3231" y="286"/>
                  </a:cubicBezTo>
                  <a:lnTo>
                    <a:pt x="1" y="32398"/>
                  </a:lnTo>
                  <a:lnTo>
                    <a:pt x="539" y="32588"/>
                  </a:lnTo>
                  <a:lnTo>
                    <a:pt x="3738" y="318"/>
                  </a:lnTo>
                  <a:cubicBezTo>
                    <a:pt x="3769" y="159"/>
                    <a:pt x="3674" y="33"/>
                    <a:pt x="35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3" name="Google Shape;2331;p29"/>
            <p:cNvSpPr/>
            <p:nvPr/>
          </p:nvSpPr>
          <p:spPr>
            <a:xfrm>
              <a:off x="1042462" y="2877986"/>
              <a:ext cx="121780" cy="1050800"/>
            </a:xfrm>
            <a:custGeom>
              <a:avLst/>
              <a:gdLst/>
              <a:ahLst/>
              <a:cxnLst/>
              <a:rect l="l" t="t" r="r" b="b"/>
              <a:pathLst>
                <a:path w="3770" h="32530" extrusionOk="0">
                  <a:moveTo>
                    <a:pt x="3476" y="1"/>
                  </a:moveTo>
                  <a:cubicBezTo>
                    <a:pt x="3358" y="1"/>
                    <a:pt x="3231" y="117"/>
                    <a:pt x="3231" y="259"/>
                  </a:cubicBezTo>
                  <a:lnTo>
                    <a:pt x="1" y="32530"/>
                  </a:lnTo>
                  <a:lnTo>
                    <a:pt x="539" y="32435"/>
                  </a:lnTo>
                  <a:lnTo>
                    <a:pt x="3770" y="322"/>
                  </a:lnTo>
                  <a:cubicBezTo>
                    <a:pt x="3770" y="164"/>
                    <a:pt x="3675" y="6"/>
                    <a:pt x="3516" y="6"/>
                  </a:cubicBezTo>
                  <a:cubicBezTo>
                    <a:pt x="3503" y="2"/>
                    <a:pt x="3489" y="1"/>
                    <a:pt x="3476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4" name="Google Shape;2332;p29"/>
            <p:cNvSpPr/>
            <p:nvPr/>
          </p:nvSpPr>
          <p:spPr>
            <a:xfrm>
              <a:off x="876754" y="3853050"/>
              <a:ext cx="483924" cy="152435"/>
            </a:xfrm>
            <a:custGeom>
              <a:avLst/>
              <a:gdLst/>
              <a:ahLst/>
              <a:cxnLst/>
              <a:rect l="l" t="t" r="r" b="b"/>
              <a:pathLst>
                <a:path w="14981" h="4719" extrusionOk="0">
                  <a:moveTo>
                    <a:pt x="7474" y="0"/>
                  </a:moveTo>
                  <a:cubicBezTo>
                    <a:pt x="3833" y="0"/>
                    <a:pt x="824" y="824"/>
                    <a:pt x="159" y="1900"/>
                  </a:cubicBezTo>
                  <a:cubicBezTo>
                    <a:pt x="32" y="2059"/>
                    <a:pt x="1" y="2249"/>
                    <a:pt x="1" y="2439"/>
                  </a:cubicBezTo>
                  <a:cubicBezTo>
                    <a:pt x="127" y="3705"/>
                    <a:pt x="3452" y="4719"/>
                    <a:pt x="7474" y="4719"/>
                  </a:cubicBezTo>
                  <a:cubicBezTo>
                    <a:pt x="11496" y="4719"/>
                    <a:pt x="14853" y="3705"/>
                    <a:pt x="14948" y="2439"/>
                  </a:cubicBezTo>
                  <a:cubicBezTo>
                    <a:pt x="14980" y="2249"/>
                    <a:pt x="14917" y="2059"/>
                    <a:pt x="14822" y="1900"/>
                  </a:cubicBezTo>
                  <a:cubicBezTo>
                    <a:pt x="14125" y="824"/>
                    <a:pt x="11148" y="0"/>
                    <a:pt x="747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5" name="Google Shape;2333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lnTo>
                    <a:pt x="1584" y="19540"/>
                  </a:lnTo>
                  <a:cubicBezTo>
                    <a:pt x="1711" y="20554"/>
                    <a:pt x="4466" y="21377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6" name="Google Shape;2334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cubicBezTo>
                    <a:pt x="1230" y="1217"/>
                    <a:pt x="3561" y="1798"/>
                    <a:pt x="7961" y="1798"/>
                  </a:cubicBezTo>
                  <a:cubicBezTo>
                    <a:pt x="9844" y="1798"/>
                    <a:pt x="12107" y="1691"/>
                    <a:pt x="14822" y="1426"/>
                  </a:cubicBezTo>
                  <a:lnTo>
                    <a:pt x="14822" y="1426"/>
                  </a:lnTo>
                  <a:cubicBezTo>
                    <a:pt x="14822" y="1426"/>
                    <a:pt x="15202" y="16342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7" name="Google Shape;2335;p29"/>
            <p:cNvSpPr/>
            <p:nvPr/>
          </p:nvSpPr>
          <p:spPr>
            <a:xfrm>
              <a:off x="818449" y="3230044"/>
              <a:ext cx="600536" cy="93128"/>
            </a:xfrm>
            <a:custGeom>
              <a:avLst/>
              <a:gdLst/>
              <a:ahLst/>
              <a:cxnLst/>
              <a:rect l="l" t="t" r="r" b="b"/>
              <a:pathLst>
                <a:path w="18591" h="2883" extrusionOk="0">
                  <a:moveTo>
                    <a:pt x="0" y="1"/>
                  </a:moveTo>
                  <a:lnTo>
                    <a:pt x="159" y="1869"/>
                  </a:lnTo>
                  <a:lnTo>
                    <a:pt x="159" y="1933"/>
                  </a:lnTo>
                  <a:cubicBezTo>
                    <a:pt x="475" y="2439"/>
                    <a:pt x="4434" y="2883"/>
                    <a:pt x="9279" y="2883"/>
                  </a:cubicBezTo>
                  <a:cubicBezTo>
                    <a:pt x="14283" y="2883"/>
                    <a:pt x="18368" y="2439"/>
                    <a:pt x="18432" y="1869"/>
                  </a:cubicBezTo>
                  <a:lnTo>
                    <a:pt x="18590" y="1"/>
                  </a:lnTo>
                  <a:lnTo>
                    <a:pt x="18020" y="1"/>
                  </a:lnTo>
                  <a:cubicBezTo>
                    <a:pt x="16943" y="317"/>
                    <a:pt x="13840" y="666"/>
                    <a:pt x="9279" y="666"/>
                  </a:cubicBezTo>
                  <a:cubicBezTo>
                    <a:pt x="4719" y="666"/>
                    <a:pt x="1616" y="317"/>
                    <a:pt x="57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8" name="Google Shape;2336;p29"/>
            <p:cNvSpPr/>
            <p:nvPr/>
          </p:nvSpPr>
          <p:spPr>
            <a:xfrm>
              <a:off x="1132488" y="3196289"/>
              <a:ext cx="41993" cy="12307"/>
            </a:xfrm>
            <a:custGeom>
              <a:avLst/>
              <a:gdLst/>
              <a:ahLst/>
              <a:cxnLst/>
              <a:rect l="l" t="t" r="r" b="b"/>
              <a:pathLst>
                <a:path w="1300" h="381" extrusionOk="0">
                  <a:moveTo>
                    <a:pt x="32" y="1"/>
                  </a:moveTo>
                  <a:lnTo>
                    <a:pt x="1" y="349"/>
                  </a:lnTo>
                  <a:cubicBezTo>
                    <a:pt x="413" y="349"/>
                    <a:pt x="824" y="349"/>
                    <a:pt x="1236" y="381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9" name="Google Shape;2337;p29"/>
            <p:cNvSpPr/>
            <p:nvPr/>
          </p:nvSpPr>
          <p:spPr>
            <a:xfrm>
              <a:off x="1010774" y="3196289"/>
              <a:ext cx="70613" cy="13341"/>
            </a:xfrm>
            <a:custGeom>
              <a:avLst/>
              <a:gdLst/>
              <a:ahLst/>
              <a:cxnLst/>
              <a:rect l="l" t="t" r="r" b="b"/>
              <a:pathLst>
                <a:path w="2186" h="413" extrusionOk="0">
                  <a:moveTo>
                    <a:pt x="2185" y="1"/>
                  </a:moveTo>
                  <a:cubicBezTo>
                    <a:pt x="1425" y="1"/>
                    <a:pt x="697" y="32"/>
                    <a:pt x="0" y="64"/>
                  </a:cubicBezTo>
                  <a:lnTo>
                    <a:pt x="64" y="412"/>
                  </a:lnTo>
                  <a:cubicBezTo>
                    <a:pt x="697" y="381"/>
                    <a:pt x="1394" y="381"/>
                    <a:pt x="2154" y="349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0" name="Google Shape;2338;p29"/>
            <p:cNvSpPr/>
            <p:nvPr/>
          </p:nvSpPr>
          <p:spPr>
            <a:xfrm>
              <a:off x="817415" y="3198356"/>
              <a:ext cx="602571" cy="65477"/>
            </a:xfrm>
            <a:custGeom>
              <a:avLst/>
              <a:gdLst/>
              <a:ahLst/>
              <a:cxnLst/>
              <a:rect l="l" t="t" r="r" b="b"/>
              <a:pathLst>
                <a:path w="18654" h="2027" extrusionOk="0">
                  <a:moveTo>
                    <a:pt x="12668" y="0"/>
                  </a:moveTo>
                  <a:lnTo>
                    <a:pt x="12605" y="348"/>
                  </a:lnTo>
                  <a:cubicBezTo>
                    <a:pt x="15392" y="475"/>
                    <a:pt x="17292" y="728"/>
                    <a:pt x="18052" y="982"/>
                  </a:cubicBezTo>
                  <a:cubicBezTo>
                    <a:pt x="17229" y="1235"/>
                    <a:pt x="15265" y="1488"/>
                    <a:pt x="12352" y="1615"/>
                  </a:cubicBezTo>
                  <a:cubicBezTo>
                    <a:pt x="11972" y="1615"/>
                    <a:pt x="11623" y="1615"/>
                    <a:pt x="11243" y="1647"/>
                  </a:cubicBezTo>
                  <a:lnTo>
                    <a:pt x="7981" y="1647"/>
                  </a:lnTo>
                  <a:cubicBezTo>
                    <a:pt x="7380" y="1647"/>
                    <a:pt x="6810" y="1615"/>
                    <a:pt x="6271" y="1615"/>
                  </a:cubicBezTo>
                  <a:cubicBezTo>
                    <a:pt x="6081" y="1583"/>
                    <a:pt x="5891" y="1583"/>
                    <a:pt x="5733" y="1583"/>
                  </a:cubicBezTo>
                  <a:cubicBezTo>
                    <a:pt x="5543" y="1583"/>
                    <a:pt x="5353" y="1552"/>
                    <a:pt x="5194" y="1552"/>
                  </a:cubicBezTo>
                  <a:cubicBezTo>
                    <a:pt x="5004" y="1552"/>
                    <a:pt x="4814" y="1520"/>
                    <a:pt x="4624" y="1520"/>
                  </a:cubicBezTo>
                  <a:cubicBezTo>
                    <a:pt x="2629" y="1393"/>
                    <a:pt x="1236" y="1172"/>
                    <a:pt x="602" y="982"/>
                  </a:cubicBezTo>
                  <a:cubicBezTo>
                    <a:pt x="1172" y="792"/>
                    <a:pt x="2503" y="570"/>
                    <a:pt x="4434" y="443"/>
                  </a:cubicBezTo>
                  <a:lnTo>
                    <a:pt x="4371" y="95"/>
                  </a:lnTo>
                  <a:cubicBezTo>
                    <a:pt x="1743" y="285"/>
                    <a:pt x="1" y="602"/>
                    <a:pt x="32" y="982"/>
                  </a:cubicBezTo>
                  <a:cubicBezTo>
                    <a:pt x="64" y="1362"/>
                    <a:pt x="1933" y="1710"/>
                    <a:pt x="4719" y="1868"/>
                  </a:cubicBezTo>
                  <a:cubicBezTo>
                    <a:pt x="4878" y="1900"/>
                    <a:pt x="5068" y="1900"/>
                    <a:pt x="5258" y="1900"/>
                  </a:cubicBezTo>
                  <a:cubicBezTo>
                    <a:pt x="5416" y="1932"/>
                    <a:pt x="5606" y="1932"/>
                    <a:pt x="5796" y="1932"/>
                  </a:cubicBezTo>
                  <a:cubicBezTo>
                    <a:pt x="5986" y="1932"/>
                    <a:pt x="6145" y="1963"/>
                    <a:pt x="6335" y="1963"/>
                  </a:cubicBezTo>
                  <a:cubicBezTo>
                    <a:pt x="6873" y="1963"/>
                    <a:pt x="7411" y="1995"/>
                    <a:pt x="7950" y="1995"/>
                  </a:cubicBezTo>
                  <a:lnTo>
                    <a:pt x="9026" y="1995"/>
                  </a:lnTo>
                  <a:cubicBezTo>
                    <a:pt x="9121" y="2027"/>
                    <a:pt x="9216" y="2027"/>
                    <a:pt x="9311" y="2027"/>
                  </a:cubicBezTo>
                  <a:cubicBezTo>
                    <a:pt x="9406" y="2027"/>
                    <a:pt x="9470" y="2027"/>
                    <a:pt x="9565" y="1995"/>
                  </a:cubicBezTo>
                  <a:lnTo>
                    <a:pt x="11180" y="1995"/>
                  </a:lnTo>
                  <a:cubicBezTo>
                    <a:pt x="11560" y="1995"/>
                    <a:pt x="11908" y="1963"/>
                    <a:pt x="12257" y="1963"/>
                  </a:cubicBezTo>
                  <a:cubicBezTo>
                    <a:pt x="15930" y="1805"/>
                    <a:pt x="18559" y="1425"/>
                    <a:pt x="18622" y="982"/>
                  </a:cubicBezTo>
                  <a:cubicBezTo>
                    <a:pt x="18654" y="538"/>
                    <a:pt x="16184" y="158"/>
                    <a:pt x="1266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1" name="Google Shape;2339;p29"/>
            <p:cNvSpPr/>
            <p:nvPr/>
          </p:nvSpPr>
          <p:spPr>
            <a:xfrm>
              <a:off x="918682" y="3545019"/>
              <a:ext cx="399970" cy="270469"/>
            </a:xfrm>
            <a:custGeom>
              <a:avLst/>
              <a:gdLst/>
              <a:ahLst/>
              <a:cxnLst/>
              <a:rect l="l" t="t" r="r" b="b"/>
              <a:pathLst>
                <a:path w="12382" h="8373" extrusionOk="0">
                  <a:moveTo>
                    <a:pt x="454" y="1"/>
                  </a:moveTo>
                  <a:cubicBezTo>
                    <a:pt x="195" y="1"/>
                    <a:pt x="1" y="212"/>
                    <a:pt x="1" y="479"/>
                  </a:cubicBezTo>
                  <a:lnTo>
                    <a:pt x="413" y="7224"/>
                  </a:lnTo>
                  <a:cubicBezTo>
                    <a:pt x="444" y="7414"/>
                    <a:pt x="571" y="7573"/>
                    <a:pt x="761" y="7636"/>
                  </a:cubicBezTo>
                  <a:cubicBezTo>
                    <a:pt x="2566" y="8127"/>
                    <a:pt x="4371" y="8372"/>
                    <a:pt x="6180" y="8372"/>
                  </a:cubicBezTo>
                  <a:cubicBezTo>
                    <a:pt x="7989" y="8372"/>
                    <a:pt x="9803" y="8127"/>
                    <a:pt x="11624" y="7636"/>
                  </a:cubicBezTo>
                  <a:cubicBezTo>
                    <a:pt x="11814" y="7604"/>
                    <a:pt x="11940" y="7414"/>
                    <a:pt x="11940" y="7224"/>
                  </a:cubicBezTo>
                  <a:lnTo>
                    <a:pt x="12352" y="479"/>
                  </a:lnTo>
                  <a:cubicBezTo>
                    <a:pt x="12382" y="240"/>
                    <a:pt x="12158" y="1"/>
                    <a:pt x="11894" y="1"/>
                  </a:cubicBezTo>
                  <a:cubicBezTo>
                    <a:pt x="11878" y="1"/>
                    <a:pt x="11862" y="2"/>
                    <a:pt x="11845" y="4"/>
                  </a:cubicBezTo>
                  <a:cubicBezTo>
                    <a:pt x="10816" y="146"/>
                    <a:pt x="8496" y="218"/>
                    <a:pt x="6176" y="218"/>
                  </a:cubicBezTo>
                  <a:cubicBezTo>
                    <a:pt x="3857" y="218"/>
                    <a:pt x="1537" y="146"/>
                    <a:pt x="508" y="4"/>
                  </a:cubicBezTo>
                  <a:cubicBezTo>
                    <a:pt x="489" y="2"/>
                    <a:pt x="471" y="1"/>
                    <a:pt x="45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</p:grpSp>
      <p:sp>
        <p:nvSpPr>
          <p:cNvPr id="205" name="Google Shape;282;p14"/>
          <p:cNvSpPr txBox="1"/>
          <p:nvPr/>
        </p:nvSpPr>
        <p:spPr>
          <a:xfrm>
            <a:off x="2494993" y="2119137"/>
            <a:ext cx="15316200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ma’lumotlarni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eslab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qayta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xmlns="" id="{539597F0-DF32-2C99-E187-68C0D4B85D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4534" y="-24993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B410DFE-5334-2CB9-9B7D-F02C72C9D7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E2CE2A0-ADAC-AD60-C243-6DBF202DB8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xmlns="" id="{0823A7BA-6336-4D01-982E-E05DBBBA0840}"/>
              </a:ext>
            </a:extLst>
          </p:cNvPr>
          <p:cNvSpPr/>
          <p:nvPr/>
        </p:nvSpPr>
        <p:spPr>
          <a:xfrm>
            <a:off x="7760413" y="4784174"/>
            <a:ext cx="2502947" cy="250294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9000"/>
                </a:schemeClr>
              </a:gs>
            </a:gsLst>
            <a:lin ang="16800000" scaled="0"/>
          </a:gradFill>
          <a:ln w="19050">
            <a:gradFill>
              <a:gsLst>
                <a:gs pos="0">
                  <a:schemeClr val="bg1"/>
                </a:gs>
                <a:gs pos="50000">
                  <a:schemeClr val="bg1">
                    <a:alpha val="6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7200000" scaled="0"/>
            </a:gradFill>
          </a:ln>
          <a:effectLst>
            <a:outerShdw blurRad="25400" dist="12700" dir="8100000" algn="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98BA213F-EE0B-433A-9B35-DBC5E47B6D52}"/>
              </a:ext>
            </a:extLst>
          </p:cNvPr>
          <p:cNvGrpSpPr/>
          <p:nvPr/>
        </p:nvGrpSpPr>
        <p:grpSpPr>
          <a:xfrm>
            <a:off x="6894683" y="6089825"/>
            <a:ext cx="1889051" cy="2020989"/>
            <a:chOff x="4671062" y="3895890"/>
            <a:chExt cx="1279809" cy="1369195"/>
          </a:xfrm>
        </p:grpSpPr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xmlns="" id="{31A8BCB0-D6DD-4233-A8B2-20BE63566CD2}"/>
                </a:ext>
              </a:extLst>
            </p:cNvPr>
            <p:cNvSpPr/>
            <p:nvPr/>
          </p:nvSpPr>
          <p:spPr>
            <a:xfrm rot="10800000">
              <a:off x="4671062" y="3895890"/>
              <a:ext cx="729682" cy="704290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9" name="Rectangle 15">
              <a:extLst>
                <a:ext uri="{FF2B5EF4-FFF2-40B4-BE49-F238E27FC236}">
                  <a16:creationId xmlns:a16="http://schemas.microsoft.com/office/drawing/2014/main" xmlns="" id="{A0BB21B9-A60B-43AB-A78E-E31ADDFE0733}"/>
                </a:ext>
              </a:extLst>
            </p:cNvPr>
            <p:cNvSpPr/>
            <p:nvPr/>
          </p:nvSpPr>
          <p:spPr>
            <a:xfrm rot="8033242">
              <a:off x="5233885" y="4548099"/>
              <a:ext cx="729683" cy="704289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319E2D5B-5BBE-409E-A6EF-9EB33B2F0409}"/>
              </a:ext>
            </a:extLst>
          </p:cNvPr>
          <p:cNvGrpSpPr/>
          <p:nvPr/>
        </p:nvGrpSpPr>
        <p:grpSpPr>
          <a:xfrm rot="10800000">
            <a:off x="8992489" y="6321335"/>
            <a:ext cx="2020989" cy="1889051"/>
            <a:chOff x="2827731" y="1829193"/>
            <a:chExt cx="1744272" cy="1630399"/>
          </a:xfrm>
        </p:grpSpPr>
        <p:sp>
          <p:nvSpPr>
            <p:cNvPr id="11" name="Rectangle 15">
              <a:extLst>
                <a:ext uri="{FF2B5EF4-FFF2-40B4-BE49-F238E27FC236}">
                  <a16:creationId xmlns:a16="http://schemas.microsoft.com/office/drawing/2014/main" xmlns="" id="{234A1CF1-9748-499F-B5D7-56275F05CFC0}"/>
                </a:ext>
              </a:extLst>
            </p:cNvPr>
            <p:cNvSpPr/>
            <p:nvPr/>
          </p:nvSpPr>
          <p:spPr>
            <a:xfrm rot="16200000">
              <a:off x="3658606" y="1845368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2" name="Rectangle 15">
              <a:extLst>
                <a:ext uri="{FF2B5EF4-FFF2-40B4-BE49-F238E27FC236}">
                  <a16:creationId xmlns:a16="http://schemas.microsoft.com/office/drawing/2014/main" xmlns="" id="{20E8714A-FA3F-47F1-9631-3D095DF4E6EC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E0F8F76B-EC00-4A6A-B74F-41C8C0BD4907}"/>
              </a:ext>
            </a:extLst>
          </p:cNvPr>
          <p:cNvGrpSpPr/>
          <p:nvPr/>
        </p:nvGrpSpPr>
        <p:grpSpPr>
          <a:xfrm rot="5400000">
            <a:off x="9108092" y="4228287"/>
            <a:ext cx="2020990" cy="1798264"/>
            <a:chOff x="2827731" y="1968598"/>
            <a:chExt cx="1744271" cy="1490994"/>
          </a:xfrm>
        </p:grpSpPr>
        <p:sp>
          <p:nvSpPr>
            <p:cNvPr id="14" name="Rectangle 15">
              <a:extLst>
                <a:ext uri="{FF2B5EF4-FFF2-40B4-BE49-F238E27FC236}">
                  <a16:creationId xmlns:a16="http://schemas.microsoft.com/office/drawing/2014/main" xmlns="" id="{1463F9EA-2E71-492C-B848-733F23566D39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xmlns="" id="{7BD2A6C1-0E20-4058-A5A2-9418C6ABAEC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04B728C-8230-44A4-907F-26471C521FD4}"/>
              </a:ext>
            </a:extLst>
          </p:cNvPr>
          <p:cNvSpPr/>
          <p:nvPr/>
        </p:nvSpPr>
        <p:spPr>
          <a:xfrm>
            <a:off x="6647677" y="3886478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CB8C641F-CD35-4FE2-AE88-E169F2BD8859}"/>
              </a:ext>
            </a:extLst>
          </p:cNvPr>
          <p:cNvSpPr/>
          <p:nvPr/>
        </p:nvSpPr>
        <p:spPr>
          <a:xfrm>
            <a:off x="5923322" y="5778564"/>
            <a:ext cx="831040" cy="8310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4EE2E5F2-EB00-45DA-9BD5-43E771CD0D13}"/>
              </a:ext>
            </a:extLst>
          </p:cNvPr>
          <p:cNvSpPr/>
          <p:nvPr/>
        </p:nvSpPr>
        <p:spPr>
          <a:xfrm>
            <a:off x="6813029" y="7601808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EE299DF8-5E1C-4FBD-AEBF-2C6C9719081C}"/>
              </a:ext>
            </a:extLst>
          </p:cNvPr>
          <p:cNvSpPr/>
          <p:nvPr/>
        </p:nvSpPr>
        <p:spPr>
          <a:xfrm>
            <a:off x="8681227" y="8295226"/>
            <a:ext cx="831040" cy="8310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7AFD4341-D07F-479A-BF0D-70D3B7C4BD08}"/>
              </a:ext>
            </a:extLst>
          </p:cNvPr>
          <p:cNvSpPr/>
          <p:nvPr/>
        </p:nvSpPr>
        <p:spPr>
          <a:xfrm>
            <a:off x="10500140" y="7489703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BDB671BB-FED1-4918-BE95-7ACA1EA38F8B}"/>
              </a:ext>
            </a:extLst>
          </p:cNvPr>
          <p:cNvSpPr/>
          <p:nvPr/>
        </p:nvSpPr>
        <p:spPr>
          <a:xfrm>
            <a:off x="10354090" y="3738039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5AB1E72E-D4F6-4F1B-B4C1-1B41C327D401}"/>
              </a:ext>
            </a:extLst>
          </p:cNvPr>
          <p:cNvGrpSpPr/>
          <p:nvPr/>
        </p:nvGrpSpPr>
        <p:grpSpPr>
          <a:xfrm>
            <a:off x="9766963" y="8435809"/>
            <a:ext cx="6698588" cy="1673828"/>
            <a:chOff x="4965551" y="1783849"/>
            <a:chExt cx="2723888" cy="1133998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670965C3-4465-4A6B-9D45-0DFAAAA1F485}"/>
                </a:ext>
              </a:extLst>
            </p:cNvPr>
            <p:cNvSpPr txBox="1"/>
            <p:nvPr/>
          </p:nvSpPr>
          <p:spPr>
            <a:xfrm>
              <a:off x="4965551" y="1979530"/>
              <a:ext cx="2723888" cy="938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izchillik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yoritiladi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ma’lum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orqali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ko‘rsatiladi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701F775-5BDC-4325-8576-10AB6C5B43F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8F2F2C30-CE96-4052-9FFE-C83EEE111521}"/>
              </a:ext>
            </a:extLst>
          </p:cNvPr>
          <p:cNvGrpSpPr/>
          <p:nvPr/>
        </p:nvGrpSpPr>
        <p:grpSpPr>
          <a:xfrm>
            <a:off x="10837939" y="1677603"/>
            <a:ext cx="7174726" cy="2535602"/>
            <a:chOff x="4965551" y="1783849"/>
            <a:chExt cx="2379315" cy="1717839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2820B909-3CFC-42A5-88BE-AB9C610A1210}"/>
                </a:ext>
              </a:extLst>
            </p:cNvPr>
            <p:cNvSpPr txBox="1"/>
            <p:nvPr/>
          </p:nvSpPr>
          <p:spPr>
            <a:xfrm>
              <a:off x="4965551" y="1979530"/>
              <a:ext cx="2379315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237D2B19-D78C-4234-92D0-940BADE3D5AD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881229C5-B03F-4223-B1D0-87359BACD2EC}"/>
              </a:ext>
            </a:extLst>
          </p:cNvPr>
          <p:cNvGrpSpPr/>
          <p:nvPr/>
        </p:nvGrpSpPr>
        <p:grpSpPr>
          <a:xfrm>
            <a:off x="11370601" y="4843201"/>
            <a:ext cx="6109403" cy="2966489"/>
            <a:chOff x="4831618" y="1783849"/>
            <a:chExt cx="2484304" cy="200976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2E824FE0-25DD-4E68-BEED-246A0CD50684}"/>
                </a:ext>
              </a:extLst>
            </p:cNvPr>
            <p:cNvSpPr txBox="1"/>
            <p:nvPr/>
          </p:nvSpPr>
          <p:spPr>
            <a:xfrm>
              <a:off x="4831618" y="1979530"/>
              <a:ext cx="2484304" cy="1814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30369EC4-7EA5-4577-9CF3-C765F10E444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D5BEE981-66D0-4F54-8E9F-D2C80E41BA28}"/>
              </a:ext>
            </a:extLst>
          </p:cNvPr>
          <p:cNvGrpSpPr/>
          <p:nvPr/>
        </p:nvGrpSpPr>
        <p:grpSpPr>
          <a:xfrm>
            <a:off x="768350" y="2124075"/>
            <a:ext cx="7670093" cy="1354406"/>
            <a:chOff x="3644446" y="1783849"/>
            <a:chExt cx="3101692" cy="917594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CD4F094F-E0CF-4EDE-82E2-5DD75DAD40D9}"/>
                </a:ext>
              </a:extLst>
            </p:cNvPr>
            <p:cNvSpPr txBox="1"/>
            <p:nvPr/>
          </p:nvSpPr>
          <p:spPr>
            <a:xfrm>
              <a:off x="3644446" y="2055047"/>
              <a:ext cx="2616138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o’quv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tuziladi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A283FDEA-F3E8-4620-AF4F-DE99C3B6DFBE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7FE01B97-9AFB-4F1C-B1A9-9A528A51AA01}"/>
              </a:ext>
            </a:extLst>
          </p:cNvPr>
          <p:cNvGrpSpPr/>
          <p:nvPr/>
        </p:nvGrpSpPr>
        <p:grpSpPr>
          <a:xfrm>
            <a:off x="625581" y="4968662"/>
            <a:ext cx="5198218" cy="1242941"/>
            <a:chOff x="4644042" y="1783849"/>
            <a:chExt cx="2102096" cy="842077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CB6BBA1D-FEE7-4287-9770-A21AE350E200}"/>
                </a:ext>
              </a:extLst>
            </p:cNvPr>
            <p:cNvSpPr txBox="1"/>
            <p:nvPr/>
          </p:nvSpPr>
          <p:spPr>
            <a:xfrm>
              <a:off x="4644042" y="1979530"/>
              <a:ext cx="2102096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dasuri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EE45E466-CB57-493B-B5EB-F6D4ED870BA5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A743626D-595F-49E4-A1A1-E232E20EAC25}"/>
              </a:ext>
            </a:extLst>
          </p:cNvPr>
          <p:cNvGrpSpPr/>
          <p:nvPr/>
        </p:nvGrpSpPr>
        <p:grpSpPr>
          <a:xfrm>
            <a:off x="463550" y="7305676"/>
            <a:ext cx="6085789" cy="2246769"/>
            <a:chOff x="4285119" y="1632901"/>
            <a:chExt cx="2461019" cy="1522158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14715325-DFB2-463F-8202-869CA657784F}"/>
                </a:ext>
              </a:extLst>
            </p:cNvPr>
            <p:cNvSpPr txBox="1"/>
            <p:nvPr/>
          </p:nvSpPr>
          <p:spPr>
            <a:xfrm>
              <a:off x="4285119" y="1632901"/>
              <a:ext cx="246101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ajratilgan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tizimi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g‘oyaviy-siyosiy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yo‘nalishini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hujjatidir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xmlns="" id="{EAB8B0CB-73D0-46AF-A2C1-9546F4D00F06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14A8C5C2-DD4F-427D-AE98-44345A864130}"/>
              </a:ext>
            </a:extLst>
          </p:cNvPr>
          <p:cNvGrpSpPr/>
          <p:nvPr/>
        </p:nvGrpSpPr>
        <p:grpSpPr>
          <a:xfrm>
            <a:off x="7932847" y="5978383"/>
            <a:ext cx="2119445" cy="1198698"/>
            <a:chOff x="4965551" y="1783849"/>
            <a:chExt cx="1780587" cy="812103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BC7728A2-15DE-41F4-BD2B-9F7D794B2F89}"/>
                </a:ext>
              </a:extLst>
            </p:cNvPr>
            <p:cNvSpPr txBox="1"/>
            <p:nvPr/>
          </p:nvSpPr>
          <p:spPr>
            <a:xfrm>
              <a:off x="4965551" y="1979530"/>
              <a:ext cx="1780587" cy="616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audience. </a:t>
              </a:r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B3C46444-0E71-4262-8F54-A885B4202693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Contents Title</a:t>
              </a:r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1" name="Rectangle 16">
            <a:extLst>
              <a:ext uri="{FF2B5EF4-FFF2-40B4-BE49-F238E27FC236}">
                <a16:creationId xmlns:a16="http://schemas.microsoft.com/office/drawing/2014/main" xmlns="" id="{49178983-9490-4FC1-897C-E36674D7D7B1}"/>
              </a:ext>
            </a:extLst>
          </p:cNvPr>
          <p:cNvSpPr/>
          <p:nvPr/>
        </p:nvSpPr>
        <p:spPr>
          <a:xfrm>
            <a:off x="8584812" y="5287894"/>
            <a:ext cx="854150" cy="561359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2" name="Parallelogram 30">
            <a:extLst>
              <a:ext uri="{FF2B5EF4-FFF2-40B4-BE49-F238E27FC236}">
                <a16:creationId xmlns:a16="http://schemas.microsoft.com/office/drawing/2014/main" xmlns="" id="{14CDAA14-7C9F-433C-9593-42231E53888B}"/>
              </a:ext>
            </a:extLst>
          </p:cNvPr>
          <p:cNvSpPr/>
          <p:nvPr/>
        </p:nvSpPr>
        <p:spPr>
          <a:xfrm flipH="1">
            <a:off x="7015038" y="7843067"/>
            <a:ext cx="404173" cy="405172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3" name="Isosceles Triangle 8">
            <a:extLst>
              <a:ext uri="{FF2B5EF4-FFF2-40B4-BE49-F238E27FC236}">
                <a16:creationId xmlns:a16="http://schemas.microsoft.com/office/drawing/2014/main" xmlns="" id="{7B0590FD-C52F-46CE-8861-4C4D6CD9F045}"/>
              </a:ext>
            </a:extLst>
          </p:cNvPr>
          <p:cNvSpPr/>
          <p:nvPr/>
        </p:nvSpPr>
        <p:spPr>
          <a:xfrm rot="16200000">
            <a:off x="11471711" y="5753854"/>
            <a:ext cx="391486" cy="466755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4" name="Oval 7">
            <a:extLst>
              <a:ext uri="{FF2B5EF4-FFF2-40B4-BE49-F238E27FC236}">
                <a16:creationId xmlns:a16="http://schemas.microsoft.com/office/drawing/2014/main" xmlns="" id="{9AEC08E3-BE74-4D13-B754-BDD6DCABE2E7}"/>
              </a:ext>
            </a:extLst>
          </p:cNvPr>
          <p:cNvSpPr/>
          <p:nvPr/>
        </p:nvSpPr>
        <p:spPr>
          <a:xfrm>
            <a:off x="10720089" y="7700770"/>
            <a:ext cx="415196" cy="41519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5" name="Round Same Side Corner Rectangle 11">
            <a:extLst>
              <a:ext uri="{FF2B5EF4-FFF2-40B4-BE49-F238E27FC236}">
                <a16:creationId xmlns:a16="http://schemas.microsoft.com/office/drawing/2014/main" xmlns="" id="{DB043948-5C08-42CE-AC1F-1EE53E6C30E5}"/>
              </a:ext>
            </a:extLst>
          </p:cNvPr>
          <p:cNvSpPr>
            <a:spLocks noChangeAspect="1"/>
          </p:cNvSpPr>
          <p:nvPr/>
        </p:nvSpPr>
        <p:spPr>
          <a:xfrm rot="9900000">
            <a:off x="6860662" y="4160566"/>
            <a:ext cx="455101" cy="386521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6" name="Rounded Rectangle 27">
            <a:extLst>
              <a:ext uri="{FF2B5EF4-FFF2-40B4-BE49-F238E27FC236}">
                <a16:creationId xmlns:a16="http://schemas.microsoft.com/office/drawing/2014/main" xmlns="" id="{65F17FC5-77EA-43CC-8225-0165CDEBA0F7}"/>
              </a:ext>
            </a:extLst>
          </p:cNvPr>
          <p:cNvSpPr/>
          <p:nvPr/>
        </p:nvSpPr>
        <p:spPr>
          <a:xfrm>
            <a:off x="8689657" y="3313388"/>
            <a:ext cx="398094" cy="305790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7" name="Donut 24">
            <a:extLst>
              <a:ext uri="{FF2B5EF4-FFF2-40B4-BE49-F238E27FC236}">
                <a16:creationId xmlns:a16="http://schemas.microsoft.com/office/drawing/2014/main" xmlns="" id="{D177810F-7E29-4729-BFAB-1E3D0C11B464}"/>
              </a:ext>
            </a:extLst>
          </p:cNvPr>
          <p:cNvSpPr/>
          <p:nvPr/>
        </p:nvSpPr>
        <p:spPr>
          <a:xfrm>
            <a:off x="8878445" y="8477596"/>
            <a:ext cx="454200" cy="457898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>
              <a:solidFill>
                <a:schemeClr val="tx1"/>
              </a:solidFill>
            </a:endParaRPr>
          </a:p>
        </p:txBody>
      </p:sp>
      <p:sp>
        <p:nvSpPr>
          <p:cNvPr id="58" name="Oval 21">
            <a:extLst>
              <a:ext uri="{FF2B5EF4-FFF2-40B4-BE49-F238E27FC236}">
                <a16:creationId xmlns:a16="http://schemas.microsoft.com/office/drawing/2014/main" xmlns="" id="{10A0D1EE-1F33-49F8-BBBB-033D721F51A1}"/>
              </a:ext>
            </a:extLst>
          </p:cNvPr>
          <p:cNvSpPr>
            <a:spLocks noChangeAspect="1"/>
          </p:cNvSpPr>
          <p:nvPr/>
        </p:nvSpPr>
        <p:spPr>
          <a:xfrm>
            <a:off x="6105212" y="5978385"/>
            <a:ext cx="438902" cy="442566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9" name="Rounded Rectangle 7">
            <a:extLst>
              <a:ext uri="{FF2B5EF4-FFF2-40B4-BE49-F238E27FC236}">
                <a16:creationId xmlns:a16="http://schemas.microsoft.com/office/drawing/2014/main" xmlns="" id="{04307070-DC10-4DD7-AE92-040C0FEE360A}"/>
              </a:ext>
            </a:extLst>
          </p:cNvPr>
          <p:cNvSpPr>
            <a:spLocks noChangeAspect="1"/>
          </p:cNvSpPr>
          <p:nvPr/>
        </p:nvSpPr>
        <p:spPr>
          <a:xfrm>
            <a:off x="10585833" y="3933497"/>
            <a:ext cx="425100" cy="366855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2" name="Group 12">
            <a:extLst>
              <a:ext uri="{FF2B5EF4-FFF2-40B4-BE49-F238E27FC236}">
                <a16:creationId xmlns:a16="http://schemas.microsoft.com/office/drawing/2014/main" xmlns="" id="{9FDCB200-8CEA-5E3F-E96F-BC8699FB7489}"/>
              </a:ext>
            </a:extLst>
          </p:cNvPr>
          <p:cNvGrpSpPr/>
          <p:nvPr/>
        </p:nvGrpSpPr>
        <p:grpSpPr>
          <a:xfrm>
            <a:off x="7054345" y="4095279"/>
            <a:ext cx="2020990" cy="1798264"/>
            <a:chOff x="2827731" y="1968598"/>
            <a:chExt cx="1744271" cy="1490994"/>
          </a:xfrm>
          <a:solidFill>
            <a:schemeClr val="accent6">
              <a:lumMod val="75000"/>
            </a:schemeClr>
          </a:solidFill>
        </p:grpSpPr>
        <p:sp>
          <p:nvSpPr>
            <p:cNvPr id="60" name="Rectangle 15">
              <a:extLst>
                <a:ext uri="{FF2B5EF4-FFF2-40B4-BE49-F238E27FC236}">
                  <a16:creationId xmlns:a16="http://schemas.microsoft.com/office/drawing/2014/main" xmlns="" id="{FB099249-01D6-2ED6-8D48-1B12615F544E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xmlns="" id="{74C98BF4-924A-E0EC-340F-EA3C9AB1B4F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:a16="http://schemas.microsoft.com/office/drawing/2014/main" xmlns="" id="{06C31E4C-79B3-0930-E94A-007A2E0E52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5045788E-A8CE-90DD-8AF7-E32C8FC871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06F90593-81C2-6853-F404-662493FA2B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82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 smtClean="0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5246</TotalTime>
  <Words>688</Words>
  <Application>Microsoft Office PowerPoint</Application>
  <PresentationFormat>Custom</PresentationFormat>
  <Paragraphs>45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Тема Office</vt:lpstr>
      <vt:lpstr>PowerPoint Presentation</vt:lpstr>
      <vt:lpstr>PowerPoint Presentation</vt:lpstr>
      <vt:lpstr>PowerPoint Presentation</vt:lpstr>
      <vt:lpstr>Umumiy o‘rta ta’limning davlat ta’lim standartining tarkibiy qismlari </vt:lpstr>
      <vt:lpstr>PowerPoint Presentation</vt:lpstr>
      <vt:lpstr>PowerPoint Presentation</vt:lpstr>
      <vt:lpstr>Maktabgacha va maktab ta’limi vazirining 2024-yil 26-martdagi “Umumiy oʻrta taʼlim muassasalari uchun 2024-2025-oʻquv yiliga moʻljallangan tayanch oʻquv rejani tasdiqlash toʻgʻrisida” 94-sonli buyrug‘iga ko‘ra tasdiqlandi.</vt:lpstr>
      <vt:lpstr>Taʼlim oʻzbek tilida boʻlgan umumiy oʻrta taʼlim muassasalari uchun 2024-2025-oʻquv yiliga moʻljallangan tayanch oʻquv rejaga  TUSHUNTIRISH XATI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472</cp:revision>
  <cp:lastPrinted>2020-12-11T16:07:03Z</cp:lastPrinted>
  <dcterms:created xsi:type="dcterms:W3CDTF">2020-11-12T01:04:50Z</dcterms:created>
  <dcterms:modified xsi:type="dcterms:W3CDTF">2026-10-21T11:46:28Z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