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6" r:id="rId8"/>
    <p:sldId id="271" r:id="rId9"/>
    <p:sldId id="272" r:id="rId10"/>
    <p:sldId id="273" r:id="rId11"/>
    <p:sldId id="274" r:id="rId12"/>
    <p:sldId id="262" r:id="rId13"/>
    <p:sldId id="263" r:id="rId14"/>
    <p:sldId id="264" r:id="rId15"/>
    <p:sldId id="275" r:id="rId16"/>
    <p:sldId id="265" r:id="rId17"/>
    <p:sldId id="268" r:id="rId18"/>
    <p:sldId id="269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haroni" panose="020B0604020202020204" charset="-79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jpe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7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33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svg"/><Relationship Id="rId11" Type="http://schemas.openxmlformats.org/officeDocument/2006/relationships/image" Target="../media/image14.png"/><Relationship Id="rId10" Type="http://schemas.openxmlformats.org/officeDocument/2006/relationships/image" Target="../media/image13.jpeg"/><Relationship Id="rId9" Type="http://schemas.openxmlformats.org/officeDocument/2006/relationships/image" Target="../media/image108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7" Type="http://schemas.openxmlformats.org/officeDocument/2006/relationships/image" Target="../media/image85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1" Type="http://schemas.openxmlformats.org/officeDocument/2006/relationships/image" Target="../media/image20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35.png"/><Relationship Id="rId11" Type="http://schemas.openxmlformats.org/officeDocument/2006/relationships/image" Target="../media/image10.svg"/><Relationship Id="rId23" Type="http://schemas.openxmlformats.org/officeDocument/2006/relationships/image" Target="../media/image34.png"/><Relationship Id="rId19" Type="http://schemas.openxmlformats.org/officeDocument/2006/relationships/image" Target="../media/image18.svg"/><Relationship Id="rId22" Type="http://schemas.openxmlformats.org/officeDocument/2006/relationships/image" Target="../media/image33.png"/><Relationship Id="rId9" Type="http://schemas.openxmlformats.org/officeDocument/2006/relationships/image" Target="../media/image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6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6600" b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M.Turakulova</a:t>
            </a:r>
            <a:endParaRPr lang="ru-RU" sz="6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Freeform 4"/>
          <p:cNvSpPr/>
          <p:nvPr/>
        </p:nvSpPr>
        <p:spPr>
          <a:xfrm rot="142113">
            <a:off x="109304" y="4296249"/>
            <a:ext cx="4052499" cy="5373463"/>
          </a:xfrm>
          <a:custGeom>
            <a:avLst/>
            <a:gdLst/>
            <a:ahLst/>
            <a:cxnLst/>
            <a:rect l="l" t="t" r="r" b="b"/>
            <a:pathLst>
              <a:path w="7591139" h="8316985">
                <a:moveTo>
                  <a:pt x="0" y="0"/>
                </a:moveTo>
                <a:lnTo>
                  <a:pt x="7591139" y="0"/>
                </a:lnTo>
                <a:lnTo>
                  <a:pt x="7591139" y="8316984"/>
                </a:lnTo>
                <a:lnTo>
                  <a:pt x="0" y="83169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16" name="Freeform 8"/>
          <p:cNvSpPr/>
          <p:nvPr/>
        </p:nvSpPr>
        <p:spPr>
          <a:xfrm rot="-431316">
            <a:off x="14277944" y="4272351"/>
            <a:ext cx="4640564" cy="4705269"/>
          </a:xfrm>
          <a:custGeom>
            <a:avLst/>
            <a:gdLst/>
            <a:ahLst/>
            <a:cxnLst/>
            <a:rect l="l" t="t" r="r" b="b"/>
            <a:pathLst>
              <a:path w="6744378" h="7943057">
                <a:moveTo>
                  <a:pt x="0" y="0"/>
                </a:moveTo>
                <a:lnTo>
                  <a:pt x="6744378" y="0"/>
                </a:lnTo>
                <a:lnTo>
                  <a:pt x="6744378" y="7943057"/>
                </a:lnTo>
                <a:lnTo>
                  <a:pt x="0" y="79430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III. TA’LIM-TARBIYA JARAYONINI TASHKIL ETISHGA ZAMONAVIY YONDASHUVLAR.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3.1.”STEAM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3.1.3.MAVZU: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(2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17"/>
          <p:cNvSpPr/>
          <p:nvPr/>
        </p:nvSpPr>
        <p:spPr>
          <a:xfrm rot="833774" flipH="1">
            <a:off x="16452478" y="6298997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2985100" y="0"/>
                </a:moveTo>
                <a:lnTo>
                  <a:pt x="0" y="0"/>
                </a:lnTo>
                <a:lnTo>
                  <a:pt x="0" y="4114800"/>
                </a:lnTo>
                <a:lnTo>
                  <a:pt x="2985100" y="4114800"/>
                </a:lnTo>
                <a:lnTo>
                  <a:pt x="29851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-568304" flipH="1">
            <a:off x="-1224102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4675981" y="0"/>
            <a:ext cx="3612019" cy="2403634"/>
          </a:xfrm>
          <a:custGeom>
            <a:avLst/>
            <a:gdLst/>
            <a:ahLst/>
            <a:cxnLst/>
            <a:rect l="l" t="t" r="r" b="b"/>
            <a:pathLst>
              <a:path w="3612019" h="2403634">
                <a:moveTo>
                  <a:pt x="0" y="0"/>
                </a:moveTo>
                <a:lnTo>
                  <a:pt x="3612019" y="0"/>
                </a:lnTo>
                <a:lnTo>
                  <a:pt x="3612019" y="2403635"/>
                </a:lnTo>
                <a:lnTo>
                  <a:pt x="0" y="24036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33"/>
          <p:cNvSpPr/>
          <p:nvPr/>
        </p:nvSpPr>
        <p:spPr>
          <a:xfrm flipH="1">
            <a:off x="16002048" y="1000096"/>
            <a:ext cx="861113" cy="642942"/>
          </a:xfrm>
          <a:custGeom>
            <a:avLst/>
            <a:gdLst/>
            <a:ahLst/>
            <a:cxnLst/>
            <a:rect l="l" t="t" r="r" b="b"/>
            <a:pathLst>
              <a:path w="377423" h="374678">
                <a:moveTo>
                  <a:pt x="377423" y="0"/>
                </a:moveTo>
                <a:lnTo>
                  <a:pt x="0" y="0"/>
                </a:lnTo>
                <a:lnTo>
                  <a:pt x="0" y="374678"/>
                </a:lnTo>
                <a:lnTo>
                  <a:pt x="377423" y="374678"/>
                </a:lnTo>
                <a:lnTo>
                  <a:pt x="37742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 </a:t>
            </a:r>
          </a:p>
          <a:p>
            <a:pPr algn="ctr">
              <a:lnSpc>
                <a:spcPct val="150000"/>
              </a:lnSpc>
            </a:pP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1.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        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57254" y="579326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4073222" y="285716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13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8"/>
          <p:cNvSpPr/>
          <p:nvPr/>
        </p:nvSpPr>
        <p:spPr>
          <a:xfrm>
            <a:off x="1435897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5"/>
          <p:cNvSpPr/>
          <p:nvPr/>
        </p:nvSpPr>
        <p:spPr>
          <a:xfrm>
            <a:off x="2000200" y="357154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chiqarishi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makondir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xona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qadami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tizimdir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-500130" y="1"/>
            <a:ext cx="3286148" cy="4000492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5359106" y="-285788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21410071">
            <a:off x="101539" y="6758168"/>
            <a:ext cx="4250833" cy="3795088"/>
            <a:chOff x="0" y="0"/>
            <a:chExt cx="5594350" cy="5608320"/>
          </a:xfrm>
        </p:grpSpPr>
        <p:sp>
          <p:nvSpPr>
            <p:cNvPr id="6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8" name="Freeform 11"/>
          <p:cNvSpPr/>
          <p:nvPr/>
        </p:nvSpPr>
        <p:spPr>
          <a:xfrm>
            <a:off x="13073090" y="7572392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STEAM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mavzularni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vaqtning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faoliyatuyg’unligini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ta’minlaydilar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qo’l”tamoyiliga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qilinib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o’zlashtiradilar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115944" y="1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(fan,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loyihaviy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>
            <a:off x="7929554" y="8286772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0" y="7429516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>
            <a:off x="14969524" y="6595772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Freeform 10"/>
          <p:cNvSpPr/>
          <p:nvPr/>
        </p:nvSpPr>
        <p:spPr>
          <a:xfrm rot="-1303906">
            <a:off x="-319051" y="15130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tamoyilida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talablarga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ishlatilishi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maslan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zararsiz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undashi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0006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1457328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bosqichga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Bog’liqlik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yangicha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mahsulot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qobiliyatidir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muhandis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dizayner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imkoniyati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Sintez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(Art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Mashg’ulotlarda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“Agar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ko’rinardi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gipotezalar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928762" y="5857880"/>
            <a:ext cx="6858048" cy="3875471"/>
          </a:xfrm>
          <a:custGeom>
            <a:avLst/>
            <a:gdLst/>
            <a:ahLst/>
            <a:cxnLst/>
            <a:rect l="l" t="t" r="r" b="b"/>
            <a:pathLst>
              <a:path w="5684560" h="5304231">
                <a:moveTo>
                  <a:pt x="0" y="0"/>
                </a:moveTo>
                <a:lnTo>
                  <a:pt x="5684560" y="0"/>
                </a:lnTo>
                <a:lnTo>
                  <a:pt x="568456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4216098" y="5643566"/>
            <a:ext cx="4071902" cy="4643434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6200000">
            <a:off x="11363903" y="6852687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Konstruksiyalash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(Engineering)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kubiklar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Legolardan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“Eng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baland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minorani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muvozanat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majbur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786150" y="5857880"/>
            <a:ext cx="10001320" cy="4429120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(Art) –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yuragi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“A”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harfi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lvl="2"/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6"/>
          <p:cNvSpPr/>
          <p:nvPr/>
        </p:nvSpPr>
        <p:spPr>
          <a:xfrm>
            <a:off x="2000200" y="642906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2"/>
          <p:cNvGrpSpPr/>
          <p:nvPr/>
        </p:nvGrpSpPr>
        <p:grpSpPr>
          <a:xfrm>
            <a:off x="11644330" y="1285848"/>
            <a:ext cx="6286480" cy="8286772"/>
            <a:chOff x="-11430" y="-43180"/>
            <a:chExt cx="4028440" cy="4884420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3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quyidagilardan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iborat</a:t>
            </a:r>
            <a:endParaRPr lang="en-US" sz="5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uyg’unligida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7"/>
          <p:cNvSpPr/>
          <p:nvPr/>
        </p:nvSpPr>
        <p:spPr>
          <a:xfrm rot="-180276">
            <a:off x="-591725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2"/>
          <p:cNvSpPr/>
          <p:nvPr/>
        </p:nvSpPr>
        <p:spPr>
          <a:xfrm>
            <a:off x="15151814" y="5572092"/>
            <a:ext cx="3136186" cy="4714908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erta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uslubiy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ta’minot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maydonchalari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burchaklari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4250781">
            <a:off x="14187008" y="-20109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" name="Group 7"/>
          <p:cNvGrpSpPr/>
          <p:nvPr/>
        </p:nvGrpSpPr>
        <p:grpSpPr>
          <a:xfrm rot="20677540">
            <a:off x="630092" y="4650142"/>
            <a:ext cx="3653842" cy="5246370"/>
            <a:chOff x="0" y="0"/>
            <a:chExt cx="4137660" cy="5941060"/>
          </a:xfrm>
        </p:grpSpPr>
        <p:sp>
          <p:nvSpPr>
            <p:cNvPr id="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11"/>
          <p:cNvSpPr/>
          <p:nvPr/>
        </p:nvSpPr>
        <p:spPr>
          <a:xfrm flipH="1">
            <a:off x="0" y="0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15144792" y="6786574"/>
            <a:ext cx="2643206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tarbiyachilar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borishlariga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              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jamoada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3054390" y="5286376"/>
            <a:ext cx="5233610" cy="5317586"/>
          </a:xfrm>
          <a:custGeom>
            <a:avLst/>
            <a:gdLst/>
            <a:ahLst/>
            <a:cxnLst/>
            <a:rect l="l" t="t" r="r" b="b"/>
            <a:pathLst>
              <a:path w="5594679" h="5608083">
                <a:moveTo>
                  <a:pt x="3495819" y="150656"/>
                </a:moveTo>
                <a:cubicBezTo>
                  <a:pt x="4688349" y="317026"/>
                  <a:pt x="6184409" y="779306"/>
                  <a:pt x="5355099" y="2868456"/>
                </a:cubicBezTo>
                <a:cubicBezTo>
                  <a:pt x="4525789" y="4957606"/>
                  <a:pt x="2808749" y="5328446"/>
                  <a:pt x="1979439" y="5557046"/>
                </a:cubicBezTo>
                <a:cubicBezTo>
                  <a:pt x="1150129" y="5785646"/>
                  <a:pt x="176039" y="5242086"/>
                  <a:pt x="520209" y="4011456"/>
                </a:cubicBezTo>
                <a:cubicBezTo>
                  <a:pt x="821199" y="2934496"/>
                  <a:pt x="-80501" y="1580676"/>
                  <a:pt x="5859" y="694216"/>
                </a:cubicBezTo>
                <a:cubicBezTo>
                  <a:pt x="92219" y="-192244"/>
                  <a:pt x="2064529" y="-50004"/>
                  <a:pt x="3495819" y="150656"/>
                </a:cubicBezTo>
                <a:close/>
              </a:path>
            </a:pathLst>
          </a:custGeom>
          <a:blipFill>
            <a:blip r:embed="rId2"/>
            <a:stretch>
              <a:fillRect l="-25085" r="-2508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12"/>
          <p:cNvSpPr/>
          <p:nvPr/>
        </p:nvSpPr>
        <p:spPr>
          <a:xfrm rot="-889329" flipH="1">
            <a:off x="15685956" y="-21518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0002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b="1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yo’riqchi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ko’makchi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Tanlov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materialdan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baholang:natija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topgani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muhimroq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loyihasini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chiqamiz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yo’nalishlarini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“S”: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oqish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xusussiyatlarini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“T”: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vositalarni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“E”: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modelini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stakanlar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“A”: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ranglarga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bo’yash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“M”: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daqiqada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aylanishini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12"/>
          <p:cNvSpPr/>
          <p:nvPr/>
        </p:nvSpPr>
        <p:spPr>
          <a:xfrm>
            <a:off x="15501982" y="8115760"/>
            <a:ext cx="1889587" cy="2171240"/>
          </a:xfrm>
          <a:custGeom>
            <a:avLst/>
            <a:gdLst/>
            <a:ahLst/>
            <a:cxnLst/>
            <a:rect l="l" t="t" r="r" b="b"/>
            <a:pathLst>
              <a:path w="2461091" h="3600000">
                <a:moveTo>
                  <a:pt x="0" y="0"/>
                </a:moveTo>
                <a:lnTo>
                  <a:pt x="2461091" y="0"/>
                </a:lnTo>
                <a:lnTo>
                  <a:pt x="2461091" y="3600000"/>
                </a:lnTo>
                <a:lnTo>
                  <a:pt x="0" y="360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2357390" y="8072458"/>
            <a:ext cx="2746706" cy="1785914"/>
          </a:xfrm>
          <a:custGeom>
            <a:avLst/>
            <a:gdLst/>
            <a:ahLst/>
            <a:cxnLst/>
            <a:rect l="l" t="t" r="r" b="b"/>
            <a:pathLst>
              <a:path w="3889714" h="2843028">
                <a:moveTo>
                  <a:pt x="0" y="0"/>
                </a:moveTo>
                <a:lnTo>
                  <a:pt x="3889714" y="0"/>
                </a:lnTo>
                <a:lnTo>
                  <a:pt x="3889714" y="2843028"/>
                </a:lnTo>
                <a:lnTo>
                  <a:pt x="0" y="284302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11144264" y="8141860"/>
            <a:ext cx="1785950" cy="2145140"/>
          </a:xfrm>
          <a:custGeom>
            <a:avLst/>
            <a:gdLst/>
            <a:ahLst/>
            <a:cxnLst/>
            <a:rect l="l" t="t" r="r" b="b"/>
            <a:pathLst>
              <a:path w="3994699" h="5074098">
                <a:moveTo>
                  <a:pt x="0" y="0"/>
                </a:moveTo>
                <a:lnTo>
                  <a:pt x="3994699" y="0"/>
                </a:lnTo>
                <a:lnTo>
                  <a:pt x="3994699" y="5074098"/>
                </a:lnTo>
                <a:lnTo>
                  <a:pt x="0" y="507409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716364" y="0"/>
            <a:ext cx="1571636" cy="2500330"/>
          </a:xfrm>
          <a:custGeom>
            <a:avLst/>
            <a:gdLst/>
            <a:ahLst/>
            <a:cxnLst/>
            <a:rect l="l" t="t" r="r" b="b"/>
            <a:pathLst>
              <a:path w="2812145" h="4457291">
                <a:moveTo>
                  <a:pt x="0" y="0"/>
                </a:moveTo>
                <a:lnTo>
                  <a:pt x="2812146" y="0"/>
                </a:lnTo>
                <a:lnTo>
                  <a:pt x="2812146" y="4457291"/>
                </a:lnTo>
                <a:lnTo>
                  <a:pt x="0" y="44572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Maktabagcha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maqsadlarni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belgilay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fikrlash,atrofdagi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13144529" y="0"/>
            <a:ext cx="5143472" cy="478631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9"/>
          <p:cNvSpPr/>
          <p:nvPr/>
        </p:nvSpPr>
        <p:spPr>
          <a:xfrm>
            <a:off x="10429884" y="2928922"/>
            <a:ext cx="4665994" cy="457203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7"/>
          <p:cNvSpPr/>
          <p:nvPr/>
        </p:nvSpPr>
        <p:spPr>
          <a:xfrm>
            <a:off x="13287404" y="5214938"/>
            <a:ext cx="5000596" cy="470882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i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64356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0429884" y="4482739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833</Words>
  <Application>Microsoft Office PowerPoint</Application>
  <PresentationFormat>Произвольный</PresentationFormat>
  <Paragraphs>125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Calibri</vt:lpstr>
      <vt:lpstr>Aharoni</vt:lpstr>
      <vt:lpstr>Arial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 Windows</cp:lastModifiedBy>
  <cp:revision>22</cp:revision>
  <dcterms:created xsi:type="dcterms:W3CDTF">2006-08-16T00:00:00Z</dcterms:created>
  <dcterms:modified xsi:type="dcterms:W3CDTF">2026-10-12T11:06:00Z</dcterms:modified>
  <dc:identifier>DAHAAoYxsZY</dc:identifier>
</cp:coreProperties>
</file>