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0" r:id="rId1"/>
  </p:sldMasterIdLst>
  <p:notesMasterIdLst>
    <p:notesMasterId r:id="rId20"/>
  </p:notesMasterIdLst>
  <p:sldIdLst>
    <p:sldId id="309" r:id="rId2"/>
    <p:sldId id="311" r:id="rId3"/>
    <p:sldId id="291" r:id="rId4"/>
    <p:sldId id="292" r:id="rId5"/>
    <p:sldId id="293" r:id="rId6"/>
    <p:sldId id="295" r:id="rId7"/>
    <p:sldId id="296" r:id="rId8"/>
    <p:sldId id="297" r:id="rId9"/>
    <p:sldId id="298" r:id="rId10"/>
    <p:sldId id="299" r:id="rId11"/>
    <p:sldId id="301" r:id="rId12"/>
    <p:sldId id="302" r:id="rId13"/>
    <p:sldId id="303" r:id="rId14"/>
    <p:sldId id="304" r:id="rId15"/>
    <p:sldId id="305" r:id="rId16"/>
    <p:sldId id="306" r:id="rId17"/>
    <p:sldId id="307" r:id="rId18"/>
    <p:sldId id="308" r:id="rId19"/>
  </p:sldIdLst>
  <p:sldSz cx="12192000" cy="6858000"/>
  <p:notesSz cx="6742113" cy="9872663"/>
  <p:custShowLst>
    <p:custShow name="Произвольный показ 1" id="0">
      <p:sldLst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</p:sldLst>
    </p:custShow>
  </p:custShow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91" d="100"/>
          <a:sy n="91" d="100"/>
        </p:scale>
        <p:origin x="102" y="24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17065D-DACA-40E3-B12B-51946E85B626}" type="doc">
      <dgm:prSet loTypeId="urn:microsoft.com/office/officeart/2005/8/layout/radial4" loCatId="relationship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5BA93F42-B6A1-414C-8D29-AB2C98F1CB16}">
      <dgm:prSet phldrT="[Текст]" custT="1"/>
      <dgm:spPr/>
      <dgm:t>
        <a:bodyPr/>
        <a:lstStyle/>
        <a:p>
          <a:r>
            <a:rPr lang="en-US" sz="2400" dirty="0" err="1">
              <a:latin typeface="Arial" pitchFamily="34" charset="0"/>
              <a:cs typeface="Arial" pitchFamily="34" charset="0"/>
            </a:rPr>
            <a:t>Ijodkorlik</a:t>
          </a:r>
          <a:endParaRPr lang="ru-RU" sz="2400" dirty="0"/>
        </a:p>
      </dgm:t>
    </dgm:pt>
    <dgm:pt modelId="{6AC78396-1146-49E2-BC72-035C8A8751B1}" type="parTrans" cxnId="{06BDEE8A-CC06-4C9D-BB63-428AA078180C}">
      <dgm:prSet/>
      <dgm:spPr>
        <a:solidFill>
          <a:schemeClr val="accent3"/>
        </a:solidFill>
      </dgm:spPr>
      <dgm:t>
        <a:bodyPr/>
        <a:lstStyle/>
        <a:p>
          <a:endParaRPr lang="ru-RU"/>
        </a:p>
      </dgm:t>
    </dgm:pt>
    <dgm:pt modelId="{58030579-C302-448C-A2B3-5967D5A6E318}" type="sibTrans" cxnId="{06BDEE8A-CC06-4C9D-BB63-428AA078180C}">
      <dgm:prSet/>
      <dgm:spPr/>
      <dgm:t>
        <a:bodyPr/>
        <a:lstStyle/>
        <a:p>
          <a:endParaRPr lang="ru-RU"/>
        </a:p>
      </dgm:t>
    </dgm:pt>
    <dgm:pt modelId="{1F5BD4B4-9B45-4F0E-BE5B-7598BF54AD00}">
      <dgm:prSet phldrT="[Текст]" custT="1"/>
      <dgm:spPr/>
      <dgm:t>
        <a:bodyPr/>
        <a:lstStyle/>
        <a:p>
          <a:r>
            <a:rPr lang="en-US" sz="2400" b="0" i="0" dirty="0">
              <a:latin typeface="Arial" pitchFamily="34" charset="0"/>
              <a:cs typeface="Arial" pitchFamily="34" charset="0"/>
            </a:rPr>
            <a:t>STEM</a:t>
          </a:r>
          <a:endParaRPr lang="ru-RU" sz="2400" b="0" dirty="0">
            <a:latin typeface="Arial" pitchFamily="34" charset="0"/>
            <a:cs typeface="Arial" pitchFamily="34" charset="0"/>
          </a:endParaRPr>
        </a:p>
      </dgm:t>
    </dgm:pt>
    <dgm:pt modelId="{7F6A54A3-EF88-452A-BEAE-FDF43074D62B}" type="parTrans" cxnId="{1B744051-0567-4897-9CD0-C50924F4E411}">
      <dgm:prSet/>
      <dgm:spPr/>
      <dgm:t>
        <a:bodyPr/>
        <a:lstStyle/>
        <a:p>
          <a:endParaRPr lang="ru-RU"/>
        </a:p>
      </dgm:t>
    </dgm:pt>
    <dgm:pt modelId="{B90B777E-344D-44FD-9B76-DB8CC669BB6F}" type="sibTrans" cxnId="{1B744051-0567-4897-9CD0-C50924F4E411}">
      <dgm:prSet/>
      <dgm:spPr/>
      <dgm:t>
        <a:bodyPr/>
        <a:lstStyle/>
        <a:p>
          <a:endParaRPr lang="ru-RU"/>
        </a:p>
      </dgm:t>
    </dgm:pt>
    <dgm:pt modelId="{B4F3812A-D82C-45D2-9330-55B1D14F6096}">
      <dgm:prSet custT="1"/>
      <dgm:spPr/>
      <dgm:t>
        <a:bodyPr/>
        <a:lstStyle/>
        <a:p>
          <a:r>
            <a:rPr lang="en-US" sz="2400" b="0" i="0" dirty="0" err="1">
              <a:latin typeface="Arial" pitchFamily="34" charset="0"/>
              <a:cs typeface="Arial" pitchFamily="34" charset="0"/>
            </a:rPr>
            <a:t>Massachusets</a:t>
          </a:r>
          <a:r>
            <a:rPr lang="en-US" sz="2400" b="0" i="0" dirty="0">
              <a:latin typeface="Arial" pitchFamily="34" charset="0"/>
              <a:cs typeface="Arial" pitchFamily="34" charset="0"/>
            </a:rPr>
            <a:t>  </a:t>
          </a:r>
          <a:r>
            <a:rPr lang="en-US" sz="2400" b="0" i="0" dirty="0" err="1">
              <a:latin typeface="Arial" pitchFamily="34" charset="0"/>
              <a:cs typeface="Arial" pitchFamily="34" charset="0"/>
            </a:rPr>
            <a:t>Texnologiya</a:t>
          </a:r>
          <a:r>
            <a:rPr lang="en-US" sz="2400" b="0" i="0" dirty="0">
              <a:latin typeface="Arial" pitchFamily="34" charset="0"/>
              <a:cs typeface="Arial" pitchFamily="34" charset="0"/>
            </a:rPr>
            <a:t> </a:t>
          </a:r>
          <a:r>
            <a:rPr lang="en-US" sz="2400" b="0" i="0" dirty="0" err="1">
              <a:latin typeface="Arial" pitchFamily="34" charset="0"/>
              <a:cs typeface="Arial" pitchFamily="34" charset="0"/>
            </a:rPr>
            <a:t>Instituti</a:t>
          </a:r>
          <a:endParaRPr lang="ru-RU" sz="2400" dirty="0"/>
        </a:p>
      </dgm:t>
    </dgm:pt>
    <dgm:pt modelId="{02317F8D-C8CC-4F6E-BA02-F53BE7AEEC69}" type="parTrans" cxnId="{3EE943DD-C39C-44DA-AC44-98F5F5314206}">
      <dgm:prSet/>
      <dgm:spPr/>
      <dgm:t>
        <a:bodyPr/>
        <a:lstStyle/>
        <a:p>
          <a:endParaRPr lang="ru-RU"/>
        </a:p>
      </dgm:t>
    </dgm:pt>
    <dgm:pt modelId="{F21FCE60-56C9-4D30-A216-1ACB36C0FDAD}" type="sibTrans" cxnId="{3EE943DD-C39C-44DA-AC44-98F5F5314206}">
      <dgm:prSet/>
      <dgm:spPr/>
      <dgm:t>
        <a:bodyPr/>
        <a:lstStyle/>
        <a:p>
          <a:endParaRPr lang="ru-RU"/>
        </a:p>
      </dgm:t>
    </dgm:pt>
    <dgm:pt modelId="{3320E7A3-1BE7-4261-8A1B-F4609F97701F}">
      <dgm:prSet custT="1"/>
      <dgm:spPr/>
      <dgm:t>
        <a:bodyPr/>
        <a:lstStyle/>
        <a:p>
          <a:r>
            <a:rPr lang="en-US" sz="2400" b="0" i="0" dirty="0" err="1">
              <a:latin typeface="Arial" pitchFamily="34" charset="0"/>
              <a:cs typeface="Arial" pitchFamily="34" charset="0"/>
            </a:rPr>
            <a:t>O‘quvmarkazlari</a:t>
          </a:r>
          <a:endParaRPr lang="ru-RU" sz="2400" dirty="0">
            <a:latin typeface="Arial" pitchFamily="34" charset="0"/>
            <a:cs typeface="Arial" pitchFamily="34" charset="0"/>
          </a:endParaRPr>
        </a:p>
      </dgm:t>
    </dgm:pt>
    <dgm:pt modelId="{9779D5E8-B399-4A2B-8C18-62579E2A413D}" type="parTrans" cxnId="{81B76F23-48BC-4194-BDDD-9680C48AEFEC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88F1D4DF-435E-4067-8C4A-F41B366966E8}" type="sibTrans" cxnId="{81B76F23-48BC-4194-BDDD-9680C48AEFEC}">
      <dgm:prSet/>
      <dgm:spPr/>
      <dgm:t>
        <a:bodyPr/>
        <a:lstStyle/>
        <a:p>
          <a:endParaRPr lang="ru-RU"/>
        </a:p>
      </dgm:t>
    </dgm:pt>
    <dgm:pt modelId="{B039F12F-98F0-48D3-BFEB-3AF246923AAA}">
      <dgm:prSet custT="1"/>
      <dgm:spPr/>
      <dgm:t>
        <a:bodyPr/>
        <a:lstStyle/>
        <a:p>
          <a:r>
            <a:rPr lang="en-US" sz="2400" dirty="0" err="1">
              <a:latin typeface="Arial" pitchFamily="34" charset="0"/>
              <a:cs typeface="Arial" pitchFamily="34" charset="0"/>
            </a:rPr>
            <a:t>Yaratuvchanlik</a:t>
          </a:r>
          <a:endParaRPr lang="ru-RU" sz="2400" dirty="0"/>
        </a:p>
      </dgm:t>
    </dgm:pt>
    <dgm:pt modelId="{3E26CD9E-B8F8-45C3-8DE2-5BB74BF79986}" type="parTrans" cxnId="{84CDED93-1011-4E9E-8A0C-6604C6B6B5F1}">
      <dgm:prSet/>
      <dgm:spPr/>
      <dgm:t>
        <a:bodyPr/>
        <a:lstStyle/>
        <a:p>
          <a:endParaRPr lang="ru-RU"/>
        </a:p>
      </dgm:t>
    </dgm:pt>
    <dgm:pt modelId="{126C5B16-160A-4ADC-B6FF-3D9C8D754B99}" type="sibTrans" cxnId="{84CDED93-1011-4E9E-8A0C-6604C6B6B5F1}">
      <dgm:prSet/>
      <dgm:spPr/>
      <dgm:t>
        <a:bodyPr/>
        <a:lstStyle/>
        <a:p>
          <a:endParaRPr lang="ru-RU"/>
        </a:p>
      </dgm:t>
    </dgm:pt>
    <dgm:pt modelId="{07112810-2384-494C-B8F8-765C4E8EDD1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b="0" i="0" dirty="0" err="1">
              <a:latin typeface="Arial" pitchFamily="34" charset="0"/>
              <a:cs typeface="Arial" pitchFamily="34" charset="0"/>
            </a:rPr>
            <a:t>Integratsiya</a:t>
          </a:r>
          <a:endParaRPr lang="ru-RU" sz="2400" b="0" dirty="0">
            <a:latin typeface="Arial" pitchFamily="34" charset="0"/>
            <a:cs typeface="Arial" pitchFamily="34" charset="0"/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dirty="0">
            <a:latin typeface="Arial" pitchFamily="34" charset="0"/>
            <a:cs typeface="Arial" pitchFamily="34" charset="0"/>
          </a:endParaRPr>
        </a:p>
      </dgm:t>
    </dgm:pt>
    <dgm:pt modelId="{8AF79A85-662F-430E-8492-640A5B3C6079}" type="parTrans" cxnId="{6022D54A-3FFC-416D-B453-4B3E7A18491C}">
      <dgm:prSet/>
      <dgm:spPr>
        <a:solidFill>
          <a:schemeClr val="accent2"/>
        </a:solidFill>
      </dgm:spPr>
      <dgm:t>
        <a:bodyPr/>
        <a:lstStyle/>
        <a:p>
          <a:endParaRPr lang="ru-RU"/>
        </a:p>
      </dgm:t>
    </dgm:pt>
    <dgm:pt modelId="{AF231F01-18D7-4E74-B10A-2EAAEBDE599E}" type="sibTrans" cxnId="{6022D54A-3FFC-416D-B453-4B3E7A18491C}">
      <dgm:prSet/>
      <dgm:spPr/>
      <dgm:t>
        <a:bodyPr/>
        <a:lstStyle/>
        <a:p>
          <a:endParaRPr lang="ru-RU"/>
        </a:p>
      </dgm:t>
    </dgm:pt>
    <dgm:pt modelId="{31E04930-C900-40C0-A62C-CFD9752FDDB2}">
      <dgm:prSet custT="1"/>
      <dgm:spPr/>
      <dgm:t>
        <a:bodyPr/>
        <a:lstStyle/>
        <a:p>
          <a:r>
            <a:rPr lang="en-US" sz="2400" b="0" i="0" dirty="0" err="1">
              <a:latin typeface="Arial" pitchFamily="34" charset="0"/>
              <a:cs typeface="Arial" pitchFamily="34" charset="0"/>
            </a:rPr>
            <a:t>Aql</a:t>
          </a:r>
          <a:r>
            <a:rPr lang="en-US" sz="2400" b="0" i="0" dirty="0">
              <a:latin typeface="Arial" pitchFamily="34" charset="0"/>
              <a:cs typeface="Arial" pitchFamily="34" charset="0"/>
            </a:rPr>
            <a:t> </a:t>
          </a:r>
          <a:r>
            <a:rPr lang="en-US" sz="2400" b="0" i="0" dirty="0" err="1">
              <a:latin typeface="Arial" pitchFamily="34" charset="0"/>
              <a:cs typeface="Arial" pitchFamily="34" charset="0"/>
            </a:rPr>
            <a:t>va</a:t>
          </a:r>
          <a:r>
            <a:rPr lang="en-US" sz="2400" b="0" i="0" dirty="0">
              <a:latin typeface="Arial" pitchFamily="34" charset="0"/>
              <a:cs typeface="Arial" pitchFamily="34" charset="0"/>
            </a:rPr>
            <a:t> </a:t>
          </a:r>
          <a:r>
            <a:rPr lang="en-US" sz="2400" b="0" i="0" dirty="0" err="1">
              <a:latin typeface="Arial" pitchFamily="34" charset="0"/>
              <a:cs typeface="Arial" pitchFamily="34" charset="0"/>
            </a:rPr>
            <a:t>qo‘l</a:t>
          </a:r>
          <a:endParaRPr lang="ru-RU" sz="2400" dirty="0">
            <a:latin typeface="Arial" pitchFamily="34" charset="0"/>
            <a:cs typeface="Arial" pitchFamily="34" charset="0"/>
          </a:endParaRPr>
        </a:p>
      </dgm:t>
    </dgm:pt>
    <dgm:pt modelId="{6542B179-13D6-476B-A3D5-2E75F37AF798}" type="parTrans" cxnId="{BC783AA3-97DA-4F0B-82B8-E6FD0DC2FE7D}">
      <dgm:prSet/>
      <dgm:spPr/>
      <dgm:t>
        <a:bodyPr/>
        <a:lstStyle/>
        <a:p>
          <a:endParaRPr lang="ru-RU"/>
        </a:p>
      </dgm:t>
    </dgm:pt>
    <dgm:pt modelId="{397A826C-AB20-4D8F-B154-3B80D5280093}" type="sibTrans" cxnId="{BC783AA3-97DA-4F0B-82B8-E6FD0DC2FE7D}">
      <dgm:prSet/>
      <dgm:spPr/>
      <dgm:t>
        <a:bodyPr/>
        <a:lstStyle/>
        <a:p>
          <a:endParaRPr lang="ru-RU"/>
        </a:p>
      </dgm:t>
    </dgm:pt>
    <dgm:pt modelId="{F02E621C-14F9-49D6-BE0A-AB8627C01681}">
      <dgm:prSet phldrT="[Текст]" custT="1"/>
      <dgm:spPr/>
      <dgm:t>
        <a:bodyPr/>
        <a:lstStyle/>
        <a:p>
          <a:r>
            <a:rPr lang="en-US" sz="2400" b="0" i="0" dirty="0" err="1">
              <a:latin typeface="Arial" pitchFamily="34" charset="0"/>
              <a:cs typeface="Arial" pitchFamily="34" charset="0"/>
            </a:rPr>
            <a:t>Amerika</a:t>
          </a:r>
          <a:endParaRPr lang="ru-RU" sz="2400" b="0" dirty="0">
            <a:latin typeface="Arial" pitchFamily="34" charset="0"/>
            <a:cs typeface="Arial" pitchFamily="34" charset="0"/>
          </a:endParaRPr>
        </a:p>
      </dgm:t>
    </dgm:pt>
    <dgm:pt modelId="{25EB6A91-CAFF-4FD2-AF01-004B14A221BE}" type="sibTrans" cxnId="{6BF3E08A-4BF7-4230-9D2F-96DF5A728C0E}">
      <dgm:prSet/>
      <dgm:spPr/>
      <dgm:t>
        <a:bodyPr/>
        <a:lstStyle/>
        <a:p>
          <a:endParaRPr lang="ru-RU"/>
        </a:p>
      </dgm:t>
    </dgm:pt>
    <dgm:pt modelId="{FA66B3E1-EC2F-4278-807E-346773D8BA51}" type="parTrans" cxnId="{6BF3E08A-4BF7-4230-9D2F-96DF5A728C0E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0921485D-DA6D-4519-B7E6-1CA80D16C62C}">
      <dgm:prSet phldrT="[Текст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ru-RU" dirty="0"/>
        </a:p>
      </dgm:t>
    </dgm:pt>
    <dgm:pt modelId="{DC0A1DB6-F525-4069-B5F8-559CD77E79E1}" type="sibTrans" cxnId="{621CBD6B-8C7C-4362-8D2B-A2072629A092}">
      <dgm:prSet/>
      <dgm:spPr/>
      <dgm:t>
        <a:bodyPr/>
        <a:lstStyle/>
        <a:p>
          <a:endParaRPr lang="ru-RU"/>
        </a:p>
      </dgm:t>
    </dgm:pt>
    <dgm:pt modelId="{F057956A-3BED-4FB3-AD08-6533CB89607D}" type="parTrans" cxnId="{621CBD6B-8C7C-4362-8D2B-A2072629A092}">
      <dgm:prSet/>
      <dgm:spPr/>
      <dgm:t>
        <a:bodyPr/>
        <a:lstStyle/>
        <a:p>
          <a:endParaRPr lang="ru-RU"/>
        </a:p>
      </dgm:t>
    </dgm:pt>
    <dgm:pt modelId="{BDE0D55B-8B07-4DA6-B582-923B0DB6A8A1}" type="pres">
      <dgm:prSet presAssocID="{6717065D-DACA-40E3-B12B-51946E85B62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ABC5FA-FC7A-4E73-BDC1-D194B41A7AE2}" type="pres">
      <dgm:prSet presAssocID="{0921485D-DA6D-4519-B7E6-1CA80D16C62C}" presName="centerShape" presStyleLbl="node0" presStyleIdx="0" presStyleCnt="1" custScaleX="107099"/>
      <dgm:spPr/>
      <dgm:t>
        <a:bodyPr/>
        <a:lstStyle/>
        <a:p>
          <a:endParaRPr lang="ru-RU"/>
        </a:p>
      </dgm:t>
    </dgm:pt>
    <dgm:pt modelId="{A64538C7-6F00-4726-B64E-9B7E9EA8CC41}" type="pres">
      <dgm:prSet presAssocID="{FA66B3E1-EC2F-4278-807E-346773D8BA51}" presName="parTrans" presStyleLbl="bgSibTrans2D1" presStyleIdx="0" presStyleCnt="8" custLinFactNeighborX="4684" custLinFactNeighborY="1656"/>
      <dgm:spPr/>
      <dgm:t>
        <a:bodyPr/>
        <a:lstStyle/>
        <a:p>
          <a:endParaRPr lang="ru-RU"/>
        </a:p>
      </dgm:t>
    </dgm:pt>
    <dgm:pt modelId="{1CB182BB-FD8E-44AE-A9A0-8F97F7B61604}" type="pres">
      <dgm:prSet presAssocID="{F02E621C-14F9-49D6-BE0A-AB8627C01681}" presName="node" presStyleLbl="node1" presStyleIdx="0" presStyleCnt="8" custScaleX="136678" custRadScaleRad="92882" custRadScaleInc="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99C665-D31F-40BD-B032-AE8EF64EE4A7}" type="pres">
      <dgm:prSet presAssocID="{02317F8D-C8CC-4F6E-BA02-F53BE7AEEC69}" presName="parTrans" presStyleLbl="bgSibTrans2D1" presStyleIdx="1" presStyleCnt="8" custLinFactNeighborX="241" custLinFactNeighborY="10392"/>
      <dgm:spPr/>
      <dgm:t>
        <a:bodyPr/>
        <a:lstStyle/>
        <a:p>
          <a:endParaRPr lang="ru-RU"/>
        </a:p>
      </dgm:t>
    </dgm:pt>
    <dgm:pt modelId="{FD4974EF-556F-4377-909D-988539CFA84E}" type="pres">
      <dgm:prSet presAssocID="{B4F3812A-D82C-45D2-9330-55B1D14F6096}" presName="node" presStyleLbl="node1" presStyleIdx="1" presStyleCnt="8" custScaleX="153392" custRadScaleRad="102098" custRadScaleInc="-66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1E9FEC-E7E7-4925-9D11-3211C97089A1}" type="pres">
      <dgm:prSet presAssocID="{9779D5E8-B399-4A2B-8C18-62579E2A413D}" presName="parTrans" presStyleLbl="bgSibTrans2D1" presStyleIdx="2" presStyleCnt="8"/>
      <dgm:spPr/>
      <dgm:t>
        <a:bodyPr/>
        <a:lstStyle/>
        <a:p>
          <a:endParaRPr lang="ru-RU"/>
        </a:p>
      </dgm:t>
    </dgm:pt>
    <dgm:pt modelId="{ACA7CF90-F17E-4853-8C82-E8AE6BF1746A}" type="pres">
      <dgm:prSet presAssocID="{3320E7A3-1BE7-4261-8A1B-F4609F97701F}" presName="node" presStyleLbl="node1" presStyleIdx="2" presStyleCnt="8" custScaleX="130577" custRadScaleRad="116864" custRadScaleInc="-249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92AEDC-348C-49CA-A467-860E47752054}" type="pres">
      <dgm:prSet presAssocID="{3E26CD9E-B8F8-45C3-8DE2-5BB74BF79986}" presName="parTrans" presStyleLbl="bgSibTrans2D1" presStyleIdx="3" presStyleCnt="8"/>
      <dgm:spPr/>
      <dgm:t>
        <a:bodyPr/>
        <a:lstStyle/>
        <a:p>
          <a:endParaRPr lang="ru-RU"/>
        </a:p>
      </dgm:t>
    </dgm:pt>
    <dgm:pt modelId="{68F8B887-2C98-4328-81A3-86FABA8DADE2}" type="pres">
      <dgm:prSet presAssocID="{B039F12F-98F0-48D3-BFEB-3AF246923AAA}" presName="node" presStyleLbl="node1" presStyleIdx="3" presStyleCnt="8" custScaleX="163645" custRadScaleRad="91880" custRadScaleInc="4618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29BBA9-8560-461E-A411-032594FB68AE}" type="pres">
      <dgm:prSet presAssocID="{8AF79A85-662F-430E-8492-640A5B3C6079}" presName="parTrans" presStyleLbl="bgSibTrans2D1" presStyleIdx="4" presStyleCnt="8" custLinFactNeighborX="-1486"/>
      <dgm:spPr/>
      <dgm:t>
        <a:bodyPr/>
        <a:lstStyle/>
        <a:p>
          <a:endParaRPr lang="ru-RU"/>
        </a:p>
      </dgm:t>
    </dgm:pt>
    <dgm:pt modelId="{23AF2E65-4B26-40EB-B10C-DAE6C97969B9}" type="pres">
      <dgm:prSet presAssocID="{07112810-2384-494C-B8F8-765C4E8EDD1A}" presName="node" presStyleLbl="node1" presStyleIdx="4" presStyleCnt="8" custScaleX="122823" custRadScaleRad="106905" custRadScaleInc="51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0F5D29-4F36-403A-B8D9-F31BEEE97E1B}" type="pres">
      <dgm:prSet presAssocID="{6542B179-13D6-476B-A3D5-2E75F37AF798}" presName="parTrans" presStyleLbl="bgSibTrans2D1" presStyleIdx="5" presStyleCnt="8"/>
      <dgm:spPr/>
      <dgm:t>
        <a:bodyPr/>
        <a:lstStyle/>
        <a:p>
          <a:endParaRPr lang="ru-RU"/>
        </a:p>
      </dgm:t>
    </dgm:pt>
    <dgm:pt modelId="{88B55741-95C1-4DB5-8F21-23EF9E6D8309}" type="pres">
      <dgm:prSet presAssocID="{31E04930-C900-40C0-A62C-CFD9752FDDB2}" presName="node" presStyleLbl="node1" presStyleIdx="5" presStyleCnt="8" custScaleX="144274" custRadScaleRad="119192" custRadScaleInc="222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CFC718-7B40-456F-8A3D-E9DFEE2A26CD}" type="pres">
      <dgm:prSet presAssocID="{6AC78396-1146-49E2-BC72-035C8A8751B1}" presName="parTrans" presStyleLbl="bgSibTrans2D1" presStyleIdx="6" presStyleCnt="8"/>
      <dgm:spPr/>
      <dgm:t>
        <a:bodyPr/>
        <a:lstStyle/>
        <a:p>
          <a:endParaRPr lang="ru-RU"/>
        </a:p>
      </dgm:t>
    </dgm:pt>
    <dgm:pt modelId="{FD258123-AC7D-4F88-9BED-12B79408042A}" type="pres">
      <dgm:prSet presAssocID="{5BA93F42-B6A1-414C-8D29-AB2C98F1CB16}" presName="node" presStyleLbl="node1" presStyleIdx="6" presStyleCnt="8" custScaleX="151655" custScaleY="85365" custRadScaleRad="100154" custRadScaleInc="36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DCEA21-5EB1-4103-A001-CC5C5DF09305}" type="pres">
      <dgm:prSet presAssocID="{7F6A54A3-EF88-452A-BEAE-FDF43074D62B}" presName="parTrans" presStyleLbl="bgSibTrans2D1" presStyleIdx="7" presStyleCnt="8"/>
      <dgm:spPr/>
      <dgm:t>
        <a:bodyPr/>
        <a:lstStyle/>
        <a:p>
          <a:endParaRPr lang="ru-RU"/>
        </a:p>
      </dgm:t>
    </dgm:pt>
    <dgm:pt modelId="{2D40EF9D-4A69-4DF1-823E-002D4DB4B29D}" type="pres">
      <dgm:prSet presAssocID="{1F5BD4B4-9B45-4F0E-BE5B-7598BF54AD00}" presName="node" presStyleLbl="node1" presStyleIdx="7" presStyleCnt="8" custScaleX="129164" custScaleY="90461" custRadScaleRad="109086" custRadScaleInc="-4648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84CF46-650C-4327-95EA-0435C23CB130}" type="presOf" srcId="{6AC78396-1146-49E2-BC72-035C8A8751B1}" destId="{00CFC718-7B40-456F-8A3D-E9DFEE2A26CD}" srcOrd="0" destOrd="0" presId="urn:microsoft.com/office/officeart/2005/8/layout/radial4"/>
    <dgm:cxn modelId="{3A1DC00A-093A-43E9-92D6-54B2276F2AC9}" type="presOf" srcId="{F02E621C-14F9-49D6-BE0A-AB8627C01681}" destId="{1CB182BB-FD8E-44AE-A9A0-8F97F7B61604}" srcOrd="0" destOrd="0" presId="urn:microsoft.com/office/officeart/2005/8/layout/radial4"/>
    <dgm:cxn modelId="{BC783AA3-97DA-4F0B-82B8-E6FD0DC2FE7D}" srcId="{0921485D-DA6D-4519-B7E6-1CA80D16C62C}" destId="{31E04930-C900-40C0-A62C-CFD9752FDDB2}" srcOrd="5" destOrd="0" parTransId="{6542B179-13D6-476B-A3D5-2E75F37AF798}" sibTransId="{397A826C-AB20-4D8F-B154-3B80D5280093}"/>
    <dgm:cxn modelId="{D32608E7-0E46-44DB-A0A0-250C44396018}" type="presOf" srcId="{9779D5E8-B399-4A2B-8C18-62579E2A413D}" destId="{721E9FEC-E7E7-4925-9D11-3211C97089A1}" srcOrd="0" destOrd="0" presId="urn:microsoft.com/office/officeart/2005/8/layout/radial4"/>
    <dgm:cxn modelId="{84CDED93-1011-4E9E-8A0C-6604C6B6B5F1}" srcId="{0921485D-DA6D-4519-B7E6-1CA80D16C62C}" destId="{B039F12F-98F0-48D3-BFEB-3AF246923AAA}" srcOrd="3" destOrd="0" parTransId="{3E26CD9E-B8F8-45C3-8DE2-5BB74BF79986}" sibTransId="{126C5B16-160A-4ADC-B6FF-3D9C8D754B99}"/>
    <dgm:cxn modelId="{FD1FB950-65F1-4A4D-91C3-D7C61C5B26F2}" type="presOf" srcId="{B039F12F-98F0-48D3-BFEB-3AF246923AAA}" destId="{68F8B887-2C98-4328-81A3-86FABA8DADE2}" srcOrd="0" destOrd="0" presId="urn:microsoft.com/office/officeart/2005/8/layout/radial4"/>
    <dgm:cxn modelId="{3EE943DD-C39C-44DA-AC44-98F5F5314206}" srcId="{0921485D-DA6D-4519-B7E6-1CA80D16C62C}" destId="{B4F3812A-D82C-45D2-9330-55B1D14F6096}" srcOrd="1" destOrd="0" parTransId="{02317F8D-C8CC-4F6E-BA02-F53BE7AEEC69}" sibTransId="{F21FCE60-56C9-4D30-A216-1ACB36C0FDAD}"/>
    <dgm:cxn modelId="{621CBD6B-8C7C-4362-8D2B-A2072629A092}" srcId="{6717065D-DACA-40E3-B12B-51946E85B626}" destId="{0921485D-DA6D-4519-B7E6-1CA80D16C62C}" srcOrd="0" destOrd="0" parTransId="{F057956A-3BED-4FB3-AD08-6533CB89607D}" sibTransId="{DC0A1DB6-F525-4069-B5F8-559CD77E79E1}"/>
    <dgm:cxn modelId="{B999FB72-C659-4844-B68C-3A040A9EC78C}" type="presOf" srcId="{B4F3812A-D82C-45D2-9330-55B1D14F6096}" destId="{FD4974EF-556F-4377-909D-988539CFA84E}" srcOrd="0" destOrd="0" presId="urn:microsoft.com/office/officeart/2005/8/layout/radial4"/>
    <dgm:cxn modelId="{BEC69564-9570-4325-97F6-8A6C78159C43}" type="presOf" srcId="{8AF79A85-662F-430E-8492-640A5B3C6079}" destId="{D429BBA9-8560-461E-A411-032594FB68AE}" srcOrd="0" destOrd="0" presId="urn:microsoft.com/office/officeart/2005/8/layout/radial4"/>
    <dgm:cxn modelId="{6BF3E08A-4BF7-4230-9D2F-96DF5A728C0E}" srcId="{0921485D-DA6D-4519-B7E6-1CA80D16C62C}" destId="{F02E621C-14F9-49D6-BE0A-AB8627C01681}" srcOrd="0" destOrd="0" parTransId="{FA66B3E1-EC2F-4278-807E-346773D8BA51}" sibTransId="{25EB6A91-CAFF-4FD2-AF01-004B14A221BE}"/>
    <dgm:cxn modelId="{F2FA894B-CFDC-44A0-A492-53CF16FC5B7F}" type="presOf" srcId="{5BA93F42-B6A1-414C-8D29-AB2C98F1CB16}" destId="{FD258123-AC7D-4F88-9BED-12B79408042A}" srcOrd="0" destOrd="0" presId="urn:microsoft.com/office/officeart/2005/8/layout/radial4"/>
    <dgm:cxn modelId="{6755F9CB-F685-4696-B4A1-C201BE798A56}" type="presOf" srcId="{FA66B3E1-EC2F-4278-807E-346773D8BA51}" destId="{A64538C7-6F00-4726-B64E-9B7E9EA8CC41}" srcOrd="0" destOrd="0" presId="urn:microsoft.com/office/officeart/2005/8/layout/radial4"/>
    <dgm:cxn modelId="{97C7BEB7-324D-49D7-B1C8-33DB2202414F}" type="presOf" srcId="{3320E7A3-1BE7-4261-8A1B-F4609F97701F}" destId="{ACA7CF90-F17E-4853-8C82-E8AE6BF1746A}" srcOrd="0" destOrd="0" presId="urn:microsoft.com/office/officeart/2005/8/layout/radial4"/>
    <dgm:cxn modelId="{B60FD481-851B-4B76-94DB-62E21C0ED7CC}" type="presOf" srcId="{07112810-2384-494C-B8F8-765C4E8EDD1A}" destId="{23AF2E65-4B26-40EB-B10C-DAE6C97969B9}" srcOrd="0" destOrd="0" presId="urn:microsoft.com/office/officeart/2005/8/layout/radial4"/>
    <dgm:cxn modelId="{07A81285-CB9C-4812-861A-7679C2ADF8C1}" type="presOf" srcId="{31E04930-C900-40C0-A62C-CFD9752FDDB2}" destId="{88B55741-95C1-4DB5-8F21-23EF9E6D8309}" srcOrd="0" destOrd="0" presId="urn:microsoft.com/office/officeart/2005/8/layout/radial4"/>
    <dgm:cxn modelId="{6DB86572-AA25-4673-98F7-F93EF16A7CD4}" type="presOf" srcId="{3E26CD9E-B8F8-45C3-8DE2-5BB74BF79986}" destId="{7F92AEDC-348C-49CA-A467-860E47752054}" srcOrd="0" destOrd="0" presId="urn:microsoft.com/office/officeart/2005/8/layout/radial4"/>
    <dgm:cxn modelId="{EB459F6A-EB91-4686-AE80-55192718F2BB}" type="presOf" srcId="{6717065D-DACA-40E3-B12B-51946E85B626}" destId="{BDE0D55B-8B07-4DA6-B582-923B0DB6A8A1}" srcOrd="0" destOrd="0" presId="urn:microsoft.com/office/officeart/2005/8/layout/radial4"/>
    <dgm:cxn modelId="{23CDC598-6934-464C-909C-CCFD70E48FFE}" type="presOf" srcId="{1F5BD4B4-9B45-4F0E-BE5B-7598BF54AD00}" destId="{2D40EF9D-4A69-4DF1-823E-002D4DB4B29D}" srcOrd="0" destOrd="0" presId="urn:microsoft.com/office/officeart/2005/8/layout/radial4"/>
    <dgm:cxn modelId="{370696C1-E3E0-4D0D-AE7A-323EC2176CE8}" type="presOf" srcId="{6542B179-13D6-476B-A3D5-2E75F37AF798}" destId="{CB0F5D29-4F36-403A-B8D9-F31BEEE97E1B}" srcOrd="0" destOrd="0" presId="urn:microsoft.com/office/officeart/2005/8/layout/radial4"/>
    <dgm:cxn modelId="{1029CB4B-105C-48B6-8EC8-2715384E595C}" type="presOf" srcId="{0921485D-DA6D-4519-B7E6-1CA80D16C62C}" destId="{EDABC5FA-FC7A-4E73-BDC1-D194B41A7AE2}" srcOrd="0" destOrd="0" presId="urn:microsoft.com/office/officeart/2005/8/layout/radial4"/>
    <dgm:cxn modelId="{81B76F23-48BC-4194-BDDD-9680C48AEFEC}" srcId="{0921485D-DA6D-4519-B7E6-1CA80D16C62C}" destId="{3320E7A3-1BE7-4261-8A1B-F4609F97701F}" srcOrd="2" destOrd="0" parTransId="{9779D5E8-B399-4A2B-8C18-62579E2A413D}" sibTransId="{88F1D4DF-435E-4067-8C4A-F41B366966E8}"/>
    <dgm:cxn modelId="{1B744051-0567-4897-9CD0-C50924F4E411}" srcId="{0921485D-DA6D-4519-B7E6-1CA80D16C62C}" destId="{1F5BD4B4-9B45-4F0E-BE5B-7598BF54AD00}" srcOrd="7" destOrd="0" parTransId="{7F6A54A3-EF88-452A-BEAE-FDF43074D62B}" sibTransId="{B90B777E-344D-44FD-9B76-DB8CC669BB6F}"/>
    <dgm:cxn modelId="{6022D54A-3FFC-416D-B453-4B3E7A18491C}" srcId="{0921485D-DA6D-4519-B7E6-1CA80D16C62C}" destId="{07112810-2384-494C-B8F8-765C4E8EDD1A}" srcOrd="4" destOrd="0" parTransId="{8AF79A85-662F-430E-8492-640A5B3C6079}" sibTransId="{AF231F01-18D7-4E74-B10A-2EAAEBDE599E}"/>
    <dgm:cxn modelId="{03C9B6C2-783F-4E69-B298-0FDDE7246DCB}" type="presOf" srcId="{7F6A54A3-EF88-452A-BEAE-FDF43074D62B}" destId="{62DCEA21-5EB1-4103-A001-CC5C5DF09305}" srcOrd="0" destOrd="0" presId="urn:microsoft.com/office/officeart/2005/8/layout/radial4"/>
    <dgm:cxn modelId="{5ABB45C1-6004-48ED-8246-3DC2E6E58492}" type="presOf" srcId="{02317F8D-C8CC-4F6E-BA02-F53BE7AEEC69}" destId="{2099C665-D31F-40BD-B032-AE8EF64EE4A7}" srcOrd="0" destOrd="0" presId="urn:microsoft.com/office/officeart/2005/8/layout/radial4"/>
    <dgm:cxn modelId="{06BDEE8A-CC06-4C9D-BB63-428AA078180C}" srcId="{0921485D-DA6D-4519-B7E6-1CA80D16C62C}" destId="{5BA93F42-B6A1-414C-8D29-AB2C98F1CB16}" srcOrd="6" destOrd="0" parTransId="{6AC78396-1146-49E2-BC72-035C8A8751B1}" sibTransId="{58030579-C302-448C-A2B3-5967D5A6E318}"/>
    <dgm:cxn modelId="{2085806B-81DD-4EB2-ACFD-F7CBB4C92C41}" type="presParOf" srcId="{BDE0D55B-8B07-4DA6-B582-923B0DB6A8A1}" destId="{EDABC5FA-FC7A-4E73-BDC1-D194B41A7AE2}" srcOrd="0" destOrd="0" presId="urn:microsoft.com/office/officeart/2005/8/layout/radial4"/>
    <dgm:cxn modelId="{A611222A-C5D7-4B1D-B309-1F8BF003312C}" type="presParOf" srcId="{BDE0D55B-8B07-4DA6-B582-923B0DB6A8A1}" destId="{A64538C7-6F00-4726-B64E-9B7E9EA8CC41}" srcOrd="1" destOrd="0" presId="urn:microsoft.com/office/officeart/2005/8/layout/radial4"/>
    <dgm:cxn modelId="{29C6063F-70E3-41A9-A5DF-5281EEC730AB}" type="presParOf" srcId="{BDE0D55B-8B07-4DA6-B582-923B0DB6A8A1}" destId="{1CB182BB-FD8E-44AE-A9A0-8F97F7B61604}" srcOrd="2" destOrd="0" presId="urn:microsoft.com/office/officeart/2005/8/layout/radial4"/>
    <dgm:cxn modelId="{CEEBE2AC-612C-46DB-8754-28AD80D3DE11}" type="presParOf" srcId="{BDE0D55B-8B07-4DA6-B582-923B0DB6A8A1}" destId="{2099C665-D31F-40BD-B032-AE8EF64EE4A7}" srcOrd="3" destOrd="0" presId="urn:microsoft.com/office/officeart/2005/8/layout/radial4"/>
    <dgm:cxn modelId="{74306395-82CD-4DDA-AF4F-73CF871C9C71}" type="presParOf" srcId="{BDE0D55B-8B07-4DA6-B582-923B0DB6A8A1}" destId="{FD4974EF-556F-4377-909D-988539CFA84E}" srcOrd="4" destOrd="0" presId="urn:microsoft.com/office/officeart/2005/8/layout/radial4"/>
    <dgm:cxn modelId="{050A36DB-808F-43EC-BC60-31E751059CE1}" type="presParOf" srcId="{BDE0D55B-8B07-4DA6-B582-923B0DB6A8A1}" destId="{721E9FEC-E7E7-4925-9D11-3211C97089A1}" srcOrd="5" destOrd="0" presId="urn:microsoft.com/office/officeart/2005/8/layout/radial4"/>
    <dgm:cxn modelId="{EB52432C-6934-4720-A0DA-C1F446AB8C67}" type="presParOf" srcId="{BDE0D55B-8B07-4DA6-B582-923B0DB6A8A1}" destId="{ACA7CF90-F17E-4853-8C82-E8AE6BF1746A}" srcOrd="6" destOrd="0" presId="urn:microsoft.com/office/officeart/2005/8/layout/radial4"/>
    <dgm:cxn modelId="{40823D52-5550-43BA-89EF-7935450AB7FA}" type="presParOf" srcId="{BDE0D55B-8B07-4DA6-B582-923B0DB6A8A1}" destId="{7F92AEDC-348C-49CA-A467-860E47752054}" srcOrd="7" destOrd="0" presId="urn:microsoft.com/office/officeart/2005/8/layout/radial4"/>
    <dgm:cxn modelId="{54FA7853-AEB2-499E-86C1-4BF74F105969}" type="presParOf" srcId="{BDE0D55B-8B07-4DA6-B582-923B0DB6A8A1}" destId="{68F8B887-2C98-4328-81A3-86FABA8DADE2}" srcOrd="8" destOrd="0" presId="urn:microsoft.com/office/officeart/2005/8/layout/radial4"/>
    <dgm:cxn modelId="{A75C69FF-5821-4490-8A6F-A28B5D88E16A}" type="presParOf" srcId="{BDE0D55B-8B07-4DA6-B582-923B0DB6A8A1}" destId="{D429BBA9-8560-461E-A411-032594FB68AE}" srcOrd="9" destOrd="0" presId="urn:microsoft.com/office/officeart/2005/8/layout/radial4"/>
    <dgm:cxn modelId="{9CFDC7DF-A815-4451-AD1E-873D0CC1031B}" type="presParOf" srcId="{BDE0D55B-8B07-4DA6-B582-923B0DB6A8A1}" destId="{23AF2E65-4B26-40EB-B10C-DAE6C97969B9}" srcOrd="10" destOrd="0" presId="urn:microsoft.com/office/officeart/2005/8/layout/radial4"/>
    <dgm:cxn modelId="{533BC179-2F9B-4A0C-8A13-B08788F44484}" type="presParOf" srcId="{BDE0D55B-8B07-4DA6-B582-923B0DB6A8A1}" destId="{CB0F5D29-4F36-403A-B8D9-F31BEEE97E1B}" srcOrd="11" destOrd="0" presId="urn:microsoft.com/office/officeart/2005/8/layout/radial4"/>
    <dgm:cxn modelId="{F2C4D028-A029-4BFA-9B10-66ED0DD21EFA}" type="presParOf" srcId="{BDE0D55B-8B07-4DA6-B582-923B0DB6A8A1}" destId="{88B55741-95C1-4DB5-8F21-23EF9E6D8309}" srcOrd="12" destOrd="0" presId="urn:microsoft.com/office/officeart/2005/8/layout/radial4"/>
    <dgm:cxn modelId="{FC9D452F-5472-49EA-8402-0FF6D46D9FFB}" type="presParOf" srcId="{BDE0D55B-8B07-4DA6-B582-923B0DB6A8A1}" destId="{00CFC718-7B40-456F-8A3D-E9DFEE2A26CD}" srcOrd="13" destOrd="0" presId="urn:microsoft.com/office/officeart/2005/8/layout/radial4"/>
    <dgm:cxn modelId="{E0569333-7880-42D6-A76E-315485B2A74F}" type="presParOf" srcId="{BDE0D55B-8B07-4DA6-B582-923B0DB6A8A1}" destId="{FD258123-AC7D-4F88-9BED-12B79408042A}" srcOrd="14" destOrd="0" presId="urn:microsoft.com/office/officeart/2005/8/layout/radial4"/>
    <dgm:cxn modelId="{77BADB2F-B840-486F-ACDC-EE7F66B405C7}" type="presParOf" srcId="{BDE0D55B-8B07-4DA6-B582-923B0DB6A8A1}" destId="{62DCEA21-5EB1-4103-A001-CC5C5DF09305}" srcOrd="15" destOrd="0" presId="urn:microsoft.com/office/officeart/2005/8/layout/radial4"/>
    <dgm:cxn modelId="{D5F4875B-9ADA-4191-A372-C92B4C66E7F5}" type="presParOf" srcId="{BDE0D55B-8B07-4DA6-B582-923B0DB6A8A1}" destId="{2D40EF9D-4A69-4DF1-823E-002D4DB4B29D}" srcOrd="1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0D9BE5-EFE2-4E2A-82AD-463BEBBCC5C8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02733F-C4B2-4AC1-83EF-CE4C1AFB7836}">
      <dgm:prSet phldrT="[Текст]" custT="1"/>
      <dgm:spPr/>
      <dgm:t>
        <a:bodyPr/>
        <a:lstStyle/>
        <a:p>
          <a:r>
            <a:rPr lang="en-US" sz="2400" b="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Savol</a:t>
          </a:r>
          <a:endParaRPr lang="ru-RU" sz="2400" b="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6436DEB-5B49-439F-9FB3-BDFA3E288AC0}" type="parTrans" cxnId="{BC73C883-9708-4604-8803-CFCE5F0601C2}">
      <dgm:prSet/>
      <dgm:spPr/>
      <dgm:t>
        <a:bodyPr/>
        <a:lstStyle/>
        <a:p>
          <a:endParaRPr lang="ru-RU"/>
        </a:p>
      </dgm:t>
    </dgm:pt>
    <dgm:pt modelId="{8C72BCFB-7E2A-45BF-9C4A-193C234447A3}" type="sibTrans" cxnId="{BC73C883-9708-4604-8803-CFCE5F0601C2}">
      <dgm:prSet/>
      <dgm:spPr/>
      <dgm:t>
        <a:bodyPr/>
        <a:lstStyle/>
        <a:p>
          <a:endParaRPr lang="ru-RU"/>
        </a:p>
      </dgm:t>
    </dgm:pt>
    <dgm:pt modelId="{5879A8AA-7025-410B-B6BD-ED06648C15B8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Muhokama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5EF83027-7619-4CF9-804F-6FA442731899}" type="parTrans" cxnId="{65C510CC-36FA-4616-90B3-DBF9BAFEC158}">
      <dgm:prSet/>
      <dgm:spPr/>
      <dgm:t>
        <a:bodyPr/>
        <a:lstStyle/>
        <a:p>
          <a:endParaRPr lang="ru-RU"/>
        </a:p>
      </dgm:t>
    </dgm:pt>
    <dgm:pt modelId="{943866B7-CCDF-46C1-8A87-399219ADBD4D}" type="sibTrans" cxnId="{65C510CC-36FA-4616-90B3-DBF9BAFEC158}">
      <dgm:prSet/>
      <dgm:spPr/>
      <dgm:t>
        <a:bodyPr/>
        <a:lstStyle/>
        <a:p>
          <a:endParaRPr lang="ru-RU"/>
        </a:p>
      </dgm:t>
    </dgm:pt>
    <dgm:pt modelId="{53099FC1-F5B6-4D5A-BA08-2956F5C8DF06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Dizayn</a:t>
          </a:r>
          <a:endParaRPr lang="ru-RU" sz="1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EEB6D96-F10A-4ED6-AEB7-39412FB99479}" type="parTrans" cxnId="{9242A81F-5E4A-4A57-AF23-8476928E4768}">
      <dgm:prSet/>
      <dgm:spPr/>
      <dgm:t>
        <a:bodyPr/>
        <a:lstStyle/>
        <a:p>
          <a:endParaRPr lang="ru-RU"/>
        </a:p>
      </dgm:t>
    </dgm:pt>
    <dgm:pt modelId="{FEF95DE9-2DAB-4784-914A-385AADC05E42}" type="sibTrans" cxnId="{9242A81F-5E4A-4A57-AF23-8476928E4768}">
      <dgm:prSet/>
      <dgm:spPr/>
      <dgm:t>
        <a:bodyPr/>
        <a:lstStyle/>
        <a:p>
          <a:endParaRPr lang="ru-RU"/>
        </a:p>
      </dgm:t>
    </dgm:pt>
    <dgm:pt modelId="{64AF5AAE-BAF6-4626-80BC-8C376AB515D3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Qurilish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1ECBDD3F-462A-4FF4-AC45-1EE48BDAE3BC}" type="parTrans" cxnId="{DF7C67C2-8DDA-43F6-93F1-E23515C019CF}">
      <dgm:prSet/>
      <dgm:spPr/>
      <dgm:t>
        <a:bodyPr/>
        <a:lstStyle/>
        <a:p>
          <a:endParaRPr lang="ru-RU"/>
        </a:p>
      </dgm:t>
    </dgm:pt>
    <dgm:pt modelId="{0B8006B7-5E37-4E27-B5C6-7A0F1107D664}" type="sibTrans" cxnId="{DF7C67C2-8DDA-43F6-93F1-E23515C019CF}">
      <dgm:prSet/>
      <dgm:spPr/>
      <dgm:t>
        <a:bodyPr/>
        <a:lstStyle/>
        <a:p>
          <a:endParaRPr lang="ru-RU"/>
        </a:p>
      </dgm:t>
    </dgm:pt>
    <dgm:pt modelId="{A7AF4375-3971-4CE2-BD49-031D7200C526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Bilim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E5873CEA-A5EE-45B9-ABBF-2514AFE9AD3C}" type="parTrans" cxnId="{379F1451-3CF8-4A8D-8551-D444C3A4FBD0}">
      <dgm:prSet/>
      <dgm:spPr/>
      <dgm:t>
        <a:bodyPr/>
        <a:lstStyle/>
        <a:p>
          <a:endParaRPr lang="ru-RU"/>
        </a:p>
      </dgm:t>
    </dgm:pt>
    <dgm:pt modelId="{01F665E0-A27A-427A-BEA1-C209A0274C06}" type="sibTrans" cxnId="{379F1451-3CF8-4A8D-8551-D444C3A4FBD0}">
      <dgm:prSet/>
      <dgm:spPr/>
      <dgm:t>
        <a:bodyPr/>
        <a:lstStyle/>
        <a:p>
          <a:endParaRPr lang="ru-RU"/>
        </a:p>
      </dgm:t>
    </dgm:pt>
    <dgm:pt modelId="{95FA85E8-E40D-4B25-A19C-737BE0DF2599}">
      <dgm:prSet phldrT="[Текст]"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Yaratish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F905BAC4-00E1-4487-A9C2-00B884525D52}" type="parTrans" cxnId="{5E9F8880-C037-420D-834D-808EDCE5843F}">
      <dgm:prSet/>
      <dgm:spPr/>
      <dgm:t>
        <a:bodyPr/>
        <a:lstStyle/>
        <a:p>
          <a:endParaRPr lang="ru-RU"/>
        </a:p>
      </dgm:t>
    </dgm:pt>
    <dgm:pt modelId="{36C7C3BE-E572-4F3D-9773-9BC44473DEC9}" type="sibTrans" cxnId="{5E9F8880-C037-420D-834D-808EDCE5843F}">
      <dgm:prSet/>
      <dgm:spPr/>
      <dgm:t>
        <a:bodyPr/>
        <a:lstStyle/>
        <a:p>
          <a:endParaRPr lang="ru-RU"/>
        </a:p>
      </dgm:t>
    </dgm:pt>
    <dgm:pt modelId="{CCD9F5C4-35B7-44F3-AD5D-2124C857FBD5}">
      <dgm:prSet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Analiz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9DC5C280-1526-49FA-9C29-130D53BE1859}" type="parTrans" cxnId="{89D57024-19AE-495A-8C9C-4FCBB266A423}">
      <dgm:prSet/>
      <dgm:spPr/>
      <dgm:t>
        <a:bodyPr/>
        <a:lstStyle/>
        <a:p>
          <a:endParaRPr lang="ru-RU"/>
        </a:p>
      </dgm:t>
    </dgm:pt>
    <dgm:pt modelId="{7623F668-C2AB-468A-92DD-7B495A638A7E}" type="sibTrans" cxnId="{89D57024-19AE-495A-8C9C-4FCBB266A423}">
      <dgm:prSet/>
      <dgm:spPr/>
      <dgm:t>
        <a:bodyPr/>
        <a:lstStyle/>
        <a:p>
          <a:endParaRPr lang="ru-RU"/>
        </a:p>
      </dgm:t>
    </dgm:pt>
    <dgm:pt modelId="{50CBD5D2-B2AF-4DA8-8C08-62BEBDBC73D8}">
      <dgm:prSet custT="1"/>
      <dgm:spPr/>
      <dgm:t>
        <a:bodyPr/>
        <a:lstStyle/>
        <a:p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Loyihalash</a:t>
          </a:r>
          <a:endParaRPr lang="ru-RU" sz="2400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01D5F9A6-AC24-4449-9FD2-95EC2E703064}" type="parTrans" cxnId="{13E15E6F-49CC-4231-8ED5-6A63AEA76952}">
      <dgm:prSet/>
      <dgm:spPr/>
      <dgm:t>
        <a:bodyPr/>
        <a:lstStyle/>
        <a:p>
          <a:endParaRPr lang="ru-RU"/>
        </a:p>
      </dgm:t>
    </dgm:pt>
    <dgm:pt modelId="{A58DE255-EC97-4A5F-BE53-EE7BC5DEB023}" type="sibTrans" cxnId="{13E15E6F-49CC-4231-8ED5-6A63AEA76952}">
      <dgm:prSet/>
      <dgm:spPr/>
      <dgm:t>
        <a:bodyPr/>
        <a:lstStyle/>
        <a:p>
          <a:endParaRPr lang="ru-RU"/>
        </a:p>
      </dgm:t>
    </dgm:pt>
    <dgm:pt modelId="{4D3ABC6E-C6E1-45A7-9888-22B5C4A60681}">
      <dgm:prSet/>
      <dgm:spPr/>
      <dgm:t>
        <a:bodyPr/>
        <a:lstStyle/>
        <a:p>
          <a:r>
            <a:rPr lang="en-US" dirty="0" err="1">
              <a:solidFill>
                <a:schemeClr val="bg1"/>
              </a:solidFill>
              <a:latin typeface="Arial" pitchFamily="34" charset="0"/>
              <a:cs typeface="Arial" pitchFamily="34" charset="0"/>
            </a:rPr>
            <a:t>Fikrlash</a:t>
          </a:r>
          <a:endParaRPr lang="ru-RU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50FCA35C-D040-45CD-AAF4-383D1B3EE7B6}" type="parTrans" cxnId="{59117FAD-D6FD-4B49-B84E-F7663499259A}">
      <dgm:prSet/>
      <dgm:spPr/>
      <dgm:t>
        <a:bodyPr/>
        <a:lstStyle/>
        <a:p>
          <a:endParaRPr lang="ru-RU"/>
        </a:p>
      </dgm:t>
    </dgm:pt>
    <dgm:pt modelId="{15B5BAF6-6FA5-4E73-AE0F-98E509E2C18C}" type="sibTrans" cxnId="{59117FAD-D6FD-4B49-B84E-F7663499259A}">
      <dgm:prSet/>
      <dgm:spPr/>
      <dgm:t>
        <a:bodyPr/>
        <a:lstStyle/>
        <a:p>
          <a:endParaRPr lang="ru-RU"/>
        </a:p>
      </dgm:t>
    </dgm:pt>
    <dgm:pt modelId="{9BE8A5EC-F2C3-458C-95D9-6A7D83193264}" type="pres">
      <dgm:prSet presAssocID="{750D9BE5-EFE2-4E2A-82AD-463BEBBCC5C8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8123BD-6DCF-40E7-811D-B0351F34A571}" type="pres">
      <dgm:prSet presAssocID="{3F02733F-C4B2-4AC1-83EF-CE4C1AFB7836}" presName="node" presStyleLbl="node1" presStyleIdx="0" presStyleCnt="9" custScaleX="133412" custScaleY="102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09D612-255A-477E-BC9D-9F3A0D0F280B}" type="pres">
      <dgm:prSet presAssocID="{3F02733F-C4B2-4AC1-83EF-CE4C1AFB7836}" presName="spNode" presStyleCnt="0"/>
      <dgm:spPr/>
    </dgm:pt>
    <dgm:pt modelId="{8D973305-FEA9-46D5-A7FC-82BA6543B1A9}" type="pres">
      <dgm:prSet presAssocID="{8C72BCFB-7E2A-45BF-9C4A-193C234447A3}" presName="sibTrans" presStyleLbl="sibTrans1D1" presStyleIdx="0" presStyleCnt="9"/>
      <dgm:spPr/>
      <dgm:t>
        <a:bodyPr/>
        <a:lstStyle/>
        <a:p>
          <a:endParaRPr lang="ru-RU"/>
        </a:p>
      </dgm:t>
    </dgm:pt>
    <dgm:pt modelId="{CD7BC9F4-1DE2-4F43-9686-7B71F1D3E0E0}" type="pres">
      <dgm:prSet presAssocID="{50CBD5D2-B2AF-4DA8-8C08-62BEBDBC73D8}" presName="node" presStyleLbl="node1" presStyleIdx="1" presStyleCnt="9" custScaleX="153890" custRadScaleRad="104162" custRadScaleInc="255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57E490-27AD-44F8-A847-D1A8EF2EF986}" type="pres">
      <dgm:prSet presAssocID="{50CBD5D2-B2AF-4DA8-8C08-62BEBDBC73D8}" presName="spNode" presStyleCnt="0"/>
      <dgm:spPr/>
    </dgm:pt>
    <dgm:pt modelId="{AC772F20-5427-44C6-A95B-58E38020DB43}" type="pres">
      <dgm:prSet presAssocID="{A58DE255-EC97-4A5F-BE53-EE7BC5DEB023}" presName="sibTrans" presStyleLbl="sibTrans1D1" presStyleIdx="1" presStyleCnt="9"/>
      <dgm:spPr/>
      <dgm:t>
        <a:bodyPr/>
        <a:lstStyle/>
        <a:p>
          <a:endParaRPr lang="ru-RU"/>
        </a:p>
      </dgm:t>
    </dgm:pt>
    <dgm:pt modelId="{F87ED31F-32FC-4613-A79C-15F29F2E8EF7}" type="pres">
      <dgm:prSet presAssocID="{4D3ABC6E-C6E1-45A7-9888-22B5C4A60681}" presName="node" presStyleLbl="node1" presStyleIdx="2" presStyleCnt="9" custRadScaleRad="114857" custRadScaleInc="-8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FEA641-54B2-44F5-A44B-A3218A9FF6CF}" type="pres">
      <dgm:prSet presAssocID="{4D3ABC6E-C6E1-45A7-9888-22B5C4A60681}" presName="spNode" presStyleCnt="0"/>
      <dgm:spPr/>
    </dgm:pt>
    <dgm:pt modelId="{A4490146-D5A7-4199-B5A4-863571C6C683}" type="pres">
      <dgm:prSet presAssocID="{15B5BAF6-6FA5-4E73-AE0F-98E509E2C18C}" presName="sibTrans" presStyleLbl="sibTrans1D1" presStyleIdx="2" presStyleCnt="9"/>
      <dgm:spPr/>
      <dgm:t>
        <a:bodyPr/>
        <a:lstStyle/>
        <a:p>
          <a:endParaRPr lang="ru-RU"/>
        </a:p>
      </dgm:t>
    </dgm:pt>
    <dgm:pt modelId="{7C1BD267-3948-45CA-A6D2-FDD4A97AF8C8}" type="pres">
      <dgm:prSet presAssocID="{5879A8AA-7025-410B-B6BD-ED06648C15B8}" presName="node" presStyleLbl="node1" presStyleIdx="3" presStyleCnt="9" custScaleX="164696" custScaleY="113522" custRadScaleRad="111589" custRadScaleInc="-522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46281F-668C-4A4A-BCBB-0A41D8EE70E5}" type="pres">
      <dgm:prSet presAssocID="{5879A8AA-7025-410B-B6BD-ED06648C15B8}" presName="spNode" presStyleCnt="0"/>
      <dgm:spPr/>
    </dgm:pt>
    <dgm:pt modelId="{E3CFB5FC-0322-4242-93E2-47C1875BC1A0}" type="pres">
      <dgm:prSet presAssocID="{943866B7-CCDF-46C1-8A87-399219ADBD4D}" presName="sibTrans" presStyleLbl="sibTrans1D1" presStyleIdx="3" presStyleCnt="9"/>
      <dgm:spPr/>
      <dgm:t>
        <a:bodyPr/>
        <a:lstStyle/>
        <a:p>
          <a:endParaRPr lang="ru-RU"/>
        </a:p>
      </dgm:t>
    </dgm:pt>
    <dgm:pt modelId="{FE34BC7B-D2D9-487E-80F7-E38A7DC105E9}" type="pres">
      <dgm:prSet presAssocID="{CCD9F5C4-35B7-44F3-AD5D-2124C857FBD5}" presName="node" presStyleLbl="node1" presStyleIdx="4" presStyleCnt="9" custScaleX="133213" custScaleY="104234" custRadScaleRad="108032" custRadScaleInc="-617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04C090-E76A-4333-82D1-651F28D79F83}" type="pres">
      <dgm:prSet presAssocID="{CCD9F5C4-35B7-44F3-AD5D-2124C857FBD5}" presName="spNode" presStyleCnt="0"/>
      <dgm:spPr/>
    </dgm:pt>
    <dgm:pt modelId="{E0FC75C7-99A7-4774-AB24-F8E635955C86}" type="pres">
      <dgm:prSet presAssocID="{7623F668-C2AB-468A-92DD-7B495A638A7E}" presName="sibTrans" presStyleLbl="sibTrans1D1" presStyleIdx="4" presStyleCnt="9"/>
      <dgm:spPr/>
      <dgm:t>
        <a:bodyPr/>
        <a:lstStyle/>
        <a:p>
          <a:endParaRPr lang="ru-RU"/>
        </a:p>
      </dgm:t>
    </dgm:pt>
    <dgm:pt modelId="{F4FFF878-A46B-4C69-9B61-4AD2F27051E6}" type="pres">
      <dgm:prSet presAssocID="{53099FC1-F5B6-4D5A-BA08-2956F5C8DF06}" presName="node" presStyleLbl="node1" presStyleIdx="5" presStyleCnt="9" custScaleX="134631" custRadScaleRad="106151" custRadScaleInc="307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27CD59-9681-432D-930A-537127AACE5E}" type="pres">
      <dgm:prSet presAssocID="{53099FC1-F5B6-4D5A-BA08-2956F5C8DF06}" presName="spNode" presStyleCnt="0"/>
      <dgm:spPr/>
    </dgm:pt>
    <dgm:pt modelId="{C8D1BB73-FFE5-4100-86E7-407A59F1F76C}" type="pres">
      <dgm:prSet presAssocID="{FEF95DE9-2DAB-4784-914A-385AADC05E42}" presName="sibTrans" presStyleLbl="sibTrans1D1" presStyleIdx="5" presStyleCnt="9"/>
      <dgm:spPr/>
      <dgm:t>
        <a:bodyPr/>
        <a:lstStyle/>
        <a:p>
          <a:endParaRPr lang="ru-RU"/>
        </a:p>
      </dgm:t>
    </dgm:pt>
    <dgm:pt modelId="{F59E280F-3EEA-4919-A450-676F07C67ADD}" type="pres">
      <dgm:prSet presAssocID="{64AF5AAE-BAF6-4626-80BC-8C376AB515D3}" presName="node" presStyleLbl="node1" presStyleIdx="6" presStyleCnt="9" custScaleX="126548" custScaleY="124220" custRadScaleRad="106453" custRadScaleInc="148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C765A6-E1B5-41B2-9124-3D60E3484784}" type="pres">
      <dgm:prSet presAssocID="{64AF5AAE-BAF6-4626-80BC-8C376AB515D3}" presName="spNode" presStyleCnt="0"/>
      <dgm:spPr/>
    </dgm:pt>
    <dgm:pt modelId="{A0F4B1EA-F187-4E31-A996-A891E7783DE1}" type="pres">
      <dgm:prSet presAssocID="{0B8006B7-5E37-4E27-B5C6-7A0F1107D664}" presName="sibTrans" presStyleLbl="sibTrans1D1" presStyleIdx="6" presStyleCnt="9"/>
      <dgm:spPr/>
      <dgm:t>
        <a:bodyPr/>
        <a:lstStyle/>
        <a:p>
          <a:endParaRPr lang="ru-RU"/>
        </a:p>
      </dgm:t>
    </dgm:pt>
    <dgm:pt modelId="{7BF1AB52-0BCC-4AAE-8688-F49A293970F8}" type="pres">
      <dgm:prSet presAssocID="{A7AF4375-3971-4CE2-BD49-031D7200C526}" presName="node" presStyleLbl="node1" presStyleIdx="7" presStyleCnt="9" custScaleX="117240" custScaleY="131613" custRadScaleRad="106796" custRadScaleInc="81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21BB3F-B652-4617-8FF5-93B1409ADA4F}" type="pres">
      <dgm:prSet presAssocID="{A7AF4375-3971-4CE2-BD49-031D7200C526}" presName="spNode" presStyleCnt="0"/>
      <dgm:spPr/>
    </dgm:pt>
    <dgm:pt modelId="{FD5753DA-15E7-47B5-9278-3A1CEF51078E}" type="pres">
      <dgm:prSet presAssocID="{01F665E0-A27A-427A-BEA1-C209A0274C06}" presName="sibTrans" presStyleLbl="sibTrans1D1" presStyleIdx="7" presStyleCnt="9"/>
      <dgm:spPr/>
      <dgm:t>
        <a:bodyPr/>
        <a:lstStyle/>
        <a:p>
          <a:endParaRPr lang="ru-RU"/>
        </a:p>
      </dgm:t>
    </dgm:pt>
    <dgm:pt modelId="{F2A74CD3-CD24-4F1B-ACDC-6FE37AA890B0}" type="pres">
      <dgm:prSet presAssocID="{95FA85E8-E40D-4B25-A19C-737BE0DF2599}" presName="node" presStyleLbl="node1" presStyleIdx="8" presStyleCnt="9" custScaleX="139218" custScaleY="116494" custRadScaleRad="101540" custRadScaleInc="-267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9AB5FE-509F-4DED-A6F4-443E1DCD0CA1}" type="pres">
      <dgm:prSet presAssocID="{95FA85E8-E40D-4B25-A19C-737BE0DF2599}" presName="spNode" presStyleCnt="0"/>
      <dgm:spPr/>
    </dgm:pt>
    <dgm:pt modelId="{4DC98EA6-7F50-4480-A93F-83C39A0703B1}" type="pres">
      <dgm:prSet presAssocID="{36C7C3BE-E572-4F3D-9773-9BC44473DEC9}" presName="sibTrans" presStyleLbl="sibTrans1D1" presStyleIdx="8" presStyleCnt="9"/>
      <dgm:spPr/>
      <dgm:t>
        <a:bodyPr/>
        <a:lstStyle/>
        <a:p>
          <a:endParaRPr lang="ru-RU"/>
        </a:p>
      </dgm:t>
    </dgm:pt>
  </dgm:ptLst>
  <dgm:cxnLst>
    <dgm:cxn modelId="{2B0AA102-7E76-48B6-99EF-4D044BF51AE0}" type="presOf" srcId="{CCD9F5C4-35B7-44F3-AD5D-2124C857FBD5}" destId="{FE34BC7B-D2D9-487E-80F7-E38A7DC105E9}" srcOrd="0" destOrd="0" presId="urn:microsoft.com/office/officeart/2005/8/layout/cycle5"/>
    <dgm:cxn modelId="{4A1DEEA7-5D54-4160-9644-41ED1C67E566}" type="presOf" srcId="{7623F668-C2AB-468A-92DD-7B495A638A7E}" destId="{E0FC75C7-99A7-4774-AB24-F8E635955C86}" srcOrd="0" destOrd="0" presId="urn:microsoft.com/office/officeart/2005/8/layout/cycle5"/>
    <dgm:cxn modelId="{A4F669E5-86EC-4EA4-A3EB-5128E796C8C9}" type="presOf" srcId="{0B8006B7-5E37-4E27-B5C6-7A0F1107D664}" destId="{A0F4B1EA-F187-4E31-A996-A891E7783DE1}" srcOrd="0" destOrd="0" presId="urn:microsoft.com/office/officeart/2005/8/layout/cycle5"/>
    <dgm:cxn modelId="{F272267A-0AF9-4A21-B570-5685451EAEE7}" type="presOf" srcId="{95FA85E8-E40D-4B25-A19C-737BE0DF2599}" destId="{F2A74CD3-CD24-4F1B-ACDC-6FE37AA890B0}" srcOrd="0" destOrd="0" presId="urn:microsoft.com/office/officeart/2005/8/layout/cycle5"/>
    <dgm:cxn modelId="{9242A81F-5E4A-4A57-AF23-8476928E4768}" srcId="{750D9BE5-EFE2-4E2A-82AD-463BEBBCC5C8}" destId="{53099FC1-F5B6-4D5A-BA08-2956F5C8DF06}" srcOrd="5" destOrd="0" parTransId="{9EEB6D96-F10A-4ED6-AEB7-39412FB99479}" sibTransId="{FEF95DE9-2DAB-4784-914A-385AADC05E42}"/>
    <dgm:cxn modelId="{89D57024-19AE-495A-8C9C-4FCBB266A423}" srcId="{750D9BE5-EFE2-4E2A-82AD-463BEBBCC5C8}" destId="{CCD9F5C4-35B7-44F3-AD5D-2124C857FBD5}" srcOrd="4" destOrd="0" parTransId="{9DC5C280-1526-49FA-9C29-130D53BE1859}" sibTransId="{7623F668-C2AB-468A-92DD-7B495A638A7E}"/>
    <dgm:cxn modelId="{6E955B4B-C351-4694-A3BF-A74B6E1BA7FD}" type="presOf" srcId="{64AF5AAE-BAF6-4626-80BC-8C376AB515D3}" destId="{F59E280F-3EEA-4919-A450-676F07C67ADD}" srcOrd="0" destOrd="0" presId="urn:microsoft.com/office/officeart/2005/8/layout/cycle5"/>
    <dgm:cxn modelId="{C9CA613E-5622-4EEC-9426-6A8C855B215C}" type="presOf" srcId="{01F665E0-A27A-427A-BEA1-C209A0274C06}" destId="{FD5753DA-15E7-47B5-9278-3A1CEF51078E}" srcOrd="0" destOrd="0" presId="urn:microsoft.com/office/officeart/2005/8/layout/cycle5"/>
    <dgm:cxn modelId="{9FA69557-71E9-4C72-AE01-D41484964C82}" type="presOf" srcId="{750D9BE5-EFE2-4E2A-82AD-463BEBBCC5C8}" destId="{9BE8A5EC-F2C3-458C-95D9-6A7D83193264}" srcOrd="0" destOrd="0" presId="urn:microsoft.com/office/officeart/2005/8/layout/cycle5"/>
    <dgm:cxn modelId="{65C510CC-36FA-4616-90B3-DBF9BAFEC158}" srcId="{750D9BE5-EFE2-4E2A-82AD-463BEBBCC5C8}" destId="{5879A8AA-7025-410B-B6BD-ED06648C15B8}" srcOrd="3" destOrd="0" parTransId="{5EF83027-7619-4CF9-804F-6FA442731899}" sibTransId="{943866B7-CCDF-46C1-8A87-399219ADBD4D}"/>
    <dgm:cxn modelId="{BC73C883-9708-4604-8803-CFCE5F0601C2}" srcId="{750D9BE5-EFE2-4E2A-82AD-463BEBBCC5C8}" destId="{3F02733F-C4B2-4AC1-83EF-CE4C1AFB7836}" srcOrd="0" destOrd="0" parTransId="{56436DEB-5B49-439F-9FB3-BDFA3E288AC0}" sibTransId="{8C72BCFB-7E2A-45BF-9C4A-193C234447A3}"/>
    <dgm:cxn modelId="{BC1F974F-2A01-4339-873A-BC2D404B74E0}" type="presOf" srcId="{FEF95DE9-2DAB-4784-914A-385AADC05E42}" destId="{C8D1BB73-FFE5-4100-86E7-407A59F1F76C}" srcOrd="0" destOrd="0" presId="urn:microsoft.com/office/officeart/2005/8/layout/cycle5"/>
    <dgm:cxn modelId="{13E15E6F-49CC-4231-8ED5-6A63AEA76952}" srcId="{750D9BE5-EFE2-4E2A-82AD-463BEBBCC5C8}" destId="{50CBD5D2-B2AF-4DA8-8C08-62BEBDBC73D8}" srcOrd="1" destOrd="0" parTransId="{01D5F9A6-AC24-4449-9FD2-95EC2E703064}" sibTransId="{A58DE255-EC97-4A5F-BE53-EE7BC5DEB023}"/>
    <dgm:cxn modelId="{DF7C67C2-8DDA-43F6-93F1-E23515C019CF}" srcId="{750D9BE5-EFE2-4E2A-82AD-463BEBBCC5C8}" destId="{64AF5AAE-BAF6-4626-80BC-8C376AB515D3}" srcOrd="6" destOrd="0" parTransId="{1ECBDD3F-462A-4FF4-AC45-1EE48BDAE3BC}" sibTransId="{0B8006B7-5E37-4E27-B5C6-7A0F1107D664}"/>
    <dgm:cxn modelId="{89ACCE30-E6E7-4B07-A7CE-3AFAA07CF119}" type="presOf" srcId="{50CBD5D2-B2AF-4DA8-8C08-62BEBDBC73D8}" destId="{CD7BC9F4-1DE2-4F43-9686-7B71F1D3E0E0}" srcOrd="0" destOrd="0" presId="urn:microsoft.com/office/officeart/2005/8/layout/cycle5"/>
    <dgm:cxn modelId="{EB7776E0-0A31-4117-AC52-70A8EAE9A4A8}" type="presOf" srcId="{15B5BAF6-6FA5-4E73-AE0F-98E509E2C18C}" destId="{A4490146-D5A7-4199-B5A4-863571C6C683}" srcOrd="0" destOrd="0" presId="urn:microsoft.com/office/officeart/2005/8/layout/cycle5"/>
    <dgm:cxn modelId="{6C73B237-FB67-4E93-BB81-6E0DB997F243}" type="presOf" srcId="{4D3ABC6E-C6E1-45A7-9888-22B5C4A60681}" destId="{F87ED31F-32FC-4613-A79C-15F29F2E8EF7}" srcOrd="0" destOrd="0" presId="urn:microsoft.com/office/officeart/2005/8/layout/cycle5"/>
    <dgm:cxn modelId="{5E9F8880-C037-420D-834D-808EDCE5843F}" srcId="{750D9BE5-EFE2-4E2A-82AD-463BEBBCC5C8}" destId="{95FA85E8-E40D-4B25-A19C-737BE0DF2599}" srcOrd="8" destOrd="0" parTransId="{F905BAC4-00E1-4487-A9C2-00B884525D52}" sibTransId="{36C7C3BE-E572-4F3D-9773-9BC44473DEC9}"/>
    <dgm:cxn modelId="{4D9C1331-AD55-47E3-A531-AB1AF27C6FBA}" type="presOf" srcId="{5879A8AA-7025-410B-B6BD-ED06648C15B8}" destId="{7C1BD267-3948-45CA-A6D2-FDD4A97AF8C8}" srcOrd="0" destOrd="0" presId="urn:microsoft.com/office/officeart/2005/8/layout/cycle5"/>
    <dgm:cxn modelId="{6E31D41B-2F9A-44E1-B79A-EE592A03CE54}" type="presOf" srcId="{36C7C3BE-E572-4F3D-9773-9BC44473DEC9}" destId="{4DC98EA6-7F50-4480-A93F-83C39A0703B1}" srcOrd="0" destOrd="0" presId="urn:microsoft.com/office/officeart/2005/8/layout/cycle5"/>
    <dgm:cxn modelId="{B989551A-18F2-4EBF-AFC5-6A144C279820}" type="presOf" srcId="{8C72BCFB-7E2A-45BF-9C4A-193C234447A3}" destId="{8D973305-FEA9-46D5-A7FC-82BA6543B1A9}" srcOrd="0" destOrd="0" presId="urn:microsoft.com/office/officeart/2005/8/layout/cycle5"/>
    <dgm:cxn modelId="{EE8C3060-BEAF-4497-87CB-78DCC31DE2A8}" type="presOf" srcId="{53099FC1-F5B6-4D5A-BA08-2956F5C8DF06}" destId="{F4FFF878-A46B-4C69-9B61-4AD2F27051E6}" srcOrd="0" destOrd="0" presId="urn:microsoft.com/office/officeart/2005/8/layout/cycle5"/>
    <dgm:cxn modelId="{59117FAD-D6FD-4B49-B84E-F7663499259A}" srcId="{750D9BE5-EFE2-4E2A-82AD-463BEBBCC5C8}" destId="{4D3ABC6E-C6E1-45A7-9888-22B5C4A60681}" srcOrd="2" destOrd="0" parTransId="{50FCA35C-D040-45CD-AAF4-383D1B3EE7B6}" sibTransId="{15B5BAF6-6FA5-4E73-AE0F-98E509E2C18C}"/>
    <dgm:cxn modelId="{BC65EC92-A951-4A6C-8A98-AF55EC3BB5D0}" type="presOf" srcId="{3F02733F-C4B2-4AC1-83EF-CE4C1AFB7836}" destId="{E88123BD-6DCF-40E7-811D-B0351F34A571}" srcOrd="0" destOrd="0" presId="urn:microsoft.com/office/officeart/2005/8/layout/cycle5"/>
    <dgm:cxn modelId="{173C5359-796E-44C7-87E6-2B49A0B9A4AB}" type="presOf" srcId="{A58DE255-EC97-4A5F-BE53-EE7BC5DEB023}" destId="{AC772F20-5427-44C6-A95B-58E38020DB43}" srcOrd="0" destOrd="0" presId="urn:microsoft.com/office/officeart/2005/8/layout/cycle5"/>
    <dgm:cxn modelId="{8F8F7D17-5C8D-47AC-B1B3-CA0A2FCBAB16}" type="presOf" srcId="{A7AF4375-3971-4CE2-BD49-031D7200C526}" destId="{7BF1AB52-0BCC-4AAE-8688-F49A293970F8}" srcOrd="0" destOrd="0" presId="urn:microsoft.com/office/officeart/2005/8/layout/cycle5"/>
    <dgm:cxn modelId="{379F1451-3CF8-4A8D-8551-D444C3A4FBD0}" srcId="{750D9BE5-EFE2-4E2A-82AD-463BEBBCC5C8}" destId="{A7AF4375-3971-4CE2-BD49-031D7200C526}" srcOrd="7" destOrd="0" parTransId="{E5873CEA-A5EE-45B9-ABBF-2514AFE9AD3C}" sibTransId="{01F665E0-A27A-427A-BEA1-C209A0274C06}"/>
    <dgm:cxn modelId="{234ACC2F-C1D4-47B5-A206-A90AD5051035}" type="presOf" srcId="{943866B7-CCDF-46C1-8A87-399219ADBD4D}" destId="{E3CFB5FC-0322-4242-93E2-47C1875BC1A0}" srcOrd="0" destOrd="0" presId="urn:microsoft.com/office/officeart/2005/8/layout/cycle5"/>
    <dgm:cxn modelId="{0A9123E2-4F35-4AE9-926F-B19FCCB4EF9E}" type="presParOf" srcId="{9BE8A5EC-F2C3-458C-95D9-6A7D83193264}" destId="{E88123BD-6DCF-40E7-811D-B0351F34A571}" srcOrd="0" destOrd="0" presId="urn:microsoft.com/office/officeart/2005/8/layout/cycle5"/>
    <dgm:cxn modelId="{089839AE-7648-40B9-BAEE-47D8DCCB6B58}" type="presParOf" srcId="{9BE8A5EC-F2C3-458C-95D9-6A7D83193264}" destId="{9C09D612-255A-477E-BC9D-9F3A0D0F280B}" srcOrd="1" destOrd="0" presId="urn:microsoft.com/office/officeart/2005/8/layout/cycle5"/>
    <dgm:cxn modelId="{D9C49C71-0990-49ED-96BC-85C76E14276F}" type="presParOf" srcId="{9BE8A5EC-F2C3-458C-95D9-6A7D83193264}" destId="{8D973305-FEA9-46D5-A7FC-82BA6543B1A9}" srcOrd="2" destOrd="0" presId="urn:microsoft.com/office/officeart/2005/8/layout/cycle5"/>
    <dgm:cxn modelId="{6BFCBAA4-6B51-4071-859B-E8D6137DFFC4}" type="presParOf" srcId="{9BE8A5EC-F2C3-458C-95D9-6A7D83193264}" destId="{CD7BC9F4-1DE2-4F43-9686-7B71F1D3E0E0}" srcOrd="3" destOrd="0" presId="urn:microsoft.com/office/officeart/2005/8/layout/cycle5"/>
    <dgm:cxn modelId="{3A0D7E6B-1E0B-4EEE-ACC4-203B72E05DCA}" type="presParOf" srcId="{9BE8A5EC-F2C3-458C-95D9-6A7D83193264}" destId="{C957E490-27AD-44F8-A847-D1A8EF2EF986}" srcOrd="4" destOrd="0" presId="urn:microsoft.com/office/officeart/2005/8/layout/cycle5"/>
    <dgm:cxn modelId="{5FD30BFA-8174-444E-BF0F-5191750F4D99}" type="presParOf" srcId="{9BE8A5EC-F2C3-458C-95D9-6A7D83193264}" destId="{AC772F20-5427-44C6-A95B-58E38020DB43}" srcOrd="5" destOrd="0" presId="urn:microsoft.com/office/officeart/2005/8/layout/cycle5"/>
    <dgm:cxn modelId="{F7FE8A78-89BA-4BD3-9225-95D089FA4E15}" type="presParOf" srcId="{9BE8A5EC-F2C3-458C-95D9-6A7D83193264}" destId="{F87ED31F-32FC-4613-A79C-15F29F2E8EF7}" srcOrd="6" destOrd="0" presId="urn:microsoft.com/office/officeart/2005/8/layout/cycle5"/>
    <dgm:cxn modelId="{F77B762C-F095-4130-B528-606FB9348E1C}" type="presParOf" srcId="{9BE8A5EC-F2C3-458C-95D9-6A7D83193264}" destId="{F3FEA641-54B2-44F5-A44B-A3218A9FF6CF}" srcOrd="7" destOrd="0" presId="urn:microsoft.com/office/officeart/2005/8/layout/cycle5"/>
    <dgm:cxn modelId="{8FD64FC1-770D-4F27-803E-E7486F55611F}" type="presParOf" srcId="{9BE8A5EC-F2C3-458C-95D9-6A7D83193264}" destId="{A4490146-D5A7-4199-B5A4-863571C6C683}" srcOrd="8" destOrd="0" presId="urn:microsoft.com/office/officeart/2005/8/layout/cycle5"/>
    <dgm:cxn modelId="{AC40C966-F7C3-4657-8714-B17DA1F30453}" type="presParOf" srcId="{9BE8A5EC-F2C3-458C-95D9-6A7D83193264}" destId="{7C1BD267-3948-45CA-A6D2-FDD4A97AF8C8}" srcOrd="9" destOrd="0" presId="urn:microsoft.com/office/officeart/2005/8/layout/cycle5"/>
    <dgm:cxn modelId="{D2177802-E223-437B-A08F-DBCA8483998B}" type="presParOf" srcId="{9BE8A5EC-F2C3-458C-95D9-6A7D83193264}" destId="{DF46281F-668C-4A4A-BCBB-0A41D8EE70E5}" srcOrd="10" destOrd="0" presId="urn:microsoft.com/office/officeart/2005/8/layout/cycle5"/>
    <dgm:cxn modelId="{65A794A6-09AF-4635-AB07-858057BF9CD9}" type="presParOf" srcId="{9BE8A5EC-F2C3-458C-95D9-6A7D83193264}" destId="{E3CFB5FC-0322-4242-93E2-47C1875BC1A0}" srcOrd="11" destOrd="0" presId="urn:microsoft.com/office/officeart/2005/8/layout/cycle5"/>
    <dgm:cxn modelId="{E3BA9694-D278-4173-B4F0-B81A39066C08}" type="presParOf" srcId="{9BE8A5EC-F2C3-458C-95D9-6A7D83193264}" destId="{FE34BC7B-D2D9-487E-80F7-E38A7DC105E9}" srcOrd="12" destOrd="0" presId="urn:microsoft.com/office/officeart/2005/8/layout/cycle5"/>
    <dgm:cxn modelId="{D1E4BDFA-1862-46E3-8351-80D1FF71B985}" type="presParOf" srcId="{9BE8A5EC-F2C3-458C-95D9-6A7D83193264}" destId="{B104C090-E76A-4333-82D1-651F28D79F83}" srcOrd="13" destOrd="0" presId="urn:microsoft.com/office/officeart/2005/8/layout/cycle5"/>
    <dgm:cxn modelId="{9019781C-447A-46EC-AD08-46627C9683ED}" type="presParOf" srcId="{9BE8A5EC-F2C3-458C-95D9-6A7D83193264}" destId="{E0FC75C7-99A7-4774-AB24-F8E635955C86}" srcOrd="14" destOrd="0" presId="urn:microsoft.com/office/officeart/2005/8/layout/cycle5"/>
    <dgm:cxn modelId="{65770F44-BA82-4638-B8B5-D48833DDB6FE}" type="presParOf" srcId="{9BE8A5EC-F2C3-458C-95D9-6A7D83193264}" destId="{F4FFF878-A46B-4C69-9B61-4AD2F27051E6}" srcOrd="15" destOrd="0" presId="urn:microsoft.com/office/officeart/2005/8/layout/cycle5"/>
    <dgm:cxn modelId="{6025F826-4489-4E24-89B5-AEF3A604B3D6}" type="presParOf" srcId="{9BE8A5EC-F2C3-458C-95D9-6A7D83193264}" destId="{9127CD59-9681-432D-930A-537127AACE5E}" srcOrd="16" destOrd="0" presId="urn:microsoft.com/office/officeart/2005/8/layout/cycle5"/>
    <dgm:cxn modelId="{E5C76C37-BFED-458A-88BE-1150DEFFFE0B}" type="presParOf" srcId="{9BE8A5EC-F2C3-458C-95D9-6A7D83193264}" destId="{C8D1BB73-FFE5-4100-86E7-407A59F1F76C}" srcOrd="17" destOrd="0" presId="urn:microsoft.com/office/officeart/2005/8/layout/cycle5"/>
    <dgm:cxn modelId="{A5E8A4F6-00F3-4A3E-B84C-041DD97A78F5}" type="presParOf" srcId="{9BE8A5EC-F2C3-458C-95D9-6A7D83193264}" destId="{F59E280F-3EEA-4919-A450-676F07C67ADD}" srcOrd="18" destOrd="0" presId="urn:microsoft.com/office/officeart/2005/8/layout/cycle5"/>
    <dgm:cxn modelId="{7EC28556-96D5-4A28-B961-BA297961DB83}" type="presParOf" srcId="{9BE8A5EC-F2C3-458C-95D9-6A7D83193264}" destId="{0FC765A6-E1B5-41B2-9124-3D60E3484784}" srcOrd="19" destOrd="0" presId="urn:microsoft.com/office/officeart/2005/8/layout/cycle5"/>
    <dgm:cxn modelId="{8F2C4CD6-9F53-4611-99D7-55A98E4B446E}" type="presParOf" srcId="{9BE8A5EC-F2C3-458C-95D9-6A7D83193264}" destId="{A0F4B1EA-F187-4E31-A996-A891E7783DE1}" srcOrd="20" destOrd="0" presId="urn:microsoft.com/office/officeart/2005/8/layout/cycle5"/>
    <dgm:cxn modelId="{546FB3CA-A2FF-46F5-B80A-8DB48B7280DC}" type="presParOf" srcId="{9BE8A5EC-F2C3-458C-95D9-6A7D83193264}" destId="{7BF1AB52-0BCC-4AAE-8688-F49A293970F8}" srcOrd="21" destOrd="0" presId="urn:microsoft.com/office/officeart/2005/8/layout/cycle5"/>
    <dgm:cxn modelId="{CED6CD35-58DD-4D14-B24B-1DD7E4A54C25}" type="presParOf" srcId="{9BE8A5EC-F2C3-458C-95D9-6A7D83193264}" destId="{5A21BB3F-B652-4617-8FF5-93B1409ADA4F}" srcOrd="22" destOrd="0" presId="urn:microsoft.com/office/officeart/2005/8/layout/cycle5"/>
    <dgm:cxn modelId="{1B672C12-185A-4B4F-93CF-2B2C0EA98BB8}" type="presParOf" srcId="{9BE8A5EC-F2C3-458C-95D9-6A7D83193264}" destId="{FD5753DA-15E7-47B5-9278-3A1CEF51078E}" srcOrd="23" destOrd="0" presId="urn:microsoft.com/office/officeart/2005/8/layout/cycle5"/>
    <dgm:cxn modelId="{E4A1E60A-EFCC-4B3A-B2CD-A5219075CBAD}" type="presParOf" srcId="{9BE8A5EC-F2C3-458C-95D9-6A7D83193264}" destId="{F2A74CD3-CD24-4F1B-ACDC-6FE37AA890B0}" srcOrd="24" destOrd="0" presId="urn:microsoft.com/office/officeart/2005/8/layout/cycle5"/>
    <dgm:cxn modelId="{3F21F72D-7084-4DA0-9A54-51F8B53AE6E3}" type="presParOf" srcId="{9BE8A5EC-F2C3-458C-95D9-6A7D83193264}" destId="{B69AB5FE-509F-4DED-A6F4-443E1DCD0CA1}" srcOrd="25" destOrd="0" presId="urn:microsoft.com/office/officeart/2005/8/layout/cycle5"/>
    <dgm:cxn modelId="{48BB7640-9E94-41B8-A7F5-93C1C6D73F68}" type="presParOf" srcId="{9BE8A5EC-F2C3-458C-95D9-6A7D83193264}" destId="{4DC98EA6-7F50-4480-A93F-83C39A0703B1}" srcOrd="26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037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9038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A9D274-B66D-4268-95B2-615139CAD42E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1049039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1049040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9041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9042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F97F65-3B0F-4EEC-92DD-B7555F1E6D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713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Google Shape;6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10" name="Google Shape;62;p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727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Google Shape;578;g895af6e4c4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23" name="Google Shape;579;g895af6e4c4_0_78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53201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0" name="Google Shape;423;g8641a476e9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661" name="Google Shape;424;g8641a476e9_0_445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332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2" name="Google Shape;12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763" name="Google Shape;123;p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432004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7" name="Google Shape;185;g8641a476e9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808" name="Google Shape;186;g8641a476e9_0_11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0585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F97F65-3B0F-4EEC-92DD-B7555F1E6D7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911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2" name="Google Shape;1368;g89dc37d3e0_0_173:notes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>
              <a:gd name="T0" fmla="*/ 0 w 120000"/>
              <a:gd name="T1" fmla="*/ 0 h 120000"/>
              <a:gd name="T2" fmla="*/ 360475833 w 120000"/>
              <a:gd name="T3" fmla="*/ 0 h 120000"/>
              <a:gd name="T4" fmla="*/ 360475833 w 120000"/>
              <a:gd name="T5" fmla="*/ 114111887 h 120000"/>
              <a:gd name="T6" fmla="*/ 0 w 120000"/>
              <a:gd name="T7" fmla="*/ 114111887 h 120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1048873" name="Google Shape;1369;g89dc37d3e0_0_173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ru-RU" sz="110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1163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6" name="Google Shape;925;g8e8b782381_0_1608:notes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79375" y="739775"/>
            <a:ext cx="6583363" cy="3703638"/>
          </a:xfrm>
          <a:custGeom>
            <a:avLst/>
            <a:gdLst>
              <a:gd name="T0" fmla="*/ 0 w 120000"/>
              <a:gd name="T1" fmla="*/ 0 h 120000"/>
              <a:gd name="T2" fmla="*/ 309676821 w 120000"/>
              <a:gd name="T3" fmla="*/ 0 h 120000"/>
              <a:gd name="T4" fmla="*/ 309676821 w 120000"/>
              <a:gd name="T5" fmla="*/ 97983678 h 120000"/>
              <a:gd name="T6" fmla="*/ 0 w 120000"/>
              <a:gd name="T7" fmla="*/ 97983678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</p:spPr>
      </p:sp>
      <p:sp>
        <p:nvSpPr>
          <p:cNvPr id="1048887" name="Google Shape;926;g8e8b782381_0_1608:notes"/>
          <p:cNvSpPr>
            <a:spLocks noGrp="1"/>
          </p:cNvSpPr>
          <p:nvPr>
            <p:ph type="body" idx="1"/>
          </p:nvPr>
        </p:nvSpPr>
        <p:spPr bwMode="auto">
          <a:xfrm>
            <a:off x="674212" y="4689515"/>
            <a:ext cx="5393690" cy="4442698"/>
          </a:xfrm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66139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0" name="Google Shape;1597;g97c0c60065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8981" name="Google Shape;1598;g97c0c60065_0_90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49934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3618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86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79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546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901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342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127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65677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790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166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358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317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40277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0500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6666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82824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75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AEC38F6-3005-4243-915D-5E3FE7E2EC1F}" type="datetimeFigureOut">
              <a:rPr lang="ru-RU" smtClean="0"/>
              <a:pPr/>
              <a:t>12.10.2026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0744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  <p:sldLayoutId id="2147483843" r:id="rId13"/>
    <p:sldLayoutId id="2147483844" r:id="rId14"/>
    <p:sldLayoutId id="2147483845" r:id="rId15"/>
    <p:sldLayoutId id="2147483846" r:id="rId16"/>
    <p:sldLayoutId id="214748384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2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50428" y="304800"/>
            <a:ext cx="9890233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err="1">
                <a:latin typeface="Arial" pitchFamily="34" charset="0"/>
                <a:cs typeface="Arial" pitchFamily="34" charset="0"/>
              </a:rPr>
              <a:t>Andijon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viloyati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pedagogik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mahorat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markazi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Maktabgacha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boshlang’ich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maxsus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ta’lim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kafedrasi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5400" b="1" dirty="0" err="1">
                <a:latin typeface="Arial" pitchFamily="34" charset="0"/>
                <a:cs typeface="Arial" pitchFamily="34" charset="0"/>
              </a:rPr>
              <a:t>o’qituvchisi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               </a:t>
            </a:r>
            <a:r>
              <a:rPr lang="en-US" sz="6000" b="1" dirty="0" err="1">
                <a:latin typeface="Arial" pitchFamily="34" charset="0"/>
                <a:cs typeface="Arial" pitchFamily="34" charset="0"/>
              </a:rPr>
              <a:t>M.Turakulova</a:t>
            </a:r>
            <a:endParaRPr lang="ru-RU" sz="6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3601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oogle Shape;1531;p47"/>
          <p:cNvGrpSpPr/>
          <p:nvPr/>
        </p:nvGrpSpPr>
        <p:grpSpPr>
          <a:xfrm>
            <a:off x="9186204" y="4276578"/>
            <a:ext cx="2135164" cy="2317281"/>
            <a:chOff x="6529418" y="2227254"/>
            <a:chExt cx="1480470" cy="2428970"/>
          </a:xfrm>
        </p:grpSpPr>
        <p:grpSp>
          <p:nvGrpSpPr>
            <p:cNvPr id="27" name="Google Shape;1537;p47"/>
            <p:cNvGrpSpPr/>
            <p:nvPr/>
          </p:nvGrpSpPr>
          <p:grpSpPr>
            <a:xfrm>
              <a:off x="7053291" y="2227254"/>
              <a:ext cx="956597" cy="944252"/>
              <a:chOff x="4370663" y="1816530"/>
              <a:chExt cx="1098904" cy="1084724"/>
            </a:xfrm>
          </p:grpSpPr>
          <p:grpSp>
            <p:nvGrpSpPr>
              <p:cNvPr id="28" name="Google Shape;1538;p47"/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1048596" name="Google Shape;1539;p47"/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 dirty="0"/>
                </a:p>
              </p:txBody>
            </p:sp>
            <p:sp>
              <p:nvSpPr>
                <p:cNvPr id="1048597" name="Google Shape;1540;p47"/>
                <p:cNvSpPr/>
                <p:nvPr/>
              </p:nvSpPr>
              <p:spPr>
                <a:xfrm>
                  <a:off x="5055711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 dirty="0"/>
                </a:p>
              </p:txBody>
            </p:sp>
          </p:grpSp>
          <p:sp>
            <p:nvSpPr>
              <p:cNvPr id="1048598" name="Google Shape;1545;p47"/>
              <p:cNvSpPr/>
              <p:nvPr/>
            </p:nvSpPr>
            <p:spPr>
              <a:xfrm>
                <a:off x="4966710" y="2272205"/>
                <a:ext cx="32041" cy="31663"/>
              </a:xfrm>
              <a:custGeom>
                <a:avLst/>
                <a:gdLst/>
                <a:ahLst/>
                <a:cxnLst/>
                <a:rect l="l" t="t" r="r" b="b"/>
                <a:pathLst>
                  <a:path w="929" h="918" extrusionOk="0">
                    <a:moveTo>
                      <a:pt x="465" y="1"/>
                    </a:moveTo>
                    <a:cubicBezTo>
                      <a:pt x="203" y="1"/>
                      <a:pt x="0" y="203"/>
                      <a:pt x="0" y="453"/>
                    </a:cubicBezTo>
                    <a:cubicBezTo>
                      <a:pt x="0" y="715"/>
                      <a:pt x="203" y="918"/>
                      <a:pt x="465" y="918"/>
                    </a:cubicBezTo>
                    <a:cubicBezTo>
                      <a:pt x="715" y="918"/>
                      <a:pt x="929" y="715"/>
                      <a:pt x="929" y="453"/>
                    </a:cubicBezTo>
                    <a:cubicBezTo>
                      <a:pt x="929" y="203"/>
                      <a:pt x="715" y="1"/>
                      <a:pt x="46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grpSp>
          <p:nvGrpSpPr>
            <p:cNvPr id="29" name="Google Shape;1547;p47"/>
            <p:cNvGrpSpPr/>
            <p:nvPr/>
          </p:nvGrpSpPr>
          <p:grpSpPr>
            <a:xfrm>
              <a:off x="6547097" y="2715744"/>
              <a:ext cx="956596" cy="944315"/>
              <a:chOff x="3789173" y="2377690"/>
              <a:chExt cx="1098904" cy="1084796"/>
            </a:xfrm>
          </p:grpSpPr>
          <p:sp>
            <p:nvSpPr>
              <p:cNvPr id="1048599" name="Google Shape;1548;p47"/>
              <p:cNvSpPr/>
              <p:nvPr/>
            </p:nvSpPr>
            <p:spPr>
              <a:xfrm>
                <a:off x="3789173" y="2377690"/>
                <a:ext cx="1098904" cy="1084796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4" extrusionOk="0">
                    <a:moveTo>
                      <a:pt x="22861" y="0"/>
                    </a:moveTo>
                    <a:cubicBezTo>
                      <a:pt x="22090" y="0"/>
                      <a:pt x="21319" y="295"/>
                      <a:pt x="20730" y="884"/>
                    </a:cubicBezTo>
                    <a:lnTo>
                      <a:pt x="1180" y="20446"/>
                    </a:lnTo>
                    <a:cubicBezTo>
                      <a:pt x="1" y="21613"/>
                      <a:pt x="1" y="23518"/>
                      <a:pt x="1180" y="24697"/>
                    </a:cubicBezTo>
                    <a:lnTo>
                      <a:pt x="20730" y="44259"/>
                    </a:lnTo>
                    <a:cubicBezTo>
                      <a:pt x="21319" y="44842"/>
                      <a:pt x="22090" y="45134"/>
                      <a:pt x="22861" y="45134"/>
                    </a:cubicBezTo>
                    <a:cubicBezTo>
                      <a:pt x="23632" y="45134"/>
                      <a:pt x="24403" y="44842"/>
                      <a:pt x="24992" y="44259"/>
                    </a:cubicBezTo>
                    <a:lnTo>
                      <a:pt x="44542" y="24697"/>
                    </a:lnTo>
                    <a:cubicBezTo>
                      <a:pt x="45721" y="23518"/>
                      <a:pt x="45721" y="21613"/>
                      <a:pt x="44542" y="20446"/>
                    </a:cubicBezTo>
                    <a:lnTo>
                      <a:pt x="36684" y="12576"/>
                    </a:lnTo>
                    <a:cubicBezTo>
                      <a:pt x="36267" y="12171"/>
                      <a:pt x="36363" y="11481"/>
                      <a:pt x="36851" y="11171"/>
                    </a:cubicBezTo>
                    <a:cubicBezTo>
                      <a:pt x="37565" y="10719"/>
                      <a:pt x="38327" y="10350"/>
                      <a:pt x="39125" y="10052"/>
                    </a:cubicBezTo>
                    <a:cubicBezTo>
                      <a:pt x="39613" y="9874"/>
                      <a:pt x="40054" y="9552"/>
                      <a:pt x="40399" y="9100"/>
                    </a:cubicBezTo>
                    <a:cubicBezTo>
                      <a:pt x="41173" y="8099"/>
                      <a:pt x="41220" y="6778"/>
                      <a:pt x="40518" y="5730"/>
                    </a:cubicBezTo>
                    <a:cubicBezTo>
                      <a:pt x="39932" y="4868"/>
                      <a:pt x="39013" y="4436"/>
                      <a:pt x="38094" y="4436"/>
                    </a:cubicBezTo>
                    <a:cubicBezTo>
                      <a:pt x="37349" y="4436"/>
                      <a:pt x="36606" y="4720"/>
                      <a:pt x="36041" y="5290"/>
                    </a:cubicBezTo>
                    <a:cubicBezTo>
                      <a:pt x="35732" y="5587"/>
                      <a:pt x="35505" y="5956"/>
                      <a:pt x="35362" y="6337"/>
                    </a:cubicBezTo>
                    <a:cubicBezTo>
                      <a:pt x="35077" y="7123"/>
                      <a:pt x="34720" y="7885"/>
                      <a:pt x="34267" y="8588"/>
                    </a:cubicBezTo>
                    <a:cubicBezTo>
                      <a:pt x="34091" y="8872"/>
                      <a:pt x="33797" y="9021"/>
                      <a:pt x="33498" y="9021"/>
                    </a:cubicBezTo>
                    <a:cubicBezTo>
                      <a:pt x="33271" y="9021"/>
                      <a:pt x="33042" y="8934"/>
                      <a:pt x="32862" y="8754"/>
                    </a:cubicBezTo>
                    <a:lnTo>
                      <a:pt x="24992" y="884"/>
                    </a:lnTo>
                    <a:cubicBezTo>
                      <a:pt x="24403" y="295"/>
                      <a:pt x="23632" y="0"/>
                      <a:pt x="22861" y="0"/>
                    </a:cubicBezTo>
                    <a:close/>
                  </a:path>
                </a:pathLst>
              </a:custGeom>
              <a:solidFill>
                <a:srgbClr val="4949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600" name="Google Shape;1549;p47"/>
              <p:cNvSpPr/>
              <p:nvPr/>
            </p:nvSpPr>
            <p:spPr>
              <a:xfrm>
                <a:off x="3885623" y="2465897"/>
                <a:ext cx="287050" cy="287338"/>
              </a:xfrm>
              <a:custGeom>
                <a:avLst/>
                <a:gdLst/>
                <a:ahLst/>
                <a:cxnLst/>
                <a:rect l="l" t="t" r="r" b="b"/>
                <a:pathLst>
                  <a:path w="11943" h="11955" extrusionOk="0">
                    <a:moveTo>
                      <a:pt x="5977" y="0"/>
                    </a:moveTo>
                    <a:cubicBezTo>
                      <a:pt x="2679" y="0"/>
                      <a:pt x="0" y="2679"/>
                      <a:pt x="0" y="5977"/>
                    </a:cubicBezTo>
                    <a:cubicBezTo>
                      <a:pt x="0" y="9275"/>
                      <a:pt x="2679" y="11954"/>
                      <a:pt x="5977" y="11954"/>
                    </a:cubicBezTo>
                    <a:cubicBezTo>
                      <a:pt x="9275" y="11954"/>
                      <a:pt x="11942" y="9275"/>
                      <a:pt x="11942" y="5977"/>
                    </a:cubicBezTo>
                    <a:cubicBezTo>
                      <a:pt x="11942" y="2679"/>
                      <a:pt x="9275" y="0"/>
                      <a:pt x="5977" y="0"/>
                    </a:cubicBezTo>
                    <a:close/>
                  </a:path>
                </a:pathLst>
              </a:custGeom>
              <a:solidFill>
                <a:srgbClr val="4949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grpSp>
          <p:nvGrpSpPr>
            <p:cNvPr id="30" name="Google Shape;1556;p47"/>
            <p:cNvGrpSpPr/>
            <p:nvPr/>
          </p:nvGrpSpPr>
          <p:grpSpPr>
            <a:xfrm>
              <a:off x="7034852" y="3222916"/>
              <a:ext cx="956596" cy="944253"/>
              <a:chOff x="4349489" y="2960313"/>
              <a:chExt cx="1098904" cy="1084724"/>
            </a:xfrm>
          </p:grpSpPr>
          <p:sp>
            <p:nvSpPr>
              <p:cNvPr id="1048601" name="Google Shape;1557;p47"/>
              <p:cNvSpPr/>
              <p:nvPr/>
            </p:nvSpPr>
            <p:spPr>
              <a:xfrm>
                <a:off x="4349489" y="2960313"/>
                <a:ext cx="1098904" cy="1084724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1" extrusionOk="0">
                    <a:moveTo>
                      <a:pt x="22862" y="0"/>
                    </a:moveTo>
                    <a:cubicBezTo>
                      <a:pt x="22092" y="0"/>
                      <a:pt x="21324" y="295"/>
                      <a:pt x="20741" y="884"/>
                    </a:cubicBezTo>
                    <a:lnTo>
                      <a:pt x="12871" y="8743"/>
                    </a:lnTo>
                    <a:cubicBezTo>
                      <a:pt x="12697" y="8917"/>
                      <a:pt x="12470" y="9001"/>
                      <a:pt x="12243" y="9001"/>
                    </a:cubicBezTo>
                    <a:cubicBezTo>
                      <a:pt x="11942" y="9001"/>
                      <a:pt x="11642" y="8854"/>
                      <a:pt x="11466" y="8576"/>
                    </a:cubicBezTo>
                    <a:cubicBezTo>
                      <a:pt x="11014" y="7861"/>
                      <a:pt x="10645" y="7099"/>
                      <a:pt x="10347" y="6302"/>
                    </a:cubicBezTo>
                    <a:cubicBezTo>
                      <a:pt x="10168" y="5814"/>
                      <a:pt x="9847" y="5373"/>
                      <a:pt x="9394" y="5028"/>
                    </a:cubicBezTo>
                    <a:cubicBezTo>
                      <a:pt x="8866" y="4619"/>
                      <a:pt x="8248" y="4413"/>
                      <a:pt x="7630" y="4413"/>
                    </a:cubicBezTo>
                    <a:cubicBezTo>
                      <a:pt x="7078" y="4413"/>
                      <a:pt x="6525" y="4577"/>
                      <a:pt x="6037" y="4909"/>
                    </a:cubicBezTo>
                    <a:cubicBezTo>
                      <a:pt x="4465" y="5968"/>
                      <a:pt x="4310" y="8123"/>
                      <a:pt x="5584" y="9385"/>
                    </a:cubicBezTo>
                    <a:cubicBezTo>
                      <a:pt x="5894" y="9695"/>
                      <a:pt x="6251" y="9921"/>
                      <a:pt x="6632" y="10064"/>
                    </a:cubicBezTo>
                    <a:cubicBezTo>
                      <a:pt x="7418" y="10350"/>
                      <a:pt x="8180" y="10707"/>
                      <a:pt x="8882" y="11159"/>
                    </a:cubicBezTo>
                    <a:cubicBezTo>
                      <a:pt x="9382" y="11469"/>
                      <a:pt x="9466" y="12148"/>
                      <a:pt x="9049" y="12564"/>
                    </a:cubicBezTo>
                    <a:lnTo>
                      <a:pt x="1179" y="20434"/>
                    </a:lnTo>
                    <a:cubicBezTo>
                      <a:pt x="0" y="21613"/>
                      <a:pt x="0" y="23518"/>
                      <a:pt x="1179" y="24697"/>
                    </a:cubicBezTo>
                    <a:lnTo>
                      <a:pt x="20741" y="44247"/>
                    </a:lnTo>
                    <a:cubicBezTo>
                      <a:pt x="21324" y="44836"/>
                      <a:pt x="22092" y="45131"/>
                      <a:pt x="22862" y="45131"/>
                    </a:cubicBezTo>
                    <a:cubicBezTo>
                      <a:pt x="23631" y="45131"/>
                      <a:pt x="24402" y="44836"/>
                      <a:pt x="24992" y="44247"/>
                    </a:cubicBezTo>
                    <a:lnTo>
                      <a:pt x="44554" y="24697"/>
                    </a:lnTo>
                    <a:cubicBezTo>
                      <a:pt x="45720" y="23518"/>
                      <a:pt x="45720" y="21613"/>
                      <a:pt x="44554" y="20434"/>
                    </a:cubicBezTo>
                    <a:lnTo>
                      <a:pt x="24992" y="884"/>
                    </a:lnTo>
                    <a:cubicBezTo>
                      <a:pt x="24402" y="295"/>
                      <a:pt x="23631" y="0"/>
                      <a:pt x="22862" y="0"/>
                    </a:cubicBezTo>
                    <a:close/>
                  </a:path>
                </a:pathLst>
              </a:custGeom>
              <a:solidFill>
                <a:srgbClr val="FCBD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602" name="Google Shape;1558;p47"/>
              <p:cNvSpPr/>
              <p:nvPr/>
            </p:nvSpPr>
            <p:spPr>
              <a:xfrm>
                <a:off x="5065741" y="3026769"/>
                <a:ext cx="287338" cy="287338"/>
              </a:xfrm>
              <a:custGeom>
                <a:avLst/>
                <a:gdLst/>
                <a:ahLst/>
                <a:cxnLst/>
                <a:rect l="l" t="t" r="r" b="b"/>
                <a:pathLst>
                  <a:path w="11955" h="11955" extrusionOk="0">
                    <a:moveTo>
                      <a:pt x="5978" y="1"/>
                    </a:moveTo>
                    <a:cubicBezTo>
                      <a:pt x="2680" y="1"/>
                      <a:pt x="1" y="2679"/>
                      <a:pt x="1" y="5978"/>
                    </a:cubicBezTo>
                    <a:cubicBezTo>
                      <a:pt x="1" y="9276"/>
                      <a:pt x="2680" y="11954"/>
                      <a:pt x="5978" y="11954"/>
                    </a:cubicBezTo>
                    <a:cubicBezTo>
                      <a:pt x="9276" y="11954"/>
                      <a:pt x="11955" y="9276"/>
                      <a:pt x="11955" y="5978"/>
                    </a:cubicBezTo>
                    <a:cubicBezTo>
                      <a:pt x="11955" y="2679"/>
                      <a:pt x="9276" y="1"/>
                      <a:pt x="5978" y="1"/>
                    </a:cubicBezTo>
                    <a:close/>
                  </a:path>
                </a:pathLst>
              </a:custGeom>
              <a:solidFill>
                <a:srgbClr val="FCBD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grpSp>
          <p:nvGrpSpPr>
            <p:cNvPr id="31" name="Google Shape;1563;p47"/>
            <p:cNvGrpSpPr/>
            <p:nvPr/>
          </p:nvGrpSpPr>
          <p:grpSpPr>
            <a:xfrm>
              <a:off x="6529418" y="3711909"/>
              <a:ext cx="956596" cy="944315"/>
              <a:chOff x="3768864" y="3522050"/>
              <a:chExt cx="1098904" cy="1084796"/>
            </a:xfrm>
          </p:grpSpPr>
          <p:sp>
            <p:nvSpPr>
              <p:cNvPr id="1048603" name="Google Shape;1564;p47"/>
              <p:cNvSpPr/>
              <p:nvPr/>
            </p:nvSpPr>
            <p:spPr>
              <a:xfrm>
                <a:off x="3768864" y="3522050"/>
                <a:ext cx="1098904" cy="1084796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4" extrusionOk="0">
                    <a:moveTo>
                      <a:pt x="22862" y="0"/>
                    </a:moveTo>
                    <a:cubicBezTo>
                      <a:pt x="22093" y="0"/>
                      <a:pt x="21325" y="295"/>
                      <a:pt x="20741" y="884"/>
                    </a:cubicBezTo>
                    <a:lnTo>
                      <a:pt x="1179" y="20446"/>
                    </a:lnTo>
                    <a:cubicBezTo>
                      <a:pt x="1" y="21613"/>
                      <a:pt x="1" y="23518"/>
                      <a:pt x="1179" y="24697"/>
                    </a:cubicBezTo>
                    <a:lnTo>
                      <a:pt x="20741" y="44259"/>
                    </a:lnTo>
                    <a:cubicBezTo>
                      <a:pt x="21325" y="44842"/>
                      <a:pt x="22093" y="45134"/>
                      <a:pt x="22862" y="45134"/>
                    </a:cubicBezTo>
                    <a:cubicBezTo>
                      <a:pt x="23631" y="45134"/>
                      <a:pt x="24402" y="44842"/>
                      <a:pt x="24992" y="44259"/>
                    </a:cubicBezTo>
                    <a:lnTo>
                      <a:pt x="44554" y="24697"/>
                    </a:lnTo>
                    <a:cubicBezTo>
                      <a:pt x="45721" y="23518"/>
                      <a:pt x="45721" y="21613"/>
                      <a:pt x="44554" y="20446"/>
                    </a:cubicBezTo>
                    <a:lnTo>
                      <a:pt x="36684" y="12576"/>
                    </a:lnTo>
                    <a:cubicBezTo>
                      <a:pt x="36279" y="12171"/>
                      <a:pt x="36362" y="11481"/>
                      <a:pt x="36850" y="11171"/>
                    </a:cubicBezTo>
                    <a:cubicBezTo>
                      <a:pt x="37565" y="10719"/>
                      <a:pt x="38327" y="10362"/>
                      <a:pt x="39124" y="10052"/>
                    </a:cubicBezTo>
                    <a:cubicBezTo>
                      <a:pt x="39613" y="9874"/>
                      <a:pt x="40053" y="9552"/>
                      <a:pt x="40410" y="9100"/>
                    </a:cubicBezTo>
                    <a:cubicBezTo>
                      <a:pt x="41172" y="8111"/>
                      <a:pt x="41220" y="6778"/>
                      <a:pt x="40518" y="5742"/>
                    </a:cubicBezTo>
                    <a:cubicBezTo>
                      <a:pt x="39931" y="4872"/>
                      <a:pt x="39013" y="4437"/>
                      <a:pt x="38094" y="4437"/>
                    </a:cubicBezTo>
                    <a:cubicBezTo>
                      <a:pt x="37352" y="4437"/>
                      <a:pt x="36610" y="4721"/>
                      <a:pt x="36041" y="5290"/>
                    </a:cubicBezTo>
                    <a:cubicBezTo>
                      <a:pt x="35731" y="5599"/>
                      <a:pt x="35505" y="5956"/>
                      <a:pt x="35362" y="6337"/>
                    </a:cubicBezTo>
                    <a:cubicBezTo>
                      <a:pt x="35076" y="7135"/>
                      <a:pt x="34719" y="7885"/>
                      <a:pt x="34267" y="8588"/>
                    </a:cubicBezTo>
                    <a:cubicBezTo>
                      <a:pt x="34091" y="8872"/>
                      <a:pt x="33796" y="9021"/>
                      <a:pt x="33498" y="9021"/>
                    </a:cubicBezTo>
                    <a:cubicBezTo>
                      <a:pt x="33271" y="9021"/>
                      <a:pt x="33042" y="8934"/>
                      <a:pt x="32862" y="8754"/>
                    </a:cubicBezTo>
                    <a:lnTo>
                      <a:pt x="24992" y="884"/>
                    </a:lnTo>
                    <a:cubicBezTo>
                      <a:pt x="24402" y="295"/>
                      <a:pt x="23631" y="0"/>
                      <a:pt x="22862" y="0"/>
                    </a:cubicBezTo>
                    <a:close/>
                  </a:path>
                </a:pathLst>
              </a:custGeom>
              <a:solidFill>
                <a:srgbClr val="EC3A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604" name="Google Shape;1565;p47"/>
              <p:cNvSpPr/>
              <p:nvPr/>
            </p:nvSpPr>
            <p:spPr>
              <a:xfrm>
                <a:off x="3887041" y="3641743"/>
                <a:ext cx="287338" cy="287026"/>
              </a:xfrm>
              <a:custGeom>
                <a:avLst/>
                <a:gdLst/>
                <a:ahLst/>
                <a:cxnLst/>
                <a:rect l="l" t="t" r="r" b="b"/>
                <a:pathLst>
                  <a:path w="11955" h="11942" extrusionOk="0">
                    <a:moveTo>
                      <a:pt x="5978" y="0"/>
                    </a:moveTo>
                    <a:cubicBezTo>
                      <a:pt x="2680" y="0"/>
                      <a:pt x="1" y="2667"/>
                      <a:pt x="1" y="5977"/>
                    </a:cubicBezTo>
                    <a:cubicBezTo>
                      <a:pt x="1" y="9275"/>
                      <a:pt x="2680" y="11942"/>
                      <a:pt x="5978" y="11942"/>
                    </a:cubicBezTo>
                    <a:cubicBezTo>
                      <a:pt x="9276" y="11942"/>
                      <a:pt x="11955" y="9275"/>
                      <a:pt x="11955" y="5977"/>
                    </a:cubicBezTo>
                    <a:cubicBezTo>
                      <a:pt x="11955" y="2667"/>
                      <a:pt x="9276" y="0"/>
                      <a:pt x="5978" y="0"/>
                    </a:cubicBezTo>
                    <a:close/>
                  </a:path>
                </a:pathLst>
              </a:custGeom>
              <a:solidFill>
                <a:srgbClr val="EC3A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</p:grpSp>
      <p:grpSp>
        <p:nvGrpSpPr>
          <p:cNvPr id="32" name="Google Shape;1255;p32"/>
          <p:cNvGrpSpPr/>
          <p:nvPr/>
        </p:nvGrpSpPr>
        <p:grpSpPr>
          <a:xfrm>
            <a:off x="9836765" y="5136444"/>
            <a:ext cx="301585" cy="245993"/>
            <a:chOff x="5016448" y="1830771"/>
            <a:chExt cx="267206" cy="253025"/>
          </a:xfrm>
          <a:solidFill>
            <a:schemeClr val="bg1"/>
          </a:solidFill>
        </p:grpSpPr>
        <p:sp>
          <p:nvSpPr>
            <p:cNvPr id="1048605" name="Google Shape;1256;p32"/>
            <p:cNvSpPr/>
            <p:nvPr/>
          </p:nvSpPr>
          <p:spPr>
            <a:xfrm>
              <a:off x="5016448" y="1830771"/>
              <a:ext cx="267206" cy="253025"/>
            </a:xfrm>
            <a:custGeom>
              <a:avLst/>
              <a:gdLst/>
              <a:ahLst/>
              <a:cxnLst/>
              <a:rect l="l" t="t" r="r" b="b"/>
              <a:pathLst>
                <a:path w="14980" h="14185" extrusionOk="0">
                  <a:moveTo>
                    <a:pt x="558" y="1"/>
                  </a:moveTo>
                  <a:cubicBezTo>
                    <a:pt x="259" y="1"/>
                    <a:pt x="1" y="80"/>
                    <a:pt x="1" y="478"/>
                  </a:cubicBezTo>
                  <a:lnTo>
                    <a:pt x="1" y="13488"/>
                  </a:lnTo>
                  <a:cubicBezTo>
                    <a:pt x="1" y="13866"/>
                    <a:pt x="319" y="14184"/>
                    <a:pt x="697" y="14184"/>
                  </a:cubicBezTo>
                  <a:lnTo>
                    <a:pt x="14502" y="14184"/>
                  </a:lnTo>
                  <a:cubicBezTo>
                    <a:pt x="14900" y="14184"/>
                    <a:pt x="14980" y="13945"/>
                    <a:pt x="14980" y="13627"/>
                  </a:cubicBezTo>
                  <a:cubicBezTo>
                    <a:pt x="14980" y="13309"/>
                    <a:pt x="14900" y="13070"/>
                    <a:pt x="14502" y="13070"/>
                  </a:cubicBezTo>
                  <a:lnTo>
                    <a:pt x="1831" y="13070"/>
                  </a:lnTo>
                  <a:cubicBezTo>
                    <a:pt x="1433" y="13070"/>
                    <a:pt x="1135" y="12752"/>
                    <a:pt x="1135" y="12354"/>
                  </a:cubicBezTo>
                  <a:lnTo>
                    <a:pt x="1135" y="478"/>
                  </a:lnTo>
                  <a:cubicBezTo>
                    <a:pt x="1135" y="80"/>
                    <a:pt x="876" y="1"/>
                    <a:pt x="5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06" name="Google Shape;1257;p32"/>
            <p:cNvSpPr/>
            <p:nvPr/>
          </p:nvSpPr>
          <p:spPr>
            <a:xfrm>
              <a:off x="5056548" y="1856012"/>
              <a:ext cx="208556" cy="176020"/>
            </a:xfrm>
            <a:custGeom>
              <a:avLst/>
              <a:gdLst/>
              <a:ahLst/>
              <a:cxnLst/>
              <a:rect l="l" t="t" r="r" b="b"/>
              <a:pathLst>
                <a:path w="11692" h="9868" extrusionOk="0">
                  <a:moveTo>
                    <a:pt x="11142" y="1"/>
                  </a:moveTo>
                  <a:cubicBezTo>
                    <a:pt x="11110" y="1"/>
                    <a:pt x="11076" y="6"/>
                    <a:pt x="11041" y="18"/>
                  </a:cubicBezTo>
                  <a:lnTo>
                    <a:pt x="8236" y="1072"/>
                  </a:lnTo>
                  <a:cubicBezTo>
                    <a:pt x="8057" y="1152"/>
                    <a:pt x="8037" y="1291"/>
                    <a:pt x="8196" y="1390"/>
                  </a:cubicBezTo>
                  <a:lnTo>
                    <a:pt x="8713" y="1729"/>
                  </a:lnTo>
                  <a:cubicBezTo>
                    <a:pt x="8873" y="1828"/>
                    <a:pt x="8932" y="2047"/>
                    <a:pt x="8813" y="2206"/>
                  </a:cubicBezTo>
                  <a:lnTo>
                    <a:pt x="6684" y="5429"/>
                  </a:lnTo>
                  <a:cubicBezTo>
                    <a:pt x="6607" y="5552"/>
                    <a:pt x="6447" y="5627"/>
                    <a:pt x="6295" y="5627"/>
                  </a:cubicBezTo>
                  <a:cubicBezTo>
                    <a:pt x="6251" y="5627"/>
                    <a:pt x="6208" y="5621"/>
                    <a:pt x="6167" y="5608"/>
                  </a:cubicBezTo>
                  <a:lnTo>
                    <a:pt x="2865" y="4354"/>
                  </a:lnTo>
                  <a:cubicBezTo>
                    <a:pt x="2816" y="4333"/>
                    <a:pt x="2761" y="4323"/>
                    <a:pt x="2705" y="4323"/>
                  </a:cubicBezTo>
                  <a:cubicBezTo>
                    <a:pt x="2555" y="4323"/>
                    <a:pt x="2395" y="4392"/>
                    <a:pt x="2308" y="4494"/>
                  </a:cubicBezTo>
                  <a:lnTo>
                    <a:pt x="219" y="7020"/>
                  </a:lnTo>
                  <a:cubicBezTo>
                    <a:pt x="100" y="7159"/>
                    <a:pt x="0" y="7438"/>
                    <a:pt x="0" y="7637"/>
                  </a:cubicBezTo>
                  <a:lnTo>
                    <a:pt x="0" y="9686"/>
                  </a:lnTo>
                  <a:cubicBezTo>
                    <a:pt x="0" y="9805"/>
                    <a:pt x="37" y="9868"/>
                    <a:pt x="91" y="9868"/>
                  </a:cubicBezTo>
                  <a:cubicBezTo>
                    <a:pt x="128" y="9868"/>
                    <a:pt x="172" y="9840"/>
                    <a:pt x="219" y="9785"/>
                  </a:cubicBezTo>
                  <a:lnTo>
                    <a:pt x="2905" y="6662"/>
                  </a:lnTo>
                  <a:cubicBezTo>
                    <a:pt x="2989" y="6550"/>
                    <a:pt x="3141" y="6488"/>
                    <a:pt x="3286" y="6488"/>
                  </a:cubicBezTo>
                  <a:cubicBezTo>
                    <a:pt x="3348" y="6488"/>
                    <a:pt x="3408" y="6499"/>
                    <a:pt x="3462" y="6523"/>
                  </a:cubicBezTo>
                  <a:lnTo>
                    <a:pt x="6784" y="7776"/>
                  </a:lnTo>
                  <a:cubicBezTo>
                    <a:pt x="6832" y="7797"/>
                    <a:pt x="6884" y="7807"/>
                    <a:pt x="6937" y="7807"/>
                  </a:cubicBezTo>
                  <a:cubicBezTo>
                    <a:pt x="7081" y="7807"/>
                    <a:pt x="7228" y="7733"/>
                    <a:pt x="7301" y="7617"/>
                  </a:cubicBezTo>
                  <a:lnTo>
                    <a:pt x="10305" y="3121"/>
                  </a:lnTo>
                  <a:cubicBezTo>
                    <a:pt x="10368" y="3020"/>
                    <a:pt x="10479" y="2967"/>
                    <a:pt x="10592" y="2967"/>
                  </a:cubicBezTo>
                  <a:cubicBezTo>
                    <a:pt x="10658" y="2967"/>
                    <a:pt x="10724" y="2985"/>
                    <a:pt x="10782" y="3022"/>
                  </a:cubicBezTo>
                  <a:lnTo>
                    <a:pt x="11419" y="3419"/>
                  </a:lnTo>
                  <a:cubicBezTo>
                    <a:pt x="11465" y="3448"/>
                    <a:pt x="11508" y="3462"/>
                    <a:pt x="11546" y="3462"/>
                  </a:cubicBezTo>
                  <a:cubicBezTo>
                    <a:pt x="11636" y="3462"/>
                    <a:pt x="11692" y="3381"/>
                    <a:pt x="11678" y="3240"/>
                  </a:cubicBezTo>
                  <a:lnTo>
                    <a:pt x="11399" y="256"/>
                  </a:lnTo>
                  <a:cubicBezTo>
                    <a:pt x="11383" y="96"/>
                    <a:pt x="11277" y="1"/>
                    <a:pt x="111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048608" name="Прямоугольник 106"/>
          <p:cNvSpPr/>
          <p:nvPr/>
        </p:nvSpPr>
        <p:spPr>
          <a:xfrm>
            <a:off x="3760214" y="5009632"/>
            <a:ext cx="6577767" cy="861770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br>
              <a:rPr lang="en-US" sz="2400" b="1" dirty="0">
                <a:latin typeface="Arial" pitchFamily="34" charset="0"/>
                <a:cs typeface="Arial" pitchFamily="34" charset="0"/>
              </a:rPr>
            </a:br>
            <a:r>
              <a:rPr lang="en-US" sz="2400" b="1" dirty="0">
                <a:latin typeface="Arial" pitchFamily="34" charset="0"/>
                <a:cs typeface="Arial" pitchFamily="34" charset="0"/>
              </a:rPr>
              <a:t>  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E6A7D24E-D8ED-4729-9399-BE9193D14116}"/>
              </a:ext>
            </a:extLst>
          </p:cNvPr>
          <p:cNvSpPr txBox="1"/>
          <p:nvPr/>
        </p:nvSpPr>
        <p:spPr>
          <a:xfrm>
            <a:off x="923926" y="657225"/>
            <a:ext cx="10070816" cy="698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>
              <a:lnSpc>
                <a:spcPct val="200000"/>
              </a:lnSpc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a‘lim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texnologiyasini  maktabgacha ta’limda </a:t>
            </a:r>
            <a:r>
              <a:rPr lang="uz-Cyrl-UZ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ctr">
              <a:lnSpc>
                <a:spcPct val="200000"/>
              </a:lnSpc>
            </a:pPr>
            <a:r>
              <a:rPr lang="uz-Latn-UZ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1.	</a:t>
            </a:r>
            <a:r>
              <a:rPr lang="uz-Latn-U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STEAM taʼlim texnologiyasining mohiyati va maktabgacha taʼlimdagi ahamiyati.</a:t>
            </a:r>
          </a:p>
          <a:p>
            <a:pPr lvl="1" algn="ctr">
              <a:lnSpc>
                <a:spcPct val="200000"/>
              </a:lnSpc>
            </a:pPr>
            <a:r>
              <a:rPr lang="uz-Latn-U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2.	Maktabgacha yoshdagi bolalar uchun STEAM loyihalarini tashkil etish bosqichlari.</a:t>
            </a:r>
          </a:p>
          <a:p>
            <a:pPr lvl="1" algn="ctr">
              <a:lnSpc>
                <a:spcPct val="200000"/>
              </a:lnSpc>
            </a:pPr>
            <a:r>
              <a:rPr lang="uz-Latn-U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3.	STEAM yondashuvining bolaning intellektual va ijodiy rivojlanishiga taʼsiri</a:t>
            </a:r>
          </a:p>
          <a:p>
            <a:pPr lvl="1" algn="ctr">
              <a:lnSpc>
                <a:spcPct val="200000"/>
              </a:lnSpc>
            </a:pPr>
            <a:r>
              <a:rPr lang="uz-Latn-U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/>
            </a:r>
            <a:br>
              <a:rPr lang="uz-Latn-U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</a:b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/>
            </a:r>
            <a:b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</a:br>
            <a:endParaRPr lang="ru-RU" sz="32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023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7699" y="609599"/>
            <a:ext cx="106965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STEM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(1990-yillar)</a:t>
            </a:r>
          </a:p>
          <a:p>
            <a:pPr algn="just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STEM (Science, Technology, Engineering, Mathematics)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ko'rinishida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jamg'armasi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(National Science Foundation - NSF)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muomalaga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1990-yillarning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O'sha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SMET deb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2001-yilda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(Judith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Ramaley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tashabbusi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jarangdorroq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STEAM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(2000-yillar)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"A" (Art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San'at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harfining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mukammallashuvi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Kim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G'erri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(Georgette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U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fanlararo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integratsiyani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kuchaytirish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san'at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qo'shishni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2006-yil.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G'erri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asoschisi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targ'ibotchisi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Ommalashishi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(2010-yillar)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yoyilishi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kiritilishida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Rode Island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maktabi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(Rhode Island School of Design)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prezidenti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Jon Maeda (John Maeda)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o'ynagan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"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Iqtisodiyotni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bizga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san'at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g'oyani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STEM — 2001-yil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Judit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Ramali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 — 2006-yil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G'erri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Yakman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5" name="Picture 5" descr="Картинки по запросу &quot;steam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5408" y="689316"/>
            <a:ext cx="8736037" cy="3432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8627" name="Прямоугольник 7"/>
          <p:cNvSpPr/>
          <p:nvPr/>
        </p:nvSpPr>
        <p:spPr>
          <a:xfrm>
            <a:off x="647114" y="4839286"/>
            <a:ext cx="10592973" cy="10772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–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texnologiyalarni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egiluvchan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shakllantiruvchi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maydonidir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8200" y="-1"/>
            <a:ext cx="10953749" cy="640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Integratsiyalashgan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STEAM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xonalarida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"STEAM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burchaklari"ni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konstruktorlar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o‘tkazadi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ko‘priklar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izlanish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kuzatuvchi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ishtirokchiga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fazoviy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tasavvur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kasbiy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yoshdan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uyg‘onadi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kelajakdagi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taʼlimga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tayyorlaydi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333375" y="257174"/>
            <a:ext cx="11858625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tamoyillari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muhitni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yiladigan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avvalo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joy, normal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harorat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yorug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`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xonalarda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noxush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kutilmagan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hodisalardan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saqlaydigan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ta‘minlash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kashf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qilishlarini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rag`batlantirish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shart-sharoitlar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llanmalar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yetadigan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balandlikda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bemalol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rtasida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rag`batlantirish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juft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lib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yin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ynashlariga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muassasaga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tegishlilik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joyida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yicha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taqsimlanishi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mazmunli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linishi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ashyolar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yinchoqlar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tarqatma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mebel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holatiga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lmaydigan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bola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jihozlarni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bemalol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harakatlantira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nogironlarga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mebel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rivojlantiruvchi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tarbiyachilarga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ham,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qulay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undash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tengdoshlari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kirishishiga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12.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Markazlardagi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samarasi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biror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jadvalda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bola k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tushunadigan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ilib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о`</a:t>
            </a:r>
            <a:r>
              <a:rPr lang="en-US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yish</a:t>
            </a:r>
            <a:r>
              <a:rPr lang="en-US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5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5816474"/>
              </p:ext>
            </p:extLst>
          </p:nvPr>
        </p:nvGraphicFramePr>
        <p:xfrm>
          <a:off x="647114" y="654147"/>
          <a:ext cx="11169748" cy="5549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97164" name="Picture 6" descr="The Public Librar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1742" y="4058531"/>
            <a:ext cx="2321169" cy="21453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Google Shape;426;p23"/>
          <p:cNvSpPr txBox="1">
            <a:spLocks noGrp="1"/>
          </p:cNvSpPr>
          <p:nvPr>
            <p:ph type="title"/>
          </p:nvPr>
        </p:nvSpPr>
        <p:spPr>
          <a:xfrm>
            <a:off x="1105464" y="264536"/>
            <a:ext cx="10298000" cy="64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marL="365760" indent="-283464" algn="ctr"/>
            <a:r>
              <a:rPr lang="en-US" sz="2800" b="1" dirty="0">
                <a:latin typeface="Arial" pitchFamily="34" charset="0"/>
                <a:cs typeface="Arial" pitchFamily="34" charset="0"/>
              </a:rPr>
              <a:t>STEAM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ta’limi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ilgari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surgan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asosiy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g‘oyalar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: 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8636" name="Google Shape;427;p23"/>
          <p:cNvSpPr/>
          <p:nvPr/>
        </p:nvSpPr>
        <p:spPr>
          <a:xfrm>
            <a:off x="6095785" y="226311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FCBD24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1048637" name="Google Shape;428;p23"/>
          <p:cNvSpPr/>
          <p:nvPr/>
        </p:nvSpPr>
        <p:spPr>
          <a:xfrm>
            <a:off x="5903518" y="3458834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869FB2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1048638" name="Google Shape;429;p23"/>
          <p:cNvSpPr/>
          <p:nvPr/>
        </p:nvSpPr>
        <p:spPr>
          <a:xfrm>
            <a:off x="5903518" y="47133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0"/>
                </a:moveTo>
                <a:lnTo>
                  <a:pt x="0" y="24"/>
                </a:lnTo>
                <a:lnTo>
                  <a:pt x="12" y="12"/>
                </a:lnTo>
                <a:lnTo>
                  <a:pt x="0" y="0"/>
                </a:ln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1048639" name="Google Shape;430;p23"/>
          <p:cNvSpPr/>
          <p:nvPr/>
        </p:nvSpPr>
        <p:spPr>
          <a:xfrm>
            <a:off x="6287685" y="28337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69E781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1048640" name="Google Shape;431;p23"/>
          <p:cNvSpPr/>
          <p:nvPr/>
        </p:nvSpPr>
        <p:spPr>
          <a:xfrm>
            <a:off x="6287685" y="5340434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EC3A3B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sp>
        <p:nvSpPr>
          <p:cNvPr id="1048641" name="Google Shape;432;p23"/>
          <p:cNvSpPr/>
          <p:nvPr/>
        </p:nvSpPr>
        <p:spPr>
          <a:xfrm>
            <a:off x="6287685" y="4090268"/>
            <a:ext cx="433" cy="83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1"/>
                </a:moveTo>
                <a:lnTo>
                  <a:pt x="0" y="13"/>
                </a:lnTo>
                <a:lnTo>
                  <a:pt x="12" y="24"/>
                </a:lnTo>
                <a:lnTo>
                  <a:pt x="12" y="1"/>
                </a:lnTo>
                <a:close/>
              </a:path>
            </a:pathLst>
          </a:custGeom>
          <a:solidFill>
            <a:srgbClr val="5EB2FC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57" name="Google Shape;433;p23"/>
          <p:cNvGrpSpPr/>
          <p:nvPr/>
        </p:nvGrpSpPr>
        <p:grpSpPr>
          <a:xfrm>
            <a:off x="5972057" y="1377540"/>
            <a:ext cx="5619721" cy="1694237"/>
            <a:chOff x="4427638" y="1213900"/>
            <a:chExt cx="3984655" cy="885550"/>
          </a:xfrm>
        </p:grpSpPr>
        <p:sp>
          <p:nvSpPr>
            <p:cNvPr id="1048642" name="Google Shape;434;p23"/>
            <p:cNvSpPr/>
            <p:nvPr/>
          </p:nvSpPr>
          <p:spPr>
            <a:xfrm>
              <a:off x="4427638" y="12139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3002"/>
                  </a:lnTo>
                  <a:lnTo>
                    <a:pt x="0" y="17717"/>
                  </a:lnTo>
                  <a:lnTo>
                    <a:pt x="12" y="17741"/>
                  </a:lnTo>
                  <a:lnTo>
                    <a:pt x="12" y="17753"/>
                  </a:lnTo>
                  <a:lnTo>
                    <a:pt x="0" y="17765"/>
                  </a:lnTo>
                  <a:lnTo>
                    <a:pt x="0" y="17789"/>
                  </a:lnTo>
                  <a:lnTo>
                    <a:pt x="595" y="18503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729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43" name="Google Shape;437;p23"/>
            <p:cNvSpPr txBox="1"/>
            <p:nvPr/>
          </p:nvSpPr>
          <p:spPr>
            <a:xfrm>
              <a:off x="5811465" y="1400760"/>
              <a:ext cx="2600828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365760" indent="-283464"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Nafaqat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miyalarimiz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balki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qo‘llarimiz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ham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ishlaydi</a:t>
              </a:r>
              <a:endParaRPr lang="en-US" sz="2400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8644" name="Google Shape;438;p23"/>
            <p:cNvSpPr txBox="1"/>
            <p:nvPr/>
          </p:nvSpPr>
          <p:spPr>
            <a:xfrm>
              <a:off x="4504163" y="137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3300" b="1" dirty="0"/>
            </a:p>
          </p:txBody>
        </p:sp>
      </p:grpSp>
      <p:grpSp>
        <p:nvGrpSpPr>
          <p:cNvPr id="58" name="Google Shape;439;p23"/>
          <p:cNvGrpSpPr/>
          <p:nvPr/>
        </p:nvGrpSpPr>
        <p:grpSpPr>
          <a:xfrm>
            <a:off x="6077623" y="5088436"/>
            <a:ext cx="5612629" cy="1505028"/>
            <a:chOff x="4427638" y="3092700"/>
            <a:chExt cx="4017048" cy="885550"/>
          </a:xfrm>
        </p:grpSpPr>
        <p:sp>
          <p:nvSpPr>
            <p:cNvPr id="1048645" name="Google Shape;440;p23"/>
            <p:cNvSpPr/>
            <p:nvPr/>
          </p:nvSpPr>
          <p:spPr>
            <a:xfrm>
              <a:off x="4427638" y="30927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2979"/>
                  </a:lnTo>
                  <a:lnTo>
                    <a:pt x="0" y="17693"/>
                  </a:lnTo>
                  <a:lnTo>
                    <a:pt x="12" y="17705"/>
                  </a:lnTo>
                  <a:lnTo>
                    <a:pt x="0" y="17717"/>
                  </a:lnTo>
                  <a:lnTo>
                    <a:pt x="0" y="17741"/>
                  </a:lnTo>
                  <a:lnTo>
                    <a:pt x="595" y="18491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8135"/>
                  </a:lnTo>
                  <a:lnTo>
                    <a:pt x="50078" y="28135"/>
                  </a:lnTo>
                  <a:lnTo>
                    <a:pt x="42041" y="17812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46" name="Google Shape;441;p23"/>
            <p:cNvSpPr txBox="1"/>
            <p:nvPr/>
          </p:nvSpPr>
          <p:spPr>
            <a:xfrm>
              <a:off x="4504163" y="325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06</a:t>
              </a:r>
              <a:endParaRPr sz="3300" b="1" dirty="0"/>
            </a:p>
          </p:txBody>
        </p:sp>
        <p:sp>
          <p:nvSpPr>
            <p:cNvPr id="1048647" name="Google Shape;444;p23"/>
            <p:cNvSpPr txBox="1"/>
            <p:nvPr/>
          </p:nvSpPr>
          <p:spPr>
            <a:xfrm>
              <a:off x="5843857" y="3374974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Zerikmasdan </a:t>
              </a:r>
              <a:r>
                <a:rPr lang="en-US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o‘</a:t>
              </a:r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qiymiz,ishlaymiz va </a:t>
              </a:r>
              <a:r>
                <a:rPr lang="en-US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o‘</a:t>
              </a:r>
              <a:r>
                <a:rPr lang="en" sz="240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rganamiz</a:t>
              </a:r>
              <a:endParaRPr sz="240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59" name="Google Shape;445;p23"/>
          <p:cNvGrpSpPr/>
          <p:nvPr/>
        </p:nvGrpSpPr>
        <p:grpSpPr>
          <a:xfrm>
            <a:off x="6184544" y="3179562"/>
            <a:ext cx="5712444" cy="1694237"/>
            <a:chOff x="4427638" y="2151525"/>
            <a:chExt cx="4006095" cy="885550"/>
          </a:xfrm>
        </p:grpSpPr>
        <p:sp>
          <p:nvSpPr>
            <p:cNvPr id="1048648" name="Google Shape;446;p23"/>
            <p:cNvSpPr/>
            <p:nvPr/>
          </p:nvSpPr>
          <p:spPr>
            <a:xfrm>
              <a:off x="4427638" y="2151525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0"/>
                  </a:moveTo>
                  <a:lnTo>
                    <a:pt x="3679" y="12990"/>
                  </a:lnTo>
                  <a:lnTo>
                    <a:pt x="0" y="17705"/>
                  </a:lnTo>
                  <a:lnTo>
                    <a:pt x="12" y="17717"/>
                  </a:lnTo>
                  <a:lnTo>
                    <a:pt x="12" y="17729"/>
                  </a:lnTo>
                  <a:lnTo>
                    <a:pt x="0" y="17741"/>
                  </a:lnTo>
                  <a:lnTo>
                    <a:pt x="0" y="17764"/>
                  </a:lnTo>
                  <a:lnTo>
                    <a:pt x="595" y="18491"/>
                  </a:lnTo>
                  <a:lnTo>
                    <a:pt x="13764" y="35421"/>
                  </a:lnTo>
                  <a:lnTo>
                    <a:pt x="29909" y="35421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657"/>
                  </a:lnTo>
                  <a:lnTo>
                    <a:pt x="50114" y="7287"/>
                  </a:lnTo>
                  <a:lnTo>
                    <a:pt x="24134" y="7287"/>
                  </a:lnTo>
                  <a:lnTo>
                    <a:pt x="29909" y="0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49" name="Google Shape;447;p23"/>
            <p:cNvSpPr txBox="1"/>
            <p:nvPr/>
          </p:nvSpPr>
          <p:spPr>
            <a:xfrm>
              <a:off x="4504163" y="231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3300" b="1" dirty="0"/>
            </a:p>
          </p:txBody>
        </p:sp>
        <p:sp>
          <p:nvSpPr>
            <p:cNvPr id="1048650" name="Google Shape;450;p23"/>
            <p:cNvSpPr txBox="1"/>
            <p:nvPr/>
          </p:nvSpPr>
          <p:spPr>
            <a:xfrm>
              <a:off x="5832904" y="243489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Faqat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sinf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devorlaridagi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tez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o‘zgaruvchan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dunyo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hamqadam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bo‘lmaydi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0" name="Google Shape;451;p23"/>
          <p:cNvGrpSpPr/>
          <p:nvPr/>
        </p:nvGrpSpPr>
        <p:grpSpPr>
          <a:xfrm>
            <a:off x="332645" y="5127824"/>
            <a:ext cx="5639412" cy="1406110"/>
            <a:chOff x="710004" y="3561525"/>
            <a:chExt cx="4006084" cy="885550"/>
          </a:xfrm>
        </p:grpSpPr>
        <p:sp>
          <p:nvSpPr>
            <p:cNvPr id="1048651" name="Google Shape;452;p23"/>
            <p:cNvSpPr/>
            <p:nvPr/>
          </p:nvSpPr>
          <p:spPr>
            <a:xfrm>
              <a:off x="3463213" y="3561525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1"/>
                  </a:lnTo>
                  <a:lnTo>
                    <a:pt x="1" y="7441"/>
                  </a:lnTo>
                  <a:lnTo>
                    <a:pt x="8073" y="17740"/>
                  </a:lnTo>
                  <a:lnTo>
                    <a:pt x="49" y="27980"/>
                  </a:lnTo>
                  <a:lnTo>
                    <a:pt x="25873" y="27980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4"/>
                  </a:lnTo>
                  <a:lnTo>
                    <a:pt x="50114" y="17800"/>
                  </a:lnTo>
                  <a:lnTo>
                    <a:pt x="50114" y="17776"/>
                  </a:lnTo>
                  <a:lnTo>
                    <a:pt x="50102" y="17764"/>
                  </a:lnTo>
                  <a:lnTo>
                    <a:pt x="50102" y="17752"/>
                  </a:lnTo>
                  <a:lnTo>
                    <a:pt x="50114" y="17740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52" name="Google Shape;453;p23"/>
            <p:cNvSpPr txBox="1"/>
            <p:nvPr/>
          </p:nvSpPr>
          <p:spPr>
            <a:xfrm>
              <a:off x="4033588" y="372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3300" b="1" dirty="0"/>
            </a:p>
          </p:txBody>
        </p:sp>
        <p:sp>
          <p:nvSpPr>
            <p:cNvPr id="1048653" name="Google Shape;456;p23"/>
            <p:cNvSpPr txBox="1"/>
            <p:nvPr/>
          </p:nvSpPr>
          <p:spPr>
            <a:xfrm>
              <a:off x="710004" y="3758742"/>
              <a:ext cx="2600829" cy="47046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Nazariy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bilimlarni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amaliyot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bog‘lash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1" name="Google Shape;457;p23"/>
          <p:cNvGrpSpPr/>
          <p:nvPr/>
        </p:nvGrpSpPr>
        <p:grpSpPr>
          <a:xfrm>
            <a:off x="571348" y="3110040"/>
            <a:ext cx="5131186" cy="1923691"/>
            <a:chOff x="710003" y="2623900"/>
            <a:chExt cx="4006085" cy="885550"/>
          </a:xfrm>
        </p:grpSpPr>
        <p:sp>
          <p:nvSpPr>
            <p:cNvPr id="1048654" name="Google Shape;458;p23"/>
            <p:cNvSpPr/>
            <p:nvPr/>
          </p:nvSpPr>
          <p:spPr>
            <a:xfrm>
              <a:off x="3463213" y="26239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2"/>
                  </a:lnTo>
                  <a:lnTo>
                    <a:pt x="1" y="7442"/>
                  </a:lnTo>
                  <a:lnTo>
                    <a:pt x="8073" y="17812"/>
                  </a:lnTo>
                  <a:lnTo>
                    <a:pt x="49" y="28135"/>
                  </a:lnTo>
                  <a:lnTo>
                    <a:pt x="25873" y="28135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5"/>
                  </a:lnTo>
                  <a:lnTo>
                    <a:pt x="50114" y="17800"/>
                  </a:lnTo>
                  <a:lnTo>
                    <a:pt x="50114" y="17788"/>
                  </a:lnTo>
                  <a:lnTo>
                    <a:pt x="50102" y="17765"/>
                  </a:lnTo>
                  <a:lnTo>
                    <a:pt x="50114" y="17741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55" name="Google Shape;459;p23"/>
            <p:cNvSpPr txBox="1"/>
            <p:nvPr/>
          </p:nvSpPr>
          <p:spPr>
            <a:xfrm>
              <a:off x="4033588" y="278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3300" b="1" dirty="0"/>
            </a:p>
          </p:txBody>
        </p:sp>
        <p:sp>
          <p:nvSpPr>
            <p:cNvPr id="1048656" name="Google Shape;462;p23"/>
            <p:cNvSpPr txBox="1"/>
            <p:nvPr/>
          </p:nvSpPr>
          <p:spPr>
            <a:xfrm>
              <a:off x="710003" y="2912962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365760" lvl="0" indent="-283464" algn="ctr"/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Bilim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ko‘nikma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malaka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bog‘lansada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bilim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yetakchi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bo‘lib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qolaveradi</a:t>
              </a:r>
              <a:endParaRPr lang="en-US" sz="2400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2" name="Google Shape;463;p23"/>
          <p:cNvGrpSpPr/>
          <p:nvPr/>
        </p:nvGrpSpPr>
        <p:grpSpPr>
          <a:xfrm>
            <a:off x="364045" y="1361907"/>
            <a:ext cx="5240888" cy="1597778"/>
            <a:chOff x="710003" y="1682700"/>
            <a:chExt cx="4006085" cy="885550"/>
          </a:xfrm>
        </p:grpSpPr>
        <p:sp>
          <p:nvSpPr>
            <p:cNvPr id="1048657" name="Google Shape;464;p23"/>
            <p:cNvSpPr/>
            <p:nvPr/>
          </p:nvSpPr>
          <p:spPr>
            <a:xfrm>
              <a:off x="3463213" y="16827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1"/>
                  </a:moveTo>
                  <a:lnTo>
                    <a:pt x="25873" y="7288"/>
                  </a:lnTo>
                  <a:lnTo>
                    <a:pt x="49" y="7288"/>
                  </a:lnTo>
                  <a:lnTo>
                    <a:pt x="8073" y="17610"/>
                  </a:lnTo>
                  <a:lnTo>
                    <a:pt x="1" y="27981"/>
                  </a:lnTo>
                  <a:lnTo>
                    <a:pt x="25980" y="27981"/>
                  </a:lnTo>
                  <a:lnTo>
                    <a:pt x="20206" y="35422"/>
                  </a:lnTo>
                  <a:lnTo>
                    <a:pt x="36363" y="35422"/>
                  </a:lnTo>
                  <a:lnTo>
                    <a:pt x="46435" y="22432"/>
                  </a:lnTo>
                  <a:lnTo>
                    <a:pt x="50114" y="17729"/>
                  </a:lnTo>
                  <a:lnTo>
                    <a:pt x="50102" y="17717"/>
                  </a:lnTo>
                  <a:lnTo>
                    <a:pt x="50102" y="17705"/>
                  </a:lnTo>
                  <a:lnTo>
                    <a:pt x="50114" y="17694"/>
                  </a:lnTo>
                  <a:lnTo>
                    <a:pt x="50114" y="17682"/>
                  </a:lnTo>
                  <a:lnTo>
                    <a:pt x="49531" y="16932"/>
                  </a:lnTo>
                  <a:lnTo>
                    <a:pt x="36363" y="1"/>
                  </a:lnTo>
                  <a:close/>
                </a:path>
              </a:pathLst>
            </a:cu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58" name="Google Shape;465;p23"/>
            <p:cNvSpPr txBox="1"/>
            <p:nvPr/>
          </p:nvSpPr>
          <p:spPr>
            <a:xfrm>
              <a:off x="4033588" y="184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b="1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01</a:t>
              </a:r>
              <a:endParaRPr sz="33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8659" name="Google Shape;468;p23"/>
            <p:cNvSpPr txBox="1"/>
            <p:nvPr/>
          </p:nvSpPr>
          <p:spPr>
            <a:xfrm>
              <a:off x="710003" y="1807293"/>
              <a:ext cx="2803108" cy="53982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-US" sz="2400" dirty="0">
                  <a:latin typeface="Arial" pitchFamily="34" charset="0"/>
                  <a:cs typeface="Arial" pitchFamily="34" charset="0"/>
                </a:rPr>
                <a:t>STEAM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yangi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innovatsion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texnologiyalarini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shakllantiruvchi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o‘quv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maydonidir</a:t>
              </a:r>
              <a:endParaRPr sz="2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oogle Shape;125;p16"/>
          <p:cNvGrpSpPr/>
          <p:nvPr/>
        </p:nvGrpSpPr>
        <p:grpSpPr>
          <a:xfrm>
            <a:off x="7357994" y="2625043"/>
            <a:ext cx="4296341" cy="1133570"/>
            <a:chOff x="5177005" y="1759614"/>
            <a:chExt cx="3331425" cy="883813"/>
          </a:xfrm>
        </p:grpSpPr>
        <p:sp>
          <p:nvSpPr>
            <p:cNvPr id="1048662" name="Google Shape;126;p16"/>
            <p:cNvSpPr/>
            <p:nvPr/>
          </p:nvSpPr>
          <p:spPr>
            <a:xfrm>
              <a:off x="5177005" y="2289185"/>
              <a:ext cx="815917" cy="121746"/>
            </a:xfrm>
            <a:custGeom>
              <a:avLst/>
              <a:gdLst/>
              <a:ahLst/>
              <a:cxnLst/>
              <a:rect l="l" t="t" r="r" b="b"/>
              <a:pathLst>
                <a:path w="6896" h="1029" fill="none" extrusionOk="0">
                  <a:moveTo>
                    <a:pt x="1" y="1029"/>
                  </a:moveTo>
                  <a:lnTo>
                    <a:pt x="6896" y="1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3" name="Google Shape;127;p16"/>
            <p:cNvSpPr/>
            <p:nvPr/>
          </p:nvSpPr>
          <p:spPr>
            <a:xfrm>
              <a:off x="5935763" y="2236772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0"/>
                  </a:moveTo>
                  <a:cubicBezTo>
                    <a:pt x="210" y="0"/>
                    <a:pt x="4" y="204"/>
                    <a:pt x="2" y="456"/>
                  </a:cubicBezTo>
                  <a:cubicBezTo>
                    <a:pt x="0" y="708"/>
                    <a:pt x="204" y="915"/>
                    <a:pt x="458" y="917"/>
                  </a:cubicBezTo>
                  <a:cubicBezTo>
                    <a:pt x="460" y="917"/>
                    <a:pt x="461" y="917"/>
                    <a:pt x="462" y="917"/>
                  </a:cubicBezTo>
                  <a:cubicBezTo>
                    <a:pt x="714" y="917"/>
                    <a:pt x="919" y="714"/>
                    <a:pt x="921" y="462"/>
                  </a:cubicBezTo>
                  <a:cubicBezTo>
                    <a:pt x="924" y="209"/>
                    <a:pt x="719" y="3"/>
                    <a:pt x="465" y="0"/>
                  </a:cubicBezTo>
                  <a:cubicBezTo>
                    <a:pt x="464" y="0"/>
                    <a:pt x="463" y="0"/>
                    <a:pt x="462" y="0"/>
                  </a:cubicBezTo>
                  <a:close/>
                </a:path>
              </a:pathLst>
            </a:custGeom>
            <a:solidFill>
              <a:srgbClr val="A155B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4" name="Google Shape;128;p16"/>
            <p:cNvSpPr/>
            <p:nvPr/>
          </p:nvSpPr>
          <p:spPr>
            <a:xfrm>
              <a:off x="6298519" y="1759614"/>
              <a:ext cx="1819605" cy="883813"/>
            </a:xfrm>
            <a:custGeom>
              <a:avLst/>
              <a:gdLst/>
              <a:ahLst/>
              <a:cxnLst/>
              <a:rect l="l" t="t" r="r" b="b"/>
              <a:pathLst>
                <a:path w="15379" h="7470" extrusionOk="0">
                  <a:moveTo>
                    <a:pt x="2226" y="0"/>
                  </a:moveTo>
                  <a:cubicBezTo>
                    <a:pt x="2173" y="0"/>
                    <a:pt x="2124" y="29"/>
                    <a:pt x="2097" y="74"/>
                  </a:cubicBezTo>
                  <a:lnTo>
                    <a:pt x="27" y="3660"/>
                  </a:lnTo>
                  <a:cubicBezTo>
                    <a:pt x="0" y="3707"/>
                    <a:pt x="0" y="3763"/>
                    <a:pt x="27" y="3809"/>
                  </a:cubicBezTo>
                  <a:lnTo>
                    <a:pt x="2097" y="7395"/>
                  </a:lnTo>
                  <a:cubicBezTo>
                    <a:pt x="2124" y="7441"/>
                    <a:pt x="2173" y="7469"/>
                    <a:pt x="2226" y="7469"/>
                  </a:cubicBezTo>
                  <a:lnTo>
                    <a:pt x="13223" y="7469"/>
                  </a:lnTo>
                  <a:lnTo>
                    <a:pt x="15379" y="3735"/>
                  </a:lnTo>
                  <a:lnTo>
                    <a:pt x="1322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5" name="Google Shape;129;p16"/>
            <p:cNvSpPr/>
            <p:nvPr/>
          </p:nvSpPr>
          <p:spPr>
            <a:xfrm>
              <a:off x="7863008" y="1759614"/>
              <a:ext cx="645422" cy="883813"/>
            </a:xfrm>
            <a:custGeom>
              <a:avLst/>
              <a:gdLst/>
              <a:ahLst/>
              <a:cxnLst/>
              <a:rect l="l" t="t" r="r" b="b"/>
              <a:pathLst>
                <a:path w="5455" h="7470" extrusionOk="0">
                  <a:moveTo>
                    <a:pt x="0" y="0"/>
                  </a:moveTo>
                  <a:lnTo>
                    <a:pt x="2156" y="3735"/>
                  </a:lnTo>
                  <a:lnTo>
                    <a:pt x="0" y="7469"/>
                  </a:lnTo>
                  <a:lnTo>
                    <a:pt x="3255" y="7469"/>
                  </a:lnTo>
                  <a:cubicBezTo>
                    <a:pt x="3288" y="7469"/>
                    <a:pt x="3320" y="7451"/>
                    <a:pt x="3336" y="7422"/>
                  </a:cubicBezTo>
                  <a:lnTo>
                    <a:pt x="5438" y="3782"/>
                  </a:lnTo>
                  <a:cubicBezTo>
                    <a:pt x="5455" y="3753"/>
                    <a:pt x="5455" y="3717"/>
                    <a:pt x="5438" y="3688"/>
                  </a:cubicBezTo>
                  <a:lnTo>
                    <a:pt x="3336" y="47"/>
                  </a:lnTo>
                  <a:cubicBezTo>
                    <a:pt x="3320" y="19"/>
                    <a:pt x="3288" y="0"/>
                    <a:pt x="325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67" name="Google Shape;130;p16"/>
          <p:cNvGrpSpPr/>
          <p:nvPr/>
        </p:nvGrpSpPr>
        <p:grpSpPr>
          <a:xfrm>
            <a:off x="7046204" y="1136216"/>
            <a:ext cx="4539994" cy="1648942"/>
            <a:chOff x="5241723" y="668440"/>
            <a:chExt cx="2940500" cy="1236706"/>
          </a:xfrm>
        </p:grpSpPr>
        <p:sp>
          <p:nvSpPr>
            <p:cNvPr id="1048666" name="Google Shape;131;p16"/>
            <p:cNvSpPr/>
            <p:nvPr/>
          </p:nvSpPr>
          <p:spPr>
            <a:xfrm>
              <a:off x="5241723" y="1353443"/>
              <a:ext cx="613240" cy="551703"/>
            </a:xfrm>
            <a:custGeom>
              <a:avLst/>
              <a:gdLst/>
              <a:ahLst/>
              <a:cxnLst/>
              <a:rect l="l" t="t" r="r" b="b"/>
              <a:pathLst>
                <a:path w="5183" h="4663" fill="none" extrusionOk="0">
                  <a:moveTo>
                    <a:pt x="0" y="4663"/>
                  </a:moveTo>
                  <a:lnTo>
                    <a:pt x="5182" y="0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7" name="Google Shape;132;p16"/>
            <p:cNvSpPr/>
            <p:nvPr/>
          </p:nvSpPr>
          <p:spPr>
            <a:xfrm>
              <a:off x="5791773" y="1301977"/>
              <a:ext cx="123997" cy="108731"/>
            </a:xfrm>
            <a:custGeom>
              <a:avLst/>
              <a:gdLst/>
              <a:ahLst/>
              <a:cxnLst/>
              <a:rect l="l" t="t" r="r" b="b"/>
              <a:pathLst>
                <a:path w="1048" h="919" extrusionOk="0">
                  <a:moveTo>
                    <a:pt x="525" y="0"/>
                  </a:moveTo>
                  <a:cubicBezTo>
                    <a:pt x="439" y="0"/>
                    <a:pt x="352" y="25"/>
                    <a:pt x="274" y="75"/>
                  </a:cubicBezTo>
                  <a:cubicBezTo>
                    <a:pt x="61" y="214"/>
                    <a:pt x="1" y="498"/>
                    <a:pt x="139" y="710"/>
                  </a:cubicBezTo>
                  <a:cubicBezTo>
                    <a:pt x="226" y="845"/>
                    <a:pt x="373" y="918"/>
                    <a:pt x="523" y="918"/>
                  </a:cubicBezTo>
                  <a:cubicBezTo>
                    <a:pt x="610" y="918"/>
                    <a:pt x="697" y="894"/>
                    <a:pt x="774" y="844"/>
                  </a:cubicBezTo>
                  <a:cubicBezTo>
                    <a:pt x="987" y="705"/>
                    <a:pt x="1048" y="420"/>
                    <a:pt x="910" y="208"/>
                  </a:cubicBezTo>
                  <a:cubicBezTo>
                    <a:pt x="822" y="73"/>
                    <a:pt x="675" y="0"/>
                    <a:pt x="525" y="0"/>
                  </a:cubicBezTo>
                  <a:close/>
                </a:path>
              </a:pathLst>
            </a:custGeom>
            <a:solidFill>
              <a:srgbClr val="7C45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8" name="Google Shape;133;p16"/>
            <p:cNvSpPr/>
            <p:nvPr/>
          </p:nvSpPr>
          <p:spPr>
            <a:xfrm>
              <a:off x="6016573" y="726500"/>
              <a:ext cx="1819723" cy="883813"/>
            </a:xfrm>
            <a:custGeom>
              <a:avLst/>
              <a:gdLst/>
              <a:ahLst/>
              <a:cxnLst/>
              <a:rect l="l" t="t" r="r" b="b"/>
              <a:pathLst>
                <a:path w="15380" h="7470" extrusionOk="0">
                  <a:moveTo>
                    <a:pt x="2226" y="1"/>
                  </a:moveTo>
                  <a:cubicBezTo>
                    <a:pt x="2173" y="1"/>
                    <a:pt x="2124" y="30"/>
                    <a:pt x="2098" y="75"/>
                  </a:cubicBezTo>
                  <a:lnTo>
                    <a:pt x="27" y="3661"/>
                  </a:lnTo>
                  <a:cubicBezTo>
                    <a:pt x="1" y="3707"/>
                    <a:pt x="1" y="3763"/>
                    <a:pt x="27" y="3810"/>
                  </a:cubicBezTo>
                  <a:lnTo>
                    <a:pt x="2098" y="7396"/>
                  </a:lnTo>
                  <a:cubicBezTo>
                    <a:pt x="2124" y="7441"/>
                    <a:pt x="2173" y="7470"/>
                    <a:pt x="2226" y="7470"/>
                  </a:cubicBezTo>
                  <a:lnTo>
                    <a:pt x="13223" y="7470"/>
                  </a:lnTo>
                  <a:lnTo>
                    <a:pt x="15379" y="3735"/>
                  </a:lnTo>
                  <a:lnTo>
                    <a:pt x="13223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69" name="Google Shape;134;p16"/>
            <p:cNvSpPr/>
            <p:nvPr/>
          </p:nvSpPr>
          <p:spPr>
            <a:xfrm>
              <a:off x="7536683" y="668440"/>
              <a:ext cx="645540" cy="955821"/>
            </a:xfrm>
            <a:custGeom>
              <a:avLst/>
              <a:gdLst/>
              <a:ahLst/>
              <a:cxnLst/>
              <a:rect l="l" t="t" r="r" b="b"/>
              <a:pathLst>
                <a:path w="5456" h="7470" extrusionOk="0">
                  <a:moveTo>
                    <a:pt x="0" y="1"/>
                  </a:moveTo>
                  <a:lnTo>
                    <a:pt x="2156" y="3735"/>
                  </a:lnTo>
                  <a:lnTo>
                    <a:pt x="0" y="7470"/>
                  </a:lnTo>
                  <a:lnTo>
                    <a:pt x="3255" y="7470"/>
                  </a:lnTo>
                  <a:cubicBezTo>
                    <a:pt x="3290" y="7470"/>
                    <a:pt x="3320" y="7451"/>
                    <a:pt x="3337" y="7423"/>
                  </a:cubicBezTo>
                  <a:lnTo>
                    <a:pt x="5438" y="3782"/>
                  </a:lnTo>
                  <a:cubicBezTo>
                    <a:pt x="5456" y="3754"/>
                    <a:pt x="5456" y="3718"/>
                    <a:pt x="5438" y="3689"/>
                  </a:cubicBezTo>
                  <a:lnTo>
                    <a:pt x="3337" y="48"/>
                  </a:lnTo>
                  <a:cubicBezTo>
                    <a:pt x="3320" y="19"/>
                    <a:pt x="3290" y="1"/>
                    <a:pt x="325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0" name="Google Shape;135;p16"/>
            <p:cNvSpPr/>
            <p:nvPr/>
          </p:nvSpPr>
          <p:spPr>
            <a:xfrm>
              <a:off x="6112312" y="1014532"/>
              <a:ext cx="400031" cy="369616"/>
            </a:xfrm>
            <a:custGeom>
              <a:avLst/>
              <a:gdLst/>
              <a:ahLst/>
              <a:cxnLst/>
              <a:rect l="l" t="t" r="r" b="b"/>
              <a:pathLst>
                <a:path w="3381" h="3124" extrusionOk="0">
                  <a:moveTo>
                    <a:pt x="1691" y="0"/>
                  </a:moveTo>
                  <a:cubicBezTo>
                    <a:pt x="1595" y="0"/>
                    <a:pt x="1498" y="9"/>
                    <a:pt x="1400" y="28"/>
                  </a:cubicBezTo>
                  <a:cubicBezTo>
                    <a:pt x="556" y="188"/>
                    <a:pt x="1" y="1004"/>
                    <a:pt x="161" y="1852"/>
                  </a:cubicBezTo>
                  <a:cubicBezTo>
                    <a:pt x="304" y="2601"/>
                    <a:pt x="957" y="3123"/>
                    <a:pt x="1691" y="3123"/>
                  </a:cubicBezTo>
                  <a:cubicBezTo>
                    <a:pt x="1787" y="3123"/>
                    <a:pt x="1884" y="3114"/>
                    <a:pt x="1981" y="3096"/>
                  </a:cubicBezTo>
                  <a:cubicBezTo>
                    <a:pt x="2826" y="2936"/>
                    <a:pt x="3381" y="2120"/>
                    <a:pt x="3220" y="1272"/>
                  </a:cubicBezTo>
                  <a:cubicBezTo>
                    <a:pt x="3079" y="523"/>
                    <a:pt x="2425" y="0"/>
                    <a:pt x="1691" y="0"/>
                  </a:cubicBezTo>
                  <a:close/>
                </a:path>
              </a:pathLst>
            </a:custGeom>
            <a:solidFill>
              <a:srgbClr val="7C45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68" name="Google Shape;136;p16"/>
          <p:cNvGrpSpPr/>
          <p:nvPr/>
        </p:nvGrpSpPr>
        <p:grpSpPr>
          <a:xfrm>
            <a:off x="7515685" y="4269469"/>
            <a:ext cx="3989172" cy="1013720"/>
            <a:chOff x="5177005" y="2815207"/>
            <a:chExt cx="3267359" cy="883695"/>
          </a:xfrm>
        </p:grpSpPr>
        <p:sp>
          <p:nvSpPr>
            <p:cNvPr id="1048671" name="Google Shape;137;p16"/>
            <p:cNvSpPr/>
            <p:nvPr/>
          </p:nvSpPr>
          <p:spPr>
            <a:xfrm>
              <a:off x="5177005" y="3142818"/>
              <a:ext cx="815917" cy="121864"/>
            </a:xfrm>
            <a:custGeom>
              <a:avLst/>
              <a:gdLst/>
              <a:ahLst/>
              <a:cxnLst/>
              <a:rect l="l" t="t" r="r" b="b"/>
              <a:pathLst>
                <a:path w="6896" h="1030" fill="none" extrusionOk="0">
                  <a:moveTo>
                    <a:pt x="1" y="1"/>
                  </a:moveTo>
                  <a:lnTo>
                    <a:pt x="6896" y="1029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2" name="Google Shape;138;p16"/>
            <p:cNvSpPr/>
            <p:nvPr/>
          </p:nvSpPr>
          <p:spPr>
            <a:xfrm>
              <a:off x="5935763" y="3208363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1"/>
                  </a:moveTo>
                  <a:cubicBezTo>
                    <a:pt x="461" y="1"/>
                    <a:pt x="460" y="1"/>
                    <a:pt x="458" y="1"/>
                  </a:cubicBezTo>
                  <a:cubicBezTo>
                    <a:pt x="204" y="3"/>
                    <a:pt x="0" y="210"/>
                    <a:pt x="2" y="463"/>
                  </a:cubicBezTo>
                  <a:cubicBezTo>
                    <a:pt x="4" y="715"/>
                    <a:pt x="210" y="918"/>
                    <a:pt x="462" y="918"/>
                  </a:cubicBezTo>
                  <a:cubicBezTo>
                    <a:pt x="463" y="918"/>
                    <a:pt x="464" y="918"/>
                    <a:pt x="465" y="918"/>
                  </a:cubicBezTo>
                  <a:cubicBezTo>
                    <a:pt x="719" y="916"/>
                    <a:pt x="924" y="709"/>
                    <a:pt x="921" y="456"/>
                  </a:cubicBezTo>
                  <a:cubicBezTo>
                    <a:pt x="919" y="205"/>
                    <a:pt x="714" y="1"/>
                    <a:pt x="462" y="1"/>
                  </a:cubicBezTo>
                  <a:close/>
                </a:path>
              </a:pathLst>
            </a:custGeom>
            <a:solidFill>
              <a:srgbClr val="F765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3" name="Google Shape;139;p16"/>
            <p:cNvSpPr/>
            <p:nvPr/>
          </p:nvSpPr>
          <p:spPr>
            <a:xfrm>
              <a:off x="6298519" y="2815207"/>
              <a:ext cx="1819605" cy="883695"/>
            </a:xfrm>
            <a:custGeom>
              <a:avLst/>
              <a:gdLst/>
              <a:ahLst/>
              <a:cxnLst/>
              <a:rect l="l" t="t" r="r" b="b"/>
              <a:pathLst>
                <a:path w="15379" h="7469" extrusionOk="0">
                  <a:moveTo>
                    <a:pt x="2226" y="1"/>
                  </a:moveTo>
                  <a:cubicBezTo>
                    <a:pt x="2173" y="1"/>
                    <a:pt x="2124" y="29"/>
                    <a:pt x="2097" y="75"/>
                  </a:cubicBezTo>
                  <a:lnTo>
                    <a:pt x="27" y="3661"/>
                  </a:lnTo>
                  <a:cubicBezTo>
                    <a:pt x="0" y="3706"/>
                    <a:pt x="0" y="3763"/>
                    <a:pt x="27" y="3809"/>
                  </a:cubicBezTo>
                  <a:lnTo>
                    <a:pt x="2097" y="7395"/>
                  </a:lnTo>
                  <a:cubicBezTo>
                    <a:pt x="2124" y="7441"/>
                    <a:pt x="2173" y="7469"/>
                    <a:pt x="2226" y="7469"/>
                  </a:cubicBezTo>
                  <a:lnTo>
                    <a:pt x="13223" y="7469"/>
                  </a:lnTo>
                  <a:lnTo>
                    <a:pt x="15379" y="3735"/>
                  </a:lnTo>
                  <a:lnTo>
                    <a:pt x="13223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4" name="Google Shape;140;p16"/>
            <p:cNvSpPr/>
            <p:nvPr/>
          </p:nvSpPr>
          <p:spPr>
            <a:xfrm>
              <a:off x="7863008" y="2815207"/>
              <a:ext cx="581356" cy="883695"/>
            </a:xfrm>
            <a:custGeom>
              <a:avLst/>
              <a:gdLst/>
              <a:ahLst/>
              <a:cxnLst/>
              <a:rect l="l" t="t" r="r" b="b"/>
              <a:pathLst>
                <a:path w="5455" h="7469" extrusionOk="0">
                  <a:moveTo>
                    <a:pt x="0" y="1"/>
                  </a:moveTo>
                  <a:lnTo>
                    <a:pt x="2156" y="3735"/>
                  </a:lnTo>
                  <a:lnTo>
                    <a:pt x="0" y="7469"/>
                  </a:lnTo>
                  <a:lnTo>
                    <a:pt x="3255" y="7469"/>
                  </a:lnTo>
                  <a:cubicBezTo>
                    <a:pt x="3288" y="7469"/>
                    <a:pt x="3320" y="7451"/>
                    <a:pt x="3336" y="7423"/>
                  </a:cubicBezTo>
                  <a:lnTo>
                    <a:pt x="5438" y="3782"/>
                  </a:lnTo>
                  <a:cubicBezTo>
                    <a:pt x="5455" y="3753"/>
                    <a:pt x="5455" y="3717"/>
                    <a:pt x="5438" y="3688"/>
                  </a:cubicBezTo>
                  <a:lnTo>
                    <a:pt x="3336" y="47"/>
                  </a:lnTo>
                  <a:cubicBezTo>
                    <a:pt x="3320" y="18"/>
                    <a:pt x="3288" y="1"/>
                    <a:pt x="325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5" name="Google Shape;141;p16"/>
            <p:cNvSpPr/>
            <p:nvPr/>
          </p:nvSpPr>
          <p:spPr>
            <a:xfrm>
              <a:off x="6478714" y="3081176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1"/>
                  </a:moveTo>
                  <a:cubicBezTo>
                    <a:pt x="1594" y="1"/>
                    <a:pt x="1497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4"/>
                    <a:pt x="1690" y="3124"/>
                  </a:cubicBezTo>
                  <a:cubicBezTo>
                    <a:pt x="1786" y="3124"/>
                    <a:pt x="1883" y="3115"/>
                    <a:pt x="1980" y="3096"/>
                  </a:cubicBezTo>
                  <a:cubicBezTo>
                    <a:pt x="2825" y="2937"/>
                    <a:pt x="3379" y="2120"/>
                    <a:pt x="3219" y="1272"/>
                  </a:cubicBezTo>
                  <a:cubicBezTo>
                    <a:pt x="3077" y="523"/>
                    <a:pt x="2424" y="1"/>
                    <a:pt x="1689" y="1"/>
                  </a:cubicBezTo>
                  <a:close/>
                </a:path>
              </a:pathLst>
            </a:custGeom>
            <a:solidFill>
              <a:srgbClr val="F765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69" name="Google Shape;142;p16"/>
          <p:cNvGrpSpPr/>
          <p:nvPr/>
        </p:nvGrpSpPr>
        <p:grpSpPr>
          <a:xfrm>
            <a:off x="719403" y="2756926"/>
            <a:ext cx="4465408" cy="1178417"/>
            <a:chOff x="635575" y="1759614"/>
            <a:chExt cx="3349056" cy="883813"/>
          </a:xfrm>
        </p:grpSpPr>
        <p:sp>
          <p:nvSpPr>
            <p:cNvPr id="1048676" name="Google Shape;143;p16"/>
            <p:cNvSpPr/>
            <p:nvPr/>
          </p:nvSpPr>
          <p:spPr>
            <a:xfrm>
              <a:off x="3168714" y="2289185"/>
              <a:ext cx="815917" cy="121746"/>
            </a:xfrm>
            <a:custGeom>
              <a:avLst/>
              <a:gdLst/>
              <a:ahLst/>
              <a:cxnLst/>
              <a:rect l="l" t="t" r="r" b="b"/>
              <a:pathLst>
                <a:path w="6896" h="1029" fill="none" extrusionOk="0">
                  <a:moveTo>
                    <a:pt x="6895" y="1029"/>
                  </a:moveTo>
                  <a:lnTo>
                    <a:pt x="0" y="1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7" name="Google Shape;144;p16"/>
            <p:cNvSpPr/>
            <p:nvPr/>
          </p:nvSpPr>
          <p:spPr>
            <a:xfrm>
              <a:off x="3116655" y="2236772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0"/>
                  </a:moveTo>
                  <a:cubicBezTo>
                    <a:pt x="461" y="0"/>
                    <a:pt x="460" y="0"/>
                    <a:pt x="459" y="0"/>
                  </a:cubicBezTo>
                  <a:cubicBezTo>
                    <a:pt x="204" y="3"/>
                    <a:pt x="0" y="209"/>
                    <a:pt x="2" y="462"/>
                  </a:cubicBezTo>
                  <a:cubicBezTo>
                    <a:pt x="4" y="714"/>
                    <a:pt x="210" y="917"/>
                    <a:pt x="462" y="917"/>
                  </a:cubicBezTo>
                  <a:cubicBezTo>
                    <a:pt x="463" y="917"/>
                    <a:pt x="464" y="917"/>
                    <a:pt x="466" y="917"/>
                  </a:cubicBezTo>
                  <a:cubicBezTo>
                    <a:pt x="719" y="915"/>
                    <a:pt x="923" y="708"/>
                    <a:pt x="921" y="456"/>
                  </a:cubicBezTo>
                  <a:cubicBezTo>
                    <a:pt x="920" y="204"/>
                    <a:pt x="714" y="0"/>
                    <a:pt x="462" y="0"/>
                  </a:cubicBezTo>
                  <a:close/>
                </a:path>
              </a:pathLst>
            </a:custGeom>
            <a:solidFill>
              <a:srgbClr val="10377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8" name="Google Shape;145;p16"/>
            <p:cNvSpPr/>
            <p:nvPr/>
          </p:nvSpPr>
          <p:spPr>
            <a:xfrm>
              <a:off x="1025780" y="1759614"/>
              <a:ext cx="1837471" cy="883813"/>
            </a:xfrm>
            <a:custGeom>
              <a:avLst/>
              <a:gdLst/>
              <a:ahLst/>
              <a:cxnLst/>
              <a:rect l="l" t="t" r="r" b="b"/>
              <a:pathLst>
                <a:path w="15530" h="7470" extrusionOk="0">
                  <a:moveTo>
                    <a:pt x="2157" y="0"/>
                  </a:moveTo>
                  <a:lnTo>
                    <a:pt x="1" y="3735"/>
                  </a:lnTo>
                  <a:lnTo>
                    <a:pt x="2157" y="7469"/>
                  </a:lnTo>
                  <a:lnTo>
                    <a:pt x="13304" y="7469"/>
                  </a:lnTo>
                  <a:cubicBezTo>
                    <a:pt x="13357" y="7469"/>
                    <a:pt x="13406" y="7441"/>
                    <a:pt x="13432" y="7395"/>
                  </a:cubicBezTo>
                  <a:lnTo>
                    <a:pt x="15502" y="3809"/>
                  </a:lnTo>
                  <a:cubicBezTo>
                    <a:pt x="15529" y="3763"/>
                    <a:pt x="15529" y="3707"/>
                    <a:pt x="15502" y="3660"/>
                  </a:cubicBezTo>
                  <a:lnTo>
                    <a:pt x="13432" y="74"/>
                  </a:lnTo>
                  <a:cubicBezTo>
                    <a:pt x="13406" y="29"/>
                    <a:pt x="13357" y="0"/>
                    <a:pt x="13304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79" name="Google Shape;146;p16"/>
            <p:cNvSpPr/>
            <p:nvPr/>
          </p:nvSpPr>
          <p:spPr>
            <a:xfrm>
              <a:off x="635575" y="1759614"/>
              <a:ext cx="645422" cy="883813"/>
            </a:xfrm>
            <a:custGeom>
              <a:avLst/>
              <a:gdLst/>
              <a:ahLst/>
              <a:cxnLst/>
              <a:rect l="l" t="t" r="r" b="b"/>
              <a:pathLst>
                <a:path w="5455" h="7470" extrusionOk="0">
                  <a:moveTo>
                    <a:pt x="2200" y="0"/>
                  </a:moveTo>
                  <a:cubicBezTo>
                    <a:pt x="2165" y="0"/>
                    <a:pt x="2135" y="19"/>
                    <a:pt x="2118" y="47"/>
                  </a:cubicBezTo>
                  <a:lnTo>
                    <a:pt x="17" y="3688"/>
                  </a:lnTo>
                  <a:cubicBezTo>
                    <a:pt x="0" y="3717"/>
                    <a:pt x="0" y="3753"/>
                    <a:pt x="17" y="3782"/>
                  </a:cubicBezTo>
                  <a:lnTo>
                    <a:pt x="2118" y="7422"/>
                  </a:lnTo>
                  <a:cubicBezTo>
                    <a:pt x="2135" y="7451"/>
                    <a:pt x="2165" y="7469"/>
                    <a:pt x="2200" y="7469"/>
                  </a:cubicBezTo>
                  <a:lnTo>
                    <a:pt x="5455" y="7469"/>
                  </a:lnTo>
                  <a:lnTo>
                    <a:pt x="3299" y="3735"/>
                  </a:lnTo>
                  <a:lnTo>
                    <a:pt x="545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0" name="Google Shape;147;p16"/>
            <p:cNvSpPr/>
            <p:nvPr/>
          </p:nvSpPr>
          <p:spPr>
            <a:xfrm>
              <a:off x="2579791" y="2119654"/>
              <a:ext cx="399913" cy="369734"/>
            </a:xfrm>
            <a:custGeom>
              <a:avLst/>
              <a:gdLst/>
              <a:ahLst/>
              <a:cxnLst/>
              <a:rect l="l" t="t" r="r" b="b"/>
              <a:pathLst>
                <a:path w="3380" h="3125" extrusionOk="0">
                  <a:moveTo>
                    <a:pt x="1689" y="1"/>
                  </a:moveTo>
                  <a:cubicBezTo>
                    <a:pt x="1594" y="1"/>
                    <a:pt x="1497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5"/>
                    <a:pt x="1690" y="3125"/>
                  </a:cubicBezTo>
                  <a:cubicBezTo>
                    <a:pt x="1786" y="3125"/>
                    <a:pt x="1883" y="3116"/>
                    <a:pt x="1981" y="3097"/>
                  </a:cubicBezTo>
                  <a:cubicBezTo>
                    <a:pt x="2825" y="2937"/>
                    <a:pt x="3379" y="2120"/>
                    <a:pt x="3219" y="1273"/>
                  </a:cubicBezTo>
                  <a:cubicBezTo>
                    <a:pt x="3077" y="523"/>
                    <a:pt x="2424" y="1"/>
                    <a:pt x="1689" y="1"/>
                  </a:cubicBezTo>
                  <a:close/>
                </a:path>
              </a:pathLst>
            </a:cu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0" name="Google Shape;148;p16"/>
          <p:cNvGrpSpPr/>
          <p:nvPr/>
        </p:nvGrpSpPr>
        <p:grpSpPr>
          <a:xfrm>
            <a:off x="503264" y="4211810"/>
            <a:ext cx="4697564" cy="1046177"/>
            <a:chOff x="707556" y="2812367"/>
            <a:chExt cx="3277075" cy="886535"/>
          </a:xfrm>
        </p:grpSpPr>
        <p:sp>
          <p:nvSpPr>
            <p:cNvPr id="1048681" name="Google Shape;149;p16"/>
            <p:cNvSpPr/>
            <p:nvPr/>
          </p:nvSpPr>
          <p:spPr>
            <a:xfrm>
              <a:off x="3168714" y="3142818"/>
              <a:ext cx="815917" cy="121864"/>
            </a:xfrm>
            <a:custGeom>
              <a:avLst/>
              <a:gdLst/>
              <a:ahLst/>
              <a:cxnLst/>
              <a:rect l="l" t="t" r="r" b="b"/>
              <a:pathLst>
                <a:path w="6896" h="1030" fill="none" extrusionOk="0">
                  <a:moveTo>
                    <a:pt x="6895" y="1"/>
                  </a:moveTo>
                  <a:lnTo>
                    <a:pt x="0" y="1029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2" name="Google Shape;150;p16"/>
            <p:cNvSpPr/>
            <p:nvPr/>
          </p:nvSpPr>
          <p:spPr>
            <a:xfrm>
              <a:off x="3116655" y="3208363"/>
              <a:ext cx="109325" cy="108613"/>
            </a:xfrm>
            <a:custGeom>
              <a:avLst/>
              <a:gdLst/>
              <a:ahLst/>
              <a:cxnLst/>
              <a:rect l="l" t="t" r="r" b="b"/>
              <a:pathLst>
                <a:path w="924" h="918" extrusionOk="0">
                  <a:moveTo>
                    <a:pt x="462" y="1"/>
                  </a:moveTo>
                  <a:cubicBezTo>
                    <a:pt x="210" y="1"/>
                    <a:pt x="4" y="205"/>
                    <a:pt x="2" y="456"/>
                  </a:cubicBezTo>
                  <a:cubicBezTo>
                    <a:pt x="0" y="709"/>
                    <a:pt x="204" y="916"/>
                    <a:pt x="459" y="918"/>
                  </a:cubicBezTo>
                  <a:cubicBezTo>
                    <a:pt x="460" y="918"/>
                    <a:pt x="461" y="918"/>
                    <a:pt x="462" y="918"/>
                  </a:cubicBezTo>
                  <a:cubicBezTo>
                    <a:pt x="714" y="918"/>
                    <a:pt x="920" y="715"/>
                    <a:pt x="921" y="463"/>
                  </a:cubicBezTo>
                  <a:cubicBezTo>
                    <a:pt x="923" y="210"/>
                    <a:pt x="719" y="3"/>
                    <a:pt x="466" y="1"/>
                  </a:cubicBezTo>
                  <a:cubicBezTo>
                    <a:pt x="464" y="1"/>
                    <a:pt x="463" y="1"/>
                    <a:pt x="462" y="1"/>
                  </a:cubicBezTo>
                  <a:close/>
                </a:path>
              </a:pathLst>
            </a:custGeom>
            <a:solidFill>
              <a:srgbClr val="165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3" name="Google Shape;151;p16"/>
            <p:cNvSpPr/>
            <p:nvPr/>
          </p:nvSpPr>
          <p:spPr>
            <a:xfrm>
              <a:off x="1025780" y="2815207"/>
              <a:ext cx="1837471" cy="883695"/>
            </a:xfrm>
            <a:custGeom>
              <a:avLst/>
              <a:gdLst/>
              <a:ahLst/>
              <a:cxnLst/>
              <a:rect l="l" t="t" r="r" b="b"/>
              <a:pathLst>
                <a:path w="15530" h="7469" extrusionOk="0">
                  <a:moveTo>
                    <a:pt x="2157" y="1"/>
                  </a:moveTo>
                  <a:lnTo>
                    <a:pt x="1" y="3735"/>
                  </a:lnTo>
                  <a:lnTo>
                    <a:pt x="2157" y="7469"/>
                  </a:lnTo>
                  <a:lnTo>
                    <a:pt x="13304" y="7469"/>
                  </a:lnTo>
                  <a:cubicBezTo>
                    <a:pt x="13357" y="7469"/>
                    <a:pt x="13406" y="7441"/>
                    <a:pt x="13432" y="7395"/>
                  </a:cubicBezTo>
                  <a:lnTo>
                    <a:pt x="15502" y="3809"/>
                  </a:lnTo>
                  <a:cubicBezTo>
                    <a:pt x="15529" y="3763"/>
                    <a:pt x="15529" y="3706"/>
                    <a:pt x="15502" y="3661"/>
                  </a:cubicBezTo>
                  <a:lnTo>
                    <a:pt x="13432" y="75"/>
                  </a:lnTo>
                  <a:cubicBezTo>
                    <a:pt x="13406" y="29"/>
                    <a:pt x="13357" y="1"/>
                    <a:pt x="13304" y="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4" name="Google Shape;152;p16"/>
            <p:cNvSpPr/>
            <p:nvPr/>
          </p:nvSpPr>
          <p:spPr>
            <a:xfrm>
              <a:off x="707556" y="2812367"/>
              <a:ext cx="645422" cy="883695"/>
            </a:xfrm>
            <a:custGeom>
              <a:avLst/>
              <a:gdLst/>
              <a:ahLst/>
              <a:cxnLst/>
              <a:rect l="l" t="t" r="r" b="b"/>
              <a:pathLst>
                <a:path w="5455" h="7469" extrusionOk="0">
                  <a:moveTo>
                    <a:pt x="2200" y="1"/>
                  </a:moveTo>
                  <a:cubicBezTo>
                    <a:pt x="2165" y="1"/>
                    <a:pt x="2135" y="18"/>
                    <a:pt x="2118" y="47"/>
                  </a:cubicBezTo>
                  <a:lnTo>
                    <a:pt x="17" y="3688"/>
                  </a:lnTo>
                  <a:cubicBezTo>
                    <a:pt x="0" y="3717"/>
                    <a:pt x="0" y="3753"/>
                    <a:pt x="17" y="3782"/>
                  </a:cubicBezTo>
                  <a:lnTo>
                    <a:pt x="2118" y="7423"/>
                  </a:lnTo>
                  <a:cubicBezTo>
                    <a:pt x="2135" y="7451"/>
                    <a:pt x="2165" y="7469"/>
                    <a:pt x="2200" y="7469"/>
                  </a:cubicBezTo>
                  <a:lnTo>
                    <a:pt x="5455" y="7469"/>
                  </a:lnTo>
                  <a:lnTo>
                    <a:pt x="3299" y="3735"/>
                  </a:lnTo>
                  <a:lnTo>
                    <a:pt x="5455" y="1"/>
                  </a:lnTo>
                  <a:close/>
                </a:path>
              </a:pathLst>
            </a:cu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5" name="Google Shape;153;p16"/>
            <p:cNvSpPr/>
            <p:nvPr/>
          </p:nvSpPr>
          <p:spPr>
            <a:xfrm>
              <a:off x="2411759" y="3075806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0"/>
                  </a:moveTo>
                  <a:cubicBezTo>
                    <a:pt x="1594" y="0"/>
                    <a:pt x="1497" y="9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3"/>
                    <a:pt x="1690" y="3123"/>
                  </a:cubicBezTo>
                  <a:cubicBezTo>
                    <a:pt x="1786" y="3123"/>
                    <a:pt x="1883" y="3114"/>
                    <a:pt x="1981" y="3096"/>
                  </a:cubicBezTo>
                  <a:cubicBezTo>
                    <a:pt x="2825" y="2936"/>
                    <a:pt x="3379" y="2120"/>
                    <a:pt x="3219" y="1272"/>
                  </a:cubicBezTo>
                  <a:cubicBezTo>
                    <a:pt x="3077" y="523"/>
                    <a:pt x="2424" y="0"/>
                    <a:pt x="1689" y="0"/>
                  </a:cubicBezTo>
                  <a:close/>
                </a:path>
              </a:pathLst>
            </a:custGeom>
            <a:solidFill>
              <a:srgbClr val="165BA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1" name="Google Shape;154;p16"/>
          <p:cNvGrpSpPr/>
          <p:nvPr/>
        </p:nvGrpSpPr>
        <p:grpSpPr>
          <a:xfrm>
            <a:off x="885479" y="4986109"/>
            <a:ext cx="4578016" cy="1574937"/>
            <a:chOff x="965504" y="3576600"/>
            <a:chExt cx="3229553" cy="1163103"/>
          </a:xfrm>
        </p:grpSpPr>
        <p:sp>
          <p:nvSpPr>
            <p:cNvPr id="1048686" name="Google Shape;155;p16"/>
            <p:cNvSpPr/>
            <p:nvPr/>
          </p:nvSpPr>
          <p:spPr>
            <a:xfrm>
              <a:off x="3581699" y="3576600"/>
              <a:ext cx="613358" cy="551821"/>
            </a:xfrm>
            <a:custGeom>
              <a:avLst/>
              <a:gdLst/>
              <a:ahLst/>
              <a:cxnLst/>
              <a:rect l="l" t="t" r="r" b="b"/>
              <a:pathLst>
                <a:path w="5184" h="4664" fill="none" extrusionOk="0">
                  <a:moveTo>
                    <a:pt x="5184" y="0"/>
                  </a:moveTo>
                  <a:lnTo>
                    <a:pt x="1" y="4664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7" name="Google Shape;156;p16"/>
            <p:cNvSpPr/>
            <p:nvPr/>
          </p:nvSpPr>
          <p:spPr>
            <a:xfrm>
              <a:off x="3437683" y="4152664"/>
              <a:ext cx="123997" cy="108613"/>
            </a:xfrm>
            <a:custGeom>
              <a:avLst/>
              <a:gdLst/>
              <a:ahLst/>
              <a:cxnLst/>
              <a:rect l="l" t="t" r="r" b="b"/>
              <a:pathLst>
                <a:path w="1048" h="918" extrusionOk="0">
                  <a:moveTo>
                    <a:pt x="525" y="0"/>
                  </a:moveTo>
                  <a:cubicBezTo>
                    <a:pt x="438" y="0"/>
                    <a:pt x="351" y="24"/>
                    <a:pt x="274" y="75"/>
                  </a:cubicBezTo>
                  <a:cubicBezTo>
                    <a:pt x="61" y="214"/>
                    <a:pt x="0" y="498"/>
                    <a:pt x="138" y="710"/>
                  </a:cubicBezTo>
                  <a:cubicBezTo>
                    <a:pt x="226" y="845"/>
                    <a:pt x="372" y="918"/>
                    <a:pt x="522" y="918"/>
                  </a:cubicBezTo>
                  <a:cubicBezTo>
                    <a:pt x="609" y="918"/>
                    <a:pt x="696" y="893"/>
                    <a:pt x="774" y="843"/>
                  </a:cubicBezTo>
                  <a:cubicBezTo>
                    <a:pt x="987" y="705"/>
                    <a:pt x="1047" y="420"/>
                    <a:pt x="908" y="208"/>
                  </a:cubicBezTo>
                  <a:cubicBezTo>
                    <a:pt x="821" y="73"/>
                    <a:pt x="674" y="0"/>
                    <a:pt x="525" y="0"/>
                  </a:cubicBezTo>
                  <a:close/>
                </a:path>
              </a:pathLst>
            </a:custGeom>
            <a:solidFill>
              <a:srgbClr val="5C58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8" name="Google Shape;157;p16"/>
            <p:cNvSpPr/>
            <p:nvPr/>
          </p:nvSpPr>
          <p:spPr>
            <a:xfrm>
              <a:off x="1307726" y="3848321"/>
              <a:ext cx="1837352" cy="883695"/>
            </a:xfrm>
            <a:custGeom>
              <a:avLst/>
              <a:gdLst/>
              <a:ahLst/>
              <a:cxnLst/>
              <a:rect l="l" t="t" r="r" b="b"/>
              <a:pathLst>
                <a:path w="15529" h="7469" extrusionOk="0">
                  <a:moveTo>
                    <a:pt x="2156" y="0"/>
                  </a:moveTo>
                  <a:lnTo>
                    <a:pt x="1" y="3735"/>
                  </a:lnTo>
                  <a:lnTo>
                    <a:pt x="2156" y="7468"/>
                  </a:lnTo>
                  <a:lnTo>
                    <a:pt x="13304" y="7468"/>
                  </a:lnTo>
                  <a:cubicBezTo>
                    <a:pt x="13357" y="7468"/>
                    <a:pt x="13406" y="7440"/>
                    <a:pt x="13432" y="7394"/>
                  </a:cubicBezTo>
                  <a:lnTo>
                    <a:pt x="15502" y="3809"/>
                  </a:lnTo>
                  <a:cubicBezTo>
                    <a:pt x="15528" y="3763"/>
                    <a:pt x="15528" y="3706"/>
                    <a:pt x="15502" y="3660"/>
                  </a:cubicBezTo>
                  <a:lnTo>
                    <a:pt x="13432" y="74"/>
                  </a:lnTo>
                  <a:cubicBezTo>
                    <a:pt x="13406" y="28"/>
                    <a:pt x="13357" y="0"/>
                    <a:pt x="13304" y="0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89" name="Google Shape;158;p16"/>
            <p:cNvSpPr/>
            <p:nvPr/>
          </p:nvSpPr>
          <p:spPr>
            <a:xfrm>
              <a:off x="965504" y="3856008"/>
              <a:ext cx="645540" cy="883695"/>
            </a:xfrm>
            <a:custGeom>
              <a:avLst/>
              <a:gdLst/>
              <a:ahLst/>
              <a:cxnLst/>
              <a:rect l="l" t="t" r="r" b="b"/>
              <a:pathLst>
                <a:path w="5456" h="7469" extrusionOk="0">
                  <a:moveTo>
                    <a:pt x="2200" y="0"/>
                  </a:moveTo>
                  <a:cubicBezTo>
                    <a:pt x="2166" y="0"/>
                    <a:pt x="2136" y="18"/>
                    <a:pt x="2119" y="47"/>
                  </a:cubicBezTo>
                  <a:lnTo>
                    <a:pt x="17" y="3687"/>
                  </a:lnTo>
                  <a:cubicBezTo>
                    <a:pt x="0" y="3716"/>
                    <a:pt x="0" y="3752"/>
                    <a:pt x="17" y="3781"/>
                  </a:cubicBezTo>
                  <a:lnTo>
                    <a:pt x="2119" y="7422"/>
                  </a:lnTo>
                  <a:cubicBezTo>
                    <a:pt x="2136" y="7451"/>
                    <a:pt x="2166" y="7468"/>
                    <a:pt x="2200" y="7468"/>
                  </a:cubicBezTo>
                  <a:lnTo>
                    <a:pt x="5455" y="7468"/>
                  </a:lnTo>
                  <a:lnTo>
                    <a:pt x="3300" y="3735"/>
                  </a:lnTo>
                  <a:lnTo>
                    <a:pt x="545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0" name="Google Shape;159;p16"/>
            <p:cNvSpPr/>
            <p:nvPr/>
          </p:nvSpPr>
          <p:spPr>
            <a:xfrm>
              <a:off x="2717603" y="4152664"/>
              <a:ext cx="399913" cy="369734"/>
            </a:xfrm>
            <a:custGeom>
              <a:avLst/>
              <a:gdLst/>
              <a:ahLst/>
              <a:cxnLst/>
              <a:rect l="l" t="t" r="r" b="b"/>
              <a:pathLst>
                <a:path w="3380" h="3125" extrusionOk="0">
                  <a:moveTo>
                    <a:pt x="1689" y="1"/>
                  </a:moveTo>
                  <a:cubicBezTo>
                    <a:pt x="1594" y="1"/>
                    <a:pt x="1496" y="10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5"/>
                    <a:pt x="1690" y="3125"/>
                  </a:cubicBezTo>
                  <a:cubicBezTo>
                    <a:pt x="1786" y="3125"/>
                    <a:pt x="1883" y="3116"/>
                    <a:pt x="1980" y="3097"/>
                  </a:cubicBezTo>
                  <a:cubicBezTo>
                    <a:pt x="2825" y="2937"/>
                    <a:pt x="3379" y="2120"/>
                    <a:pt x="3219" y="1273"/>
                  </a:cubicBezTo>
                  <a:cubicBezTo>
                    <a:pt x="3077" y="523"/>
                    <a:pt x="2423" y="1"/>
                    <a:pt x="1689" y="1"/>
                  </a:cubicBezTo>
                  <a:close/>
                </a:path>
              </a:pathLst>
            </a:custGeom>
            <a:solidFill>
              <a:srgbClr val="5C58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048691" name="Google Shape;161;p16"/>
          <p:cNvSpPr/>
          <p:nvPr/>
        </p:nvSpPr>
        <p:spPr>
          <a:xfrm>
            <a:off x="1544836" y="1403629"/>
            <a:ext cx="2449803" cy="1178417"/>
          </a:xfrm>
          <a:custGeom>
            <a:avLst/>
            <a:gdLst/>
            <a:ahLst/>
            <a:cxnLst/>
            <a:rect l="l" t="t" r="r" b="b"/>
            <a:pathLst>
              <a:path w="15529" h="7470" extrusionOk="0">
                <a:moveTo>
                  <a:pt x="2156" y="1"/>
                </a:moveTo>
                <a:lnTo>
                  <a:pt x="1" y="3735"/>
                </a:lnTo>
                <a:lnTo>
                  <a:pt x="2156" y="7470"/>
                </a:lnTo>
                <a:lnTo>
                  <a:pt x="13304" y="7470"/>
                </a:lnTo>
                <a:cubicBezTo>
                  <a:pt x="13357" y="7470"/>
                  <a:pt x="13406" y="7441"/>
                  <a:pt x="13432" y="7396"/>
                </a:cubicBezTo>
                <a:lnTo>
                  <a:pt x="15502" y="3810"/>
                </a:lnTo>
                <a:cubicBezTo>
                  <a:pt x="15528" y="3763"/>
                  <a:pt x="15528" y="3707"/>
                  <a:pt x="15502" y="3661"/>
                </a:cubicBezTo>
                <a:lnTo>
                  <a:pt x="13432" y="75"/>
                </a:lnTo>
                <a:cubicBezTo>
                  <a:pt x="13406" y="30"/>
                  <a:pt x="13357" y="1"/>
                  <a:pt x="1330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72" name="Google Shape;162;p16"/>
          <p:cNvGrpSpPr/>
          <p:nvPr/>
        </p:nvGrpSpPr>
        <p:grpSpPr>
          <a:xfrm>
            <a:off x="3503712" y="5925278"/>
            <a:ext cx="208869" cy="297212"/>
            <a:chOff x="2958475" y="4254567"/>
            <a:chExt cx="132006" cy="187840"/>
          </a:xfrm>
        </p:grpSpPr>
        <p:sp>
          <p:nvSpPr>
            <p:cNvPr id="1048692" name="Google Shape;163;p16"/>
            <p:cNvSpPr/>
            <p:nvPr/>
          </p:nvSpPr>
          <p:spPr>
            <a:xfrm>
              <a:off x="2958475" y="4254567"/>
              <a:ext cx="132006" cy="187840"/>
            </a:xfrm>
            <a:custGeom>
              <a:avLst/>
              <a:gdLst/>
              <a:ahLst/>
              <a:cxnLst/>
              <a:rect l="l" t="t" r="r" b="b"/>
              <a:pathLst>
                <a:path w="1324" h="1884" extrusionOk="0">
                  <a:moveTo>
                    <a:pt x="662" y="110"/>
                  </a:moveTo>
                  <a:cubicBezTo>
                    <a:pt x="966" y="110"/>
                    <a:pt x="1214" y="358"/>
                    <a:pt x="1214" y="663"/>
                  </a:cubicBezTo>
                  <a:cubicBezTo>
                    <a:pt x="1214" y="762"/>
                    <a:pt x="1187" y="860"/>
                    <a:pt x="1136" y="945"/>
                  </a:cubicBezTo>
                  <a:lnTo>
                    <a:pt x="671" y="1722"/>
                  </a:lnTo>
                  <a:lnTo>
                    <a:pt x="193" y="953"/>
                  </a:lnTo>
                  <a:cubicBezTo>
                    <a:pt x="139" y="865"/>
                    <a:pt x="110" y="765"/>
                    <a:pt x="110" y="663"/>
                  </a:cubicBezTo>
                  <a:cubicBezTo>
                    <a:pt x="110" y="358"/>
                    <a:pt x="358" y="110"/>
                    <a:pt x="662" y="110"/>
                  </a:cubicBezTo>
                  <a:close/>
                  <a:moveTo>
                    <a:pt x="662" y="1"/>
                  </a:moveTo>
                  <a:cubicBezTo>
                    <a:pt x="297" y="1"/>
                    <a:pt x="0" y="298"/>
                    <a:pt x="0" y="663"/>
                  </a:cubicBezTo>
                  <a:cubicBezTo>
                    <a:pt x="0" y="786"/>
                    <a:pt x="34" y="906"/>
                    <a:pt x="99" y="1010"/>
                  </a:cubicBezTo>
                  <a:lnTo>
                    <a:pt x="625" y="1857"/>
                  </a:lnTo>
                  <a:cubicBezTo>
                    <a:pt x="634" y="1874"/>
                    <a:pt x="653" y="1883"/>
                    <a:pt x="672" y="1883"/>
                  </a:cubicBezTo>
                  <a:cubicBezTo>
                    <a:pt x="691" y="1883"/>
                    <a:pt x="708" y="1873"/>
                    <a:pt x="719" y="1856"/>
                  </a:cubicBezTo>
                  <a:lnTo>
                    <a:pt x="1231" y="1001"/>
                  </a:lnTo>
                  <a:cubicBezTo>
                    <a:pt x="1292" y="899"/>
                    <a:pt x="1324" y="782"/>
                    <a:pt x="1324" y="663"/>
                  </a:cubicBezTo>
                  <a:cubicBezTo>
                    <a:pt x="1324" y="298"/>
                    <a:pt x="1027" y="1"/>
                    <a:pt x="66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3" name="Google Shape;164;p16"/>
            <p:cNvSpPr/>
            <p:nvPr/>
          </p:nvSpPr>
          <p:spPr>
            <a:xfrm>
              <a:off x="2991476" y="4287568"/>
              <a:ext cx="66103" cy="66103"/>
            </a:xfrm>
            <a:custGeom>
              <a:avLst/>
              <a:gdLst/>
              <a:ahLst/>
              <a:cxnLst/>
              <a:rect l="l" t="t" r="r" b="b"/>
              <a:pathLst>
                <a:path w="663" h="663" extrusionOk="0">
                  <a:moveTo>
                    <a:pt x="331" y="110"/>
                  </a:moveTo>
                  <a:cubicBezTo>
                    <a:pt x="453" y="110"/>
                    <a:pt x="552" y="209"/>
                    <a:pt x="552" y="332"/>
                  </a:cubicBezTo>
                  <a:cubicBezTo>
                    <a:pt x="552" y="451"/>
                    <a:pt x="455" y="553"/>
                    <a:pt x="331" y="553"/>
                  </a:cubicBezTo>
                  <a:cubicBezTo>
                    <a:pt x="209" y="553"/>
                    <a:pt x="110" y="453"/>
                    <a:pt x="110" y="332"/>
                  </a:cubicBezTo>
                  <a:cubicBezTo>
                    <a:pt x="110" y="209"/>
                    <a:pt x="210" y="110"/>
                    <a:pt x="331" y="110"/>
                  </a:cubicBezTo>
                  <a:close/>
                  <a:moveTo>
                    <a:pt x="331" y="1"/>
                  </a:moveTo>
                  <a:cubicBezTo>
                    <a:pt x="149" y="1"/>
                    <a:pt x="0" y="149"/>
                    <a:pt x="0" y="332"/>
                  </a:cubicBezTo>
                  <a:cubicBezTo>
                    <a:pt x="0" y="512"/>
                    <a:pt x="146" y="663"/>
                    <a:pt x="331" y="663"/>
                  </a:cubicBezTo>
                  <a:cubicBezTo>
                    <a:pt x="518" y="663"/>
                    <a:pt x="662" y="511"/>
                    <a:pt x="662" y="332"/>
                  </a:cubicBezTo>
                  <a:cubicBezTo>
                    <a:pt x="662" y="149"/>
                    <a:pt x="514" y="1"/>
                    <a:pt x="33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048694" name="Google Shape;166;p16"/>
          <p:cNvSpPr/>
          <p:nvPr/>
        </p:nvSpPr>
        <p:spPr>
          <a:xfrm>
            <a:off x="4833568" y="2427552"/>
            <a:ext cx="2549979" cy="2549925"/>
          </a:xfrm>
          <a:custGeom>
            <a:avLst/>
            <a:gdLst/>
            <a:ahLst/>
            <a:cxnLst/>
            <a:rect l="l" t="t" r="r" b="b"/>
            <a:pathLst>
              <a:path w="16164" h="16164" extrusionOk="0">
                <a:moveTo>
                  <a:pt x="8082" y="0"/>
                </a:moveTo>
                <a:cubicBezTo>
                  <a:pt x="3619" y="0"/>
                  <a:pt x="1" y="3619"/>
                  <a:pt x="1" y="8082"/>
                </a:cubicBezTo>
                <a:cubicBezTo>
                  <a:pt x="1" y="12546"/>
                  <a:pt x="3619" y="16164"/>
                  <a:pt x="8082" y="16164"/>
                </a:cubicBezTo>
                <a:cubicBezTo>
                  <a:pt x="12546" y="16164"/>
                  <a:pt x="16164" y="12546"/>
                  <a:pt x="16164" y="8082"/>
                </a:cubicBezTo>
                <a:cubicBezTo>
                  <a:pt x="16164" y="3619"/>
                  <a:pt x="12546" y="0"/>
                  <a:pt x="8082" y="0"/>
                </a:cubicBezTo>
                <a:close/>
              </a:path>
            </a:pathLst>
          </a:custGeom>
          <a:solidFill>
            <a:srgbClr val="F5F5F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 dirty="0"/>
          </a:p>
        </p:txBody>
      </p:sp>
      <p:grpSp>
        <p:nvGrpSpPr>
          <p:cNvPr id="73" name="Google Shape;168;p16"/>
          <p:cNvGrpSpPr/>
          <p:nvPr/>
        </p:nvGrpSpPr>
        <p:grpSpPr>
          <a:xfrm>
            <a:off x="997460" y="1381984"/>
            <a:ext cx="4234134" cy="1438056"/>
            <a:chOff x="951128" y="703717"/>
            <a:chExt cx="2869934" cy="1078542"/>
          </a:xfrm>
        </p:grpSpPr>
        <p:sp>
          <p:nvSpPr>
            <p:cNvPr id="1048695" name="Google Shape;169;p16"/>
            <p:cNvSpPr/>
            <p:nvPr/>
          </p:nvSpPr>
          <p:spPr>
            <a:xfrm>
              <a:off x="3207704" y="1230556"/>
              <a:ext cx="613358" cy="551703"/>
            </a:xfrm>
            <a:custGeom>
              <a:avLst/>
              <a:gdLst/>
              <a:ahLst/>
              <a:cxnLst/>
              <a:rect l="l" t="t" r="r" b="b"/>
              <a:pathLst>
                <a:path w="5184" h="4663" fill="none" extrusionOk="0">
                  <a:moveTo>
                    <a:pt x="5184" y="4663"/>
                  </a:moveTo>
                  <a:lnTo>
                    <a:pt x="1" y="0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6" name="Google Shape;170;p16"/>
            <p:cNvSpPr/>
            <p:nvPr/>
          </p:nvSpPr>
          <p:spPr>
            <a:xfrm>
              <a:off x="3077550" y="1158548"/>
              <a:ext cx="162267" cy="108144"/>
            </a:xfrm>
            <a:custGeom>
              <a:avLst/>
              <a:gdLst/>
              <a:ahLst/>
              <a:cxnLst/>
              <a:rect l="l" t="t" r="r" b="b"/>
              <a:pathLst>
                <a:path w="1048" h="919" extrusionOk="0">
                  <a:moveTo>
                    <a:pt x="522" y="0"/>
                  </a:moveTo>
                  <a:cubicBezTo>
                    <a:pt x="372" y="0"/>
                    <a:pt x="226" y="73"/>
                    <a:pt x="138" y="208"/>
                  </a:cubicBezTo>
                  <a:cubicBezTo>
                    <a:pt x="0" y="420"/>
                    <a:pt x="61" y="705"/>
                    <a:pt x="274" y="844"/>
                  </a:cubicBezTo>
                  <a:cubicBezTo>
                    <a:pt x="351" y="894"/>
                    <a:pt x="438" y="918"/>
                    <a:pt x="524" y="918"/>
                  </a:cubicBezTo>
                  <a:cubicBezTo>
                    <a:pt x="674" y="918"/>
                    <a:pt x="821" y="845"/>
                    <a:pt x="908" y="710"/>
                  </a:cubicBezTo>
                  <a:cubicBezTo>
                    <a:pt x="1047" y="498"/>
                    <a:pt x="987" y="214"/>
                    <a:pt x="774" y="75"/>
                  </a:cubicBezTo>
                  <a:cubicBezTo>
                    <a:pt x="696" y="25"/>
                    <a:pt x="609" y="0"/>
                    <a:pt x="522" y="0"/>
                  </a:cubicBezTo>
                  <a:close/>
                </a:path>
              </a:pathLst>
            </a:custGeom>
            <a:solidFill>
              <a:srgbClr val="0B13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7" name="Google Shape;171;p16"/>
            <p:cNvSpPr/>
            <p:nvPr/>
          </p:nvSpPr>
          <p:spPr>
            <a:xfrm>
              <a:off x="1241351" y="726500"/>
              <a:ext cx="1837352" cy="883813"/>
            </a:xfrm>
            <a:custGeom>
              <a:avLst/>
              <a:gdLst/>
              <a:ahLst/>
              <a:cxnLst/>
              <a:rect l="l" t="t" r="r" b="b"/>
              <a:pathLst>
                <a:path w="15529" h="7470" extrusionOk="0">
                  <a:moveTo>
                    <a:pt x="2156" y="1"/>
                  </a:moveTo>
                  <a:lnTo>
                    <a:pt x="0" y="3735"/>
                  </a:lnTo>
                  <a:lnTo>
                    <a:pt x="2156" y="7470"/>
                  </a:lnTo>
                  <a:lnTo>
                    <a:pt x="13303" y="7470"/>
                  </a:lnTo>
                  <a:cubicBezTo>
                    <a:pt x="13356" y="7470"/>
                    <a:pt x="13405" y="7441"/>
                    <a:pt x="13432" y="7396"/>
                  </a:cubicBezTo>
                  <a:lnTo>
                    <a:pt x="15503" y="3810"/>
                  </a:lnTo>
                  <a:cubicBezTo>
                    <a:pt x="15529" y="3763"/>
                    <a:pt x="15529" y="3707"/>
                    <a:pt x="15503" y="3661"/>
                  </a:cubicBezTo>
                  <a:lnTo>
                    <a:pt x="13432" y="75"/>
                  </a:lnTo>
                  <a:cubicBezTo>
                    <a:pt x="13405" y="30"/>
                    <a:pt x="13356" y="1"/>
                    <a:pt x="13303" y="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8" name="Google Shape;172;p16"/>
            <p:cNvSpPr/>
            <p:nvPr/>
          </p:nvSpPr>
          <p:spPr>
            <a:xfrm>
              <a:off x="951128" y="703717"/>
              <a:ext cx="649226" cy="883813"/>
            </a:xfrm>
            <a:custGeom>
              <a:avLst/>
              <a:gdLst/>
              <a:ahLst/>
              <a:cxnLst/>
              <a:rect l="l" t="t" r="r" b="b"/>
              <a:pathLst>
                <a:path w="4894" h="7470" extrusionOk="0">
                  <a:moveTo>
                    <a:pt x="2200" y="1"/>
                  </a:moveTo>
                  <a:cubicBezTo>
                    <a:pt x="2166" y="1"/>
                    <a:pt x="2136" y="19"/>
                    <a:pt x="2119" y="48"/>
                  </a:cubicBezTo>
                  <a:lnTo>
                    <a:pt x="17" y="3689"/>
                  </a:lnTo>
                  <a:cubicBezTo>
                    <a:pt x="0" y="3718"/>
                    <a:pt x="0" y="3754"/>
                    <a:pt x="17" y="3782"/>
                  </a:cubicBezTo>
                  <a:lnTo>
                    <a:pt x="2119" y="7423"/>
                  </a:lnTo>
                  <a:cubicBezTo>
                    <a:pt x="2136" y="7451"/>
                    <a:pt x="2166" y="7470"/>
                    <a:pt x="2200" y="7470"/>
                  </a:cubicBezTo>
                  <a:lnTo>
                    <a:pt x="4894" y="7470"/>
                  </a:lnTo>
                  <a:lnTo>
                    <a:pt x="2738" y="3735"/>
                  </a:lnTo>
                  <a:lnTo>
                    <a:pt x="4894" y="1"/>
                  </a:lnTo>
                  <a:close/>
                </a:path>
              </a:pathLst>
            </a:cu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699" name="Google Shape;173;p16"/>
            <p:cNvSpPr/>
            <p:nvPr/>
          </p:nvSpPr>
          <p:spPr>
            <a:xfrm>
              <a:off x="2622012" y="1014532"/>
              <a:ext cx="399913" cy="369616"/>
            </a:xfrm>
            <a:custGeom>
              <a:avLst/>
              <a:gdLst/>
              <a:ahLst/>
              <a:cxnLst/>
              <a:rect l="l" t="t" r="r" b="b"/>
              <a:pathLst>
                <a:path w="3380" h="3124" extrusionOk="0">
                  <a:moveTo>
                    <a:pt x="1689" y="0"/>
                  </a:moveTo>
                  <a:cubicBezTo>
                    <a:pt x="1594" y="0"/>
                    <a:pt x="1496" y="9"/>
                    <a:pt x="1399" y="28"/>
                  </a:cubicBezTo>
                  <a:cubicBezTo>
                    <a:pt x="555" y="188"/>
                    <a:pt x="0" y="1004"/>
                    <a:pt x="160" y="1852"/>
                  </a:cubicBezTo>
                  <a:cubicBezTo>
                    <a:pt x="302" y="2601"/>
                    <a:pt x="956" y="3123"/>
                    <a:pt x="1690" y="3123"/>
                  </a:cubicBezTo>
                  <a:cubicBezTo>
                    <a:pt x="1786" y="3123"/>
                    <a:pt x="1883" y="3114"/>
                    <a:pt x="1980" y="3096"/>
                  </a:cubicBezTo>
                  <a:cubicBezTo>
                    <a:pt x="2825" y="2936"/>
                    <a:pt x="3379" y="2120"/>
                    <a:pt x="3219" y="1272"/>
                  </a:cubicBezTo>
                  <a:cubicBezTo>
                    <a:pt x="3077" y="523"/>
                    <a:pt x="2423" y="0"/>
                    <a:pt x="1689" y="0"/>
                  </a:cubicBezTo>
                  <a:close/>
                </a:path>
              </a:pathLst>
            </a:cu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4" name="Google Shape;174;p16"/>
          <p:cNvGrpSpPr/>
          <p:nvPr/>
        </p:nvGrpSpPr>
        <p:grpSpPr>
          <a:xfrm>
            <a:off x="6896502" y="4837697"/>
            <a:ext cx="4896545" cy="1805234"/>
            <a:chOff x="5182025" y="3432584"/>
            <a:chExt cx="3044576" cy="1353925"/>
          </a:xfrm>
        </p:grpSpPr>
        <p:sp>
          <p:nvSpPr>
            <p:cNvPr id="1048700" name="Google Shape;175;p16"/>
            <p:cNvSpPr/>
            <p:nvPr/>
          </p:nvSpPr>
          <p:spPr>
            <a:xfrm>
              <a:off x="5182025" y="3432584"/>
              <a:ext cx="613240" cy="551821"/>
            </a:xfrm>
            <a:custGeom>
              <a:avLst/>
              <a:gdLst/>
              <a:ahLst/>
              <a:cxnLst/>
              <a:rect l="l" t="t" r="r" b="b"/>
              <a:pathLst>
                <a:path w="5183" h="4664" fill="none" extrusionOk="0">
                  <a:moveTo>
                    <a:pt x="0" y="0"/>
                  </a:moveTo>
                  <a:lnTo>
                    <a:pt x="5182" y="4664"/>
                  </a:lnTo>
                </a:path>
              </a:pathLst>
            </a:custGeom>
            <a:noFill/>
            <a:ln w="4450" cap="rnd" cmpd="sng">
              <a:solidFill>
                <a:srgbClr val="828181"/>
              </a:solidFill>
              <a:prstDash val="solid"/>
              <a:miter lim="873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1" name="Google Shape;176;p16"/>
            <p:cNvSpPr/>
            <p:nvPr/>
          </p:nvSpPr>
          <p:spPr>
            <a:xfrm flipH="1">
              <a:off x="5838695" y="4008648"/>
              <a:ext cx="119398" cy="144016"/>
            </a:xfrm>
            <a:custGeom>
              <a:avLst/>
              <a:gdLst/>
              <a:ahLst/>
              <a:cxnLst/>
              <a:rect l="l" t="t" r="r" b="b"/>
              <a:pathLst>
                <a:path w="1048" h="918" extrusionOk="0">
                  <a:moveTo>
                    <a:pt x="523" y="0"/>
                  </a:moveTo>
                  <a:cubicBezTo>
                    <a:pt x="373" y="0"/>
                    <a:pt x="226" y="73"/>
                    <a:pt x="139" y="208"/>
                  </a:cubicBezTo>
                  <a:cubicBezTo>
                    <a:pt x="1" y="420"/>
                    <a:pt x="61" y="705"/>
                    <a:pt x="274" y="843"/>
                  </a:cubicBezTo>
                  <a:cubicBezTo>
                    <a:pt x="352" y="893"/>
                    <a:pt x="439" y="918"/>
                    <a:pt x="525" y="918"/>
                  </a:cubicBezTo>
                  <a:cubicBezTo>
                    <a:pt x="675" y="918"/>
                    <a:pt x="822" y="845"/>
                    <a:pt x="910" y="710"/>
                  </a:cubicBezTo>
                  <a:cubicBezTo>
                    <a:pt x="1048" y="498"/>
                    <a:pt x="987" y="214"/>
                    <a:pt x="774" y="75"/>
                  </a:cubicBezTo>
                  <a:cubicBezTo>
                    <a:pt x="696" y="24"/>
                    <a:pt x="609" y="0"/>
                    <a:pt x="523" y="0"/>
                  </a:cubicBezTo>
                  <a:close/>
                </a:path>
              </a:pathLst>
            </a:custGeom>
            <a:solidFill>
              <a:srgbClr val="FFA4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2" name="Google Shape;177;p16"/>
            <p:cNvSpPr/>
            <p:nvPr/>
          </p:nvSpPr>
          <p:spPr>
            <a:xfrm>
              <a:off x="6016573" y="3848321"/>
              <a:ext cx="1819723" cy="883695"/>
            </a:xfrm>
            <a:custGeom>
              <a:avLst/>
              <a:gdLst/>
              <a:ahLst/>
              <a:cxnLst/>
              <a:rect l="l" t="t" r="r" b="b"/>
              <a:pathLst>
                <a:path w="15380" h="7469" extrusionOk="0">
                  <a:moveTo>
                    <a:pt x="2226" y="0"/>
                  </a:moveTo>
                  <a:cubicBezTo>
                    <a:pt x="2173" y="0"/>
                    <a:pt x="2124" y="28"/>
                    <a:pt x="2098" y="74"/>
                  </a:cubicBezTo>
                  <a:lnTo>
                    <a:pt x="27" y="3660"/>
                  </a:lnTo>
                  <a:cubicBezTo>
                    <a:pt x="1" y="3706"/>
                    <a:pt x="1" y="3763"/>
                    <a:pt x="27" y="3809"/>
                  </a:cubicBezTo>
                  <a:lnTo>
                    <a:pt x="2098" y="7394"/>
                  </a:lnTo>
                  <a:cubicBezTo>
                    <a:pt x="2124" y="7440"/>
                    <a:pt x="2173" y="7468"/>
                    <a:pt x="2226" y="7468"/>
                  </a:cubicBezTo>
                  <a:lnTo>
                    <a:pt x="13223" y="7468"/>
                  </a:lnTo>
                  <a:lnTo>
                    <a:pt x="15379" y="3735"/>
                  </a:lnTo>
                  <a:lnTo>
                    <a:pt x="1322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3" name="Google Shape;178;p16"/>
            <p:cNvSpPr/>
            <p:nvPr/>
          </p:nvSpPr>
          <p:spPr>
            <a:xfrm>
              <a:off x="7378331" y="3848322"/>
              <a:ext cx="848270" cy="938187"/>
            </a:xfrm>
            <a:custGeom>
              <a:avLst/>
              <a:gdLst/>
              <a:ahLst/>
              <a:cxnLst/>
              <a:rect l="l" t="t" r="r" b="b"/>
              <a:pathLst>
                <a:path w="5456" h="7469" extrusionOk="0">
                  <a:moveTo>
                    <a:pt x="0" y="0"/>
                  </a:moveTo>
                  <a:lnTo>
                    <a:pt x="2156" y="3735"/>
                  </a:lnTo>
                  <a:lnTo>
                    <a:pt x="0" y="7468"/>
                  </a:lnTo>
                  <a:lnTo>
                    <a:pt x="3255" y="7468"/>
                  </a:lnTo>
                  <a:cubicBezTo>
                    <a:pt x="3290" y="7468"/>
                    <a:pt x="3320" y="7451"/>
                    <a:pt x="3337" y="7422"/>
                  </a:cubicBezTo>
                  <a:lnTo>
                    <a:pt x="5438" y="3781"/>
                  </a:lnTo>
                  <a:cubicBezTo>
                    <a:pt x="5456" y="3752"/>
                    <a:pt x="5456" y="3716"/>
                    <a:pt x="5438" y="3687"/>
                  </a:cubicBezTo>
                  <a:lnTo>
                    <a:pt x="3337" y="47"/>
                  </a:lnTo>
                  <a:cubicBezTo>
                    <a:pt x="3320" y="18"/>
                    <a:pt x="3290" y="0"/>
                    <a:pt x="3255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4" name="Google Shape;179;p16"/>
            <p:cNvSpPr/>
            <p:nvPr/>
          </p:nvSpPr>
          <p:spPr>
            <a:xfrm>
              <a:off x="6077488" y="4080656"/>
              <a:ext cx="400031" cy="369616"/>
            </a:xfrm>
            <a:custGeom>
              <a:avLst/>
              <a:gdLst/>
              <a:ahLst/>
              <a:cxnLst/>
              <a:rect l="l" t="t" r="r" b="b"/>
              <a:pathLst>
                <a:path w="3381" h="3124" extrusionOk="0">
                  <a:moveTo>
                    <a:pt x="1692" y="1"/>
                  </a:moveTo>
                  <a:cubicBezTo>
                    <a:pt x="1596" y="1"/>
                    <a:pt x="1498" y="9"/>
                    <a:pt x="1400" y="28"/>
                  </a:cubicBezTo>
                  <a:cubicBezTo>
                    <a:pt x="556" y="188"/>
                    <a:pt x="1" y="1004"/>
                    <a:pt x="161" y="1851"/>
                  </a:cubicBezTo>
                  <a:cubicBezTo>
                    <a:pt x="304" y="2601"/>
                    <a:pt x="957" y="3124"/>
                    <a:pt x="1691" y="3124"/>
                  </a:cubicBezTo>
                  <a:cubicBezTo>
                    <a:pt x="1787" y="3124"/>
                    <a:pt x="1884" y="3115"/>
                    <a:pt x="1981" y="3096"/>
                  </a:cubicBezTo>
                  <a:cubicBezTo>
                    <a:pt x="2826" y="2937"/>
                    <a:pt x="3381" y="2120"/>
                    <a:pt x="3220" y="1272"/>
                  </a:cubicBezTo>
                  <a:cubicBezTo>
                    <a:pt x="3079" y="523"/>
                    <a:pt x="2425" y="1"/>
                    <a:pt x="1692" y="1"/>
                  </a:cubicBezTo>
                  <a:close/>
                </a:path>
              </a:pathLst>
            </a:custGeom>
            <a:solidFill>
              <a:srgbClr val="FFA4B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048705" name="Google Shape;180;p16"/>
          <p:cNvSpPr/>
          <p:nvPr/>
        </p:nvSpPr>
        <p:spPr>
          <a:xfrm>
            <a:off x="9026016" y="3011987"/>
            <a:ext cx="533217" cy="492979"/>
          </a:xfrm>
          <a:custGeom>
            <a:avLst/>
            <a:gdLst/>
            <a:ahLst/>
            <a:cxnLst/>
            <a:rect l="l" t="t" r="r" b="b"/>
            <a:pathLst>
              <a:path w="3380" h="3125" extrusionOk="0">
                <a:moveTo>
                  <a:pt x="1689" y="1"/>
                </a:moveTo>
                <a:cubicBezTo>
                  <a:pt x="1593" y="1"/>
                  <a:pt x="1496" y="10"/>
                  <a:pt x="1399" y="28"/>
                </a:cubicBezTo>
                <a:cubicBezTo>
                  <a:pt x="555" y="189"/>
                  <a:pt x="0" y="1005"/>
                  <a:pt x="160" y="1852"/>
                </a:cubicBezTo>
                <a:cubicBezTo>
                  <a:pt x="302" y="2602"/>
                  <a:pt x="956" y="3125"/>
                  <a:pt x="1690" y="3125"/>
                </a:cubicBezTo>
                <a:cubicBezTo>
                  <a:pt x="1786" y="3125"/>
                  <a:pt x="1883" y="3116"/>
                  <a:pt x="1980" y="3097"/>
                </a:cubicBezTo>
                <a:cubicBezTo>
                  <a:pt x="2825" y="2937"/>
                  <a:pt x="3379" y="2121"/>
                  <a:pt x="3219" y="1273"/>
                </a:cubicBezTo>
                <a:cubicBezTo>
                  <a:pt x="3077" y="524"/>
                  <a:pt x="2423" y="1"/>
                  <a:pt x="1689" y="1"/>
                </a:cubicBezTo>
                <a:close/>
              </a:path>
            </a:pathLst>
          </a:custGeom>
          <a:solidFill>
            <a:srgbClr val="A155B9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75" name="Google Shape;181;p16"/>
          <p:cNvGrpSpPr/>
          <p:nvPr/>
        </p:nvGrpSpPr>
        <p:grpSpPr>
          <a:xfrm>
            <a:off x="3119177" y="4447786"/>
            <a:ext cx="285853" cy="286957"/>
            <a:chOff x="2716400" y="3352179"/>
            <a:chExt cx="180661" cy="181358"/>
          </a:xfrm>
        </p:grpSpPr>
        <p:sp>
          <p:nvSpPr>
            <p:cNvPr id="1048706" name="Google Shape;182;p16"/>
            <p:cNvSpPr/>
            <p:nvPr/>
          </p:nvSpPr>
          <p:spPr>
            <a:xfrm>
              <a:off x="2802741" y="3352179"/>
              <a:ext cx="7179" cy="23131"/>
            </a:xfrm>
            <a:custGeom>
              <a:avLst/>
              <a:gdLst/>
              <a:ahLst/>
              <a:cxnLst/>
              <a:rect l="l" t="t" r="r" b="b"/>
              <a:pathLst>
                <a:path w="72" h="232" extrusionOk="0">
                  <a:moveTo>
                    <a:pt x="36" y="1"/>
                  </a:moveTo>
                  <a:cubicBezTo>
                    <a:pt x="17" y="1"/>
                    <a:pt x="0" y="17"/>
                    <a:pt x="0" y="37"/>
                  </a:cubicBezTo>
                  <a:lnTo>
                    <a:pt x="0" y="196"/>
                  </a:lnTo>
                  <a:cubicBezTo>
                    <a:pt x="0" y="216"/>
                    <a:pt x="17" y="231"/>
                    <a:pt x="36" y="231"/>
                  </a:cubicBezTo>
                  <a:cubicBezTo>
                    <a:pt x="56" y="231"/>
                    <a:pt x="72" y="216"/>
                    <a:pt x="72" y="196"/>
                  </a:cubicBezTo>
                  <a:lnTo>
                    <a:pt x="72" y="37"/>
                  </a:lnTo>
                  <a:cubicBezTo>
                    <a:pt x="72" y="17"/>
                    <a:pt x="56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7" name="Google Shape;183;p16"/>
            <p:cNvSpPr/>
            <p:nvPr/>
          </p:nvSpPr>
          <p:spPr>
            <a:xfrm>
              <a:off x="2716400" y="3381292"/>
              <a:ext cx="180661" cy="152246"/>
            </a:xfrm>
            <a:custGeom>
              <a:avLst/>
              <a:gdLst/>
              <a:ahLst/>
              <a:cxnLst/>
              <a:rect l="l" t="t" r="r" b="b"/>
              <a:pathLst>
                <a:path w="1812" h="1527" extrusionOk="0">
                  <a:moveTo>
                    <a:pt x="793" y="72"/>
                  </a:moveTo>
                  <a:cubicBezTo>
                    <a:pt x="800" y="72"/>
                    <a:pt x="811" y="73"/>
                    <a:pt x="828" y="76"/>
                  </a:cubicBezTo>
                  <a:lnTo>
                    <a:pt x="982" y="105"/>
                  </a:lnTo>
                  <a:lnTo>
                    <a:pt x="890" y="198"/>
                  </a:lnTo>
                  <a:cubicBezTo>
                    <a:pt x="875" y="191"/>
                    <a:pt x="856" y="179"/>
                    <a:pt x="834" y="158"/>
                  </a:cubicBezTo>
                  <a:cubicBezTo>
                    <a:pt x="804" y="130"/>
                    <a:pt x="783" y="97"/>
                    <a:pt x="782" y="77"/>
                  </a:cubicBezTo>
                  <a:cubicBezTo>
                    <a:pt x="782" y="75"/>
                    <a:pt x="782" y="74"/>
                    <a:pt x="782" y="73"/>
                  </a:cubicBezTo>
                  <a:cubicBezTo>
                    <a:pt x="783" y="72"/>
                    <a:pt x="787" y="72"/>
                    <a:pt x="793" y="72"/>
                  </a:cubicBezTo>
                  <a:close/>
                  <a:moveTo>
                    <a:pt x="684" y="90"/>
                  </a:moveTo>
                  <a:cubicBezTo>
                    <a:pt x="694" y="90"/>
                    <a:pt x="704" y="93"/>
                    <a:pt x="713" y="98"/>
                  </a:cubicBezTo>
                  <a:cubicBezTo>
                    <a:pt x="725" y="147"/>
                    <a:pt x="766" y="192"/>
                    <a:pt x="785" y="209"/>
                  </a:cubicBezTo>
                  <a:cubicBezTo>
                    <a:pt x="798" y="222"/>
                    <a:pt x="843" y="262"/>
                    <a:pt x="888" y="273"/>
                  </a:cubicBezTo>
                  <a:cubicBezTo>
                    <a:pt x="893" y="282"/>
                    <a:pt x="897" y="292"/>
                    <a:pt x="897" y="303"/>
                  </a:cubicBezTo>
                  <a:cubicBezTo>
                    <a:pt x="897" y="318"/>
                    <a:pt x="892" y="331"/>
                    <a:pt x="882" y="340"/>
                  </a:cubicBezTo>
                  <a:cubicBezTo>
                    <a:pt x="872" y="350"/>
                    <a:pt x="858" y="355"/>
                    <a:pt x="844" y="355"/>
                  </a:cubicBezTo>
                  <a:cubicBezTo>
                    <a:pt x="830" y="355"/>
                    <a:pt x="817" y="350"/>
                    <a:pt x="808" y="340"/>
                  </a:cubicBezTo>
                  <a:lnTo>
                    <a:pt x="646" y="180"/>
                  </a:lnTo>
                  <a:cubicBezTo>
                    <a:pt x="637" y="169"/>
                    <a:pt x="631" y="156"/>
                    <a:pt x="631" y="142"/>
                  </a:cubicBezTo>
                  <a:cubicBezTo>
                    <a:pt x="631" y="128"/>
                    <a:pt x="637" y="115"/>
                    <a:pt x="646" y="105"/>
                  </a:cubicBezTo>
                  <a:cubicBezTo>
                    <a:pt x="657" y="95"/>
                    <a:pt x="670" y="90"/>
                    <a:pt x="684" y="90"/>
                  </a:cubicBezTo>
                  <a:close/>
                  <a:moveTo>
                    <a:pt x="590" y="246"/>
                  </a:moveTo>
                  <a:cubicBezTo>
                    <a:pt x="604" y="246"/>
                    <a:pt x="617" y="251"/>
                    <a:pt x="627" y="261"/>
                  </a:cubicBezTo>
                  <a:lnTo>
                    <a:pt x="757" y="391"/>
                  </a:lnTo>
                  <a:cubicBezTo>
                    <a:pt x="777" y="411"/>
                    <a:pt x="777" y="444"/>
                    <a:pt x="757" y="465"/>
                  </a:cubicBezTo>
                  <a:cubicBezTo>
                    <a:pt x="748" y="475"/>
                    <a:pt x="734" y="480"/>
                    <a:pt x="720" y="480"/>
                  </a:cubicBezTo>
                  <a:cubicBezTo>
                    <a:pt x="706" y="480"/>
                    <a:pt x="693" y="475"/>
                    <a:pt x="683" y="465"/>
                  </a:cubicBezTo>
                  <a:lnTo>
                    <a:pt x="584" y="366"/>
                  </a:lnTo>
                  <a:lnTo>
                    <a:pt x="583" y="366"/>
                  </a:lnTo>
                  <a:lnTo>
                    <a:pt x="553" y="335"/>
                  </a:lnTo>
                  <a:cubicBezTo>
                    <a:pt x="543" y="325"/>
                    <a:pt x="537" y="312"/>
                    <a:pt x="537" y="298"/>
                  </a:cubicBezTo>
                  <a:cubicBezTo>
                    <a:pt x="537" y="284"/>
                    <a:pt x="543" y="271"/>
                    <a:pt x="553" y="261"/>
                  </a:cubicBezTo>
                  <a:cubicBezTo>
                    <a:pt x="562" y="251"/>
                    <a:pt x="576" y="246"/>
                    <a:pt x="590" y="246"/>
                  </a:cubicBezTo>
                  <a:close/>
                  <a:moveTo>
                    <a:pt x="496" y="402"/>
                  </a:moveTo>
                  <a:cubicBezTo>
                    <a:pt x="510" y="402"/>
                    <a:pt x="523" y="407"/>
                    <a:pt x="534" y="417"/>
                  </a:cubicBezTo>
                  <a:lnTo>
                    <a:pt x="632" y="516"/>
                  </a:lnTo>
                  <a:cubicBezTo>
                    <a:pt x="642" y="525"/>
                    <a:pt x="647" y="538"/>
                    <a:pt x="647" y="552"/>
                  </a:cubicBezTo>
                  <a:cubicBezTo>
                    <a:pt x="647" y="566"/>
                    <a:pt x="642" y="579"/>
                    <a:pt x="632" y="590"/>
                  </a:cubicBezTo>
                  <a:cubicBezTo>
                    <a:pt x="622" y="600"/>
                    <a:pt x="609" y="605"/>
                    <a:pt x="595" y="605"/>
                  </a:cubicBezTo>
                  <a:cubicBezTo>
                    <a:pt x="581" y="605"/>
                    <a:pt x="568" y="600"/>
                    <a:pt x="558" y="590"/>
                  </a:cubicBezTo>
                  <a:lnTo>
                    <a:pt x="522" y="554"/>
                  </a:lnTo>
                  <a:lnTo>
                    <a:pt x="459" y="491"/>
                  </a:lnTo>
                  <a:cubicBezTo>
                    <a:pt x="449" y="482"/>
                    <a:pt x="444" y="469"/>
                    <a:pt x="444" y="454"/>
                  </a:cubicBezTo>
                  <a:cubicBezTo>
                    <a:pt x="444" y="440"/>
                    <a:pt x="449" y="427"/>
                    <a:pt x="459" y="417"/>
                  </a:cubicBezTo>
                  <a:cubicBezTo>
                    <a:pt x="469" y="407"/>
                    <a:pt x="482" y="402"/>
                    <a:pt x="496" y="402"/>
                  </a:cubicBezTo>
                  <a:close/>
                  <a:moveTo>
                    <a:pt x="434" y="589"/>
                  </a:moveTo>
                  <a:cubicBezTo>
                    <a:pt x="448" y="589"/>
                    <a:pt x="461" y="594"/>
                    <a:pt x="472" y="605"/>
                  </a:cubicBezTo>
                  <a:lnTo>
                    <a:pt x="507" y="641"/>
                  </a:lnTo>
                  <a:cubicBezTo>
                    <a:pt x="517" y="650"/>
                    <a:pt x="522" y="663"/>
                    <a:pt x="522" y="677"/>
                  </a:cubicBezTo>
                  <a:cubicBezTo>
                    <a:pt x="522" y="691"/>
                    <a:pt x="517" y="704"/>
                    <a:pt x="507" y="715"/>
                  </a:cubicBezTo>
                  <a:cubicBezTo>
                    <a:pt x="497" y="724"/>
                    <a:pt x="484" y="730"/>
                    <a:pt x="470" y="730"/>
                  </a:cubicBezTo>
                  <a:cubicBezTo>
                    <a:pt x="456" y="730"/>
                    <a:pt x="443" y="724"/>
                    <a:pt x="433" y="714"/>
                  </a:cubicBezTo>
                  <a:lnTo>
                    <a:pt x="428" y="710"/>
                  </a:lnTo>
                  <a:lnTo>
                    <a:pt x="397" y="679"/>
                  </a:lnTo>
                  <a:cubicBezTo>
                    <a:pt x="376" y="658"/>
                    <a:pt x="376" y="625"/>
                    <a:pt x="397" y="605"/>
                  </a:cubicBezTo>
                  <a:cubicBezTo>
                    <a:pt x="407" y="594"/>
                    <a:pt x="420" y="589"/>
                    <a:pt x="434" y="589"/>
                  </a:cubicBezTo>
                  <a:close/>
                  <a:moveTo>
                    <a:pt x="1091" y="121"/>
                  </a:moveTo>
                  <a:cubicBezTo>
                    <a:pt x="1104" y="121"/>
                    <a:pt x="1117" y="126"/>
                    <a:pt x="1127" y="136"/>
                  </a:cubicBezTo>
                  <a:cubicBezTo>
                    <a:pt x="1147" y="157"/>
                    <a:pt x="1147" y="190"/>
                    <a:pt x="1127" y="210"/>
                  </a:cubicBezTo>
                  <a:lnTo>
                    <a:pt x="1096" y="242"/>
                  </a:lnTo>
                  <a:lnTo>
                    <a:pt x="1060" y="277"/>
                  </a:lnTo>
                  <a:cubicBezTo>
                    <a:pt x="1046" y="291"/>
                    <a:pt x="1046" y="314"/>
                    <a:pt x="1060" y="328"/>
                  </a:cubicBezTo>
                  <a:cubicBezTo>
                    <a:pt x="1067" y="335"/>
                    <a:pt x="1076" y="338"/>
                    <a:pt x="1085" y="338"/>
                  </a:cubicBezTo>
                  <a:cubicBezTo>
                    <a:pt x="1095" y="338"/>
                    <a:pt x="1104" y="335"/>
                    <a:pt x="1111" y="328"/>
                  </a:cubicBezTo>
                  <a:lnTo>
                    <a:pt x="1141" y="297"/>
                  </a:lnTo>
                  <a:lnTo>
                    <a:pt x="1147" y="292"/>
                  </a:lnTo>
                  <a:cubicBezTo>
                    <a:pt x="1157" y="282"/>
                    <a:pt x="1170" y="277"/>
                    <a:pt x="1183" y="277"/>
                  </a:cubicBezTo>
                  <a:cubicBezTo>
                    <a:pt x="1197" y="277"/>
                    <a:pt x="1210" y="282"/>
                    <a:pt x="1221" y="292"/>
                  </a:cubicBezTo>
                  <a:cubicBezTo>
                    <a:pt x="1230" y="302"/>
                    <a:pt x="1236" y="316"/>
                    <a:pt x="1236" y="330"/>
                  </a:cubicBezTo>
                  <a:cubicBezTo>
                    <a:pt x="1236" y="344"/>
                    <a:pt x="1230" y="357"/>
                    <a:pt x="1221" y="366"/>
                  </a:cubicBezTo>
                  <a:lnTo>
                    <a:pt x="1189" y="398"/>
                  </a:lnTo>
                  <a:lnTo>
                    <a:pt x="1154" y="434"/>
                  </a:lnTo>
                  <a:cubicBezTo>
                    <a:pt x="1140" y="448"/>
                    <a:pt x="1140" y="470"/>
                    <a:pt x="1154" y="484"/>
                  </a:cubicBezTo>
                  <a:cubicBezTo>
                    <a:pt x="1161" y="491"/>
                    <a:pt x="1170" y="495"/>
                    <a:pt x="1179" y="495"/>
                  </a:cubicBezTo>
                  <a:cubicBezTo>
                    <a:pt x="1188" y="495"/>
                    <a:pt x="1197" y="491"/>
                    <a:pt x="1204" y="484"/>
                  </a:cubicBezTo>
                  <a:lnTo>
                    <a:pt x="1240" y="448"/>
                  </a:lnTo>
                  <a:cubicBezTo>
                    <a:pt x="1250" y="439"/>
                    <a:pt x="1263" y="433"/>
                    <a:pt x="1277" y="433"/>
                  </a:cubicBezTo>
                  <a:cubicBezTo>
                    <a:pt x="1292" y="433"/>
                    <a:pt x="1305" y="439"/>
                    <a:pt x="1314" y="448"/>
                  </a:cubicBezTo>
                  <a:cubicBezTo>
                    <a:pt x="1324" y="458"/>
                    <a:pt x="1329" y="471"/>
                    <a:pt x="1329" y="485"/>
                  </a:cubicBezTo>
                  <a:cubicBezTo>
                    <a:pt x="1329" y="499"/>
                    <a:pt x="1324" y="513"/>
                    <a:pt x="1314" y="523"/>
                  </a:cubicBezTo>
                  <a:lnTo>
                    <a:pt x="1251" y="585"/>
                  </a:lnTo>
                  <a:cubicBezTo>
                    <a:pt x="1237" y="599"/>
                    <a:pt x="1237" y="621"/>
                    <a:pt x="1251" y="635"/>
                  </a:cubicBezTo>
                  <a:cubicBezTo>
                    <a:pt x="1258" y="642"/>
                    <a:pt x="1268" y="646"/>
                    <a:pt x="1277" y="646"/>
                  </a:cubicBezTo>
                  <a:cubicBezTo>
                    <a:pt x="1286" y="646"/>
                    <a:pt x="1295" y="642"/>
                    <a:pt x="1302" y="635"/>
                  </a:cubicBezTo>
                  <a:lnTo>
                    <a:pt x="1333" y="605"/>
                  </a:lnTo>
                  <a:lnTo>
                    <a:pt x="1333" y="605"/>
                  </a:lnTo>
                  <a:cubicBezTo>
                    <a:pt x="1343" y="594"/>
                    <a:pt x="1356" y="589"/>
                    <a:pt x="1371" y="589"/>
                  </a:cubicBezTo>
                  <a:cubicBezTo>
                    <a:pt x="1385" y="589"/>
                    <a:pt x="1398" y="594"/>
                    <a:pt x="1408" y="605"/>
                  </a:cubicBezTo>
                  <a:cubicBezTo>
                    <a:pt x="1428" y="625"/>
                    <a:pt x="1428" y="658"/>
                    <a:pt x="1408" y="679"/>
                  </a:cubicBezTo>
                  <a:lnTo>
                    <a:pt x="1376" y="710"/>
                  </a:lnTo>
                  <a:lnTo>
                    <a:pt x="1327" y="759"/>
                  </a:lnTo>
                  <a:cubicBezTo>
                    <a:pt x="1313" y="773"/>
                    <a:pt x="1313" y="795"/>
                    <a:pt x="1327" y="809"/>
                  </a:cubicBezTo>
                  <a:cubicBezTo>
                    <a:pt x="1334" y="816"/>
                    <a:pt x="1343" y="820"/>
                    <a:pt x="1353" y="820"/>
                  </a:cubicBezTo>
                  <a:cubicBezTo>
                    <a:pt x="1361" y="820"/>
                    <a:pt x="1371" y="817"/>
                    <a:pt x="1378" y="810"/>
                  </a:cubicBezTo>
                  <a:lnTo>
                    <a:pt x="1402" y="786"/>
                  </a:lnTo>
                  <a:lnTo>
                    <a:pt x="1518" y="901"/>
                  </a:lnTo>
                  <a:lnTo>
                    <a:pt x="1188" y="1230"/>
                  </a:lnTo>
                  <a:lnTo>
                    <a:pt x="1071" y="1112"/>
                  </a:lnTo>
                  <a:cubicBezTo>
                    <a:pt x="1078" y="1107"/>
                    <a:pt x="1086" y="1101"/>
                    <a:pt x="1093" y="1093"/>
                  </a:cubicBezTo>
                  <a:lnTo>
                    <a:pt x="1126" y="1061"/>
                  </a:lnTo>
                  <a:cubicBezTo>
                    <a:pt x="1140" y="1047"/>
                    <a:pt x="1140" y="1025"/>
                    <a:pt x="1126" y="1011"/>
                  </a:cubicBezTo>
                  <a:cubicBezTo>
                    <a:pt x="1119" y="1004"/>
                    <a:pt x="1109" y="1000"/>
                    <a:pt x="1100" y="1000"/>
                  </a:cubicBezTo>
                  <a:cubicBezTo>
                    <a:pt x="1091" y="1000"/>
                    <a:pt x="1082" y="1004"/>
                    <a:pt x="1075" y="1011"/>
                  </a:cubicBezTo>
                  <a:lnTo>
                    <a:pt x="1044" y="1042"/>
                  </a:lnTo>
                  <a:cubicBezTo>
                    <a:pt x="1023" y="1062"/>
                    <a:pt x="992" y="1068"/>
                    <a:pt x="958" y="1068"/>
                  </a:cubicBezTo>
                  <a:cubicBezTo>
                    <a:pt x="941" y="1068"/>
                    <a:pt x="923" y="1066"/>
                    <a:pt x="906" y="1065"/>
                  </a:cubicBezTo>
                  <a:cubicBezTo>
                    <a:pt x="888" y="1064"/>
                    <a:pt x="871" y="1063"/>
                    <a:pt x="854" y="1063"/>
                  </a:cubicBezTo>
                  <a:cubicBezTo>
                    <a:pt x="814" y="1063"/>
                    <a:pt x="777" y="1069"/>
                    <a:pt x="750" y="1096"/>
                  </a:cubicBezTo>
                  <a:lnTo>
                    <a:pt x="618" y="1228"/>
                  </a:lnTo>
                  <a:lnTo>
                    <a:pt x="289" y="899"/>
                  </a:lnTo>
                  <a:lnTo>
                    <a:pt x="405" y="783"/>
                  </a:lnTo>
                  <a:cubicBezTo>
                    <a:pt x="424" y="795"/>
                    <a:pt x="447" y="801"/>
                    <a:pt x="470" y="801"/>
                  </a:cubicBezTo>
                  <a:cubicBezTo>
                    <a:pt x="503" y="801"/>
                    <a:pt x="534" y="788"/>
                    <a:pt x="558" y="765"/>
                  </a:cubicBezTo>
                  <a:cubicBezTo>
                    <a:pt x="581" y="742"/>
                    <a:pt x="594" y="710"/>
                    <a:pt x="594" y="677"/>
                  </a:cubicBezTo>
                  <a:cubicBezTo>
                    <a:pt x="594" y="677"/>
                    <a:pt x="594" y="676"/>
                    <a:pt x="594" y="676"/>
                  </a:cubicBezTo>
                  <a:lnTo>
                    <a:pt x="595" y="676"/>
                  </a:lnTo>
                  <a:cubicBezTo>
                    <a:pt x="628" y="676"/>
                    <a:pt x="659" y="663"/>
                    <a:pt x="683" y="641"/>
                  </a:cubicBezTo>
                  <a:cubicBezTo>
                    <a:pt x="706" y="617"/>
                    <a:pt x="719" y="586"/>
                    <a:pt x="719" y="552"/>
                  </a:cubicBezTo>
                  <a:cubicBezTo>
                    <a:pt x="719" y="552"/>
                    <a:pt x="719" y="552"/>
                    <a:pt x="719" y="552"/>
                  </a:cubicBezTo>
                  <a:lnTo>
                    <a:pt x="720" y="552"/>
                  </a:lnTo>
                  <a:cubicBezTo>
                    <a:pt x="753" y="552"/>
                    <a:pt x="784" y="539"/>
                    <a:pt x="808" y="516"/>
                  </a:cubicBezTo>
                  <a:cubicBezTo>
                    <a:pt x="832" y="491"/>
                    <a:pt x="844" y="459"/>
                    <a:pt x="844" y="427"/>
                  </a:cubicBezTo>
                  <a:lnTo>
                    <a:pt x="844" y="427"/>
                  </a:lnTo>
                  <a:cubicBezTo>
                    <a:pt x="878" y="427"/>
                    <a:pt x="909" y="414"/>
                    <a:pt x="933" y="391"/>
                  </a:cubicBezTo>
                  <a:cubicBezTo>
                    <a:pt x="955" y="367"/>
                    <a:pt x="968" y="336"/>
                    <a:pt x="968" y="303"/>
                  </a:cubicBezTo>
                  <a:cubicBezTo>
                    <a:pt x="968" y="280"/>
                    <a:pt x="962" y="257"/>
                    <a:pt x="950" y="238"/>
                  </a:cubicBezTo>
                  <a:lnTo>
                    <a:pt x="1052" y="137"/>
                  </a:lnTo>
                  <a:cubicBezTo>
                    <a:pt x="1060" y="129"/>
                    <a:pt x="1070" y="124"/>
                    <a:pt x="1079" y="122"/>
                  </a:cubicBezTo>
                  <a:lnTo>
                    <a:pt x="1083" y="122"/>
                  </a:lnTo>
                  <a:cubicBezTo>
                    <a:pt x="1085" y="121"/>
                    <a:pt x="1088" y="121"/>
                    <a:pt x="1091" y="121"/>
                  </a:cubicBezTo>
                  <a:close/>
                  <a:moveTo>
                    <a:pt x="1629" y="910"/>
                  </a:moveTo>
                  <a:cubicBezTo>
                    <a:pt x="1642" y="910"/>
                    <a:pt x="1654" y="916"/>
                    <a:pt x="1663" y="924"/>
                  </a:cubicBezTo>
                  <a:lnTo>
                    <a:pt x="1725" y="987"/>
                  </a:lnTo>
                  <a:cubicBezTo>
                    <a:pt x="1735" y="997"/>
                    <a:pt x="1739" y="1008"/>
                    <a:pt x="1739" y="1021"/>
                  </a:cubicBezTo>
                  <a:cubicBezTo>
                    <a:pt x="1739" y="1034"/>
                    <a:pt x="1735" y="1047"/>
                    <a:pt x="1725" y="1055"/>
                  </a:cubicBezTo>
                  <a:lnTo>
                    <a:pt x="1343" y="1438"/>
                  </a:lnTo>
                  <a:cubicBezTo>
                    <a:pt x="1333" y="1446"/>
                    <a:pt x="1322" y="1452"/>
                    <a:pt x="1309" y="1452"/>
                  </a:cubicBezTo>
                  <a:cubicBezTo>
                    <a:pt x="1296" y="1452"/>
                    <a:pt x="1284" y="1446"/>
                    <a:pt x="1275" y="1438"/>
                  </a:cubicBezTo>
                  <a:lnTo>
                    <a:pt x="1212" y="1375"/>
                  </a:lnTo>
                  <a:cubicBezTo>
                    <a:pt x="1203" y="1366"/>
                    <a:pt x="1198" y="1354"/>
                    <a:pt x="1198" y="1341"/>
                  </a:cubicBezTo>
                  <a:cubicBezTo>
                    <a:pt x="1198" y="1329"/>
                    <a:pt x="1203" y="1316"/>
                    <a:pt x="1212" y="1308"/>
                  </a:cubicBezTo>
                  <a:lnTo>
                    <a:pt x="1595" y="924"/>
                  </a:lnTo>
                  <a:cubicBezTo>
                    <a:pt x="1604" y="916"/>
                    <a:pt x="1616" y="910"/>
                    <a:pt x="1629" y="910"/>
                  </a:cubicBezTo>
                  <a:close/>
                  <a:moveTo>
                    <a:pt x="793" y="0"/>
                  </a:moveTo>
                  <a:cubicBezTo>
                    <a:pt x="770" y="0"/>
                    <a:pt x="748" y="5"/>
                    <a:pt x="732" y="20"/>
                  </a:cubicBezTo>
                  <a:cubicBezTo>
                    <a:pt x="730" y="22"/>
                    <a:pt x="728" y="23"/>
                    <a:pt x="727" y="26"/>
                  </a:cubicBezTo>
                  <a:cubicBezTo>
                    <a:pt x="713" y="21"/>
                    <a:pt x="698" y="18"/>
                    <a:pt x="683" y="18"/>
                  </a:cubicBezTo>
                  <a:cubicBezTo>
                    <a:pt x="651" y="18"/>
                    <a:pt x="620" y="30"/>
                    <a:pt x="596" y="55"/>
                  </a:cubicBezTo>
                  <a:cubicBezTo>
                    <a:pt x="572" y="77"/>
                    <a:pt x="560" y="109"/>
                    <a:pt x="560" y="142"/>
                  </a:cubicBezTo>
                  <a:cubicBezTo>
                    <a:pt x="560" y="154"/>
                    <a:pt x="562" y="166"/>
                    <a:pt x="564" y="177"/>
                  </a:cubicBezTo>
                  <a:cubicBezTo>
                    <a:pt x="541" y="181"/>
                    <a:pt x="520" y="194"/>
                    <a:pt x="502" y="210"/>
                  </a:cubicBezTo>
                  <a:cubicBezTo>
                    <a:pt x="479" y="234"/>
                    <a:pt x="466" y="265"/>
                    <a:pt x="466" y="298"/>
                  </a:cubicBezTo>
                  <a:cubicBezTo>
                    <a:pt x="466" y="310"/>
                    <a:pt x="467" y="322"/>
                    <a:pt x="471" y="333"/>
                  </a:cubicBezTo>
                  <a:cubicBezTo>
                    <a:pt x="447" y="338"/>
                    <a:pt x="426" y="349"/>
                    <a:pt x="409" y="366"/>
                  </a:cubicBezTo>
                  <a:cubicBezTo>
                    <a:pt x="385" y="390"/>
                    <a:pt x="372" y="421"/>
                    <a:pt x="372" y="454"/>
                  </a:cubicBezTo>
                  <a:cubicBezTo>
                    <a:pt x="372" y="480"/>
                    <a:pt x="380" y="503"/>
                    <a:pt x="394" y="524"/>
                  </a:cubicBezTo>
                  <a:cubicBezTo>
                    <a:pt x="376" y="531"/>
                    <a:pt x="360" y="540"/>
                    <a:pt x="347" y="554"/>
                  </a:cubicBezTo>
                  <a:cubicBezTo>
                    <a:pt x="298" y="602"/>
                    <a:pt x="298" y="681"/>
                    <a:pt x="347" y="730"/>
                  </a:cubicBezTo>
                  <a:lnTo>
                    <a:pt x="352" y="735"/>
                  </a:lnTo>
                  <a:lnTo>
                    <a:pt x="233" y="854"/>
                  </a:lnTo>
                  <a:cubicBezTo>
                    <a:pt x="217" y="846"/>
                    <a:pt x="200" y="842"/>
                    <a:pt x="182" y="842"/>
                  </a:cubicBezTo>
                  <a:cubicBezTo>
                    <a:pt x="152" y="842"/>
                    <a:pt x="121" y="854"/>
                    <a:pt x="98" y="877"/>
                  </a:cubicBezTo>
                  <a:lnTo>
                    <a:pt x="35" y="940"/>
                  </a:lnTo>
                  <a:cubicBezTo>
                    <a:pt x="12" y="963"/>
                    <a:pt x="0" y="992"/>
                    <a:pt x="0" y="1025"/>
                  </a:cubicBezTo>
                  <a:cubicBezTo>
                    <a:pt x="0" y="1056"/>
                    <a:pt x="12" y="1087"/>
                    <a:pt x="35" y="1109"/>
                  </a:cubicBezTo>
                  <a:lnTo>
                    <a:pt x="114" y="1188"/>
                  </a:lnTo>
                  <a:cubicBezTo>
                    <a:pt x="121" y="1195"/>
                    <a:pt x="130" y="1199"/>
                    <a:pt x="139" y="1199"/>
                  </a:cubicBezTo>
                  <a:cubicBezTo>
                    <a:pt x="148" y="1199"/>
                    <a:pt x="157" y="1195"/>
                    <a:pt x="164" y="1188"/>
                  </a:cubicBezTo>
                  <a:cubicBezTo>
                    <a:pt x="178" y="1174"/>
                    <a:pt x="178" y="1151"/>
                    <a:pt x="164" y="1137"/>
                  </a:cubicBezTo>
                  <a:lnTo>
                    <a:pt x="85" y="1058"/>
                  </a:lnTo>
                  <a:cubicBezTo>
                    <a:pt x="76" y="1049"/>
                    <a:pt x="72" y="1037"/>
                    <a:pt x="72" y="1025"/>
                  </a:cubicBezTo>
                  <a:cubicBezTo>
                    <a:pt x="72" y="1012"/>
                    <a:pt x="76" y="999"/>
                    <a:pt x="85" y="991"/>
                  </a:cubicBezTo>
                  <a:lnTo>
                    <a:pt x="149" y="928"/>
                  </a:lnTo>
                  <a:cubicBezTo>
                    <a:pt x="158" y="919"/>
                    <a:pt x="170" y="914"/>
                    <a:pt x="182" y="914"/>
                  </a:cubicBezTo>
                  <a:cubicBezTo>
                    <a:pt x="191" y="914"/>
                    <a:pt x="200" y="916"/>
                    <a:pt x="207" y="921"/>
                  </a:cubicBezTo>
                  <a:cubicBezTo>
                    <a:pt x="208" y="923"/>
                    <a:pt x="210" y="924"/>
                    <a:pt x="211" y="926"/>
                  </a:cubicBezTo>
                  <a:cubicBezTo>
                    <a:pt x="214" y="930"/>
                    <a:pt x="218" y="931"/>
                    <a:pt x="222" y="933"/>
                  </a:cubicBezTo>
                  <a:lnTo>
                    <a:pt x="584" y="1295"/>
                  </a:lnTo>
                  <a:cubicBezTo>
                    <a:pt x="586" y="1299"/>
                    <a:pt x="588" y="1302"/>
                    <a:pt x="591" y="1306"/>
                  </a:cubicBezTo>
                  <a:cubicBezTo>
                    <a:pt x="594" y="1309"/>
                    <a:pt x="597" y="1311"/>
                    <a:pt x="601" y="1313"/>
                  </a:cubicBezTo>
                  <a:cubicBezTo>
                    <a:pt x="609" y="1322"/>
                    <a:pt x="613" y="1332"/>
                    <a:pt x="613" y="1344"/>
                  </a:cubicBezTo>
                  <a:cubicBezTo>
                    <a:pt x="613" y="1357"/>
                    <a:pt x="608" y="1369"/>
                    <a:pt x="599" y="1378"/>
                  </a:cubicBezTo>
                  <a:lnTo>
                    <a:pt x="536" y="1441"/>
                  </a:lnTo>
                  <a:cubicBezTo>
                    <a:pt x="527" y="1450"/>
                    <a:pt x="514" y="1455"/>
                    <a:pt x="502" y="1455"/>
                  </a:cubicBezTo>
                  <a:cubicBezTo>
                    <a:pt x="490" y="1455"/>
                    <a:pt x="478" y="1450"/>
                    <a:pt x="468" y="1441"/>
                  </a:cubicBezTo>
                  <a:lnTo>
                    <a:pt x="390" y="1362"/>
                  </a:lnTo>
                  <a:cubicBezTo>
                    <a:pt x="383" y="1355"/>
                    <a:pt x="373" y="1351"/>
                    <a:pt x="364" y="1351"/>
                  </a:cubicBezTo>
                  <a:cubicBezTo>
                    <a:pt x="355" y="1351"/>
                    <a:pt x="346" y="1355"/>
                    <a:pt x="339" y="1362"/>
                  </a:cubicBezTo>
                  <a:cubicBezTo>
                    <a:pt x="325" y="1376"/>
                    <a:pt x="325" y="1398"/>
                    <a:pt x="339" y="1412"/>
                  </a:cubicBezTo>
                  <a:lnTo>
                    <a:pt x="418" y="1492"/>
                  </a:lnTo>
                  <a:cubicBezTo>
                    <a:pt x="441" y="1515"/>
                    <a:pt x="472" y="1527"/>
                    <a:pt x="502" y="1527"/>
                  </a:cubicBezTo>
                  <a:cubicBezTo>
                    <a:pt x="533" y="1527"/>
                    <a:pt x="563" y="1515"/>
                    <a:pt x="587" y="1492"/>
                  </a:cubicBezTo>
                  <a:lnTo>
                    <a:pt x="650" y="1428"/>
                  </a:lnTo>
                  <a:cubicBezTo>
                    <a:pt x="672" y="1406"/>
                    <a:pt x="685" y="1376"/>
                    <a:pt x="685" y="1344"/>
                  </a:cubicBezTo>
                  <a:cubicBezTo>
                    <a:pt x="685" y="1322"/>
                    <a:pt x="679" y="1300"/>
                    <a:pt x="666" y="1281"/>
                  </a:cubicBezTo>
                  <a:lnTo>
                    <a:pt x="801" y="1147"/>
                  </a:lnTo>
                  <a:cubicBezTo>
                    <a:pt x="810" y="1137"/>
                    <a:pt x="830" y="1134"/>
                    <a:pt x="852" y="1134"/>
                  </a:cubicBezTo>
                  <a:cubicBezTo>
                    <a:pt x="867" y="1134"/>
                    <a:pt x="884" y="1135"/>
                    <a:pt x="900" y="1137"/>
                  </a:cubicBezTo>
                  <a:cubicBezTo>
                    <a:pt x="919" y="1138"/>
                    <a:pt x="939" y="1139"/>
                    <a:pt x="960" y="1139"/>
                  </a:cubicBezTo>
                  <a:cubicBezTo>
                    <a:pt x="971" y="1139"/>
                    <a:pt x="983" y="1139"/>
                    <a:pt x="995" y="1137"/>
                  </a:cubicBezTo>
                  <a:lnTo>
                    <a:pt x="1141" y="1284"/>
                  </a:lnTo>
                  <a:cubicBezTo>
                    <a:pt x="1132" y="1301"/>
                    <a:pt x="1126" y="1321"/>
                    <a:pt x="1126" y="1341"/>
                  </a:cubicBezTo>
                  <a:cubicBezTo>
                    <a:pt x="1126" y="1373"/>
                    <a:pt x="1139" y="1403"/>
                    <a:pt x="1161" y="1426"/>
                  </a:cubicBezTo>
                  <a:lnTo>
                    <a:pt x="1224" y="1488"/>
                  </a:lnTo>
                  <a:cubicBezTo>
                    <a:pt x="1247" y="1511"/>
                    <a:pt x="1277" y="1523"/>
                    <a:pt x="1309" y="1523"/>
                  </a:cubicBezTo>
                  <a:cubicBezTo>
                    <a:pt x="1340" y="1523"/>
                    <a:pt x="1371" y="1511"/>
                    <a:pt x="1393" y="1488"/>
                  </a:cubicBezTo>
                  <a:lnTo>
                    <a:pt x="1776" y="1106"/>
                  </a:lnTo>
                  <a:cubicBezTo>
                    <a:pt x="1799" y="1083"/>
                    <a:pt x="1811" y="1054"/>
                    <a:pt x="1811" y="1021"/>
                  </a:cubicBezTo>
                  <a:cubicBezTo>
                    <a:pt x="1811" y="990"/>
                    <a:pt x="1799" y="959"/>
                    <a:pt x="1776" y="937"/>
                  </a:cubicBezTo>
                  <a:lnTo>
                    <a:pt x="1713" y="874"/>
                  </a:lnTo>
                  <a:cubicBezTo>
                    <a:pt x="1691" y="852"/>
                    <a:pt x="1661" y="840"/>
                    <a:pt x="1629" y="840"/>
                  </a:cubicBezTo>
                  <a:cubicBezTo>
                    <a:pt x="1608" y="840"/>
                    <a:pt x="1589" y="844"/>
                    <a:pt x="1572" y="854"/>
                  </a:cubicBezTo>
                  <a:lnTo>
                    <a:pt x="1452" y="735"/>
                  </a:lnTo>
                  <a:lnTo>
                    <a:pt x="1458" y="729"/>
                  </a:lnTo>
                  <a:cubicBezTo>
                    <a:pt x="1506" y="681"/>
                    <a:pt x="1506" y="602"/>
                    <a:pt x="1458" y="554"/>
                  </a:cubicBezTo>
                  <a:cubicBezTo>
                    <a:pt x="1441" y="537"/>
                    <a:pt x="1420" y="525"/>
                    <a:pt x="1396" y="520"/>
                  </a:cubicBezTo>
                  <a:cubicBezTo>
                    <a:pt x="1399" y="509"/>
                    <a:pt x="1401" y="497"/>
                    <a:pt x="1401" y="485"/>
                  </a:cubicBezTo>
                  <a:cubicBezTo>
                    <a:pt x="1401" y="452"/>
                    <a:pt x="1388" y="421"/>
                    <a:pt x="1365" y="398"/>
                  </a:cubicBezTo>
                  <a:cubicBezTo>
                    <a:pt x="1347" y="380"/>
                    <a:pt x="1326" y="369"/>
                    <a:pt x="1303" y="364"/>
                  </a:cubicBezTo>
                  <a:cubicBezTo>
                    <a:pt x="1305" y="353"/>
                    <a:pt x="1307" y="341"/>
                    <a:pt x="1307" y="330"/>
                  </a:cubicBezTo>
                  <a:cubicBezTo>
                    <a:pt x="1307" y="297"/>
                    <a:pt x="1294" y="265"/>
                    <a:pt x="1271" y="242"/>
                  </a:cubicBezTo>
                  <a:cubicBezTo>
                    <a:pt x="1253" y="224"/>
                    <a:pt x="1232" y="213"/>
                    <a:pt x="1209" y="208"/>
                  </a:cubicBezTo>
                  <a:cubicBezTo>
                    <a:pt x="1221" y="166"/>
                    <a:pt x="1210" y="118"/>
                    <a:pt x="1178" y="85"/>
                  </a:cubicBezTo>
                  <a:cubicBezTo>
                    <a:pt x="1153" y="61"/>
                    <a:pt x="1121" y="50"/>
                    <a:pt x="1089" y="50"/>
                  </a:cubicBezTo>
                  <a:cubicBezTo>
                    <a:pt x="1085" y="50"/>
                    <a:pt x="1081" y="50"/>
                    <a:pt x="1077" y="50"/>
                  </a:cubicBezTo>
                  <a:lnTo>
                    <a:pt x="841" y="6"/>
                  </a:lnTo>
                  <a:cubicBezTo>
                    <a:pt x="826" y="3"/>
                    <a:pt x="809" y="0"/>
                    <a:pt x="7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8" name="Google Shape;184;p16"/>
            <p:cNvSpPr/>
            <p:nvPr/>
          </p:nvSpPr>
          <p:spPr>
            <a:xfrm>
              <a:off x="2744615" y="3353176"/>
              <a:ext cx="20838" cy="20240"/>
            </a:xfrm>
            <a:custGeom>
              <a:avLst/>
              <a:gdLst/>
              <a:ahLst/>
              <a:cxnLst/>
              <a:rect l="l" t="t" r="r" b="b"/>
              <a:pathLst>
                <a:path w="209" h="203" extrusionOk="0">
                  <a:moveTo>
                    <a:pt x="39" y="1"/>
                  </a:moveTo>
                  <a:cubicBezTo>
                    <a:pt x="30" y="1"/>
                    <a:pt x="21" y="4"/>
                    <a:pt x="14" y="11"/>
                  </a:cubicBezTo>
                  <a:cubicBezTo>
                    <a:pt x="0" y="25"/>
                    <a:pt x="0" y="48"/>
                    <a:pt x="14" y="62"/>
                  </a:cubicBezTo>
                  <a:lnTo>
                    <a:pt x="145" y="192"/>
                  </a:lnTo>
                  <a:cubicBezTo>
                    <a:pt x="152" y="199"/>
                    <a:pt x="161" y="202"/>
                    <a:pt x="170" y="202"/>
                  </a:cubicBezTo>
                  <a:cubicBezTo>
                    <a:pt x="179" y="202"/>
                    <a:pt x="188" y="199"/>
                    <a:pt x="195" y="192"/>
                  </a:cubicBezTo>
                  <a:cubicBezTo>
                    <a:pt x="209" y="178"/>
                    <a:pt x="209" y="155"/>
                    <a:pt x="195" y="141"/>
                  </a:cubicBezTo>
                  <a:lnTo>
                    <a:pt x="65" y="11"/>
                  </a:lnTo>
                  <a:cubicBezTo>
                    <a:pt x="58" y="4"/>
                    <a:pt x="48" y="1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09" name="Google Shape;185;p16"/>
            <p:cNvSpPr/>
            <p:nvPr/>
          </p:nvSpPr>
          <p:spPr>
            <a:xfrm>
              <a:off x="2847208" y="3353176"/>
              <a:ext cx="20938" cy="20240"/>
            </a:xfrm>
            <a:custGeom>
              <a:avLst/>
              <a:gdLst/>
              <a:ahLst/>
              <a:cxnLst/>
              <a:rect l="l" t="t" r="r" b="b"/>
              <a:pathLst>
                <a:path w="210" h="203" extrusionOk="0">
                  <a:moveTo>
                    <a:pt x="170" y="1"/>
                  </a:moveTo>
                  <a:cubicBezTo>
                    <a:pt x="161" y="1"/>
                    <a:pt x="152" y="4"/>
                    <a:pt x="145" y="11"/>
                  </a:cubicBezTo>
                  <a:lnTo>
                    <a:pt x="14" y="141"/>
                  </a:lnTo>
                  <a:cubicBezTo>
                    <a:pt x="0" y="155"/>
                    <a:pt x="0" y="178"/>
                    <a:pt x="14" y="192"/>
                  </a:cubicBezTo>
                  <a:cubicBezTo>
                    <a:pt x="21" y="199"/>
                    <a:pt x="31" y="202"/>
                    <a:pt x="40" y="202"/>
                  </a:cubicBezTo>
                  <a:cubicBezTo>
                    <a:pt x="49" y="202"/>
                    <a:pt x="58" y="199"/>
                    <a:pt x="65" y="192"/>
                  </a:cubicBezTo>
                  <a:lnTo>
                    <a:pt x="195" y="62"/>
                  </a:lnTo>
                  <a:cubicBezTo>
                    <a:pt x="209" y="48"/>
                    <a:pt x="209" y="25"/>
                    <a:pt x="195" y="11"/>
                  </a:cubicBezTo>
                  <a:cubicBezTo>
                    <a:pt x="188" y="4"/>
                    <a:pt x="179" y="1"/>
                    <a:pt x="1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0" name="Google Shape;186;p16"/>
            <p:cNvSpPr/>
            <p:nvPr/>
          </p:nvSpPr>
          <p:spPr>
            <a:xfrm>
              <a:off x="2736938" y="3504522"/>
              <a:ext cx="7876" cy="7179"/>
            </a:xfrm>
            <a:custGeom>
              <a:avLst/>
              <a:gdLst/>
              <a:ahLst/>
              <a:cxnLst/>
              <a:rect l="l" t="t" r="r" b="b"/>
              <a:pathLst>
                <a:path w="79" h="72" extrusionOk="0">
                  <a:moveTo>
                    <a:pt x="39" y="0"/>
                  </a:moveTo>
                  <a:cubicBezTo>
                    <a:pt x="29" y="0"/>
                    <a:pt x="20" y="4"/>
                    <a:pt x="13" y="11"/>
                  </a:cubicBezTo>
                  <a:cubicBezTo>
                    <a:pt x="0" y="24"/>
                    <a:pt x="0" y="47"/>
                    <a:pt x="14" y="61"/>
                  </a:cubicBezTo>
                  <a:cubicBezTo>
                    <a:pt x="21" y="68"/>
                    <a:pt x="30" y="72"/>
                    <a:pt x="39" y="72"/>
                  </a:cubicBezTo>
                  <a:cubicBezTo>
                    <a:pt x="48" y="72"/>
                    <a:pt x="58" y="68"/>
                    <a:pt x="65" y="61"/>
                  </a:cubicBezTo>
                  <a:cubicBezTo>
                    <a:pt x="79" y="46"/>
                    <a:pt x="79" y="24"/>
                    <a:pt x="64" y="11"/>
                  </a:cubicBezTo>
                  <a:cubicBezTo>
                    <a:pt x="57" y="4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1" name="Google Shape;187;p16"/>
            <p:cNvSpPr/>
            <p:nvPr/>
          </p:nvSpPr>
          <p:spPr>
            <a:xfrm>
              <a:off x="2833150" y="3469726"/>
              <a:ext cx="8275" cy="7278"/>
            </a:xfrm>
            <a:custGeom>
              <a:avLst/>
              <a:gdLst/>
              <a:ahLst/>
              <a:cxnLst/>
              <a:rect l="l" t="t" r="r" b="b"/>
              <a:pathLst>
                <a:path w="83" h="73" extrusionOk="0">
                  <a:moveTo>
                    <a:pt x="43" y="1"/>
                  </a:moveTo>
                  <a:cubicBezTo>
                    <a:pt x="37" y="1"/>
                    <a:pt x="32" y="2"/>
                    <a:pt x="26" y="5"/>
                  </a:cubicBezTo>
                  <a:lnTo>
                    <a:pt x="25" y="5"/>
                  </a:lnTo>
                  <a:cubicBezTo>
                    <a:pt x="8" y="14"/>
                    <a:pt x="1" y="35"/>
                    <a:pt x="10" y="53"/>
                  </a:cubicBezTo>
                  <a:cubicBezTo>
                    <a:pt x="17" y="65"/>
                    <a:pt x="29" y="72"/>
                    <a:pt x="42" y="72"/>
                  </a:cubicBezTo>
                  <a:cubicBezTo>
                    <a:pt x="47" y="72"/>
                    <a:pt x="53" y="71"/>
                    <a:pt x="59" y="69"/>
                  </a:cubicBezTo>
                  <a:cubicBezTo>
                    <a:pt x="76" y="59"/>
                    <a:pt x="83" y="38"/>
                    <a:pt x="74" y="21"/>
                  </a:cubicBezTo>
                  <a:cubicBezTo>
                    <a:pt x="68" y="8"/>
                    <a:pt x="55" y="1"/>
                    <a:pt x="4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6" name="Google Shape;188;p16"/>
          <p:cNvGrpSpPr/>
          <p:nvPr/>
        </p:nvGrpSpPr>
        <p:grpSpPr>
          <a:xfrm>
            <a:off x="3201289" y="2807922"/>
            <a:ext cx="223856" cy="303207"/>
            <a:chOff x="2742522" y="2478006"/>
            <a:chExt cx="141478" cy="191628"/>
          </a:xfrm>
        </p:grpSpPr>
        <p:sp>
          <p:nvSpPr>
            <p:cNvPr id="1048712" name="Google Shape;189;p16"/>
            <p:cNvSpPr/>
            <p:nvPr/>
          </p:nvSpPr>
          <p:spPr>
            <a:xfrm>
              <a:off x="2781006" y="2511805"/>
              <a:ext cx="60320" cy="60320"/>
            </a:xfrm>
            <a:custGeom>
              <a:avLst/>
              <a:gdLst/>
              <a:ahLst/>
              <a:cxnLst/>
              <a:rect l="l" t="t" r="r" b="b"/>
              <a:pathLst>
                <a:path w="605" h="605" extrusionOk="0">
                  <a:moveTo>
                    <a:pt x="312" y="64"/>
                  </a:moveTo>
                  <a:lnTo>
                    <a:pt x="312" y="78"/>
                  </a:lnTo>
                  <a:cubicBezTo>
                    <a:pt x="312" y="93"/>
                    <a:pt x="323" y="106"/>
                    <a:pt x="338" y="109"/>
                  </a:cubicBezTo>
                  <a:cubicBezTo>
                    <a:pt x="365" y="114"/>
                    <a:pt x="391" y="125"/>
                    <a:pt x="414" y="140"/>
                  </a:cubicBezTo>
                  <a:cubicBezTo>
                    <a:pt x="419" y="144"/>
                    <a:pt x="425" y="146"/>
                    <a:pt x="432" y="146"/>
                  </a:cubicBezTo>
                  <a:cubicBezTo>
                    <a:pt x="440" y="146"/>
                    <a:pt x="448" y="143"/>
                    <a:pt x="455" y="137"/>
                  </a:cubicBezTo>
                  <a:lnTo>
                    <a:pt x="464" y="127"/>
                  </a:lnTo>
                  <a:lnTo>
                    <a:pt x="478" y="140"/>
                  </a:lnTo>
                  <a:lnTo>
                    <a:pt x="468" y="150"/>
                  </a:lnTo>
                  <a:cubicBezTo>
                    <a:pt x="457" y="161"/>
                    <a:pt x="456" y="178"/>
                    <a:pt x="465" y="191"/>
                  </a:cubicBezTo>
                  <a:cubicBezTo>
                    <a:pt x="479" y="214"/>
                    <a:pt x="491" y="239"/>
                    <a:pt x="495" y="266"/>
                  </a:cubicBezTo>
                  <a:cubicBezTo>
                    <a:pt x="499" y="282"/>
                    <a:pt x="512" y="292"/>
                    <a:pt x="527" y="292"/>
                  </a:cubicBezTo>
                  <a:lnTo>
                    <a:pt x="540" y="292"/>
                  </a:lnTo>
                  <a:lnTo>
                    <a:pt x="540" y="312"/>
                  </a:lnTo>
                  <a:lnTo>
                    <a:pt x="527" y="312"/>
                  </a:lnTo>
                  <a:cubicBezTo>
                    <a:pt x="512" y="312"/>
                    <a:pt x="499" y="323"/>
                    <a:pt x="495" y="338"/>
                  </a:cubicBezTo>
                  <a:cubicBezTo>
                    <a:pt x="491" y="365"/>
                    <a:pt x="479" y="391"/>
                    <a:pt x="465" y="414"/>
                  </a:cubicBezTo>
                  <a:cubicBezTo>
                    <a:pt x="456" y="426"/>
                    <a:pt x="457" y="443"/>
                    <a:pt x="468" y="454"/>
                  </a:cubicBezTo>
                  <a:lnTo>
                    <a:pt x="478" y="463"/>
                  </a:lnTo>
                  <a:lnTo>
                    <a:pt x="464" y="477"/>
                  </a:lnTo>
                  <a:lnTo>
                    <a:pt x="455" y="468"/>
                  </a:lnTo>
                  <a:cubicBezTo>
                    <a:pt x="448" y="461"/>
                    <a:pt x="440" y="458"/>
                    <a:pt x="431" y="458"/>
                  </a:cubicBezTo>
                  <a:cubicBezTo>
                    <a:pt x="425" y="458"/>
                    <a:pt x="419" y="460"/>
                    <a:pt x="414" y="463"/>
                  </a:cubicBezTo>
                  <a:cubicBezTo>
                    <a:pt x="391" y="479"/>
                    <a:pt x="365" y="490"/>
                    <a:pt x="338" y="495"/>
                  </a:cubicBezTo>
                  <a:cubicBezTo>
                    <a:pt x="323" y="497"/>
                    <a:pt x="312" y="511"/>
                    <a:pt x="312" y="526"/>
                  </a:cubicBezTo>
                  <a:lnTo>
                    <a:pt x="312" y="539"/>
                  </a:lnTo>
                  <a:lnTo>
                    <a:pt x="293" y="539"/>
                  </a:lnTo>
                  <a:lnTo>
                    <a:pt x="293" y="526"/>
                  </a:lnTo>
                  <a:cubicBezTo>
                    <a:pt x="293" y="511"/>
                    <a:pt x="282" y="497"/>
                    <a:pt x="267" y="495"/>
                  </a:cubicBezTo>
                  <a:cubicBezTo>
                    <a:pt x="240" y="490"/>
                    <a:pt x="214" y="479"/>
                    <a:pt x="191" y="463"/>
                  </a:cubicBezTo>
                  <a:cubicBezTo>
                    <a:pt x="186" y="460"/>
                    <a:pt x="180" y="458"/>
                    <a:pt x="174" y="458"/>
                  </a:cubicBezTo>
                  <a:cubicBezTo>
                    <a:pt x="165" y="458"/>
                    <a:pt x="157" y="461"/>
                    <a:pt x="150" y="468"/>
                  </a:cubicBezTo>
                  <a:lnTo>
                    <a:pt x="141" y="477"/>
                  </a:lnTo>
                  <a:lnTo>
                    <a:pt x="127" y="463"/>
                  </a:lnTo>
                  <a:lnTo>
                    <a:pt x="137" y="454"/>
                  </a:lnTo>
                  <a:cubicBezTo>
                    <a:pt x="148" y="443"/>
                    <a:pt x="149" y="426"/>
                    <a:pt x="141" y="414"/>
                  </a:cubicBezTo>
                  <a:cubicBezTo>
                    <a:pt x="126" y="391"/>
                    <a:pt x="114" y="365"/>
                    <a:pt x="110" y="338"/>
                  </a:cubicBezTo>
                  <a:cubicBezTo>
                    <a:pt x="107" y="323"/>
                    <a:pt x="93" y="312"/>
                    <a:pt x="79" y="312"/>
                  </a:cubicBezTo>
                  <a:lnTo>
                    <a:pt x="65" y="312"/>
                  </a:lnTo>
                  <a:lnTo>
                    <a:pt x="65" y="292"/>
                  </a:lnTo>
                  <a:lnTo>
                    <a:pt x="79" y="292"/>
                  </a:lnTo>
                  <a:cubicBezTo>
                    <a:pt x="93" y="292"/>
                    <a:pt x="107" y="282"/>
                    <a:pt x="110" y="266"/>
                  </a:cubicBezTo>
                  <a:cubicBezTo>
                    <a:pt x="114" y="239"/>
                    <a:pt x="126" y="214"/>
                    <a:pt x="141" y="191"/>
                  </a:cubicBezTo>
                  <a:cubicBezTo>
                    <a:pt x="149" y="178"/>
                    <a:pt x="148" y="161"/>
                    <a:pt x="137" y="150"/>
                  </a:cubicBezTo>
                  <a:lnTo>
                    <a:pt x="127" y="140"/>
                  </a:lnTo>
                  <a:lnTo>
                    <a:pt x="141" y="127"/>
                  </a:lnTo>
                  <a:lnTo>
                    <a:pt x="150" y="137"/>
                  </a:lnTo>
                  <a:cubicBezTo>
                    <a:pt x="157" y="143"/>
                    <a:pt x="165" y="146"/>
                    <a:pt x="173" y="146"/>
                  </a:cubicBezTo>
                  <a:cubicBezTo>
                    <a:pt x="180" y="146"/>
                    <a:pt x="186" y="144"/>
                    <a:pt x="191" y="140"/>
                  </a:cubicBezTo>
                  <a:cubicBezTo>
                    <a:pt x="214" y="125"/>
                    <a:pt x="240" y="114"/>
                    <a:pt x="267" y="109"/>
                  </a:cubicBezTo>
                  <a:cubicBezTo>
                    <a:pt x="282" y="106"/>
                    <a:pt x="293" y="93"/>
                    <a:pt x="293" y="78"/>
                  </a:cubicBezTo>
                  <a:lnTo>
                    <a:pt x="293" y="64"/>
                  </a:lnTo>
                  <a:close/>
                  <a:moveTo>
                    <a:pt x="261" y="1"/>
                  </a:moveTo>
                  <a:cubicBezTo>
                    <a:pt x="244" y="1"/>
                    <a:pt x="230" y="15"/>
                    <a:pt x="230" y="32"/>
                  </a:cubicBezTo>
                  <a:lnTo>
                    <a:pt x="230" y="52"/>
                  </a:lnTo>
                  <a:cubicBezTo>
                    <a:pt x="211" y="57"/>
                    <a:pt x="195" y="64"/>
                    <a:pt x="178" y="73"/>
                  </a:cubicBezTo>
                  <a:lnTo>
                    <a:pt x="164" y="59"/>
                  </a:lnTo>
                  <a:cubicBezTo>
                    <a:pt x="158" y="53"/>
                    <a:pt x="150" y="50"/>
                    <a:pt x="141" y="50"/>
                  </a:cubicBezTo>
                  <a:cubicBezTo>
                    <a:pt x="133" y="50"/>
                    <a:pt x="125" y="53"/>
                    <a:pt x="119" y="59"/>
                  </a:cubicBezTo>
                  <a:lnTo>
                    <a:pt x="60" y="118"/>
                  </a:lnTo>
                  <a:cubicBezTo>
                    <a:pt x="47" y="131"/>
                    <a:pt x="47" y="151"/>
                    <a:pt x="60" y="163"/>
                  </a:cubicBezTo>
                  <a:lnTo>
                    <a:pt x="74" y="177"/>
                  </a:lnTo>
                  <a:cubicBezTo>
                    <a:pt x="65" y="194"/>
                    <a:pt x="59" y="211"/>
                    <a:pt x="53" y="229"/>
                  </a:cubicBezTo>
                  <a:lnTo>
                    <a:pt x="33" y="229"/>
                  </a:lnTo>
                  <a:cubicBezTo>
                    <a:pt x="15" y="229"/>
                    <a:pt x="1" y="243"/>
                    <a:pt x="1" y="261"/>
                  </a:cubicBezTo>
                  <a:lnTo>
                    <a:pt x="1" y="344"/>
                  </a:lnTo>
                  <a:cubicBezTo>
                    <a:pt x="1" y="361"/>
                    <a:pt x="15" y="376"/>
                    <a:pt x="33" y="376"/>
                  </a:cubicBezTo>
                  <a:lnTo>
                    <a:pt x="53" y="376"/>
                  </a:lnTo>
                  <a:cubicBezTo>
                    <a:pt x="59" y="394"/>
                    <a:pt x="65" y="410"/>
                    <a:pt x="74" y="427"/>
                  </a:cubicBezTo>
                  <a:lnTo>
                    <a:pt x="60" y="441"/>
                  </a:lnTo>
                  <a:cubicBezTo>
                    <a:pt x="47" y="453"/>
                    <a:pt x="47" y="474"/>
                    <a:pt x="60" y="486"/>
                  </a:cubicBezTo>
                  <a:lnTo>
                    <a:pt x="119" y="545"/>
                  </a:lnTo>
                  <a:cubicBezTo>
                    <a:pt x="125" y="551"/>
                    <a:pt x="133" y="554"/>
                    <a:pt x="141" y="554"/>
                  </a:cubicBezTo>
                  <a:cubicBezTo>
                    <a:pt x="149" y="554"/>
                    <a:pt x="158" y="551"/>
                    <a:pt x="164" y="545"/>
                  </a:cubicBezTo>
                  <a:lnTo>
                    <a:pt x="178" y="531"/>
                  </a:lnTo>
                  <a:cubicBezTo>
                    <a:pt x="194" y="539"/>
                    <a:pt x="211" y="546"/>
                    <a:pt x="229" y="552"/>
                  </a:cubicBezTo>
                  <a:lnTo>
                    <a:pt x="229" y="572"/>
                  </a:lnTo>
                  <a:cubicBezTo>
                    <a:pt x="229" y="589"/>
                    <a:pt x="244" y="604"/>
                    <a:pt x="261" y="604"/>
                  </a:cubicBezTo>
                  <a:lnTo>
                    <a:pt x="344" y="604"/>
                  </a:lnTo>
                  <a:cubicBezTo>
                    <a:pt x="361" y="604"/>
                    <a:pt x="376" y="589"/>
                    <a:pt x="376" y="572"/>
                  </a:cubicBezTo>
                  <a:lnTo>
                    <a:pt x="376" y="552"/>
                  </a:lnTo>
                  <a:cubicBezTo>
                    <a:pt x="394" y="546"/>
                    <a:pt x="411" y="539"/>
                    <a:pt x="427" y="531"/>
                  </a:cubicBezTo>
                  <a:lnTo>
                    <a:pt x="442" y="545"/>
                  </a:lnTo>
                  <a:cubicBezTo>
                    <a:pt x="448" y="551"/>
                    <a:pt x="456" y="554"/>
                    <a:pt x="464" y="554"/>
                  </a:cubicBezTo>
                  <a:cubicBezTo>
                    <a:pt x="472" y="554"/>
                    <a:pt x="480" y="551"/>
                    <a:pt x="486" y="545"/>
                  </a:cubicBezTo>
                  <a:lnTo>
                    <a:pt x="546" y="486"/>
                  </a:lnTo>
                  <a:cubicBezTo>
                    <a:pt x="558" y="474"/>
                    <a:pt x="558" y="453"/>
                    <a:pt x="546" y="441"/>
                  </a:cubicBezTo>
                  <a:lnTo>
                    <a:pt x="531" y="427"/>
                  </a:lnTo>
                  <a:cubicBezTo>
                    <a:pt x="540" y="410"/>
                    <a:pt x="547" y="394"/>
                    <a:pt x="553" y="376"/>
                  </a:cubicBezTo>
                  <a:lnTo>
                    <a:pt x="572" y="376"/>
                  </a:lnTo>
                  <a:cubicBezTo>
                    <a:pt x="590" y="376"/>
                    <a:pt x="604" y="361"/>
                    <a:pt x="604" y="344"/>
                  </a:cubicBezTo>
                  <a:lnTo>
                    <a:pt x="604" y="261"/>
                  </a:lnTo>
                  <a:cubicBezTo>
                    <a:pt x="604" y="243"/>
                    <a:pt x="590" y="229"/>
                    <a:pt x="572" y="229"/>
                  </a:cubicBezTo>
                  <a:lnTo>
                    <a:pt x="553" y="229"/>
                  </a:lnTo>
                  <a:cubicBezTo>
                    <a:pt x="547" y="211"/>
                    <a:pt x="540" y="194"/>
                    <a:pt x="531" y="177"/>
                  </a:cubicBezTo>
                  <a:lnTo>
                    <a:pt x="546" y="163"/>
                  </a:lnTo>
                  <a:cubicBezTo>
                    <a:pt x="558" y="151"/>
                    <a:pt x="558" y="131"/>
                    <a:pt x="546" y="118"/>
                  </a:cubicBezTo>
                  <a:lnTo>
                    <a:pt x="486" y="59"/>
                  </a:lnTo>
                  <a:cubicBezTo>
                    <a:pt x="480" y="53"/>
                    <a:pt x="472" y="50"/>
                    <a:pt x="464" y="50"/>
                  </a:cubicBezTo>
                  <a:cubicBezTo>
                    <a:pt x="456" y="50"/>
                    <a:pt x="448" y="53"/>
                    <a:pt x="442" y="59"/>
                  </a:cubicBezTo>
                  <a:lnTo>
                    <a:pt x="427" y="73"/>
                  </a:lnTo>
                  <a:cubicBezTo>
                    <a:pt x="411" y="64"/>
                    <a:pt x="394" y="57"/>
                    <a:pt x="376" y="52"/>
                  </a:cubicBezTo>
                  <a:lnTo>
                    <a:pt x="376" y="32"/>
                  </a:lnTo>
                  <a:cubicBezTo>
                    <a:pt x="376" y="15"/>
                    <a:pt x="361" y="1"/>
                    <a:pt x="34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3" name="Google Shape;190;p16"/>
            <p:cNvSpPr/>
            <p:nvPr/>
          </p:nvSpPr>
          <p:spPr>
            <a:xfrm>
              <a:off x="2795463" y="2526261"/>
              <a:ext cx="31406" cy="31307"/>
            </a:xfrm>
            <a:custGeom>
              <a:avLst/>
              <a:gdLst/>
              <a:ahLst/>
              <a:cxnLst/>
              <a:rect l="l" t="t" r="r" b="b"/>
              <a:pathLst>
                <a:path w="315" h="314" extrusionOk="0">
                  <a:moveTo>
                    <a:pt x="158" y="64"/>
                  </a:moveTo>
                  <a:cubicBezTo>
                    <a:pt x="209" y="64"/>
                    <a:pt x="250" y="106"/>
                    <a:pt x="250" y="157"/>
                  </a:cubicBezTo>
                  <a:cubicBezTo>
                    <a:pt x="250" y="208"/>
                    <a:pt x="209" y="249"/>
                    <a:pt x="158" y="249"/>
                  </a:cubicBezTo>
                  <a:cubicBezTo>
                    <a:pt x="106" y="249"/>
                    <a:pt x="65" y="208"/>
                    <a:pt x="65" y="157"/>
                  </a:cubicBezTo>
                  <a:cubicBezTo>
                    <a:pt x="65" y="106"/>
                    <a:pt x="106" y="64"/>
                    <a:pt x="158" y="64"/>
                  </a:cubicBezTo>
                  <a:close/>
                  <a:moveTo>
                    <a:pt x="158" y="1"/>
                  </a:moveTo>
                  <a:cubicBezTo>
                    <a:pt x="72" y="1"/>
                    <a:pt x="1" y="70"/>
                    <a:pt x="1" y="157"/>
                  </a:cubicBezTo>
                  <a:cubicBezTo>
                    <a:pt x="1" y="243"/>
                    <a:pt x="72" y="313"/>
                    <a:pt x="158" y="313"/>
                  </a:cubicBezTo>
                  <a:cubicBezTo>
                    <a:pt x="244" y="313"/>
                    <a:pt x="314" y="243"/>
                    <a:pt x="314" y="157"/>
                  </a:cubicBezTo>
                  <a:cubicBezTo>
                    <a:pt x="314" y="70"/>
                    <a:pt x="244" y="1"/>
                    <a:pt x="1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4" name="Google Shape;191;p16"/>
            <p:cNvSpPr/>
            <p:nvPr/>
          </p:nvSpPr>
          <p:spPr>
            <a:xfrm>
              <a:off x="2756579" y="2495653"/>
              <a:ext cx="99802" cy="49552"/>
            </a:xfrm>
            <a:custGeom>
              <a:avLst/>
              <a:gdLst/>
              <a:ahLst/>
              <a:cxnLst/>
              <a:rect l="l" t="t" r="r" b="b"/>
              <a:pathLst>
                <a:path w="1001" h="497" extrusionOk="0">
                  <a:moveTo>
                    <a:pt x="548" y="0"/>
                  </a:moveTo>
                  <a:cubicBezTo>
                    <a:pt x="319" y="1"/>
                    <a:pt x="125" y="167"/>
                    <a:pt x="90" y="392"/>
                  </a:cubicBezTo>
                  <a:lnTo>
                    <a:pt x="58" y="361"/>
                  </a:lnTo>
                  <a:cubicBezTo>
                    <a:pt x="52" y="355"/>
                    <a:pt x="44" y="352"/>
                    <a:pt x="36" y="352"/>
                  </a:cubicBezTo>
                  <a:cubicBezTo>
                    <a:pt x="27" y="352"/>
                    <a:pt x="19" y="355"/>
                    <a:pt x="13" y="362"/>
                  </a:cubicBezTo>
                  <a:cubicBezTo>
                    <a:pt x="1" y="374"/>
                    <a:pt x="1" y="393"/>
                    <a:pt x="13" y="405"/>
                  </a:cubicBezTo>
                  <a:lnTo>
                    <a:pt x="93" y="487"/>
                  </a:lnTo>
                  <a:lnTo>
                    <a:pt x="94" y="487"/>
                  </a:lnTo>
                  <a:cubicBezTo>
                    <a:pt x="97" y="489"/>
                    <a:pt x="100" y="492"/>
                    <a:pt x="104" y="493"/>
                  </a:cubicBezTo>
                  <a:cubicBezTo>
                    <a:pt x="104" y="494"/>
                    <a:pt x="104" y="494"/>
                    <a:pt x="105" y="494"/>
                  </a:cubicBezTo>
                  <a:cubicBezTo>
                    <a:pt x="109" y="495"/>
                    <a:pt x="112" y="496"/>
                    <a:pt x="116" y="496"/>
                  </a:cubicBezTo>
                  <a:cubicBezTo>
                    <a:pt x="120" y="496"/>
                    <a:pt x="124" y="495"/>
                    <a:pt x="127" y="494"/>
                  </a:cubicBezTo>
                  <a:lnTo>
                    <a:pt x="128" y="494"/>
                  </a:lnTo>
                  <a:cubicBezTo>
                    <a:pt x="129" y="493"/>
                    <a:pt x="131" y="493"/>
                    <a:pt x="131" y="492"/>
                  </a:cubicBezTo>
                  <a:cubicBezTo>
                    <a:pt x="132" y="492"/>
                    <a:pt x="133" y="491"/>
                    <a:pt x="134" y="491"/>
                  </a:cubicBezTo>
                  <a:lnTo>
                    <a:pt x="214" y="437"/>
                  </a:lnTo>
                  <a:cubicBezTo>
                    <a:pt x="230" y="428"/>
                    <a:pt x="235" y="408"/>
                    <a:pt x="226" y="393"/>
                  </a:cubicBezTo>
                  <a:cubicBezTo>
                    <a:pt x="220" y="383"/>
                    <a:pt x="209" y="377"/>
                    <a:pt x="198" y="377"/>
                  </a:cubicBezTo>
                  <a:cubicBezTo>
                    <a:pt x="193" y="377"/>
                    <a:pt x="187" y="379"/>
                    <a:pt x="182" y="382"/>
                  </a:cubicBezTo>
                  <a:cubicBezTo>
                    <a:pt x="181" y="382"/>
                    <a:pt x="180" y="383"/>
                    <a:pt x="180" y="384"/>
                  </a:cubicBezTo>
                  <a:lnTo>
                    <a:pt x="153" y="400"/>
                  </a:lnTo>
                  <a:cubicBezTo>
                    <a:pt x="185" y="207"/>
                    <a:pt x="352" y="65"/>
                    <a:pt x="548" y="65"/>
                  </a:cubicBezTo>
                  <a:cubicBezTo>
                    <a:pt x="738" y="65"/>
                    <a:pt x="872" y="162"/>
                    <a:pt x="933" y="346"/>
                  </a:cubicBezTo>
                  <a:cubicBezTo>
                    <a:pt x="938" y="359"/>
                    <a:pt x="950" y="368"/>
                    <a:pt x="964" y="368"/>
                  </a:cubicBezTo>
                  <a:cubicBezTo>
                    <a:pt x="967" y="368"/>
                    <a:pt x="971" y="367"/>
                    <a:pt x="974" y="366"/>
                  </a:cubicBezTo>
                  <a:cubicBezTo>
                    <a:pt x="991" y="361"/>
                    <a:pt x="1000" y="343"/>
                    <a:pt x="994" y="326"/>
                  </a:cubicBezTo>
                  <a:cubicBezTo>
                    <a:pt x="924" y="116"/>
                    <a:pt x="765" y="0"/>
                    <a:pt x="5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5" name="Google Shape;192;p16"/>
            <p:cNvSpPr/>
            <p:nvPr/>
          </p:nvSpPr>
          <p:spPr>
            <a:xfrm>
              <a:off x="2766051" y="2538724"/>
              <a:ext cx="99802" cy="49452"/>
            </a:xfrm>
            <a:custGeom>
              <a:avLst/>
              <a:gdLst/>
              <a:ahLst/>
              <a:cxnLst/>
              <a:rect l="l" t="t" r="r" b="b"/>
              <a:pathLst>
                <a:path w="1001" h="496" extrusionOk="0">
                  <a:moveTo>
                    <a:pt x="879" y="0"/>
                  </a:moveTo>
                  <a:cubicBezTo>
                    <a:pt x="878" y="0"/>
                    <a:pt x="877" y="1"/>
                    <a:pt x="876" y="1"/>
                  </a:cubicBezTo>
                  <a:cubicBezTo>
                    <a:pt x="873" y="2"/>
                    <a:pt x="870" y="3"/>
                    <a:pt x="868" y="5"/>
                  </a:cubicBezTo>
                  <a:cubicBezTo>
                    <a:pt x="868" y="5"/>
                    <a:pt x="867" y="5"/>
                    <a:pt x="866" y="6"/>
                  </a:cubicBezTo>
                  <a:lnTo>
                    <a:pt x="786" y="59"/>
                  </a:lnTo>
                  <a:cubicBezTo>
                    <a:pt x="770" y="69"/>
                    <a:pt x="766" y="89"/>
                    <a:pt x="775" y="104"/>
                  </a:cubicBezTo>
                  <a:cubicBezTo>
                    <a:pt x="781" y="113"/>
                    <a:pt x="791" y="118"/>
                    <a:pt x="802" y="118"/>
                  </a:cubicBezTo>
                  <a:cubicBezTo>
                    <a:pt x="808" y="118"/>
                    <a:pt x="814" y="117"/>
                    <a:pt x="819" y="114"/>
                  </a:cubicBezTo>
                  <a:cubicBezTo>
                    <a:pt x="820" y="113"/>
                    <a:pt x="821" y="113"/>
                    <a:pt x="821" y="112"/>
                  </a:cubicBezTo>
                  <a:lnTo>
                    <a:pt x="847" y="96"/>
                  </a:lnTo>
                  <a:lnTo>
                    <a:pt x="847" y="96"/>
                  </a:lnTo>
                  <a:cubicBezTo>
                    <a:pt x="815" y="289"/>
                    <a:pt x="649" y="431"/>
                    <a:pt x="453" y="432"/>
                  </a:cubicBezTo>
                  <a:cubicBezTo>
                    <a:pt x="238" y="432"/>
                    <a:pt x="123" y="348"/>
                    <a:pt x="67" y="152"/>
                  </a:cubicBezTo>
                  <a:cubicBezTo>
                    <a:pt x="63" y="137"/>
                    <a:pt x="50" y="127"/>
                    <a:pt x="36" y="127"/>
                  </a:cubicBezTo>
                  <a:cubicBezTo>
                    <a:pt x="34" y="127"/>
                    <a:pt x="31" y="127"/>
                    <a:pt x="29" y="128"/>
                  </a:cubicBezTo>
                  <a:cubicBezTo>
                    <a:pt x="11" y="132"/>
                    <a:pt x="1" y="150"/>
                    <a:pt x="5" y="166"/>
                  </a:cubicBezTo>
                  <a:cubicBezTo>
                    <a:pt x="5" y="167"/>
                    <a:pt x="5" y="168"/>
                    <a:pt x="6" y="169"/>
                  </a:cubicBezTo>
                  <a:cubicBezTo>
                    <a:pt x="69" y="392"/>
                    <a:pt x="211" y="496"/>
                    <a:pt x="453" y="496"/>
                  </a:cubicBezTo>
                  <a:cubicBezTo>
                    <a:pt x="681" y="496"/>
                    <a:pt x="875" y="329"/>
                    <a:pt x="911" y="104"/>
                  </a:cubicBezTo>
                  <a:lnTo>
                    <a:pt x="942" y="136"/>
                  </a:lnTo>
                  <a:cubicBezTo>
                    <a:pt x="948" y="142"/>
                    <a:pt x="957" y="145"/>
                    <a:pt x="966" y="145"/>
                  </a:cubicBezTo>
                  <a:cubicBezTo>
                    <a:pt x="974" y="145"/>
                    <a:pt x="981" y="143"/>
                    <a:pt x="987" y="137"/>
                  </a:cubicBezTo>
                  <a:cubicBezTo>
                    <a:pt x="1000" y="124"/>
                    <a:pt x="1000" y="104"/>
                    <a:pt x="988" y="91"/>
                  </a:cubicBezTo>
                  <a:lnTo>
                    <a:pt x="987" y="90"/>
                  </a:lnTo>
                  <a:lnTo>
                    <a:pt x="907" y="9"/>
                  </a:lnTo>
                  <a:cubicBezTo>
                    <a:pt x="906" y="8"/>
                    <a:pt x="904" y="8"/>
                    <a:pt x="904" y="7"/>
                  </a:cubicBezTo>
                  <a:cubicBezTo>
                    <a:pt x="903" y="7"/>
                    <a:pt x="901" y="5"/>
                    <a:pt x="899" y="4"/>
                  </a:cubicBezTo>
                  <a:cubicBezTo>
                    <a:pt x="897" y="3"/>
                    <a:pt x="896" y="2"/>
                    <a:pt x="893" y="2"/>
                  </a:cubicBezTo>
                  <a:cubicBezTo>
                    <a:pt x="891" y="1"/>
                    <a:pt x="890" y="1"/>
                    <a:pt x="8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6" name="Google Shape;193;p16"/>
            <p:cNvSpPr/>
            <p:nvPr/>
          </p:nvSpPr>
          <p:spPr>
            <a:xfrm>
              <a:off x="2742522" y="2478006"/>
              <a:ext cx="141478" cy="191628"/>
            </a:xfrm>
            <a:custGeom>
              <a:avLst/>
              <a:gdLst/>
              <a:ahLst/>
              <a:cxnLst/>
              <a:rect l="l" t="t" r="r" b="b"/>
              <a:pathLst>
                <a:path w="1419" h="1922" extrusionOk="0">
                  <a:moveTo>
                    <a:pt x="679" y="65"/>
                  </a:moveTo>
                  <a:cubicBezTo>
                    <a:pt x="683" y="65"/>
                    <a:pt x="686" y="65"/>
                    <a:pt x="689" y="65"/>
                  </a:cubicBezTo>
                  <a:cubicBezTo>
                    <a:pt x="1042" y="65"/>
                    <a:pt x="1329" y="328"/>
                    <a:pt x="1329" y="651"/>
                  </a:cubicBezTo>
                  <a:cubicBezTo>
                    <a:pt x="1329" y="653"/>
                    <a:pt x="1329" y="654"/>
                    <a:pt x="1329" y="655"/>
                  </a:cubicBezTo>
                  <a:lnTo>
                    <a:pt x="1353" y="894"/>
                  </a:lnTo>
                  <a:cubicBezTo>
                    <a:pt x="1355" y="912"/>
                    <a:pt x="1343" y="927"/>
                    <a:pt x="1325" y="929"/>
                  </a:cubicBezTo>
                  <a:lnTo>
                    <a:pt x="1233" y="929"/>
                  </a:lnTo>
                  <a:cubicBezTo>
                    <a:pt x="1216" y="929"/>
                    <a:pt x="1202" y="942"/>
                    <a:pt x="1201" y="959"/>
                  </a:cubicBezTo>
                  <a:lnTo>
                    <a:pt x="1173" y="1380"/>
                  </a:lnTo>
                  <a:cubicBezTo>
                    <a:pt x="1172" y="1396"/>
                    <a:pt x="1158" y="1409"/>
                    <a:pt x="1140" y="1409"/>
                  </a:cubicBezTo>
                  <a:lnTo>
                    <a:pt x="816" y="1409"/>
                  </a:lnTo>
                  <a:cubicBezTo>
                    <a:pt x="799" y="1409"/>
                    <a:pt x="785" y="1423"/>
                    <a:pt x="785" y="1442"/>
                  </a:cubicBezTo>
                  <a:lnTo>
                    <a:pt x="785" y="1858"/>
                  </a:lnTo>
                  <a:lnTo>
                    <a:pt x="176" y="1858"/>
                  </a:lnTo>
                  <a:lnTo>
                    <a:pt x="176" y="1713"/>
                  </a:lnTo>
                  <a:cubicBezTo>
                    <a:pt x="176" y="1531"/>
                    <a:pt x="165" y="1349"/>
                    <a:pt x="142" y="1168"/>
                  </a:cubicBezTo>
                  <a:lnTo>
                    <a:pt x="77" y="659"/>
                  </a:lnTo>
                  <a:cubicBezTo>
                    <a:pt x="66" y="513"/>
                    <a:pt x="115" y="370"/>
                    <a:pt x="215" y="263"/>
                  </a:cubicBezTo>
                  <a:cubicBezTo>
                    <a:pt x="336" y="136"/>
                    <a:pt x="504" y="65"/>
                    <a:pt x="679" y="65"/>
                  </a:cubicBezTo>
                  <a:close/>
                  <a:moveTo>
                    <a:pt x="680" y="1"/>
                  </a:moveTo>
                  <a:cubicBezTo>
                    <a:pt x="486" y="1"/>
                    <a:pt x="301" y="80"/>
                    <a:pt x="168" y="220"/>
                  </a:cubicBezTo>
                  <a:cubicBezTo>
                    <a:pt x="56" y="340"/>
                    <a:pt x="0" y="502"/>
                    <a:pt x="14" y="665"/>
                  </a:cubicBezTo>
                  <a:lnTo>
                    <a:pt x="14" y="666"/>
                  </a:lnTo>
                  <a:lnTo>
                    <a:pt x="79" y="1176"/>
                  </a:lnTo>
                  <a:cubicBezTo>
                    <a:pt x="100" y="1354"/>
                    <a:pt x="112" y="1533"/>
                    <a:pt x="112" y="1713"/>
                  </a:cubicBezTo>
                  <a:lnTo>
                    <a:pt x="112" y="1889"/>
                  </a:lnTo>
                  <a:cubicBezTo>
                    <a:pt x="112" y="1908"/>
                    <a:pt x="127" y="1922"/>
                    <a:pt x="144" y="1922"/>
                  </a:cubicBezTo>
                  <a:lnTo>
                    <a:pt x="816" y="1922"/>
                  </a:lnTo>
                  <a:cubicBezTo>
                    <a:pt x="834" y="1922"/>
                    <a:pt x="849" y="1908"/>
                    <a:pt x="849" y="1889"/>
                  </a:cubicBezTo>
                  <a:lnTo>
                    <a:pt x="849" y="1474"/>
                  </a:lnTo>
                  <a:lnTo>
                    <a:pt x="1141" y="1474"/>
                  </a:lnTo>
                  <a:cubicBezTo>
                    <a:pt x="1191" y="1473"/>
                    <a:pt x="1233" y="1435"/>
                    <a:pt x="1236" y="1384"/>
                  </a:cubicBezTo>
                  <a:lnTo>
                    <a:pt x="1263" y="994"/>
                  </a:lnTo>
                  <a:lnTo>
                    <a:pt x="1322" y="994"/>
                  </a:lnTo>
                  <a:cubicBezTo>
                    <a:pt x="1375" y="994"/>
                    <a:pt x="1418" y="950"/>
                    <a:pt x="1418" y="898"/>
                  </a:cubicBezTo>
                  <a:cubicBezTo>
                    <a:pt x="1418" y="894"/>
                    <a:pt x="1418" y="891"/>
                    <a:pt x="1417" y="887"/>
                  </a:cubicBezTo>
                  <a:lnTo>
                    <a:pt x="1393" y="650"/>
                  </a:lnTo>
                  <a:cubicBezTo>
                    <a:pt x="1392" y="292"/>
                    <a:pt x="1077" y="1"/>
                    <a:pt x="689" y="1"/>
                  </a:cubicBezTo>
                  <a:cubicBezTo>
                    <a:pt x="686" y="1"/>
                    <a:pt x="683" y="1"/>
                    <a:pt x="68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7" name="Google Shape;194;p16"/>
          <p:cNvGrpSpPr/>
          <p:nvPr/>
        </p:nvGrpSpPr>
        <p:grpSpPr>
          <a:xfrm>
            <a:off x="3653970" y="1901013"/>
            <a:ext cx="288063" cy="284433"/>
            <a:chOff x="2940130" y="1599048"/>
            <a:chExt cx="182057" cy="179764"/>
          </a:xfrm>
        </p:grpSpPr>
        <p:sp>
          <p:nvSpPr>
            <p:cNvPr id="1048717" name="Google Shape;195;p16"/>
            <p:cNvSpPr/>
            <p:nvPr/>
          </p:nvSpPr>
          <p:spPr>
            <a:xfrm>
              <a:off x="3058675" y="1653484"/>
              <a:ext cx="7079" cy="7179"/>
            </a:xfrm>
            <a:custGeom>
              <a:avLst/>
              <a:gdLst/>
              <a:ahLst/>
              <a:cxnLst/>
              <a:rect l="l" t="t" r="r" b="b"/>
              <a:pathLst>
                <a:path w="71" h="72" extrusionOk="0">
                  <a:moveTo>
                    <a:pt x="35" y="1"/>
                  </a:moveTo>
                  <a:cubicBezTo>
                    <a:pt x="16" y="1"/>
                    <a:pt x="0" y="16"/>
                    <a:pt x="0" y="35"/>
                  </a:cubicBezTo>
                  <a:cubicBezTo>
                    <a:pt x="0" y="56"/>
                    <a:pt x="16" y="71"/>
                    <a:pt x="35" y="71"/>
                  </a:cubicBezTo>
                  <a:cubicBezTo>
                    <a:pt x="54" y="71"/>
                    <a:pt x="70" y="56"/>
                    <a:pt x="70" y="35"/>
                  </a:cubicBezTo>
                  <a:cubicBezTo>
                    <a:pt x="70" y="16"/>
                    <a:pt x="54" y="1"/>
                    <a:pt x="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8" name="Google Shape;196;p16"/>
            <p:cNvSpPr/>
            <p:nvPr/>
          </p:nvSpPr>
          <p:spPr>
            <a:xfrm>
              <a:off x="2994866" y="1717193"/>
              <a:ext cx="7179" cy="7179"/>
            </a:xfrm>
            <a:custGeom>
              <a:avLst/>
              <a:gdLst/>
              <a:ahLst/>
              <a:cxnLst/>
              <a:rect l="l" t="t" r="r" b="b"/>
              <a:pathLst>
                <a:path w="72" h="72" extrusionOk="0">
                  <a:moveTo>
                    <a:pt x="36" y="1"/>
                  </a:moveTo>
                  <a:cubicBezTo>
                    <a:pt x="16" y="1"/>
                    <a:pt x="0" y="16"/>
                    <a:pt x="0" y="36"/>
                  </a:cubicBezTo>
                  <a:cubicBezTo>
                    <a:pt x="0" y="56"/>
                    <a:pt x="16" y="71"/>
                    <a:pt x="36" y="71"/>
                  </a:cubicBezTo>
                  <a:cubicBezTo>
                    <a:pt x="55" y="71"/>
                    <a:pt x="71" y="56"/>
                    <a:pt x="71" y="36"/>
                  </a:cubicBezTo>
                  <a:cubicBezTo>
                    <a:pt x="71" y="16"/>
                    <a:pt x="55" y="1"/>
                    <a:pt x="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19" name="Google Shape;197;p16"/>
            <p:cNvSpPr/>
            <p:nvPr/>
          </p:nvSpPr>
          <p:spPr>
            <a:xfrm>
              <a:off x="2940130" y="1599048"/>
              <a:ext cx="182057" cy="179764"/>
            </a:xfrm>
            <a:custGeom>
              <a:avLst/>
              <a:gdLst/>
              <a:ahLst/>
              <a:cxnLst/>
              <a:rect l="l" t="t" r="r" b="b"/>
              <a:pathLst>
                <a:path w="1826" h="1803" extrusionOk="0">
                  <a:moveTo>
                    <a:pt x="144" y="80"/>
                  </a:moveTo>
                  <a:lnTo>
                    <a:pt x="352" y="205"/>
                  </a:lnTo>
                  <a:lnTo>
                    <a:pt x="352" y="285"/>
                  </a:lnTo>
                  <a:cubicBezTo>
                    <a:pt x="352" y="294"/>
                    <a:pt x="355" y="303"/>
                    <a:pt x="362" y="310"/>
                  </a:cubicBezTo>
                  <a:lnTo>
                    <a:pt x="804" y="753"/>
                  </a:lnTo>
                  <a:lnTo>
                    <a:pt x="754" y="802"/>
                  </a:lnTo>
                  <a:lnTo>
                    <a:pt x="313" y="360"/>
                  </a:lnTo>
                  <a:cubicBezTo>
                    <a:pt x="306" y="353"/>
                    <a:pt x="297" y="349"/>
                    <a:pt x="288" y="349"/>
                  </a:cubicBezTo>
                  <a:lnTo>
                    <a:pt x="208" y="349"/>
                  </a:lnTo>
                  <a:lnTo>
                    <a:pt x="83" y="141"/>
                  </a:lnTo>
                  <a:lnTo>
                    <a:pt x="144" y="80"/>
                  </a:lnTo>
                  <a:close/>
                  <a:moveTo>
                    <a:pt x="1104" y="951"/>
                  </a:moveTo>
                  <a:lnTo>
                    <a:pt x="1156" y="998"/>
                  </a:lnTo>
                  <a:lnTo>
                    <a:pt x="1000" y="1153"/>
                  </a:lnTo>
                  <a:lnTo>
                    <a:pt x="953" y="1102"/>
                  </a:lnTo>
                  <a:lnTo>
                    <a:pt x="1104" y="951"/>
                  </a:lnTo>
                  <a:close/>
                  <a:moveTo>
                    <a:pt x="1208" y="1046"/>
                  </a:moveTo>
                  <a:lnTo>
                    <a:pt x="1694" y="1492"/>
                  </a:lnTo>
                  <a:cubicBezTo>
                    <a:pt x="1748" y="1547"/>
                    <a:pt x="1748" y="1636"/>
                    <a:pt x="1694" y="1690"/>
                  </a:cubicBezTo>
                  <a:cubicBezTo>
                    <a:pt x="1666" y="1718"/>
                    <a:pt x="1630" y="1732"/>
                    <a:pt x="1594" y="1732"/>
                  </a:cubicBezTo>
                  <a:cubicBezTo>
                    <a:pt x="1558" y="1732"/>
                    <a:pt x="1522" y="1718"/>
                    <a:pt x="1495" y="1691"/>
                  </a:cubicBezTo>
                  <a:lnTo>
                    <a:pt x="1048" y="1206"/>
                  </a:lnTo>
                  <a:lnTo>
                    <a:pt x="1208" y="1046"/>
                  </a:lnTo>
                  <a:close/>
                  <a:moveTo>
                    <a:pt x="1453" y="72"/>
                  </a:moveTo>
                  <a:cubicBezTo>
                    <a:pt x="1464" y="72"/>
                    <a:pt x="1475" y="72"/>
                    <a:pt x="1485" y="73"/>
                  </a:cubicBezTo>
                  <a:lnTo>
                    <a:pt x="1375" y="184"/>
                  </a:lnTo>
                  <a:cubicBezTo>
                    <a:pt x="1369" y="190"/>
                    <a:pt x="1366" y="200"/>
                    <a:pt x="1366" y="209"/>
                  </a:cubicBezTo>
                  <a:lnTo>
                    <a:pt x="1366" y="308"/>
                  </a:lnTo>
                  <a:cubicBezTo>
                    <a:pt x="1366" y="318"/>
                    <a:pt x="1369" y="327"/>
                    <a:pt x="1375" y="333"/>
                  </a:cubicBezTo>
                  <a:lnTo>
                    <a:pt x="1472" y="433"/>
                  </a:lnTo>
                  <a:cubicBezTo>
                    <a:pt x="1479" y="440"/>
                    <a:pt x="1488" y="444"/>
                    <a:pt x="1498" y="444"/>
                  </a:cubicBezTo>
                  <a:lnTo>
                    <a:pt x="1597" y="444"/>
                  </a:lnTo>
                  <a:cubicBezTo>
                    <a:pt x="1607" y="444"/>
                    <a:pt x="1615" y="440"/>
                    <a:pt x="1622" y="434"/>
                  </a:cubicBezTo>
                  <a:lnTo>
                    <a:pt x="1733" y="322"/>
                  </a:lnTo>
                  <a:cubicBezTo>
                    <a:pt x="1734" y="332"/>
                    <a:pt x="1735" y="342"/>
                    <a:pt x="1735" y="353"/>
                  </a:cubicBezTo>
                  <a:cubicBezTo>
                    <a:pt x="1735" y="508"/>
                    <a:pt x="1608" y="634"/>
                    <a:pt x="1453" y="634"/>
                  </a:cubicBezTo>
                  <a:cubicBezTo>
                    <a:pt x="1422" y="634"/>
                    <a:pt x="1393" y="630"/>
                    <a:pt x="1363" y="620"/>
                  </a:cubicBezTo>
                  <a:cubicBezTo>
                    <a:pt x="1359" y="619"/>
                    <a:pt x="1355" y="618"/>
                    <a:pt x="1351" y="618"/>
                  </a:cubicBezTo>
                  <a:cubicBezTo>
                    <a:pt x="1343" y="618"/>
                    <a:pt x="1334" y="621"/>
                    <a:pt x="1327" y="628"/>
                  </a:cubicBezTo>
                  <a:cubicBezTo>
                    <a:pt x="1151" y="804"/>
                    <a:pt x="771" y="1185"/>
                    <a:pt x="630" y="1325"/>
                  </a:cubicBezTo>
                  <a:cubicBezTo>
                    <a:pt x="622" y="1334"/>
                    <a:pt x="618" y="1348"/>
                    <a:pt x="623" y="1360"/>
                  </a:cubicBezTo>
                  <a:cubicBezTo>
                    <a:pt x="651" y="1448"/>
                    <a:pt x="637" y="1540"/>
                    <a:pt x="584" y="1614"/>
                  </a:cubicBezTo>
                  <a:cubicBezTo>
                    <a:pt x="531" y="1689"/>
                    <a:pt x="447" y="1732"/>
                    <a:pt x="355" y="1732"/>
                  </a:cubicBezTo>
                  <a:cubicBezTo>
                    <a:pt x="345" y="1732"/>
                    <a:pt x="335" y="1731"/>
                    <a:pt x="325" y="1731"/>
                  </a:cubicBezTo>
                  <a:lnTo>
                    <a:pt x="437" y="1620"/>
                  </a:lnTo>
                  <a:cubicBezTo>
                    <a:pt x="444" y="1613"/>
                    <a:pt x="447" y="1604"/>
                    <a:pt x="447" y="1594"/>
                  </a:cubicBezTo>
                  <a:lnTo>
                    <a:pt x="447" y="1495"/>
                  </a:lnTo>
                  <a:cubicBezTo>
                    <a:pt x="447" y="1485"/>
                    <a:pt x="444" y="1476"/>
                    <a:pt x="437" y="1470"/>
                  </a:cubicBezTo>
                  <a:lnTo>
                    <a:pt x="336" y="1369"/>
                  </a:lnTo>
                  <a:cubicBezTo>
                    <a:pt x="329" y="1363"/>
                    <a:pt x="321" y="1359"/>
                    <a:pt x="311" y="1359"/>
                  </a:cubicBezTo>
                  <a:lnTo>
                    <a:pt x="211" y="1359"/>
                  </a:lnTo>
                  <a:cubicBezTo>
                    <a:pt x="203" y="1359"/>
                    <a:pt x="193" y="1363"/>
                    <a:pt x="187" y="1369"/>
                  </a:cubicBezTo>
                  <a:lnTo>
                    <a:pt x="76" y="1481"/>
                  </a:lnTo>
                  <a:cubicBezTo>
                    <a:pt x="74" y="1471"/>
                    <a:pt x="74" y="1461"/>
                    <a:pt x="74" y="1450"/>
                  </a:cubicBezTo>
                  <a:cubicBezTo>
                    <a:pt x="74" y="1359"/>
                    <a:pt x="117" y="1276"/>
                    <a:pt x="191" y="1222"/>
                  </a:cubicBezTo>
                  <a:cubicBezTo>
                    <a:pt x="241" y="1187"/>
                    <a:pt x="297" y="1169"/>
                    <a:pt x="355" y="1169"/>
                  </a:cubicBezTo>
                  <a:cubicBezTo>
                    <a:pt x="385" y="1169"/>
                    <a:pt x="416" y="1174"/>
                    <a:pt x="445" y="1184"/>
                  </a:cubicBezTo>
                  <a:cubicBezTo>
                    <a:pt x="449" y="1185"/>
                    <a:pt x="453" y="1185"/>
                    <a:pt x="456" y="1185"/>
                  </a:cubicBezTo>
                  <a:cubicBezTo>
                    <a:pt x="466" y="1185"/>
                    <a:pt x="475" y="1182"/>
                    <a:pt x="482" y="1175"/>
                  </a:cubicBezTo>
                  <a:cubicBezTo>
                    <a:pt x="484" y="1173"/>
                    <a:pt x="1178" y="479"/>
                    <a:pt x="1178" y="478"/>
                  </a:cubicBezTo>
                  <a:cubicBezTo>
                    <a:pt x="1188" y="469"/>
                    <a:pt x="1191" y="455"/>
                    <a:pt x="1187" y="443"/>
                  </a:cubicBezTo>
                  <a:cubicBezTo>
                    <a:pt x="1157" y="355"/>
                    <a:pt x="1171" y="263"/>
                    <a:pt x="1225" y="189"/>
                  </a:cubicBezTo>
                  <a:cubicBezTo>
                    <a:pt x="1278" y="114"/>
                    <a:pt x="1361" y="72"/>
                    <a:pt x="1453" y="72"/>
                  </a:cubicBezTo>
                  <a:close/>
                  <a:moveTo>
                    <a:pt x="1453" y="1"/>
                  </a:moveTo>
                  <a:cubicBezTo>
                    <a:pt x="1339" y="1"/>
                    <a:pt x="1235" y="54"/>
                    <a:pt x="1167" y="148"/>
                  </a:cubicBezTo>
                  <a:cubicBezTo>
                    <a:pt x="1105" y="235"/>
                    <a:pt x="1085" y="341"/>
                    <a:pt x="1113" y="444"/>
                  </a:cubicBezTo>
                  <a:lnTo>
                    <a:pt x="854" y="703"/>
                  </a:lnTo>
                  <a:lnTo>
                    <a:pt x="423" y="271"/>
                  </a:lnTo>
                  <a:lnTo>
                    <a:pt x="423" y="185"/>
                  </a:lnTo>
                  <a:cubicBezTo>
                    <a:pt x="423" y="173"/>
                    <a:pt x="416" y="162"/>
                    <a:pt x="405" y="155"/>
                  </a:cubicBezTo>
                  <a:lnTo>
                    <a:pt x="156" y="6"/>
                  </a:lnTo>
                  <a:cubicBezTo>
                    <a:pt x="151" y="3"/>
                    <a:pt x="145" y="1"/>
                    <a:pt x="138" y="1"/>
                  </a:cubicBezTo>
                  <a:cubicBezTo>
                    <a:pt x="129" y="1"/>
                    <a:pt x="120" y="5"/>
                    <a:pt x="114" y="11"/>
                  </a:cubicBezTo>
                  <a:lnTo>
                    <a:pt x="14" y="111"/>
                  </a:lnTo>
                  <a:cubicBezTo>
                    <a:pt x="3" y="122"/>
                    <a:pt x="1" y="140"/>
                    <a:pt x="9" y="154"/>
                  </a:cubicBezTo>
                  <a:lnTo>
                    <a:pt x="158" y="402"/>
                  </a:lnTo>
                  <a:cubicBezTo>
                    <a:pt x="164" y="413"/>
                    <a:pt x="176" y="419"/>
                    <a:pt x="189" y="420"/>
                  </a:cubicBezTo>
                  <a:lnTo>
                    <a:pt x="273" y="420"/>
                  </a:lnTo>
                  <a:lnTo>
                    <a:pt x="705" y="852"/>
                  </a:lnTo>
                  <a:lnTo>
                    <a:pt x="447" y="1111"/>
                  </a:lnTo>
                  <a:cubicBezTo>
                    <a:pt x="416" y="1102"/>
                    <a:pt x="385" y="1098"/>
                    <a:pt x="354" y="1098"/>
                  </a:cubicBezTo>
                  <a:cubicBezTo>
                    <a:pt x="282" y="1098"/>
                    <a:pt x="211" y="1121"/>
                    <a:pt x="150" y="1165"/>
                  </a:cubicBezTo>
                  <a:cubicBezTo>
                    <a:pt x="57" y="1232"/>
                    <a:pt x="4" y="1336"/>
                    <a:pt x="4" y="1450"/>
                  </a:cubicBezTo>
                  <a:cubicBezTo>
                    <a:pt x="4" y="1489"/>
                    <a:pt x="10" y="1526"/>
                    <a:pt x="22" y="1563"/>
                  </a:cubicBezTo>
                  <a:cubicBezTo>
                    <a:pt x="26" y="1574"/>
                    <a:pt x="36" y="1583"/>
                    <a:pt x="47" y="1586"/>
                  </a:cubicBezTo>
                  <a:cubicBezTo>
                    <a:pt x="50" y="1586"/>
                    <a:pt x="53" y="1586"/>
                    <a:pt x="55" y="1586"/>
                  </a:cubicBezTo>
                  <a:cubicBezTo>
                    <a:pt x="65" y="1586"/>
                    <a:pt x="74" y="1583"/>
                    <a:pt x="80" y="1576"/>
                  </a:cubicBezTo>
                  <a:lnTo>
                    <a:pt x="226" y="1429"/>
                  </a:lnTo>
                  <a:lnTo>
                    <a:pt x="297" y="1429"/>
                  </a:lnTo>
                  <a:lnTo>
                    <a:pt x="376" y="1510"/>
                  </a:lnTo>
                  <a:lnTo>
                    <a:pt x="376" y="1579"/>
                  </a:lnTo>
                  <a:lnTo>
                    <a:pt x="230" y="1725"/>
                  </a:lnTo>
                  <a:cubicBezTo>
                    <a:pt x="221" y="1734"/>
                    <a:pt x="218" y="1746"/>
                    <a:pt x="220" y="1758"/>
                  </a:cubicBezTo>
                  <a:cubicBezTo>
                    <a:pt x="223" y="1771"/>
                    <a:pt x="231" y="1780"/>
                    <a:pt x="244" y="1784"/>
                  </a:cubicBezTo>
                  <a:cubicBezTo>
                    <a:pt x="279" y="1796"/>
                    <a:pt x="317" y="1802"/>
                    <a:pt x="355" y="1802"/>
                  </a:cubicBezTo>
                  <a:cubicBezTo>
                    <a:pt x="470" y="1802"/>
                    <a:pt x="575" y="1749"/>
                    <a:pt x="641" y="1655"/>
                  </a:cubicBezTo>
                  <a:cubicBezTo>
                    <a:pt x="704" y="1568"/>
                    <a:pt x="723" y="1462"/>
                    <a:pt x="696" y="1359"/>
                  </a:cubicBezTo>
                  <a:lnTo>
                    <a:pt x="903" y="1152"/>
                  </a:lnTo>
                  <a:lnTo>
                    <a:pt x="950" y="1203"/>
                  </a:lnTo>
                  <a:lnTo>
                    <a:pt x="928" y="1225"/>
                  </a:lnTo>
                  <a:cubicBezTo>
                    <a:pt x="915" y="1239"/>
                    <a:pt x="915" y="1262"/>
                    <a:pt x="928" y="1275"/>
                  </a:cubicBezTo>
                  <a:cubicBezTo>
                    <a:pt x="935" y="1282"/>
                    <a:pt x="944" y="1285"/>
                    <a:pt x="953" y="1285"/>
                  </a:cubicBezTo>
                  <a:cubicBezTo>
                    <a:pt x="963" y="1285"/>
                    <a:pt x="971" y="1282"/>
                    <a:pt x="978" y="1275"/>
                  </a:cubicBezTo>
                  <a:lnTo>
                    <a:pt x="998" y="1256"/>
                  </a:lnTo>
                  <a:lnTo>
                    <a:pt x="1443" y="1739"/>
                  </a:lnTo>
                  <a:cubicBezTo>
                    <a:pt x="1444" y="1740"/>
                    <a:pt x="1444" y="1740"/>
                    <a:pt x="1445" y="1740"/>
                  </a:cubicBezTo>
                  <a:cubicBezTo>
                    <a:pt x="1486" y="1782"/>
                    <a:pt x="1540" y="1802"/>
                    <a:pt x="1594" y="1802"/>
                  </a:cubicBezTo>
                  <a:cubicBezTo>
                    <a:pt x="1648" y="1802"/>
                    <a:pt x="1702" y="1782"/>
                    <a:pt x="1744" y="1740"/>
                  </a:cubicBezTo>
                  <a:cubicBezTo>
                    <a:pt x="1826" y="1658"/>
                    <a:pt x="1826" y="1524"/>
                    <a:pt x="1744" y="1442"/>
                  </a:cubicBezTo>
                  <a:cubicBezTo>
                    <a:pt x="1743" y="1442"/>
                    <a:pt x="1743" y="1442"/>
                    <a:pt x="1742" y="1441"/>
                  </a:cubicBezTo>
                  <a:lnTo>
                    <a:pt x="1257" y="996"/>
                  </a:lnTo>
                  <a:lnTo>
                    <a:pt x="1277" y="976"/>
                  </a:lnTo>
                  <a:cubicBezTo>
                    <a:pt x="1291" y="963"/>
                    <a:pt x="1291" y="940"/>
                    <a:pt x="1277" y="926"/>
                  </a:cubicBezTo>
                  <a:cubicBezTo>
                    <a:pt x="1270" y="920"/>
                    <a:pt x="1261" y="917"/>
                    <a:pt x="1252" y="917"/>
                  </a:cubicBezTo>
                  <a:cubicBezTo>
                    <a:pt x="1243" y="917"/>
                    <a:pt x="1234" y="920"/>
                    <a:pt x="1227" y="926"/>
                  </a:cubicBezTo>
                  <a:lnTo>
                    <a:pt x="1206" y="948"/>
                  </a:lnTo>
                  <a:lnTo>
                    <a:pt x="1153" y="901"/>
                  </a:lnTo>
                  <a:lnTo>
                    <a:pt x="1362" y="692"/>
                  </a:lnTo>
                  <a:cubicBezTo>
                    <a:pt x="1392" y="700"/>
                    <a:pt x="1422" y="705"/>
                    <a:pt x="1453" y="705"/>
                  </a:cubicBezTo>
                  <a:cubicBezTo>
                    <a:pt x="1648" y="705"/>
                    <a:pt x="1805" y="547"/>
                    <a:pt x="1805" y="353"/>
                  </a:cubicBezTo>
                  <a:cubicBezTo>
                    <a:pt x="1805" y="314"/>
                    <a:pt x="1799" y="277"/>
                    <a:pt x="1787" y="240"/>
                  </a:cubicBezTo>
                  <a:cubicBezTo>
                    <a:pt x="1783" y="229"/>
                    <a:pt x="1773" y="220"/>
                    <a:pt x="1761" y="217"/>
                  </a:cubicBezTo>
                  <a:cubicBezTo>
                    <a:pt x="1759" y="217"/>
                    <a:pt x="1756" y="217"/>
                    <a:pt x="1754" y="217"/>
                  </a:cubicBezTo>
                  <a:cubicBezTo>
                    <a:pt x="1744" y="217"/>
                    <a:pt x="1735" y="220"/>
                    <a:pt x="1729" y="227"/>
                  </a:cubicBezTo>
                  <a:lnTo>
                    <a:pt x="1583" y="374"/>
                  </a:lnTo>
                  <a:lnTo>
                    <a:pt x="1512" y="374"/>
                  </a:lnTo>
                  <a:lnTo>
                    <a:pt x="1436" y="294"/>
                  </a:lnTo>
                  <a:lnTo>
                    <a:pt x="1436" y="223"/>
                  </a:lnTo>
                  <a:lnTo>
                    <a:pt x="1580" y="78"/>
                  </a:lnTo>
                  <a:cubicBezTo>
                    <a:pt x="1588" y="69"/>
                    <a:pt x="1592" y="56"/>
                    <a:pt x="1588" y="45"/>
                  </a:cubicBezTo>
                  <a:cubicBezTo>
                    <a:pt x="1586" y="32"/>
                    <a:pt x="1577" y="23"/>
                    <a:pt x="1566" y="19"/>
                  </a:cubicBezTo>
                  <a:cubicBezTo>
                    <a:pt x="1530" y="7"/>
                    <a:pt x="1491" y="1"/>
                    <a:pt x="145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0" name="Google Shape;198;p16"/>
            <p:cNvSpPr/>
            <p:nvPr/>
          </p:nvSpPr>
          <p:spPr>
            <a:xfrm>
              <a:off x="3004437" y="1663454"/>
              <a:ext cx="51746" cy="50948"/>
            </a:xfrm>
            <a:custGeom>
              <a:avLst/>
              <a:gdLst/>
              <a:ahLst/>
              <a:cxnLst/>
              <a:rect l="l" t="t" r="r" b="b"/>
              <a:pathLst>
                <a:path w="519" h="511" extrusionOk="0">
                  <a:moveTo>
                    <a:pt x="480" y="0"/>
                  </a:moveTo>
                  <a:cubicBezTo>
                    <a:pt x="471" y="0"/>
                    <a:pt x="461" y="4"/>
                    <a:pt x="454" y="11"/>
                  </a:cubicBezTo>
                  <a:lnTo>
                    <a:pt x="14" y="451"/>
                  </a:lnTo>
                  <a:cubicBezTo>
                    <a:pt x="0" y="465"/>
                    <a:pt x="0" y="486"/>
                    <a:pt x="14" y="500"/>
                  </a:cubicBezTo>
                  <a:cubicBezTo>
                    <a:pt x="21" y="507"/>
                    <a:pt x="30" y="511"/>
                    <a:pt x="39" y="511"/>
                  </a:cubicBezTo>
                  <a:cubicBezTo>
                    <a:pt x="48" y="511"/>
                    <a:pt x="57" y="507"/>
                    <a:pt x="64" y="500"/>
                  </a:cubicBezTo>
                  <a:lnTo>
                    <a:pt x="504" y="60"/>
                  </a:lnTo>
                  <a:cubicBezTo>
                    <a:pt x="518" y="46"/>
                    <a:pt x="518" y="25"/>
                    <a:pt x="504" y="11"/>
                  </a:cubicBezTo>
                  <a:cubicBezTo>
                    <a:pt x="498" y="4"/>
                    <a:pt x="489" y="0"/>
                    <a:pt x="48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1" name="Google Shape;199;p16"/>
            <p:cNvSpPr/>
            <p:nvPr/>
          </p:nvSpPr>
          <p:spPr>
            <a:xfrm>
              <a:off x="3061068" y="1720184"/>
              <a:ext cx="39382" cy="38585"/>
            </a:xfrm>
            <a:custGeom>
              <a:avLst/>
              <a:gdLst/>
              <a:ahLst/>
              <a:cxnLst/>
              <a:rect l="l" t="t" r="r" b="b"/>
              <a:pathLst>
                <a:path w="395" h="387" extrusionOk="0">
                  <a:moveTo>
                    <a:pt x="39" y="0"/>
                  </a:moveTo>
                  <a:cubicBezTo>
                    <a:pt x="30" y="0"/>
                    <a:pt x="21" y="3"/>
                    <a:pt x="14" y="10"/>
                  </a:cubicBezTo>
                  <a:cubicBezTo>
                    <a:pt x="1" y="24"/>
                    <a:pt x="1" y="47"/>
                    <a:pt x="14" y="60"/>
                  </a:cubicBezTo>
                  <a:lnTo>
                    <a:pt x="332" y="376"/>
                  </a:lnTo>
                  <a:cubicBezTo>
                    <a:pt x="338" y="383"/>
                    <a:pt x="347" y="386"/>
                    <a:pt x="356" y="386"/>
                  </a:cubicBezTo>
                  <a:cubicBezTo>
                    <a:pt x="365" y="386"/>
                    <a:pt x="374" y="383"/>
                    <a:pt x="381" y="376"/>
                  </a:cubicBezTo>
                  <a:cubicBezTo>
                    <a:pt x="395" y="363"/>
                    <a:pt x="395" y="340"/>
                    <a:pt x="381" y="326"/>
                  </a:cubicBezTo>
                  <a:lnTo>
                    <a:pt x="64" y="10"/>
                  </a:lnTo>
                  <a:cubicBezTo>
                    <a:pt x="57" y="3"/>
                    <a:pt x="48" y="0"/>
                    <a:pt x="3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8" name="Google Shape;200;p16"/>
          <p:cNvGrpSpPr/>
          <p:nvPr/>
        </p:nvGrpSpPr>
        <p:grpSpPr>
          <a:xfrm>
            <a:off x="8548736" y="1758589"/>
            <a:ext cx="279225" cy="321980"/>
            <a:chOff x="6033071" y="1587084"/>
            <a:chExt cx="176472" cy="203493"/>
          </a:xfrm>
        </p:grpSpPr>
        <p:sp>
          <p:nvSpPr>
            <p:cNvPr id="1048722" name="Google Shape;201;p16"/>
            <p:cNvSpPr/>
            <p:nvPr/>
          </p:nvSpPr>
          <p:spPr>
            <a:xfrm>
              <a:off x="6063580" y="1587084"/>
              <a:ext cx="115356" cy="203493"/>
            </a:xfrm>
            <a:custGeom>
              <a:avLst/>
              <a:gdLst/>
              <a:ahLst/>
              <a:cxnLst/>
              <a:rect l="l" t="t" r="r" b="b"/>
              <a:pathLst>
                <a:path w="1157" h="2041" extrusionOk="0">
                  <a:moveTo>
                    <a:pt x="493" y="422"/>
                  </a:moveTo>
                  <a:cubicBezTo>
                    <a:pt x="496" y="425"/>
                    <a:pt x="499" y="428"/>
                    <a:pt x="500" y="432"/>
                  </a:cubicBezTo>
                  <a:cubicBezTo>
                    <a:pt x="500" y="433"/>
                    <a:pt x="500" y="433"/>
                    <a:pt x="500" y="433"/>
                  </a:cubicBezTo>
                  <a:cubicBezTo>
                    <a:pt x="504" y="439"/>
                    <a:pt x="506" y="446"/>
                    <a:pt x="507" y="452"/>
                  </a:cubicBezTo>
                  <a:cubicBezTo>
                    <a:pt x="507" y="454"/>
                    <a:pt x="508" y="454"/>
                    <a:pt x="508" y="456"/>
                  </a:cubicBezTo>
                  <a:cubicBezTo>
                    <a:pt x="510" y="463"/>
                    <a:pt x="511" y="469"/>
                    <a:pt x="511" y="476"/>
                  </a:cubicBezTo>
                  <a:cubicBezTo>
                    <a:pt x="511" y="483"/>
                    <a:pt x="510" y="489"/>
                    <a:pt x="508" y="496"/>
                  </a:cubicBezTo>
                  <a:cubicBezTo>
                    <a:pt x="508" y="498"/>
                    <a:pt x="507" y="500"/>
                    <a:pt x="507" y="501"/>
                  </a:cubicBezTo>
                  <a:cubicBezTo>
                    <a:pt x="506" y="508"/>
                    <a:pt x="504" y="514"/>
                    <a:pt x="500" y="520"/>
                  </a:cubicBezTo>
                  <a:cubicBezTo>
                    <a:pt x="500" y="520"/>
                    <a:pt x="500" y="521"/>
                    <a:pt x="500" y="521"/>
                  </a:cubicBezTo>
                  <a:cubicBezTo>
                    <a:pt x="499" y="524"/>
                    <a:pt x="496" y="528"/>
                    <a:pt x="493" y="531"/>
                  </a:cubicBezTo>
                  <a:cubicBezTo>
                    <a:pt x="492" y="528"/>
                    <a:pt x="489" y="524"/>
                    <a:pt x="487" y="521"/>
                  </a:cubicBezTo>
                  <a:cubicBezTo>
                    <a:pt x="487" y="521"/>
                    <a:pt x="486" y="520"/>
                    <a:pt x="486" y="520"/>
                  </a:cubicBezTo>
                  <a:cubicBezTo>
                    <a:pt x="484" y="514"/>
                    <a:pt x="482" y="508"/>
                    <a:pt x="480" y="501"/>
                  </a:cubicBezTo>
                  <a:cubicBezTo>
                    <a:pt x="479" y="500"/>
                    <a:pt x="479" y="498"/>
                    <a:pt x="479" y="496"/>
                  </a:cubicBezTo>
                  <a:cubicBezTo>
                    <a:pt x="478" y="489"/>
                    <a:pt x="477" y="483"/>
                    <a:pt x="477" y="476"/>
                  </a:cubicBezTo>
                  <a:cubicBezTo>
                    <a:pt x="477" y="469"/>
                    <a:pt x="478" y="463"/>
                    <a:pt x="479" y="456"/>
                  </a:cubicBezTo>
                  <a:cubicBezTo>
                    <a:pt x="479" y="454"/>
                    <a:pt x="479" y="454"/>
                    <a:pt x="480" y="452"/>
                  </a:cubicBezTo>
                  <a:cubicBezTo>
                    <a:pt x="482" y="446"/>
                    <a:pt x="484" y="439"/>
                    <a:pt x="486" y="433"/>
                  </a:cubicBezTo>
                  <a:cubicBezTo>
                    <a:pt x="487" y="433"/>
                    <a:pt x="487" y="433"/>
                    <a:pt x="487" y="432"/>
                  </a:cubicBezTo>
                  <a:cubicBezTo>
                    <a:pt x="489" y="428"/>
                    <a:pt x="492" y="425"/>
                    <a:pt x="493" y="422"/>
                  </a:cubicBezTo>
                  <a:close/>
                  <a:moveTo>
                    <a:pt x="664" y="422"/>
                  </a:moveTo>
                  <a:cubicBezTo>
                    <a:pt x="666" y="425"/>
                    <a:pt x="668" y="428"/>
                    <a:pt x="670" y="432"/>
                  </a:cubicBezTo>
                  <a:cubicBezTo>
                    <a:pt x="671" y="433"/>
                    <a:pt x="671" y="433"/>
                    <a:pt x="671" y="433"/>
                  </a:cubicBezTo>
                  <a:cubicBezTo>
                    <a:pt x="674" y="439"/>
                    <a:pt x="676" y="446"/>
                    <a:pt x="678" y="452"/>
                  </a:cubicBezTo>
                  <a:cubicBezTo>
                    <a:pt x="678" y="454"/>
                    <a:pt x="679" y="454"/>
                    <a:pt x="679" y="456"/>
                  </a:cubicBezTo>
                  <a:cubicBezTo>
                    <a:pt x="680" y="463"/>
                    <a:pt x="681" y="469"/>
                    <a:pt x="681" y="476"/>
                  </a:cubicBezTo>
                  <a:cubicBezTo>
                    <a:pt x="681" y="483"/>
                    <a:pt x="680" y="489"/>
                    <a:pt x="679" y="496"/>
                  </a:cubicBezTo>
                  <a:cubicBezTo>
                    <a:pt x="679" y="498"/>
                    <a:pt x="678" y="500"/>
                    <a:pt x="678" y="501"/>
                  </a:cubicBezTo>
                  <a:cubicBezTo>
                    <a:pt x="676" y="508"/>
                    <a:pt x="674" y="514"/>
                    <a:pt x="671" y="520"/>
                  </a:cubicBezTo>
                  <a:cubicBezTo>
                    <a:pt x="671" y="520"/>
                    <a:pt x="671" y="521"/>
                    <a:pt x="670" y="521"/>
                  </a:cubicBezTo>
                  <a:cubicBezTo>
                    <a:pt x="668" y="524"/>
                    <a:pt x="666" y="528"/>
                    <a:pt x="664" y="531"/>
                  </a:cubicBezTo>
                  <a:cubicBezTo>
                    <a:pt x="662" y="528"/>
                    <a:pt x="659" y="524"/>
                    <a:pt x="658" y="521"/>
                  </a:cubicBezTo>
                  <a:cubicBezTo>
                    <a:pt x="658" y="521"/>
                    <a:pt x="657" y="520"/>
                    <a:pt x="657" y="520"/>
                  </a:cubicBezTo>
                  <a:cubicBezTo>
                    <a:pt x="654" y="514"/>
                    <a:pt x="651" y="508"/>
                    <a:pt x="651" y="501"/>
                  </a:cubicBezTo>
                  <a:cubicBezTo>
                    <a:pt x="650" y="500"/>
                    <a:pt x="650" y="498"/>
                    <a:pt x="649" y="496"/>
                  </a:cubicBezTo>
                  <a:cubicBezTo>
                    <a:pt x="648" y="489"/>
                    <a:pt x="647" y="483"/>
                    <a:pt x="647" y="476"/>
                  </a:cubicBezTo>
                  <a:cubicBezTo>
                    <a:pt x="647" y="469"/>
                    <a:pt x="648" y="463"/>
                    <a:pt x="649" y="456"/>
                  </a:cubicBezTo>
                  <a:cubicBezTo>
                    <a:pt x="650" y="454"/>
                    <a:pt x="650" y="454"/>
                    <a:pt x="651" y="452"/>
                  </a:cubicBezTo>
                  <a:cubicBezTo>
                    <a:pt x="651" y="446"/>
                    <a:pt x="654" y="439"/>
                    <a:pt x="657" y="433"/>
                  </a:cubicBezTo>
                  <a:cubicBezTo>
                    <a:pt x="657" y="433"/>
                    <a:pt x="658" y="433"/>
                    <a:pt x="658" y="432"/>
                  </a:cubicBezTo>
                  <a:cubicBezTo>
                    <a:pt x="659" y="428"/>
                    <a:pt x="662" y="425"/>
                    <a:pt x="664" y="422"/>
                  </a:cubicBezTo>
                  <a:close/>
                  <a:moveTo>
                    <a:pt x="749" y="374"/>
                  </a:moveTo>
                  <a:cubicBezTo>
                    <a:pt x="803" y="374"/>
                    <a:pt x="851" y="426"/>
                    <a:pt x="851" y="484"/>
                  </a:cubicBezTo>
                  <a:cubicBezTo>
                    <a:pt x="851" y="534"/>
                    <a:pt x="829" y="581"/>
                    <a:pt x="790" y="612"/>
                  </a:cubicBezTo>
                  <a:lnTo>
                    <a:pt x="659" y="722"/>
                  </a:lnTo>
                  <a:cubicBezTo>
                    <a:pt x="651" y="729"/>
                    <a:pt x="647" y="738"/>
                    <a:pt x="647" y="749"/>
                  </a:cubicBezTo>
                  <a:lnTo>
                    <a:pt x="647" y="986"/>
                  </a:lnTo>
                  <a:lnTo>
                    <a:pt x="511" y="986"/>
                  </a:lnTo>
                  <a:lnTo>
                    <a:pt x="511" y="749"/>
                  </a:lnTo>
                  <a:cubicBezTo>
                    <a:pt x="511" y="738"/>
                    <a:pt x="506" y="729"/>
                    <a:pt x="499" y="722"/>
                  </a:cubicBezTo>
                  <a:lnTo>
                    <a:pt x="367" y="612"/>
                  </a:lnTo>
                  <a:cubicBezTo>
                    <a:pt x="328" y="581"/>
                    <a:pt x="307" y="534"/>
                    <a:pt x="307" y="484"/>
                  </a:cubicBezTo>
                  <a:cubicBezTo>
                    <a:pt x="307" y="426"/>
                    <a:pt x="355" y="374"/>
                    <a:pt x="409" y="374"/>
                  </a:cubicBezTo>
                  <a:cubicBezTo>
                    <a:pt x="419" y="374"/>
                    <a:pt x="430" y="376"/>
                    <a:pt x="439" y="379"/>
                  </a:cubicBezTo>
                  <a:cubicBezTo>
                    <a:pt x="439" y="380"/>
                    <a:pt x="438" y="381"/>
                    <a:pt x="438" y="382"/>
                  </a:cubicBezTo>
                  <a:cubicBezTo>
                    <a:pt x="434" y="387"/>
                    <a:pt x="431" y="393"/>
                    <a:pt x="428" y="399"/>
                  </a:cubicBezTo>
                  <a:cubicBezTo>
                    <a:pt x="427" y="400"/>
                    <a:pt x="426" y="401"/>
                    <a:pt x="426" y="402"/>
                  </a:cubicBezTo>
                  <a:cubicBezTo>
                    <a:pt x="423" y="409"/>
                    <a:pt x="420" y="416"/>
                    <a:pt x="417" y="424"/>
                  </a:cubicBezTo>
                  <a:cubicBezTo>
                    <a:pt x="417" y="426"/>
                    <a:pt x="417" y="427"/>
                    <a:pt x="416" y="429"/>
                  </a:cubicBezTo>
                  <a:cubicBezTo>
                    <a:pt x="414" y="435"/>
                    <a:pt x="413" y="440"/>
                    <a:pt x="411" y="447"/>
                  </a:cubicBezTo>
                  <a:cubicBezTo>
                    <a:pt x="411" y="448"/>
                    <a:pt x="410" y="451"/>
                    <a:pt x="410" y="453"/>
                  </a:cubicBezTo>
                  <a:cubicBezTo>
                    <a:pt x="410" y="460"/>
                    <a:pt x="409" y="468"/>
                    <a:pt x="409" y="476"/>
                  </a:cubicBezTo>
                  <a:cubicBezTo>
                    <a:pt x="409" y="528"/>
                    <a:pt x="432" y="576"/>
                    <a:pt x="472" y="608"/>
                  </a:cubicBezTo>
                  <a:cubicBezTo>
                    <a:pt x="479" y="613"/>
                    <a:pt x="486" y="616"/>
                    <a:pt x="493" y="616"/>
                  </a:cubicBezTo>
                  <a:cubicBezTo>
                    <a:pt x="501" y="616"/>
                    <a:pt x="509" y="613"/>
                    <a:pt x="515" y="608"/>
                  </a:cubicBezTo>
                  <a:cubicBezTo>
                    <a:pt x="555" y="576"/>
                    <a:pt x="579" y="528"/>
                    <a:pt x="579" y="476"/>
                  </a:cubicBezTo>
                  <a:cubicBezTo>
                    <a:pt x="579" y="468"/>
                    <a:pt x="578" y="460"/>
                    <a:pt x="577" y="453"/>
                  </a:cubicBezTo>
                  <a:cubicBezTo>
                    <a:pt x="576" y="451"/>
                    <a:pt x="576" y="448"/>
                    <a:pt x="575" y="447"/>
                  </a:cubicBezTo>
                  <a:cubicBezTo>
                    <a:pt x="575" y="440"/>
                    <a:pt x="574" y="435"/>
                    <a:pt x="572" y="429"/>
                  </a:cubicBezTo>
                  <a:cubicBezTo>
                    <a:pt x="571" y="427"/>
                    <a:pt x="571" y="426"/>
                    <a:pt x="570" y="424"/>
                  </a:cubicBezTo>
                  <a:cubicBezTo>
                    <a:pt x="568" y="416"/>
                    <a:pt x="565" y="409"/>
                    <a:pt x="562" y="402"/>
                  </a:cubicBezTo>
                  <a:cubicBezTo>
                    <a:pt x="561" y="401"/>
                    <a:pt x="560" y="400"/>
                    <a:pt x="560" y="399"/>
                  </a:cubicBezTo>
                  <a:cubicBezTo>
                    <a:pt x="556" y="393"/>
                    <a:pt x="553" y="387"/>
                    <a:pt x="549" y="382"/>
                  </a:cubicBezTo>
                  <a:cubicBezTo>
                    <a:pt x="549" y="381"/>
                    <a:pt x="548" y="380"/>
                    <a:pt x="548" y="379"/>
                  </a:cubicBezTo>
                  <a:cubicBezTo>
                    <a:pt x="558" y="376"/>
                    <a:pt x="568" y="374"/>
                    <a:pt x="579" y="374"/>
                  </a:cubicBezTo>
                  <a:cubicBezTo>
                    <a:pt x="589" y="374"/>
                    <a:pt x="599" y="376"/>
                    <a:pt x="610" y="379"/>
                  </a:cubicBezTo>
                  <a:cubicBezTo>
                    <a:pt x="609" y="380"/>
                    <a:pt x="609" y="381"/>
                    <a:pt x="608" y="382"/>
                  </a:cubicBezTo>
                  <a:cubicBezTo>
                    <a:pt x="604" y="387"/>
                    <a:pt x="601" y="393"/>
                    <a:pt x="598" y="399"/>
                  </a:cubicBezTo>
                  <a:cubicBezTo>
                    <a:pt x="597" y="400"/>
                    <a:pt x="596" y="401"/>
                    <a:pt x="596" y="402"/>
                  </a:cubicBezTo>
                  <a:cubicBezTo>
                    <a:pt x="593" y="409"/>
                    <a:pt x="589" y="416"/>
                    <a:pt x="588" y="424"/>
                  </a:cubicBezTo>
                  <a:cubicBezTo>
                    <a:pt x="587" y="426"/>
                    <a:pt x="587" y="427"/>
                    <a:pt x="586" y="429"/>
                  </a:cubicBezTo>
                  <a:cubicBezTo>
                    <a:pt x="584" y="435"/>
                    <a:pt x="582" y="440"/>
                    <a:pt x="582" y="447"/>
                  </a:cubicBezTo>
                  <a:cubicBezTo>
                    <a:pt x="582" y="448"/>
                    <a:pt x="581" y="451"/>
                    <a:pt x="581" y="453"/>
                  </a:cubicBezTo>
                  <a:cubicBezTo>
                    <a:pt x="580" y="460"/>
                    <a:pt x="579" y="468"/>
                    <a:pt x="579" y="476"/>
                  </a:cubicBezTo>
                  <a:cubicBezTo>
                    <a:pt x="579" y="528"/>
                    <a:pt x="602" y="576"/>
                    <a:pt x="643" y="608"/>
                  </a:cubicBezTo>
                  <a:cubicBezTo>
                    <a:pt x="649" y="613"/>
                    <a:pt x="656" y="616"/>
                    <a:pt x="664" y="616"/>
                  </a:cubicBezTo>
                  <a:cubicBezTo>
                    <a:pt x="672" y="616"/>
                    <a:pt x="679" y="613"/>
                    <a:pt x="685" y="608"/>
                  </a:cubicBezTo>
                  <a:cubicBezTo>
                    <a:pt x="726" y="576"/>
                    <a:pt x="749" y="528"/>
                    <a:pt x="749" y="476"/>
                  </a:cubicBezTo>
                  <a:cubicBezTo>
                    <a:pt x="749" y="468"/>
                    <a:pt x="748" y="460"/>
                    <a:pt x="747" y="453"/>
                  </a:cubicBezTo>
                  <a:cubicBezTo>
                    <a:pt x="747" y="451"/>
                    <a:pt x="747" y="448"/>
                    <a:pt x="746" y="447"/>
                  </a:cubicBezTo>
                  <a:cubicBezTo>
                    <a:pt x="745" y="440"/>
                    <a:pt x="743" y="435"/>
                    <a:pt x="741" y="429"/>
                  </a:cubicBezTo>
                  <a:cubicBezTo>
                    <a:pt x="741" y="427"/>
                    <a:pt x="740" y="426"/>
                    <a:pt x="740" y="424"/>
                  </a:cubicBezTo>
                  <a:cubicBezTo>
                    <a:pt x="738" y="416"/>
                    <a:pt x="735" y="409"/>
                    <a:pt x="732" y="402"/>
                  </a:cubicBezTo>
                  <a:cubicBezTo>
                    <a:pt x="731" y="401"/>
                    <a:pt x="730" y="400"/>
                    <a:pt x="729" y="399"/>
                  </a:cubicBezTo>
                  <a:cubicBezTo>
                    <a:pt x="727" y="393"/>
                    <a:pt x="723" y="387"/>
                    <a:pt x="720" y="382"/>
                  </a:cubicBezTo>
                  <a:cubicBezTo>
                    <a:pt x="719" y="381"/>
                    <a:pt x="719" y="380"/>
                    <a:pt x="718" y="379"/>
                  </a:cubicBezTo>
                  <a:cubicBezTo>
                    <a:pt x="728" y="376"/>
                    <a:pt x="738" y="374"/>
                    <a:pt x="749" y="374"/>
                  </a:cubicBezTo>
                  <a:close/>
                  <a:moveTo>
                    <a:pt x="579" y="68"/>
                  </a:moveTo>
                  <a:cubicBezTo>
                    <a:pt x="860" y="68"/>
                    <a:pt x="1089" y="297"/>
                    <a:pt x="1089" y="578"/>
                  </a:cubicBezTo>
                  <a:cubicBezTo>
                    <a:pt x="1089" y="738"/>
                    <a:pt x="1013" y="890"/>
                    <a:pt x="884" y="986"/>
                  </a:cubicBezTo>
                  <a:lnTo>
                    <a:pt x="715" y="986"/>
                  </a:lnTo>
                  <a:lnTo>
                    <a:pt x="715" y="764"/>
                  </a:lnTo>
                  <a:lnTo>
                    <a:pt x="834" y="665"/>
                  </a:lnTo>
                  <a:cubicBezTo>
                    <a:pt x="888" y="620"/>
                    <a:pt x="919" y="554"/>
                    <a:pt x="919" y="484"/>
                  </a:cubicBezTo>
                  <a:cubicBezTo>
                    <a:pt x="919" y="387"/>
                    <a:pt x="841" y="306"/>
                    <a:pt x="749" y="306"/>
                  </a:cubicBezTo>
                  <a:cubicBezTo>
                    <a:pt x="719" y="306"/>
                    <a:pt x="690" y="315"/>
                    <a:pt x="664" y="330"/>
                  </a:cubicBezTo>
                  <a:cubicBezTo>
                    <a:pt x="637" y="315"/>
                    <a:pt x="608" y="307"/>
                    <a:pt x="579" y="307"/>
                  </a:cubicBezTo>
                  <a:cubicBezTo>
                    <a:pt x="550" y="307"/>
                    <a:pt x="520" y="315"/>
                    <a:pt x="494" y="330"/>
                  </a:cubicBezTo>
                  <a:cubicBezTo>
                    <a:pt x="468" y="315"/>
                    <a:pt x="439" y="306"/>
                    <a:pt x="409" y="306"/>
                  </a:cubicBezTo>
                  <a:cubicBezTo>
                    <a:pt x="316" y="306"/>
                    <a:pt x="238" y="387"/>
                    <a:pt x="238" y="484"/>
                  </a:cubicBezTo>
                  <a:cubicBezTo>
                    <a:pt x="238" y="554"/>
                    <a:pt x="270" y="620"/>
                    <a:pt x="323" y="665"/>
                  </a:cubicBezTo>
                  <a:lnTo>
                    <a:pt x="443" y="764"/>
                  </a:lnTo>
                  <a:lnTo>
                    <a:pt x="443" y="986"/>
                  </a:lnTo>
                  <a:lnTo>
                    <a:pt x="273" y="986"/>
                  </a:lnTo>
                  <a:cubicBezTo>
                    <a:pt x="145" y="890"/>
                    <a:pt x="68" y="738"/>
                    <a:pt x="68" y="578"/>
                  </a:cubicBezTo>
                  <a:cubicBezTo>
                    <a:pt x="68" y="297"/>
                    <a:pt x="298" y="68"/>
                    <a:pt x="579" y="68"/>
                  </a:cubicBezTo>
                  <a:close/>
                  <a:moveTo>
                    <a:pt x="885" y="1054"/>
                  </a:moveTo>
                  <a:cubicBezTo>
                    <a:pt x="904" y="1055"/>
                    <a:pt x="919" y="1070"/>
                    <a:pt x="919" y="1088"/>
                  </a:cubicBezTo>
                  <a:cubicBezTo>
                    <a:pt x="919" y="1107"/>
                    <a:pt x="904" y="1122"/>
                    <a:pt x="885" y="1122"/>
                  </a:cubicBezTo>
                  <a:lnTo>
                    <a:pt x="272" y="1122"/>
                  </a:lnTo>
                  <a:cubicBezTo>
                    <a:pt x="254" y="1122"/>
                    <a:pt x="238" y="1107"/>
                    <a:pt x="238" y="1088"/>
                  </a:cubicBezTo>
                  <a:cubicBezTo>
                    <a:pt x="238" y="1070"/>
                    <a:pt x="254" y="1054"/>
                    <a:pt x="272" y="1054"/>
                  </a:cubicBezTo>
                  <a:close/>
                  <a:moveTo>
                    <a:pt x="885" y="1190"/>
                  </a:moveTo>
                  <a:cubicBezTo>
                    <a:pt x="904" y="1190"/>
                    <a:pt x="919" y="1206"/>
                    <a:pt x="919" y="1224"/>
                  </a:cubicBezTo>
                  <a:cubicBezTo>
                    <a:pt x="919" y="1244"/>
                    <a:pt x="904" y="1259"/>
                    <a:pt x="885" y="1259"/>
                  </a:cubicBezTo>
                  <a:lnTo>
                    <a:pt x="272" y="1259"/>
                  </a:lnTo>
                  <a:cubicBezTo>
                    <a:pt x="254" y="1259"/>
                    <a:pt x="238" y="1244"/>
                    <a:pt x="238" y="1224"/>
                  </a:cubicBezTo>
                  <a:cubicBezTo>
                    <a:pt x="238" y="1206"/>
                    <a:pt x="254" y="1190"/>
                    <a:pt x="272" y="1190"/>
                  </a:cubicBezTo>
                  <a:close/>
                  <a:moveTo>
                    <a:pt x="885" y="1327"/>
                  </a:moveTo>
                  <a:cubicBezTo>
                    <a:pt x="904" y="1327"/>
                    <a:pt x="919" y="1341"/>
                    <a:pt x="919" y="1361"/>
                  </a:cubicBezTo>
                  <a:cubicBezTo>
                    <a:pt x="919" y="1379"/>
                    <a:pt x="904" y="1395"/>
                    <a:pt x="885" y="1395"/>
                  </a:cubicBezTo>
                  <a:lnTo>
                    <a:pt x="272" y="1395"/>
                  </a:lnTo>
                  <a:cubicBezTo>
                    <a:pt x="254" y="1395"/>
                    <a:pt x="238" y="1379"/>
                    <a:pt x="238" y="1361"/>
                  </a:cubicBezTo>
                  <a:cubicBezTo>
                    <a:pt x="238" y="1341"/>
                    <a:pt x="254" y="1327"/>
                    <a:pt x="272" y="1327"/>
                  </a:cubicBezTo>
                  <a:close/>
                  <a:moveTo>
                    <a:pt x="851" y="1463"/>
                  </a:moveTo>
                  <a:lnTo>
                    <a:pt x="851" y="1637"/>
                  </a:lnTo>
                  <a:lnTo>
                    <a:pt x="802" y="1604"/>
                  </a:lnTo>
                  <a:cubicBezTo>
                    <a:pt x="796" y="1600"/>
                    <a:pt x="789" y="1598"/>
                    <a:pt x="783" y="1598"/>
                  </a:cubicBezTo>
                  <a:cubicBezTo>
                    <a:pt x="776" y="1598"/>
                    <a:pt x="770" y="1600"/>
                    <a:pt x="764" y="1604"/>
                  </a:cubicBezTo>
                  <a:lnTo>
                    <a:pt x="681" y="1660"/>
                  </a:lnTo>
                  <a:lnTo>
                    <a:pt x="597" y="1604"/>
                  </a:lnTo>
                  <a:cubicBezTo>
                    <a:pt x="592" y="1600"/>
                    <a:pt x="585" y="1598"/>
                    <a:pt x="579" y="1598"/>
                  </a:cubicBezTo>
                  <a:cubicBezTo>
                    <a:pt x="572" y="1598"/>
                    <a:pt x="565" y="1600"/>
                    <a:pt x="560" y="1604"/>
                  </a:cubicBezTo>
                  <a:lnTo>
                    <a:pt x="477" y="1660"/>
                  </a:lnTo>
                  <a:lnTo>
                    <a:pt x="394" y="1604"/>
                  </a:lnTo>
                  <a:cubicBezTo>
                    <a:pt x="388" y="1600"/>
                    <a:pt x="382" y="1598"/>
                    <a:pt x="375" y="1598"/>
                  </a:cubicBezTo>
                  <a:cubicBezTo>
                    <a:pt x="368" y="1598"/>
                    <a:pt x="362" y="1600"/>
                    <a:pt x="355" y="1604"/>
                  </a:cubicBezTo>
                  <a:lnTo>
                    <a:pt x="307" y="1637"/>
                  </a:lnTo>
                  <a:lnTo>
                    <a:pt x="307" y="1463"/>
                  </a:lnTo>
                  <a:close/>
                  <a:moveTo>
                    <a:pt x="782" y="1673"/>
                  </a:moveTo>
                  <a:lnTo>
                    <a:pt x="831" y="1706"/>
                  </a:lnTo>
                  <a:lnTo>
                    <a:pt x="700" y="1837"/>
                  </a:lnTo>
                  <a:lnTo>
                    <a:pt x="457" y="1837"/>
                  </a:lnTo>
                  <a:lnTo>
                    <a:pt x="326" y="1706"/>
                  </a:lnTo>
                  <a:lnTo>
                    <a:pt x="375" y="1673"/>
                  </a:lnTo>
                  <a:lnTo>
                    <a:pt x="458" y="1729"/>
                  </a:lnTo>
                  <a:cubicBezTo>
                    <a:pt x="463" y="1733"/>
                    <a:pt x="470" y="1735"/>
                    <a:pt x="476" y="1735"/>
                  </a:cubicBezTo>
                  <a:cubicBezTo>
                    <a:pt x="483" y="1735"/>
                    <a:pt x="489" y="1733"/>
                    <a:pt x="495" y="1729"/>
                  </a:cubicBezTo>
                  <a:lnTo>
                    <a:pt x="579" y="1673"/>
                  </a:lnTo>
                  <a:lnTo>
                    <a:pt x="662" y="1729"/>
                  </a:lnTo>
                  <a:cubicBezTo>
                    <a:pt x="668" y="1733"/>
                    <a:pt x="674" y="1735"/>
                    <a:pt x="681" y="1735"/>
                  </a:cubicBezTo>
                  <a:cubicBezTo>
                    <a:pt x="687" y="1735"/>
                    <a:pt x="694" y="1733"/>
                    <a:pt x="699" y="1729"/>
                  </a:cubicBezTo>
                  <a:lnTo>
                    <a:pt x="782" y="1673"/>
                  </a:lnTo>
                  <a:close/>
                  <a:moveTo>
                    <a:pt x="633" y="1905"/>
                  </a:moveTo>
                  <a:lnTo>
                    <a:pt x="579" y="1959"/>
                  </a:lnTo>
                  <a:lnTo>
                    <a:pt x="525" y="1905"/>
                  </a:lnTo>
                  <a:close/>
                  <a:moveTo>
                    <a:pt x="579" y="0"/>
                  </a:moveTo>
                  <a:cubicBezTo>
                    <a:pt x="260" y="0"/>
                    <a:pt x="1" y="260"/>
                    <a:pt x="1" y="578"/>
                  </a:cubicBezTo>
                  <a:cubicBezTo>
                    <a:pt x="1" y="747"/>
                    <a:pt x="75" y="906"/>
                    <a:pt x="202" y="1016"/>
                  </a:cubicBezTo>
                  <a:cubicBezTo>
                    <a:pt x="183" y="1034"/>
                    <a:pt x="170" y="1060"/>
                    <a:pt x="170" y="1088"/>
                  </a:cubicBezTo>
                  <a:cubicBezTo>
                    <a:pt x="170" y="1114"/>
                    <a:pt x="181" y="1138"/>
                    <a:pt x="197" y="1156"/>
                  </a:cubicBezTo>
                  <a:cubicBezTo>
                    <a:pt x="181" y="1175"/>
                    <a:pt x="170" y="1198"/>
                    <a:pt x="170" y="1224"/>
                  </a:cubicBezTo>
                  <a:cubicBezTo>
                    <a:pt x="170" y="1251"/>
                    <a:pt x="181" y="1274"/>
                    <a:pt x="197" y="1293"/>
                  </a:cubicBezTo>
                  <a:cubicBezTo>
                    <a:pt x="181" y="1311"/>
                    <a:pt x="170" y="1335"/>
                    <a:pt x="170" y="1361"/>
                  </a:cubicBezTo>
                  <a:cubicBezTo>
                    <a:pt x="170" y="1405"/>
                    <a:pt x="199" y="1442"/>
                    <a:pt x="238" y="1457"/>
                  </a:cubicBezTo>
                  <a:lnTo>
                    <a:pt x="238" y="1700"/>
                  </a:lnTo>
                  <a:cubicBezTo>
                    <a:pt x="238" y="1710"/>
                    <a:pt x="242" y="1719"/>
                    <a:pt x="249" y="1725"/>
                  </a:cubicBezTo>
                  <a:lnTo>
                    <a:pt x="555" y="2031"/>
                  </a:lnTo>
                  <a:cubicBezTo>
                    <a:pt x="562" y="2037"/>
                    <a:pt x="570" y="2041"/>
                    <a:pt x="579" y="2041"/>
                  </a:cubicBezTo>
                  <a:cubicBezTo>
                    <a:pt x="588" y="2041"/>
                    <a:pt x="596" y="2037"/>
                    <a:pt x="603" y="2031"/>
                  </a:cubicBezTo>
                  <a:lnTo>
                    <a:pt x="909" y="1725"/>
                  </a:lnTo>
                  <a:cubicBezTo>
                    <a:pt x="915" y="1719"/>
                    <a:pt x="919" y="1710"/>
                    <a:pt x="919" y="1700"/>
                  </a:cubicBezTo>
                  <a:lnTo>
                    <a:pt x="919" y="1457"/>
                  </a:lnTo>
                  <a:cubicBezTo>
                    <a:pt x="959" y="1442"/>
                    <a:pt x="987" y="1405"/>
                    <a:pt x="987" y="1361"/>
                  </a:cubicBezTo>
                  <a:cubicBezTo>
                    <a:pt x="987" y="1335"/>
                    <a:pt x="976" y="1311"/>
                    <a:pt x="961" y="1293"/>
                  </a:cubicBezTo>
                  <a:cubicBezTo>
                    <a:pt x="977" y="1274"/>
                    <a:pt x="987" y="1251"/>
                    <a:pt x="987" y="1224"/>
                  </a:cubicBezTo>
                  <a:cubicBezTo>
                    <a:pt x="987" y="1198"/>
                    <a:pt x="976" y="1175"/>
                    <a:pt x="961" y="1156"/>
                  </a:cubicBezTo>
                  <a:cubicBezTo>
                    <a:pt x="977" y="1138"/>
                    <a:pt x="987" y="1114"/>
                    <a:pt x="987" y="1088"/>
                  </a:cubicBezTo>
                  <a:cubicBezTo>
                    <a:pt x="987" y="1060"/>
                    <a:pt x="975" y="1034"/>
                    <a:pt x="956" y="1016"/>
                  </a:cubicBezTo>
                  <a:cubicBezTo>
                    <a:pt x="1083" y="906"/>
                    <a:pt x="1157" y="747"/>
                    <a:pt x="1157" y="578"/>
                  </a:cubicBezTo>
                  <a:cubicBezTo>
                    <a:pt x="1157" y="260"/>
                    <a:pt x="898" y="0"/>
                    <a:pt x="57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3" name="Google Shape;202;p16"/>
            <p:cNvSpPr/>
            <p:nvPr/>
          </p:nvSpPr>
          <p:spPr>
            <a:xfrm>
              <a:off x="6173052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137" y="1"/>
                  </a:moveTo>
                  <a:lnTo>
                    <a:pt x="0" y="137"/>
                  </a:lnTo>
                  <a:lnTo>
                    <a:pt x="49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4" name="Google Shape;203;p16"/>
            <p:cNvSpPr/>
            <p:nvPr/>
          </p:nvSpPr>
          <p:spPr>
            <a:xfrm>
              <a:off x="6173052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49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5" name="Google Shape;204;p16"/>
            <p:cNvSpPr/>
            <p:nvPr/>
          </p:nvSpPr>
          <p:spPr>
            <a:xfrm>
              <a:off x="6189104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4" y="68"/>
                  </a:lnTo>
                  <a:lnTo>
                    <a:pt x="2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6" name="Google Shape;205;p16"/>
            <p:cNvSpPr/>
            <p:nvPr/>
          </p:nvSpPr>
          <p:spPr>
            <a:xfrm>
              <a:off x="6051017" y="1587981"/>
              <a:ext cx="18445" cy="18545"/>
            </a:xfrm>
            <a:custGeom>
              <a:avLst/>
              <a:gdLst/>
              <a:ahLst/>
              <a:cxnLst/>
              <a:rect l="l" t="t" r="r" b="b"/>
              <a:pathLst>
                <a:path w="185" h="186" extrusionOk="0">
                  <a:moveTo>
                    <a:pt x="48" y="1"/>
                  </a:moveTo>
                  <a:lnTo>
                    <a:pt x="0" y="49"/>
                  </a:lnTo>
                  <a:lnTo>
                    <a:pt x="137" y="185"/>
                  </a:lnTo>
                  <a:lnTo>
                    <a:pt x="185" y="137"/>
                  </a:lnTo>
                  <a:lnTo>
                    <a:pt x="4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7" name="Google Shape;206;p16"/>
            <p:cNvSpPr/>
            <p:nvPr/>
          </p:nvSpPr>
          <p:spPr>
            <a:xfrm>
              <a:off x="6051017" y="1682996"/>
              <a:ext cx="18445" cy="18445"/>
            </a:xfrm>
            <a:custGeom>
              <a:avLst/>
              <a:gdLst/>
              <a:ahLst/>
              <a:cxnLst/>
              <a:rect l="l" t="t" r="r" b="b"/>
              <a:pathLst>
                <a:path w="185" h="185" extrusionOk="0">
                  <a:moveTo>
                    <a:pt x="137" y="1"/>
                  </a:moveTo>
                  <a:lnTo>
                    <a:pt x="0" y="137"/>
                  </a:lnTo>
                  <a:lnTo>
                    <a:pt x="48" y="185"/>
                  </a:lnTo>
                  <a:lnTo>
                    <a:pt x="185" y="49"/>
                  </a:lnTo>
                  <a:lnTo>
                    <a:pt x="13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8" name="Google Shape;207;p16"/>
            <p:cNvSpPr/>
            <p:nvPr/>
          </p:nvSpPr>
          <p:spPr>
            <a:xfrm>
              <a:off x="6033071" y="1641321"/>
              <a:ext cx="20439" cy="6879"/>
            </a:xfrm>
            <a:custGeom>
              <a:avLst/>
              <a:gdLst/>
              <a:ahLst/>
              <a:cxnLst/>
              <a:rect l="l" t="t" r="r" b="b"/>
              <a:pathLst>
                <a:path w="205" h="69" extrusionOk="0">
                  <a:moveTo>
                    <a:pt x="0" y="0"/>
                  </a:moveTo>
                  <a:lnTo>
                    <a:pt x="0" y="68"/>
                  </a:lnTo>
                  <a:lnTo>
                    <a:pt x="205" y="68"/>
                  </a:lnTo>
                  <a:lnTo>
                    <a:pt x="2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29" name="Google Shape;208;p16"/>
            <p:cNvSpPr/>
            <p:nvPr/>
          </p:nvSpPr>
          <p:spPr>
            <a:xfrm>
              <a:off x="6161885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0" name="Google Shape;209;p16"/>
            <p:cNvSpPr/>
            <p:nvPr/>
          </p:nvSpPr>
          <p:spPr>
            <a:xfrm>
              <a:off x="6175445" y="1749895"/>
              <a:ext cx="6979" cy="6780"/>
            </a:xfrm>
            <a:custGeom>
              <a:avLst/>
              <a:gdLst/>
              <a:ahLst/>
              <a:cxnLst/>
              <a:rect l="l" t="t" r="r" b="b"/>
              <a:pathLst>
                <a:path w="70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1" name="Google Shape;210;p16"/>
            <p:cNvSpPr/>
            <p:nvPr/>
          </p:nvSpPr>
          <p:spPr>
            <a:xfrm>
              <a:off x="6189104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2" name="Google Shape;211;p16"/>
            <p:cNvSpPr/>
            <p:nvPr/>
          </p:nvSpPr>
          <p:spPr>
            <a:xfrm>
              <a:off x="604663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9" y="67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3" name="Google Shape;212;p16"/>
            <p:cNvSpPr/>
            <p:nvPr/>
          </p:nvSpPr>
          <p:spPr>
            <a:xfrm>
              <a:off x="6060190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1" y="0"/>
                  </a:moveTo>
                  <a:lnTo>
                    <a:pt x="1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4" name="Google Shape;213;p16"/>
            <p:cNvSpPr/>
            <p:nvPr/>
          </p:nvSpPr>
          <p:spPr>
            <a:xfrm>
              <a:off x="6073749" y="1749895"/>
              <a:ext cx="6879" cy="6780"/>
            </a:xfrm>
            <a:custGeom>
              <a:avLst/>
              <a:gdLst/>
              <a:ahLst/>
              <a:cxnLst/>
              <a:rect l="l" t="t" r="r" b="b"/>
              <a:pathLst>
                <a:path w="69" h="68" extrusionOk="0">
                  <a:moveTo>
                    <a:pt x="0" y="0"/>
                  </a:moveTo>
                  <a:lnTo>
                    <a:pt x="0" y="67"/>
                  </a:lnTo>
                  <a:lnTo>
                    <a:pt x="68" y="67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79" name="Google Shape;223;p16"/>
          <p:cNvGrpSpPr/>
          <p:nvPr/>
        </p:nvGrpSpPr>
        <p:grpSpPr>
          <a:xfrm>
            <a:off x="9072331" y="4485118"/>
            <a:ext cx="272444" cy="272287"/>
            <a:chOff x="6265375" y="3369328"/>
            <a:chExt cx="172186" cy="172087"/>
          </a:xfrm>
        </p:grpSpPr>
        <p:sp>
          <p:nvSpPr>
            <p:cNvPr id="1048735" name="Google Shape;224;p16"/>
            <p:cNvSpPr/>
            <p:nvPr/>
          </p:nvSpPr>
          <p:spPr>
            <a:xfrm>
              <a:off x="6265375" y="3369328"/>
              <a:ext cx="172186" cy="172087"/>
            </a:xfrm>
            <a:custGeom>
              <a:avLst/>
              <a:gdLst/>
              <a:ahLst/>
              <a:cxnLst/>
              <a:rect l="l" t="t" r="r" b="b"/>
              <a:pathLst>
                <a:path w="1727" h="1726" extrusionOk="0">
                  <a:moveTo>
                    <a:pt x="979" y="172"/>
                  </a:moveTo>
                  <a:lnTo>
                    <a:pt x="979" y="287"/>
                  </a:lnTo>
                  <a:lnTo>
                    <a:pt x="691" y="287"/>
                  </a:lnTo>
                  <a:lnTo>
                    <a:pt x="691" y="172"/>
                  </a:lnTo>
                  <a:close/>
                  <a:moveTo>
                    <a:pt x="1008" y="58"/>
                  </a:moveTo>
                  <a:cubicBezTo>
                    <a:pt x="1055" y="58"/>
                    <a:pt x="1094" y="96"/>
                    <a:pt x="1094" y="144"/>
                  </a:cubicBezTo>
                  <a:lnTo>
                    <a:pt x="1094" y="287"/>
                  </a:lnTo>
                  <a:lnTo>
                    <a:pt x="1036" y="287"/>
                  </a:lnTo>
                  <a:lnTo>
                    <a:pt x="1036" y="144"/>
                  </a:lnTo>
                  <a:cubicBezTo>
                    <a:pt x="1036" y="128"/>
                    <a:pt x="1023" y="115"/>
                    <a:pt x="1008" y="115"/>
                  </a:cubicBezTo>
                  <a:lnTo>
                    <a:pt x="662" y="115"/>
                  </a:lnTo>
                  <a:cubicBezTo>
                    <a:pt x="646" y="115"/>
                    <a:pt x="634" y="128"/>
                    <a:pt x="634" y="144"/>
                  </a:cubicBezTo>
                  <a:lnTo>
                    <a:pt x="634" y="287"/>
                  </a:lnTo>
                  <a:lnTo>
                    <a:pt x="576" y="287"/>
                  </a:lnTo>
                  <a:lnTo>
                    <a:pt x="576" y="144"/>
                  </a:lnTo>
                  <a:cubicBezTo>
                    <a:pt x="576" y="96"/>
                    <a:pt x="615" y="58"/>
                    <a:pt x="662" y="58"/>
                  </a:cubicBezTo>
                  <a:close/>
                  <a:moveTo>
                    <a:pt x="950" y="834"/>
                  </a:moveTo>
                  <a:lnTo>
                    <a:pt x="950" y="892"/>
                  </a:lnTo>
                  <a:lnTo>
                    <a:pt x="719" y="892"/>
                  </a:lnTo>
                  <a:lnTo>
                    <a:pt x="719" y="834"/>
                  </a:lnTo>
                  <a:close/>
                  <a:moveTo>
                    <a:pt x="1525" y="345"/>
                  </a:moveTo>
                  <a:cubicBezTo>
                    <a:pt x="1573" y="345"/>
                    <a:pt x="1611" y="383"/>
                    <a:pt x="1611" y="431"/>
                  </a:cubicBezTo>
                  <a:lnTo>
                    <a:pt x="1611" y="575"/>
                  </a:lnTo>
                  <a:lnTo>
                    <a:pt x="1611" y="747"/>
                  </a:lnTo>
                  <a:cubicBezTo>
                    <a:pt x="1611" y="827"/>
                    <a:pt x="1547" y="892"/>
                    <a:pt x="1468" y="892"/>
                  </a:cubicBezTo>
                  <a:lnTo>
                    <a:pt x="1449" y="892"/>
                  </a:lnTo>
                  <a:cubicBezTo>
                    <a:pt x="1401" y="873"/>
                    <a:pt x="1349" y="863"/>
                    <a:pt x="1295" y="863"/>
                  </a:cubicBezTo>
                  <a:cubicBezTo>
                    <a:pt x="1241" y="863"/>
                    <a:pt x="1189" y="873"/>
                    <a:pt x="1141" y="892"/>
                  </a:cubicBezTo>
                  <a:lnTo>
                    <a:pt x="1008" y="892"/>
                  </a:lnTo>
                  <a:lnTo>
                    <a:pt x="1008" y="805"/>
                  </a:lnTo>
                  <a:cubicBezTo>
                    <a:pt x="1008" y="789"/>
                    <a:pt x="994" y="776"/>
                    <a:pt x="979" y="776"/>
                  </a:cubicBezTo>
                  <a:lnTo>
                    <a:pt x="691" y="776"/>
                  </a:lnTo>
                  <a:cubicBezTo>
                    <a:pt x="675" y="776"/>
                    <a:pt x="662" y="789"/>
                    <a:pt x="662" y="805"/>
                  </a:cubicBezTo>
                  <a:lnTo>
                    <a:pt x="662" y="892"/>
                  </a:lnTo>
                  <a:lnTo>
                    <a:pt x="202" y="892"/>
                  </a:lnTo>
                  <a:cubicBezTo>
                    <a:pt x="123" y="892"/>
                    <a:pt x="58" y="827"/>
                    <a:pt x="58" y="747"/>
                  </a:cubicBezTo>
                  <a:lnTo>
                    <a:pt x="58" y="489"/>
                  </a:lnTo>
                  <a:lnTo>
                    <a:pt x="58" y="431"/>
                  </a:lnTo>
                  <a:cubicBezTo>
                    <a:pt x="58" y="383"/>
                    <a:pt x="97" y="345"/>
                    <a:pt x="145" y="345"/>
                  </a:cubicBezTo>
                  <a:close/>
                  <a:moveTo>
                    <a:pt x="1611" y="888"/>
                  </a:moveTo>
                  <a:lnTo>
                    <a:pt x="1611" y="1002"/>
                  </a:lnTo>
                  <a:cubicBezTo>
                    <a:pt x="1589" y="977"/>
                    <a:pt x="1564" y="955"/>
                    <a:pt x="1536" y="937"/>
                  </a:cubicBezTo>
                  <a:cubicBezTo>
                    <a:pt x="1565" y="926"/>
                    <a:pt x="1591" y="910"/>
                    <a:pt x="1611" y="888"/>
                  </a:cubicBezTo>
                  <a:close/>
                  <a:moveTo>
                    <a:pt x="346" y="949"/>
                  </a:moveTo>
                  <a:lnTo>
                    <a:pt x="346" y="1036"/>
                  </a:lnTo>
                  <a:lnTo>
                    <a:pt x="259" y="1036"/>
                  </a:lnTo>
                  <a:lnTo>
                    <a:pt x="259" y="949"/>
                  </a:lnTo>
                  <a:close/>
                  <a:moveTo>
                    <a:pt x="58" y="888"/>
                  </a:moveTo>
                  <a:cubicBezTo>
                    <a:pt x="95" y="926"/>
                    <a:pt x="146" y="949"/>
                    <a:pt x="202" y="949"/>
                  </a:cubicBezTo>
                  <a:lnTo>
                    <a:pt x="202" y="1064"/>
                  </a:lnTo>
                  <a:cubicBezTo>
                    <a:pt x="202" y="1080"/>
                    <a:pt x="215" y="1093"/>
                    <a:pt x="231" y="1093"/>
                  </a:cubicBezTo>
                  <a:lnTo>
                    <a:pt x="375" y="1093"/>
                  </a:lnTo>
                  <a:cubicBezTo>
                    <a:pt x="390" y="1093"/>
                    <a:pt x="403" y="1080"/>
                    <a:pt x="403" y="1064"/>
                  </a:cubicBezTo>
                  <a:lnTo>
                    <a:pt x="403" y="949"/>
                  </a:lnTo>
                  <a:lnTo>
                    <a:pt x="1037" y="949"/>
                  </a:lnTo>
                  <a:cubicBezTo>
                    <a:pt x="932" y="1028"/>
                    <a:pt x="864" y="1153"/>
                    <a:pt x="864" y="1294"/>
                  </a:cubicBezTo>
                  <a:cubicBezTo>
                    <a:pt x="864" y="1379"/>
                    <a:pt x="889" y="1457"/>
                    <a:pt x="931" y="1525"/>
                  </a:cubicBezTo>
                  <a:lnTo>
                    <a:pt x="145" y="1525"/>
                  </a:lnTo>
                  <a:cubicBezTo>
                    <a:pt x="97" y="1525"/>
                    <a:pt x="58" y="1485"/>
                    <a:pt x="58" y="1438"/>
                  </a:cubicBezTo>
                  <a:lnTo>
                    <a:pt x="58" y="888"/>
                  </a:lnTo>
                  <a:close/>
                  <a:moveTo>
                    <a:pt x="1324" y="922"/>
                  </a:moveTo>
                  <a:cubicBezTo>
                    <a:pt x="1507" y="936"/>
                    <a:pt x="1654" y="1082"/>
                    <a:pt x="1668" y="1265"/>
                  </a:cubicBezTo>
                  <a:lnTo>
                    <a:pt x="1611" y="1265"/>
                  </a:lnTo>
                  <a:lnTo>
                    <a:pt x="1611" y="1323"/>
                  </a:lnTo>
                  <a:lnTo>
                    <a:pt x="1668" y="1323"/>
                  </a:lnTo>
                  <a:cubicBezTo>
                    <a:pt x="1654" y="1506"/>
                    <a:pt x="1507" y="1653"/>
                    <a:pt x="1324" y="1667"/>
                  </a:cubicBezTo>
                  <a:lnTo>
                    <a:pt x="1324" y="1610"/>
                  </a:lnTo>
                  <a:lnTo>
                    <a:pt x="1266" y="1610"/>
                  </a:lnTo>
                  <a:lnTo>
                    <a:pt x="1266" y="1667"/>
                  </a:lnTo>
                  <a:cubicBezTo>
                    <a:pt x="1162" y="1659"/>
                    <a:pt x="1070" y="1608"/>
                    <a:pt x="1008" y="1532"/>
                  </a:cubicBezTo>
                  <a:lnTo>
                    <a:pt x="1008" y="1525"/>
                  </a:lnTo>
                  <a:lnTo>
                    <a:pt x="1001" y="1525"/>
                  </a:lnTo>
                  <a:cubicBezTo>
                    <a:pt x="957" y="1468"/>
                    <a:pt x="928" y="1399"/>
                    <a:pt x="923" y="1323"/>
                  </a:cubicBezTo>
                  <a:lnTo>
                    <a:pt x="979" y="1323"/>
                  </a:lnTo>
                  <a:lnTo>
                    <a:pt x="979" y="1265"/>
                  </a:lnTo>
                  <a:lnTo>
                    <a:pt x="923" y="1265"/>
                  </a:lnTo>
                  <a:cubicBezTo>
                    <a:pt x="937" y="1082"/>
                    <a:pt x="1083" y="936"/>
                    <a:pt x="1266" y="922"/>
                  </a:cubicBezTo>
                  <a:lnTo>
                    <a:pt x="1266" y="978"/>
                  </a:lnTo>
                  <a:lnTo>
                    <a:pt x="1324" y="978"/>
                  </a:lnTo>
                  <a:lnTo>
                    <a:pt x="1324" y="922"/>
                  </a:lnTo>
                  <a:close/>
                  <a:moveTo>
                    <a:pt x="662" y="0"/>
                  </a:moveTo>
                  <a:cubicBezTo>
                    <a:pt x="583" y="0"/>
                    <a:pt x="519" y="65"/>
                    <a:pt x="519" y="144"/>
                  </a:cubicBezTo>
                  <a:lnTo>
                    <a:pt x="519" y="287"/>
                  </a:lnTo>
                  <a:lnTo>
                    <a:pt x="145" y="287"/>
                  </a:lnTo>
                  <a:cubicBezTo>
                    <a:pt x="65" y="287"/>
                    <a:pt x="1" y="352"/>
                    <a:pt x="1" y="431"/>
                  </a:cubicBezTo>
                  <a:lnTo>
                    <a:pt x="1" y="489"/>
                  </a:lnTo>
                  <a:lnTo>
                    <a:pt x="1" y="747"/>
                  </a:lnTo>
                  <a:lnTo>
                    <a:pt x="1" y="1438"/>
                  </a:lnTo>
                  <a:cubicBezTo>
                    <a:pt x="1" y="1518"/>
                    <a:pt x="65" y="1582"/>
                    <a:pt x="145" y="1582"/>
                  </a:cubicBezTo>
                  <a:lnTo>
                    <a:pt x="974" y="1582"/>
                  </a:lnTo>
                  <a:cubicBezTo>
                    <a:pt x="1053" y="1670"/>
                    <a:pt x="1167" y="1725"/>
                    <a:pt x="1295" y="1725"/>
                  </a:cubicBezTo>
                  <a:cubicBezTo>
                    <a:pt x="1533" y="1725"/>
                    <a:pt x="1726" y="1532"/>
                    <a:pt x="1726" y="1294"/>
                  </a:cubicBezTo>
                  <a:cubicBezTo>
                    <a:pt x="1726" y="1216"/>
                    <a:pt x="1705" y="1143"/>
                    <a:pt x="1669" y="1080"/>
                  </a:cubicBezTo>
                  <a:lnTo>
                    <a:pt x="1669" y="747"/>
                  </a:lnTo>
                  <a:lnTo>
                    <a:pt x="1669" y="575"/>
                  </a:lnTo>
                  <a:lnTo>
                    <a:pt x="1669" y="431"/>
                  </a:lnTo>
                  <a:cubicBezTo>
                    <a:pt x="1669" y="352"/>
                    <a:pt x="1604" y="287"/>
                    <a:pt x="1525" y="287"/>
                  </a:cubicBezTo>
                  <a:lnTo>
                    <a:pt x="1151" y="287"/>
                  </a:lnTo>
                  <a:lnTo>
                    <a:pt x="1151" y="144"/>
                  </a:lnTo>
                  <a:cubicBezTo>
                    <a:pt x="1151" y="65"/>
                    <a:pt x="1087" y="0"/>
                    <a:pt x="10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6" name="Google Shape;225;p16"/>
            <p:cNvSpPr/>
            <p:nvPr/>
          </p:nvSpPr>
          <p:spPr>
            <a:xfrm>
              <a:off x="6391598" y="3472518"/>
              <a:ext cx="22134" cy="45165"/>
            </a:xfrm>
            <a:custGeom>
              <a:avLst/>
              <a:gdLst/>
              <a:ahLst/>
              <a:cxnLst/>
              <a:rect l="l" t="t" r="r" b="b"/>
              <a:pathLst>
                <a:path w="222" h="453" extrusionOk="0">
                  <a:moveTo>
                    <a:pt x="0" y="1"/>
                  </a:moveTo>
                  <a:lnTo>
                    <a:pt x="0" y="259"/>
                  </a:lnTo>
                  <a:cubicBezTo>
                    <a:pt x="0" y="267"/>
                    <a:pt x="4" y="274"/>
                    <a:pt x="9" y="279"/>
                  </a:cubicBezTo>
                  <a:lnTo>
                    <a:pt x="181" y="452"/>
                  </a:lnTo>
                  <a:lnTo>
                    <a:pt x="222" y="411"/>
                  </a:lnTo>
                  <a:lnTo>
                    <a:pt x="58" y="247"/>
                  </a:lnTo>
                  <a:lnTo>
                    <a:pt x="5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7" name="Google Shape;226;p16"/>
            <p:cNvSpPr/>
            <p:nvPr/>
          </p:nvSpPr>
          <p:spPr>
            <a:xfrm>
              <a:off x="6391598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8" name="Google Shape;227;p16"/>
            <p:cNvSpPr/>
            <p:nvPr/>
          </p:nvSpPr>
          <p:spPr>
            <a:xfrm>
              <a:off x="6403063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39" name="Google Shape;228;p16"/>
            <p:cNvSpPr/>
            <p:nvPr/>
          </p:nvSpPr>
          <p:spPr>
            <a:xfrm>
              <a:off x="6380032" y="3443804"/>
              <a:ext cx="5882" cy="5882"/>
            </a:xfrm>
            <a:custGeom>
              <a:avLst/>
              <a:gdLst/>
              <a:ahLst/>
              <a:cxnLst/>
              <a:rect l="l" t="t" r="r" b="b"/>
              <a:pathLst>
                <a:path w="59" h="59" extrusionOk="0">
                  <a:moveTo>
                    <a:pt x="1" y="0"/>
                  </a:moveTo>
                  <a:lnTo>
                    <a:pt x="1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80" name="Google Shape;229;p16"/>
          <p:cNvGrpSpPr/>
          <p:nvPr/>
        </p:nvGrpSpPr>
        <p:grpSpPr>
          <a:xfrm>
            <a:off x="8592278" y="5829267"/>
            <a:ext cx="171796" cy="245468"/>
            <a:chOff x="6064477" y="4246093"/>
            <a:chExt cx="108576" cy="155137"/>
          </a:xfrm>
        </p:grpSpPr>
        <p:sp>
          <p:nvSpPr>
            <p:cNvPr id="1048740" name="Google Shape;230;p16"/>
            <p:cNvSpPr/>
            <p:nvPr/>
          </p:nvSpPr>
          <p:spPr>
            <a:xfrm>
              <a:off x="6064477" y="4246093"/>
              <a:ext cx="108576" cy="155137"/>
            </a:xfrm>
            <a:custGeom>
              <a:avLst/>
              <a:gdLst/>
              <a:ahLst/>
              <a:cxnLst/>
              <a:rect l="l" t="t" r="r" b="b"/>
              <a:pathLst>
                <a:path w="1089" h="1556" extrusionOk="0">
                  <a:moveTo>
                    <a:pt x="959" y="53"/>
                  </a:moveTo>
                  <a:cubicBezTo>
                    <a:pt x="1002" y="53"/>
                    <a:pt x="1037" y="88"/>
                    <a:pt x="1037" y="130"/>
                  </a:cubicBezTo>
                  <a:lnTo>
                    <a:pt x="1037" y="156"/>
                  </a:lnTo>
                  <a:lnTo>
                    <a:pt x="52" y="156"/>
                  </a:lnTo>
                  <a:lnTo>
                    <a:pt x="52" y="130"/>
                  </a:lnTo>
                  <a:cubicBezTo>
                    <a:pt x="52" y="88"/>
                    <a:pt x="87" y="53"/>
                    <a:pt x="130" y="53"/>
                  </a:cubicBezTo>
                  <a:close/>
                  <a:moveTo>
                    <a:pt x="1037" y="208"/>
                  </a:moveTo>
                  <a:lnTo>
                    <a:pt x="1037" y="1296"/>
                  </a:lnTo>
                  <a:lnTo>
                    <a:pt x="52" y="1296"/>
                  </a:lnTo>
                  <a:lnTo>
                    <a:pt x="52" y="208"/>
                  </a:lnTo>
                  <a:close/>
                  <a:moveTo>
                    <a:pt x="1037" y="1348"/>
                  </a:moveTo>
                  <a:lnTo>
                    <a:pt x="1037" y="1426"/>
                  </a:lnTo>
                  <a:cubicBezTo>
                    <a:pt x="1037" y="1469"/>
                    <a:pt x="1002" y="1504"/>
                    <a:pt x="959" y="1504"/>
                  </a:cubicBezTo>
                  <a:lnTo>
                    <a:pt x="130" y="1504"/>
                  </a:lnTo>
                  <a:cubicBezTo>
                    <a:pt x="87" y="1504"/>
                    <a:pt x="52" y="1469"/>
                    <a:pt x="52" y="1426"/>
                  </a:cubicBezTo>
                  <a:lnTo>
                    <a:pt x="52" y="1348"/>
                  </a:lnTo>
                  <a:close/>
                  <a:moveTo>
                    <a:pt x="130" y="0"/>
                  </a:moveTo>
                  <a:cubicBezTo>
                    <a:pt x="58" y="0"/>
                    <a:pt x="1" y="59"/>
                    <a:pt x="1" y="130"/>
                  </a:cubicBezTo>
                  <a:lnTo>
                    <a:pt x="1" y="1426"/>
                  </a:lnTo>
                  <a:cubicBezTo>
                    <a:pt x="1" y="1498"/>
                    <a:pt x="58" y="1555"/>
                    <a:pt x="130" y="1555"/>
                  </a:cubicBezTo>
                  <a:lnTo>
                    <a:pt x="959" y="1555"/>
                  </a:lnTo>
                  <a:cubicBezTo>
                    <a:pt x="1031" y="1555"/>
                    <a:pt x="1089" y="1498"/>
                    <a:pt x="1089" y="1426"/>
                  </a:cubicBezTo>
                  <a:lnTo>
                    <a:pt x="1089" y="130"/>
                  </a:lnTo>
                  <a:cubicBezTo>
                    <a:pt x="1089" y="59"/>
                    <a:pt x="1031" y="0"/>
                    <a:pt x="95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1" name="Google Shape;231;p16"/>
            <p:cNvSpPr/>
            <p:nvPr/>
          </p:nvSpPr>
          <p:spPr>
            <a:xfrm>
              <a:off x="6078036" y="4277499"/>
              <a:ext cx="80360" cy="77269"/>
            </a:xfrm>
            <a:custGeom>
              <a:avLst/>
              <a:gdLst/>
              <a:ahLst/>
              <a:cxnLst/>
              <a:rect l="l" t="t" r="r" b="b"/>
              <a:pathLst>
                <a:path w="806" h="775" extrusionOk="0">
                  <a:moveTo>
                    <a:pt x="197" y="52"/>
                  </a:moveTo>
                  <a:cubicBezTo>
                    <a:pt x="204" y="52"/>
                    <a:pt x="210" y="55"/>
                    <a:pt x="215" y="60"/>
                  </a:cubicBezTo>
                  <a:lnTo>
                    <a:pt x="216" y="60"/>
                  </a:lnTo>
                  <a:lnTo>
                    <a:pt x="298" y="142"/>
                  </a:lnTo>
                  <a:cubicBezTo>
                    <a:pt x="307" y="152"/>
                    <a:pt x="307" y="168"/>
                    <a:pt x="298" y="179"/>
                  </a:cubicBezTo>
                  <a:lnTo>
                    <a:pt x="231" y="245"/>
                  </a:lnTo>
                  <a:cubicBezTo>
                    <a:pt x="225" y="250"/>
                    <a:pt x="223" y="257"/>
                    <a:pt x="223" y="263"/>
                  </a:cubicBezTo>
                  <a:cubicBezTo>
                    <a:pt x="223" y="270"/>
                    <a:pt x="225" y="277"/>
                    <a:pt x="231" y="282"/>
                  </a:cubicBezTo>
                  <a:lnTo>
                    <a:pt x="515" y="567"/>
                  </a:lnTo>
                  <a:cubicBezTo>
                    <a:pt x="520" y="572"/>
                    <a:pt x="527" y="575"/>
                    <a:pt x="534" y="575"/>
                  </a:cubicBezTo>
                  <a:cubicBezTo>
                    <a:pt x="540" y="575"/>
                    <a:pt x="547" y="572"/>
                    <a:pt x="552" y="567"/>
                  </a:cubicBezTo>
                  <a:lnTo>
                    <a:pt x="619" y="500"/>
                  </a:lnTo>
                  <a:cubicBezTo>
                    <a:pt x="624" y="495"/>
                    <a:pt x="631" y="493"/>
                    <a:pt x="637" y="493"/>
                  </a:cubicBezTo>
                  <a:cubicBezTo>
                    <a:pt x="644" y="493"/>
                    <a:pt x="651" y="495"/>
                    <a:pt x="656" y="500"/>
                  </a:cubicBezTo>
                  <a:lnTo>
                    <a:pt x="738" y="582"/>
                  </a:lnTo>
                  <a:cubicBezTo>
                    <a:pt x="748" y="592"/>
                    <a:pt x="748" y="609"/>
                    <a:pt x="738" y="619"/>
                  </a:cubicBezTo>
                  <a:lnTo>
                    <a:pt x="688" y="669"/>
                  </a:lnTo>
                  <a:cubicBezTo>
                    <a:pt x="654" y="703"/>
                    <a:pt x="609" y="722"/>
                    <a:pt x="560" y="722"/>
                  </a:cubicBezTo>
                  <a:cubicBezTo>
                    <a:pt x="512" y="722"/>
                    <a:pt x="465" y="703"/>
                    <a:pt x="431" y="669"/>
                  </a:cubicBezTo>
                  <a:lnTo>
                    <a:pt x="128" y="366"/>
                  </a:lnTo>
                  <a:cubicBezTo>
                    <a:pt x="58" y="296"/>
                    <a:pt x="58" y="180"/>
                    <a:pt x="128" y="110"/>
                  </a:cubicBezTo>
                  <a:lnTo>
                    <a:pt x="179" y="60"/>
                  </a:lnTo>
                  <a:cubicBezTo>
                    <a:pt x="183" y="55"/>
                    <a:pt x="190" y="52"/>
                    <a:pt x="197" y="52"/>
                  </a:cubicBezTo>
                  <a:close/>
                  <a:moveTo>
                    <a:pt x="197" y="1"/>
                  </a:moveTo>
                  <a:cubicBezTo>
                    <a:pt x="177" y="1"/>
                    <a:pt x="157" y="8"/>
                    <a:pt x="142" y="23"/>
                  </a:cubicBezTo>
                  <a:lnTo>
                    <a:pt x="92" y="73"/>
                  </a:lnTo>
                  <a:cubicBezTo>
                    <a:pt x="1" y="164"/>
                    <a:pt x="1" y="312"/>
                    <a:pt x="92" y="403"/>
                  </a:cubicBezTo>
                  <a:lnTo>
                    <a:pt x="395" y="706"/>
                  </a:lnTo>
                  <a:cubicBezTo>
                    <a:pt x="439" y="750"/>
                    <a:pt x="498" y="774"/>
                    <a:pt x="560" y="774"/>
                  </a:cubicBezTo>
                  <a:cubicBezTo>
                    <a:pt x="622" y="774"/>
                    <a:pt x="681" y="750"/>
                    <a:pt x="725" y="706"/>
                  </a:cubicBezTo>
                  <a:lnTo>
                    <a:pt x="774" y="655"/>
                  </a:lnTo>
                  <a:cubicBezTo>
                    <a:pt x="805" y="626"/>
                    <a:pt x="805" y="576"/>
                    <a:pt x="774" y="545"/>
                  </a:cubicBezTo>
                  <a:lnTo>
                    <a:pt x="692" y="463"/>
                  </a:lnTo>
                  <a:cubicBezTo>
                    <a:pt x="678" y="449"/>
                    <a:pt x="658" y="442"/>
                    <a:pt x="638" y="442"/>
                  </a:cubicBezTo>
                  <a:cubicBezTo>
                    <a:pt x="618" y="442"/>
                    <a:pt x="597" y="449"/>
                    <a:pt x="582" y="463"/>
                  </a:cubicBezTo>
                  <a:lnTo>
                    <a:pt x="534" y="512"/>
                  </a:lnTo>
                  <a:lnTo>
                    <a:pt x="286" y="263"/>
                  </a:lnTo>
                  <a:lnTo>
                    <a:pt x="334" y="215"/>
                  </a:lnTo>
                  <a:cubicBezTo>
                    <a:pt x="364" y="185"/>
                    <a:pt x="364" y="136"/>
                    <a:pt x="334" y="105"/>
                  </a:cubicBezTo>
                  <a:lnTo>
                    <a:pt x="251" y="23"/>
                  </a:lnTo>
                  <a:cubicBezTo>
                    <a:pt x="237" y="8"/>
                    <a:pt x="217" y="1"/>
                    <a:pt x="1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2" name="Google Shape;232;p16"/>
            <p:cNvSpPr/>
            <p:nvPr/>
          </p:nvSpPr>
          <p:spPr>
            <a:xfrm>
              <a:off x="6116122" y="4359751"/>
              <a:ext cx="5284" cy="5284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0" y="1"/>
                  </a:moveTo>
                  <a:lnTo>
                    <a:pt x="0" y="53"/>
                  </a:lnTo>
                  <a:lnTo>
                    <a:pt x="53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3" name="Google Shape;233;p16"/>
            <p:cNvSpPr/>
            <p:nvPr/>
          </p:nvSpPr>
          <p:spPr>
            <a:xfrm>
              <a:off x="6105853" y="4359751"/>
              <a:ext cx="5185" cy="5284"/>
            </a:xfrm>
            <a:custGeom>
              <a:avLst/>
              <a:gdLst/>
              <a:ahLst/>
              <a:cxnLst/>
              <a:rect l="l" t="t" r="r" b="b"/>
              <a:pathLst>
                <a:path w="52" h="53" extrusionOk="0">
                  <a:moveTo>
                    <a:pt x="0" y="1"/>
                  </a:moveTo>
                  <a:lnTo>
                    <a:pt x="0" y="53"/>
                  </a:lnTo>
                  <a:lnTo>
                    <a:pt x="52" y="53"/>
                  </a:lnTo>
                  <a:lnTo>
                    <a:pt x="5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4" name="Google Shape;234;p16"/>
            <p:cNvSpPr/>
            <p:nvPr/>
          </p:nvSpPr>
          <p:spPr>
            <a:xfrm>
              <a:off x="6126491" y="4359751"/>
              <a:ext cx="5284" cy="5284"/>
            </a:xfrm>
            <a:custGeom>
              <a:avLst/>
              <a:gdLst/>
              <a:ahLst/>
              <a:cxnLst/>
              <a:rect l="l" t="t" r="r" b="b"/>
              <a:pathLst>
                <a:path w="53" h="53" extrusionOk="0">
                  <a:moveTo>
                    <a:pt x="0" y="1"/>
                  </a:moveTo>
                  <a:lnTo>
                    <a:pt x="0" y="53"/>
                  </a:lnTo>
                  <a:lnTo>
                    <a:pt x="53" y="53"/>
                  </a:lnTo>
                  <a:lnTo>
                    <a:pt x="5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5" name="Google Shape;235;p16"/>
            <p:cNvSpPr/>
            <p:nvPr/>
          </p:nvSpPr>
          <p:spPr>
            <a:xfrm>
              <a:off x="6118714" y="4302922"/>
              <a:ext cx="12961" cy="13061"/>
            </a:xfrm>
            <a:custGeom>
              <a:avLst/>
              <a:gdLst/>
              <a:ahLst/>
              <a:cxnLst/>
              <a:rect l="l" t="t" r="r" b="b"/>
              <a:pathLst>
                <a:path w="130" h="131" extrusionOk="0">
                  <a:moveTo>
                    <a:pt x="1" y="0"/>
                  </a:moveTo>
                  <a:lnTo>
                    <a:pt x="1" y="53"/>
                  </a:lnTo>
                  <a:cubicBezTo>
                    <a:pt x="43" y="53"/>
                    <a:pt x="78" y="88"/>
                    <a:pt x="78" y="131"/>
                  </a:cubicBezTo>
                  <a:lnTo>
                    <a:pt x="130" y="131"/>
                  </a:lnTo>
                  <a:cubicBezTo>
                    <a:pt x="130" y="59"/>
                    <a:pt x="72" y="0"/>
                    <a:pt x="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6" name="Google Shape;236;p16"/>
            <p:cNvSpPr/>
            <p:nvPr/>
          </p:nvSpPr>
          <p:spPr>
            <a:xfrm>
              <a:off x="6118714" y="4292553"/>
              <a:ext cx="23330" cy="23430"/>
            </a:xfrm>
            <a:custGeom>
              <a:avLst/>
              <a:gdLst/>
              <a:ahLst/>
              <a:cxnLst/>
              <a:rect l="l" t="t" r="r" b="b"/>
              <a:pathLst>
                <a:path w="234" h="235" extrusionOk="0">
                  <a:moveTo>
                    <a:pt x="1" y="1"/>
                  </a:moveTo>
                  <a:lnTo>
                    <a:pt x="1" y="53"/>
                  </a:lnTo>
                  <a:cubicBezTo>
                    <a:pt x="101" y="53"/>
                    <a:pt x="182" y="134"/>
                    <a:pt x="182" y="235"/>
                  </a:cubicBezTo>
                  <a:lnTo>
                    <a:pt x="234" y="235"/>
                  </a:lnTo>
                  <a:cubicBezTo>
                    <a:pt x="234" y="105"/>
                    <a:pt x="129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47" name="Google Shape;237;p16"/>
            <p:cNvSpPr/>
            <p:nvPr/>
          </p:nvSpPr>
          <p:spPr>
            <a:xfrm>
              <a:off x="6118714" y="4282284"/>
              <a:ext cx="33699" cy="33699"/>
            </a:xfrm>
            <a:custGeom>
              <a:avLst/>
              <a:gdLst/>
              <a:ahLst/>
              <a:cxnLst/>
              <a:rect l="l" t="t" r="r" b="b"/>
              <a:pathLst>
                <a:path w="338" h="338" extrusionOk="0">
                  <a:moveTo>
                    <a:pt x="1" y="1"/>
                  </a:moveTo>
                  <a:lnTo>
                    <a:pt x="1" y="52"/>
                  </a:lnTo>
                  <a:cubicBezTo>
                    <a:pt x="158" y="52"/>
                    <a:pt x="286" y="180"/>
                    <a:pt x="286" y="338"/>
                  </a:cubicBezTo>
                  <a:lnTo>
                    <a:pt x="338" y="338"/>
                  </a:lnTo>
                  <a:cubicBezTo>
                    <a:pt x="338" y="152"/>
                    <a:pt x="187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sp>
        <p:nvSpPr>
          <p:cNvPr id="1048748" name="Google Shape;238;p16"/>
          <p:cNvSpPr txBox="1"/>
          <p:nvPr/>
        </p:nvSpPr>
        <p:spPr>
          <a:xfrm>
            <a:off x="1237787" y="1524279"/>
            <a:ext cx="2688299" cy="9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3200" dirty="0">
                <a:latin typeface="Arial" pitchFamily="34" charset="0"/>
                <a:ea typeface="Roboto"/>
                <a:cs typeface="Arial" pitchFamily="34" charset="0"/>
                <a:sym typeface="Roboto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Integratsiya</a:t>
            </a:r>
            <a:endParaRPr sz="28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1048749" name="Google Shape;239;p16"/>
          <p:cNvSpPr txBox="1"/>
          <p:nvPr/>
        </p:nvSpPr>
        <p:spPr>
          <a:xfrm>
            <a:off x="601539" y="2942171"/>
            <a:ext cx="2985572" cy="9034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 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Nazariya</a:t>
            </a:r>
            <a:endParaRPr lang="en-US" sz="2400" dirty="0">
              <a:solidFill>
                <a:schemeClr val="bg1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+ 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  </a:t>
            </a:r>
            <a:r>
              <a:rPr lang="en-US" sz="2400" dirty="0" err="1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amaliyot</a:t>
            </a:r>
            <a:endParaRPr sz="2400" dirty="0">
              <a:solidFill>
                <a:schemeClr val="bg1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1048750" name="Google Shape;240;p16"/>
          <p:cNvSpPr txBox="1"/>
          <p:nvPr/>
        </p:nvSpPr>
        <p:spPr>
          <a:xfrm>
            <a:off x="944211" y="4173753"/>
            <a:ext cx="2365715" cy="9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Tanqidiy</a:t>
            </a:r>
            <a:r>
              <a:rPr lang="en-US" sz="2400" dirty="0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 </a:t>
            </a:r>
          </a:p>
          <a:p>
            <a:pPr algn="ctr"/>
            <a:r>
              <a:rPr lang="en-US" sz="2400" dirty="0" err="1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tafakkur</a:t>
            </a:r>
            <a:endParaRPr sz="2400" dirty="0">
              <a:solidFill>
                <a:schemeClr val="bg1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1048751" name="Google Shape;241;p16"/>
          <p:cNvSpPr txBox="1"/>
          <p:nvPr/>
        </p:nvSpPr>
        <p:spPr>
          <a:xfrm>
            <a:off x="1129238" y="5518935"/>
            <a:ext cx="2633946" cy="964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O‘z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kuchiga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ishonish</a:t>
            </a:r>
            <a:endParaRPr sz="3200" dirty="0"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1048752" name="Google Shape;242;p16"/>
          <p:cNvSpPr txBox="1"/>
          <p:nvPr/>
        </p:nvSpPr>
        <p:spPr>
          <a:xfrm>
            <a:off x="9205817" y="1187904"/>
            <a:ext cx="1450670" cy="1212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Kreativ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innovatsion</a:t>
            </a:r>
            <a:r>
              <a:rPr lang="en-US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yondashuv</a:t>
            </a:r>
            <a:endParaRPr lang="en-US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753" name="Google Shape;243;p16"/>
          <p:cNvSpPr txBox="1"/>
          <p:nvPr/>
        </p:nvSpPr>
        <p:spPr>
          <a:xfrm>
            <a:off x="9561427" y="2718445"/>
            <a:ext cx="1488400" cy="9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Ko‘prik</a:t>
            </a:r>
            <a:endParaRPr lang="en-US" sz="2400" dirty="0">
              <a:solidFill>
                <a:schemeClr val="bg1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754" name="Google Shape;244;p16"/>
          <p:cNvSpPr txBox="1"/>
          <p:nvPr/>
        </p:nvSpPr>
        <p:spPr>
          <a:xfrm>
            <a:off x="9344774" y="4447786"/>
            <a:ext cx="1819253" cy="5886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0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Innovatsion</a:t>
            </a:r>
            <a:r>
              <a:rPr lang="en-US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hayot</a:t>
            </a:r>
            <a:endParaRPr lang="en-US" sz="2000" dirty="0">
              <a:solidFill>
                <a:schemeClr val="accent1"/>
              </a:solidFill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755" name="Google Shape;245;p16"/>
          <p:cNvSpPr txBox="1"/>
          <p:nvPr/>
        </p:nvSpPr>
        <p:spPr>
          <a:xfrm>
            <a:off x="9002109" y="5458115"/>
            <a:ext cx="2042359" cy="92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rPr>
              <a:t>Dasturlar</a:t>
            </a:r>
            <a:endParaRPr sz="2400" dirty="0">
              <a:solidFill>
                <a:schemeClr val="bg1"/>
              </a:solidFill>
              <a:latin typeface="Arial" pitchFamily="34" charset="0"/>
              <a:ea typeface="Roboto"/>
              <a:cs typeface="Arial" pitchFamily="34" charset="0"/>
              <a:sym typeface="Roboto"/>
            </a:endParaRPr>
          </a:p>
        </p:txBody>
      </p:sp>
      <p:sp>
        <p:nvSpPr>
          <p:cNvPr id="1048756" name="Google Shape;152;p16"/>
          <p:cNvSpPr/>
          <p:nvPr/>
        </p:nvSpPr>
        <p:spPr>
          <a:xfrm>
            <a:off x="182428" y="2749742"/>
            <a:ext cx="860563" cy="1178260"/>
          </a:xfrm>
          <a:custGeom>
            <a:avLst/>
            <a:gdLst/>
            <a:ahLst/>
            <a:cxnLst/>
            <a:rect l="l" t="t" r="r" b="b"/>
            <a:pathLst>
              <a:path w="5455" h="7469" extrusionOk="0">
                <a:moveTo>
                  <a:pt x="2200" y="1"/>
                </a:moveTo>
                <a:cubicBezTo>
                  <a:pt x="2165" y="1"/>
                  <a:pt x="2135" y="18"/>
                  <a:pt x="2118" y="47"/>
                </a:cubicBezTo>
                <a:lnTo>
                  <a:pt x="17" y="3688"/>
                </a:lnTo>
                <a:cubicBezTo>
                  <a:pt x="0" y="3717"/>
                  <a:pt x="0" y="3753"/>
                  <a:pt x="17" y="3782"/>
                </a:cubicBezTo>
                <a:lnTo>
                  <a:pt x="2118" y="7423"/>
                </a:lnTo>
                <a:cubicBezTo>
                  <a:pt x="2135" y="7451"/>
                  <a:pt x="2165" y="7469"/>
                  <a:pt x="2200" y="7469"/>
                </a:cubicBezTo>
                <a:lnTo>
                  <a:pt x="5455" y="7469"/>
                </a:lnTo>
                <a:lnTo>
                  <a:pt x="3299" y="3735"/>
                </a:lnTo>
                <a:lnTo>
                  <a:pt x="5455" y="1"/>
                </a:lnTo>
                <a:close/>
              </a:path>
            </a:pathLst>
          </a:cu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81" name="Google Shape;223;p16"/>
          <p:cNvGrpSpPr/>
          <p:nvPr/>
        </p:nvGrpSpPr>
        <p:grpSpPr>
          <a:xfrm>
            <a:off x="9275531" y="4688318"/>
            <a:ext cx="272444" cy="272287"/>
            <a:chOff x="6265375" y="3369328"/>
            <a:chExt cx="172186" cy="172087"/>
          </a:xfrm>
        </p:grpSpPr>
        <p:sp>
          <p:nvSpPr>
            <p:cNvPr id="1048757" name="Google Shape;224;p16"/>
            <p:cNvSpPr/>
            <p:nvPr/>
          </p:nvSpPr>
          <p:spPr>
            <a:xfrm>
              <a:off x="6265375" y="3369328"/>
              <a:ext cx="172186" cy="172087"/>
            </a:xfrm>
            <a:custGeom>
              <a:avLst/>
              <a:gdLst/>
              <a:ahLst/>
              <a:cxnLst/>
              <a:rect l="l" t="t" r="r" b="b"/>
              <a:pathLst>
                <a:path w="1727" h="1726" extrusionOk="0">
                  <a:moveTo>
                    <a:pt x="979" y="172"/>
                  </a:moveTo>
                  <a:lnTo>
                    <a:pt x="979" y="287"/>
                  </a:lnTo>
                  <a:lnTo>
                    <a:pt x="691" y="287"/>
                  </a:lnTo>
                  <a:lnTo>
                    <a:pt x="691" y="172"/>
                  </a:lnTo>
                  <a:close/>
                  <a:moveTo>
                    <a:pt x="1008" y="58"/>
                  </a:moveTo>
                  <a:cubicBezTo>
                    <a:pt x="1055" y="58"/>
                    <a:pt x="1094" y="96"/>
                    <a:pt x="1094" y="144"/>
                  </a:cubicBezTo>
                  <a:lnTo>
                    <a:pt x="1094" y="287"/>
                  </a:lnTo>
                  <a:lnTo>
                    <a:pt x="1036" y="287"/>
                  </a:lnTo>
                  <a:lnTo>
                    <a:pt x="1036" y="144"/>
                  </a:lnTo>
                  <a:cubicBezTo>
                    <a:pt x="1036" y="128"/>
                    <a:pt x="1023" y="115"/>
                    <a:pt x="1008" y="115"/>
                  </a:cubicBezTo>
                  <a:lnTo>
                    <a:pt x="662" y="115"/>
                  </a:lnTo>
                  <a:cubicBezTo>
                    <a:pt x="646" y="115"/>
                    <a:pt x="634" y="128"/>
                    <a:pt x="634" y="144"/>
                  </a:cubicBezTo>
                  <a:lnTo>
                    <a:pt x="634" y="287"/>
                  </a:lnTo>
                  <a:lnTo>
                    <a:pt x="576" y="287"/>
                  </a:lnTo>
                  <a:lnTo>
                    <a:pt x="576" y="144"/>
                  </a:lnTo>
                  <a:cubicBezTo>
                    <a:pt x="576" y="96"/>
                    <a:pt x="615" y="58"/>
                    <a:pt x="662" y="58"/>
                  </a:cubicBezTo>
                  <a:close/>
                  <a:moveTo>
                    <a:pt x="950" y="834"/>
                  </a:moveTo>
                  <a:lnTo>
                    <a:pt x="950" y="892"/>
                  </a:lnTo>
                  <a:lnTo>
                    <a:pt x="719" y="892"/>
                  </a:lnTo>
                  <a:lnTo>
                    <a:pt x="719" y="834"/>
                  </a:lnTo>
                  <a:close/>
                  <a:moveTo>
                    <a:pt x="1525" y="345"/>
                  </a:moveTo>
                  <a:cubicBezTo>
                    <a:pt x="1573" y="345"/>
                    <a:pt x="1611" y="383"/>
                    <a:pt x="1611" y="431"/>
                  </a:cubicBezTo>
                  <a:lnTo>
                    <a:pt x="1611" y="575"/>
                  </a:lnTo>
                  <a:lnTo>
                    <a:pt x="1611" y="747"/>
                  </a:lnTo>
                  <a:cubicBezTo>
                    <a:pt x="1611" y="827"/>
                    <a:pt x="1547" y="892"/>
                    <a:pt x="1468" y="892"/>
                  </a:cubicBezTo>
                  <a:lnTo>
                    <a:pt x="1449" y="892"/>
                  </a:lnTo>
                  <a:cubicBezTo>
                    <a:pt x="1401" y="873"/>
                    <a:pt x="1349" y="863"/>
                    <a:pt x="1295" y="863"/>
                  </a:cubicBezTo>
                  <a:cubicBezTo>
                    <a:pt x="1241" y="863"/>
                    <a:pt x="1189" y="873"/>
                    <a:pt x="1141" y="892"/>
                  </a:cubicBezTo>
                  <a:lnTo>
                    <a:pt x="1008" y="892"/>
                  </a:lnTo>
                  <a:lnTo>
                    <a:pt x="1008" y="805"/>
                  </a:lnTo>
                  <a:cubicBezTo>
                    <a:pt x="1008" y="789"/>
                    <a:pt x="994" y="776"/>
                    <a:pt x="979" y="776"/>
                  </a:cubicBezTo>
                  <a:lnTo>
                    <a:pt x="691" y="776"/>
                  </a:lnTo>
                  <a:cubicBezTo>
                    <a:pt x="675" y="776"/>
                    <a:pt x="662" y="789"/>
                    <a:pt x="662" y="805"/>
                  </a:cubicBezTo>
                  <a:lnTo>
                    <a:pt x="662" y="892"/>
                  </a:lnTo>
                  <a:lnTo>
                    <a:pt x="202" y="892"/>
                  </a:lnTo>
                  <a:cubicBezTo>
                    <a:pt x="123" y="892"/>
                    <a:pt x="58" y="827"/>
                    <a:pt x="58" y="747"/>
                  </a:cubicBezTo>
                  <a:lnTo>
                    <a:pt x="58" y="489"/>
                  </a:lnTo>
                  <a:lnTo>
                    <a:pt x="58" y="431"/>
                  </a:lnTo>
                  <a:cubicBezTo>
                    <a:pt x="58" y="383"/>
                    <a:pt x="97" y="345"/>
                    <a:pt x="145" y="345"/>
                  </a:cubicBezTo>
                  <a:close/>
                  <a:moveTo>
                    <a:pt x="1611" y="888"/>
                  </a:moveTo>
                  <a:lnTo>
                    <a:pt x="1611" y="1002"/>
                  </a:lnTo>
                  <a:cubicBezTo>
                    <a:pt x="1589" y="977"/>
                    <a:pt x="1564" y="955"/>
                    <a:pt x="1536" y="937"/>
                  </a:cubicBezTo>
                  <a:cubicBezTo>
                    <a:pt x="1565" y="926"/>
                    <a:pt x="1591" y="910"/>
                    <a:pt x="1611" y="888"/>
                  </a:cubicBezTo>
                  <a:close/>
                  <a:moveTo>
                    <a:pt x="346" y="949"/>
                  </a:moveTo>
                  <a:lnTo>
                    <a:pt x="346" y="1036"/>
                  </a:lnTo>
                  <a:lnTo>
                    <a:pt x="259" y="1036"/>
                  </a:lnTo>
                  <a:lnTo>
                    <a:pt x="259" y="949"/>
                  </a:lnTo>
                  <a:close/>
                  <a:moveTo>
                    <a:pt x="58" y="888"/>
                  </a:moveTo>
                  <a:cubicBezTo>
                    <a:pt x="95" y="926"/>
                    <a:pt x="146" y="949"/>
                    <a:pt x="202" y="949"/>
                  </a:cubicBezTo>
                  <a:lnTo>
                    <a:pt x="202" y="1064"/>
                  </a:lnTo>
                  <a:cubicBezTo>
                    <a:pt x="202" y="1080"/>
                    <a:pt x="215" y="1093"/>
                    <a:pt x="231" y="1093"/>
                  </a:cubicBezTo>
                  <a:lnTo>
                    <a:pt x="375" y="1093"/>
                  </a:lnTo>
                  <a:cubicBezTo>
                    <a:pt x="390" y="1093"/>
                    <a:pt x="403" y="1080"/>
                    <a:pt x="403" y="1064"/>
                  </a:cubicBezTo>
                  <a:lnTo>
                    <a:pt x="403" y="949"/>
                  </a:lnTo>
                  <a:lnTo>
                    <a:pt x="1037" y="949"/>
                  </a:lnTo>
                  <a:cubicBezTo>
                    <a:pt x="932" y="1028"/>
                    <a:pt x="864" y="1153"/>
                    <a:pt x="864" y="1294"/>
                  </a:cubicBezTo>
                  <a:cubicBezTo>
                    <a:pt x="864" y="1379"/>
                    <a:pt x="889" y="1457"/>
                    <a:pt x="931" y="1525"/>
                  </a:cubicBezTo>
                  <a:lnTo>
                    <a:pt x="145" y="1525"/>
                  </a:lnTo>
                  <a:cubicBezTo>
                    <a:pt x="97" y="1525"/>
                    <a:pt x="58" y="1485"/>
                    <a:pt x="58" y="1438"/>
                  </a:cubicBezTo>
                  <a:lnTo>
                    <a:pt x="58" y="888"/>
                  </a:lnTo>
                  <a:close/>
                  <a:moveTo>
                    <a:pt x="1324" y="922"/>
                  </a:moveTo>
                  <a:cubicBezTo>
                    <a:pt x="1507" y="936"/>
                    <a:pt x="1654" y="1082"/>
                    <a:pt x="1668" y="1265"/>
                  </a:cubicBezTo>
                  <a:lnTo>
                    <a:pt x="1611" y="1265"/>
                  </a:lnTo>
                  <a:lnTo>
                    <a:pt x="1611" y="1323"/>
                  </a:lnTo>
                  <a:lnTo>
                    <a:pt x="1668" y="1323"/>
                  </a:lnTo>
                  <a:cubicBezTo>
                    <a:pt x="1654" y="1506"/>
                    <a:pt x="1507" y="1653"/>
                    <a:pt x="1324" y="1667"/>
                  </a:cubicBezTo>
                  <a:lnTo>
                    <a:pt x="1324" y="1610"/>
                  </a:lnTo>
                  <a:lnTo>
                    <a:pt x="1266" y="1610"/>
                  </a:lnTo>
                  <a:lnTo>
                    <a:pt x="1266" y="1667"/>
                  </a:lnTo>
                  <a:cubicBezTo>
                    <a:pt x="1162" y="1659"/>
                    <a:pt x="1070" y="1608"/>
                    <a:pt x="1008" y="1532"/>
                  </a:cubicBezTo>
                  <a:lnTo>
                    <a:pt x="1008" y="1525"/>
                  </a:lnTo>
                  <a:lnTo>
                    <a:pt x="1001" y="1525"/>
                  </a:lnTo>
                  <a:cubicBezTo>
                    <a:pt x="957" y="1468"/>
                    <a:pt x="928" y="1399"/>
                    <a:pt x="923" y="1323"/>
                  </a:cubicBezTo>
                  <a:lnTo>
                    <a:pt x="979" y="1323"/>
                  </a:lnTo>
                  <a:lnTo>
                    <a:pt x="979" y="1265"/>
                  </a:lnTo>
                  <a:lnTo>
                    <a:pt x="923" y="1265"/>
                  </a:lnTo>
                  <a:cubicBezTo>
                    <a:pt x="937" y="1082"/>
                    <a:pt x="1083" y="936"/>
                    <a:pt x="1266" y="922"/>
                  </a:cubicBezTo>
                  <a:lnTo>
                    <a:pt x="1266" y="978"/>
                  </a:lnTo>
                  <a:lnTo>
                    <a:pt x="1324" y="978"/>
                  </a:lnTo>
                  <a:lnTo>
                    <a:pt x="1324" y="922"/>
                  </a:lnTo>
                  <a:close/>
                  <a:moveTo>
                    <a:pt x="662" y="0"/>
                  </a:moveTo>
                  <a:cubicBezTo>
                    <a:pt x="583" y="0"/>
                    <a:pt x="519" y="65"/>
                    <a:pt x="519" y="144"/>
                  </a:cubicBezTo>
                  <a:lnTo>
                    <a:pt x="519" y="287"/>
                  </a:lnTo>
                  <a:lnTo>
                    <a:pt x="145" y="287"/>
                  </a:lnTo>
                  <a:cubicBezTo>
                    <a:pt x="65" y="287"/>
                    <a:pt x="1" y="352"/>
                    <a:pt x="1" y="431"/>
                  </a:cubicBezTo>
                  <a:lnTo>
                    <a:pt x="1" y="489"/>
                  </a:lnTo>
                  <a:lnTo>
                    <a:pt x="1" y="747"/>
                  </a:lnTo>
                  <a:lnTo>
                    <a:pt x="1" y="1438"/>
                  </a:lnTo>
                  <a:cubicBezTo>
                    <a:pt x="1" y="1518"/>
                    <a:pt x="65" y="1582"/>
                    <a:pt x="145" y="1582"/>
                  </a:cubicBezTo>
                  <a:lnTo>
                    <a:pt x="974" y="1582"/>
                  </a:lnTo>
                  <a:cubicBezTo>
                    <a:pt x="1053" y="1670"/>
                    <a:pt x="1167" y="1725"/>
                    <a:pt x="1295" y="1725"/>
                  </a:cubicBezTo>
                  <a:cubicBezTo>
                    <a:pt x="1533" y="1725"/>
                    <a:pt x="1726" y="1532"/>
                    <a:pt x="1726" y="1294"/>
                  </a:cubicBezTo>
                  <a:cubicBezTo>
                    <a:pt x="1726" y="1216"/>
                    <a:pt x="1705" y="1143"/>
                    <a:pt x="1669" y="1080"/>
                  </a:cubicBezTo>
                  <a:lnTo>
                    <a:pt x="1669" y="747"/>
                  </a:lnTo>
                  <a:lnTo>
                    <a:pt x="1669" y="575"/>
                  </a:lnTo>
                  <a:lnTo>
                    <a:pt x="1669" y="431"/>
                  </a:lnTo>
                  <a:cubicBezTo>
                    <a:pt x="1669" y="352"/>
                    <a:pt x="1604" y="287"/>
                    <a:pt x="1525" y="287"/>
                  </a:cubicBezTo>
                  <a:lnTo>
                    <a:pt x="1151" y="287"/>
                  </a:lnTo>
                  <a:lnTo>
                    <a:pt x="1151" y="144"/>
                  </a:lnTo>
                  <a:cubicBezTo>
                    <a:pt x="1151" y="65"/>
                    <a:pt x="1087" y="0"/>
                    <a:pt x="10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58" name="Google Shape;225;p16"/>
            <p:cNvSpPr/>
            <p:nvPr/>
          </p:nvSpPr>
          <p:spPr>
            <a:xfrm>
              <a:off x="6391598" y="3472518"/>
              <a:ext cx="22134" cy="45165"/>
            </a:xfrm>
            <a:custGeom>
              <a:avLst/>
              <a:gdLst/>
              <a:ahLst/>
              <a:cxnLst/>
              <a:rect l="l" t="t" r="r" b="b"/>
              <a:pathLst>
                <a:path w="222" h="453" extrusionOk="0">
                  <a:moveTo>
                    <a:pt x="0" y="1"/>
                  </a:moveTo>
                  <a:lnTo>
                    <a:pt x="0" y="259"/>
                  </a:lnTo>
                  <a:cubicBezTo>
                    <a:pt x="0" y="267"/>
                    <a:pt x="4" y="274"/>
                    <a:pt x="9" y="279"/>
                  </a:cubicBezTo>
                  <a:lnTo>
                    <a:pt x="181" y="452"/>
                  </a:lnTo>
                  <a:lnTo>
                    <a:pt x="222" y="411"/>
                  </a:lnTo>
                  <a:lnTo>
                    <a:pt x="58" y="247"/>
                  </a:lnTo>
                  <a:lnTo>
                    <a:pt x="5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59" name="Google Shape;226;p16"/>
            <p:cNvSpPr/>
            <p:nvPr/>
          </p:nvSpPr>
          <p:spPr>
            <a:xfrm>
              <a:off x="6391598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60" name="Google Shape;227;p16"/>
            <p:cNvSpPr/>
            <p:nvPr/>
          </p:nvSpPr>
          <p:spPr>
            <a:xfrm>
              <a:off x="6403063" y="3443804"/>
              <a:ext cx="5783" cy="5882"/>
            </a:xfrm>
            <a:custGeom>
              <a:avLst/>
              <a:gdLst/>
              <a:ahLst/>
              <a:cxnLst/>
              <a:rect l="l" t="t" r="r" b="b"/>
              <a:pathLst>
                <a:path w="58" h="59" extrusionOk="0">
                  <a:moveTo>
                    <a:pt x="0" y="0"/>
                  </a:moveTo>
                  <a:lnTo>
                    <a:pt x="0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761" name="Google Shape;228;p16"/>
            <p:cNvSpPr/>
            <p:nvPr/>
          </p:nvSpPr>
          <p:spPr>
            <a:xfrm>
              <a:off x="6380032" y="3443804"/>
              <a:ext cx="5882" cy="5882"/>
            </a:xfrm>
            <a:custGeom>
              <a:avLst/>
              <a:gdLst/>
              <a:ahLst/>
              <a:cxnLst/>
              <a:rect l="l" t="t" r="r" b="b"/>
              <a:pathLst>
                <a:path w="59" h="59" extrusionOk="0">
                  <a:moveTo>
                    <a:pt x="1" y="0"/>
                  </a:moveTo>
                  <a:lnTo>
                    <a:pt x="1" y="58"/>
                  </a:lnTo>
                  <a:lnTo>
                    <a:pt x="58" y="58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pic>
        <p:nvPicPr>
          <p:cNvPr id="2097168" name="Picture 5" descr="steam_rasmiy - Статистика канала STEAM EDUCATION. Telegram Analyti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17192" y="2533320"/>
            <a:ext cx="2389735" cy="23897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97169" name="Picture 9" descr="Umumiy o&amp;#39;rta ta&amp;#39;limda STEAM yondashuvi - YouTube"/>
          <p:cNvPicPr>
            <a:picLocks noChangeAspect="1" noChangeArrowheads="1"/>
          </p:cNvPicPr>
          <p:nvPr/>
        </p:nvPicPr>
        <p:blipFill>
          <a:blip r:embed="rId4" cstate="print"/>
          <a:srcRect l="8184" r="8157"/>
          <a:stretch>
            <a:fillRect/>
          </a:stretch>
        </p:blipFill>
        <p:spPr bwMode="auto">
          <a:xfrm>
            <a:off x="4687424" y="562890"/>
            <a:ext cx="2532183" cy="1371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188;p18"/>
          <p:cNvGrpSpPr/>
          <p:nvPr/>
        </p:nvGrpSpPr>
        <p:grpSpPr>
          <a:xfrm>
            <a:off x="3221502" y="4587767"/>
            <a:ext cx="7316583" cy="1126593"/>
            <a:chOff x="2196446" y="3474389"/>
            <a:chExt cx="5193487" cy="929076"/>
          </a:xfrm>
        </p:grpSpPr>
        <p:sp>
          <p:nvSpPr>
            <p:cNvPr id="1048764" name="Google Shape;189;p18"/>
            <p:cNvSpPr/>
            <p:nvPr/>
          </p:nvSpPr>
          <p:spPr>
            <a:xfrm>
              <a:off x="2747491" y="3601115"/>
              <a:ext cx="4642442" cy="683448"/>
            </a:xfrm>
            <a:custGeom>
              <a:avLst/>
              <a:gdLst/>
              <a:ahLst/>
              <a:cxnLst/>
              <a:rect l="l" t="t" r="r" b="b"/>
              <a:pathLst>
                <a:path w="162807" h="23968" extrusionOk="0">
                  <a:moveTo>
                    <a:pt x="1" y="0"/>
                  </a:moveTo>
                  <a:lnTo>
                    <a:pt x="1" y="23967"/>
                  </a:lnTo>
                  <a:lnTo>
                    <a:pt x="150817" y="23967"/>
                  </a:lnTo>
                  <a:cubicBezTo>
                    <a:pt x="157437" y="23967"/>
                    <a:pt x="162807" y="18610"/>
                    <a:pt x="162807" y="11990"/>
                  </a:cubicBezTo>
                  <a:cubicBezTo>
                    <a:pt x="162807" y="5370"/>
                    <a:pt x="157437" y="0"/>
                    <a:pt x="150817" y="0"/>
                  </a:cubicBezTo>
                  <a:close/>
                </a:path>
              </a:pathLst>
            </a:cu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65" name="Google Shape;190;p18"/>
            <p:cNvSpPr/>
            <p:nvPr/>
          </p:nvSpPr>
          <p:spPr>
            <a:xfrm>
              <a:off x="6767410" y="3662225"/>
              <a:ext cx="560548" cy="560890"/>
            </a:xfrm>
            <a:custGeom>
              <a:avLst/>
              <a:gdLst/>
              <a:ahLst/>
              <a:cxnLst/>
              <a:rect l="l" t="t" r="r" b="b"/>
              <a:pathLst>
                <a:path w="19658" h="19670" extrusionOk="0">
                  <a:moveTo>
                    <a:pt x="9823" y="0"/>
                  </a:moveTo>
                  <a:cubicBezTo>
                    <a:pt x="4394" y="0"/>
                    <a:pt x="1" y="4406"/>
                    <a:pt x="1" y="9835"/>
                  </a:cubicBezTo>
                  <a:cubicBezTo>
                    <a:pt x="1" y="15264"/>
                    <a:pt x="4394" y="19669"/>
                    <a:pt x="9823" y="19669"/>
                  </a:cubicBezTo>
                  <a:cubicBezTo>
                    <a:pt x="15253" y="19669"/>
                    <a:pt x="19658" y="15264"/>
                    <a:pt x="19658" y="9835"/>
                  </a:cubicBezTo>
                  <a:cubicBezTo>
                    <a:pt x="19658" y="4406"/>
                    <a:pt x="15253" y="0"/>
                    <a:pt x="9823" y="0"/>
                  </a:cubicBezTo>
                  <a:close/>
                </a:path>
              </a:pathLst>
            </a:custGeom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66" name="Google Shape;191;p18"/>
            <p:cNvSpPr/>
            <p:nvPr/>
          </p:nvSpPr>
          <p:spPr>
            <a:xfrm>
              <a:off x="2196446" y="3474389"/>
              <a:ext cx="956764" cy="929076"/>
            </a:xfrm>
            <a:custGeom>
              <a:avLst/>
              <a:gdLst/>
              <a:ahLst/>
              <a:cxnLst/>
              <a:rect l="l" t="t" r="r" b="b"/>
              <a:pathLst>
                <a:path w="33553" h="32582" extrusionOk="0">
                  <a:moveTo>
                    <a:pt x="16777" y="0"/>
                  </a:moveTo>
                  <a:cubicBezTo>
                    <a:pt x="15506" y="0"/>
                    <a:pt x="14235" y="485"/>
                    <a:pt x="13265" y="1456"/>
                  </a:cubicBezTo>
                  <a:lnTo>
                    <a:pt x="1942" y="12790"/>
                  </a:lnTo>
                  <a:cubicBezTo>
                    <a:pt x="1" y="14719"/>
                    <a:pt x="1" y="17862"/>
                    <a:pt x="1942" y="19803"/>
                  </a:cubicBezTo>
                  <a:lnTo>
                    <a:pt x="13265" y="31126"/>
                  </a:lnTo>
                  <a:cubicBezTo>
                    <a:pt x="14235" y="32096"/>
                    <a:pt x="15506" y="32582"/>
                    <a:pt x="16777" y="32582"/>
                  </a:cubicBezTo>
                  <a:cubicBezTo>
                    <a:pt x="18048" y="32582"/>
                    <a:pt x="19319" y="32096"/>
                    <a:pt x="20289" y="31126"/>
                  </a:cubicBezTo>
                  <a:lnTo>
                    <a:pt x="31612" y="19803"/>
                  </a:lnTo>
                  <a:cubicBezTo>
                    <a:pt x="33553" y="17862"/>
                    <a:pt x="33553" y="14719"/>
                    <a:pt x="31612" y="12790"/>
                  </a:cubicBezTo>
                  <a:lnTo>
                    <a:pt x="20289" y="1456"/>
                  </a:lnTo>
                  <a:cubicBezTo>
                    <a:pt x="19319" y="485"/>
                    <a:pt x="18048" y="0"/>
                    <a:pt x="16777" y="0"/>
                  </a:cubicBezTo>
                  <a:close/>
                </a:path>
              </a:pathLst>
            </a:cu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67" name="Google Shape;192;p18"/>
            <p:cNvSpPr/>
            <p:nvPr/>
          </p:nvSpPr>
          <p:spPr>
            <a:xfrm>
              <a:off x="2286785" y="3559767"/>
              <a:ext cx="776121" cy="758328"/>
            </a:xfrm>
            <a:custGeom>
              <a:avLst/>
              <a:gdLst/>
              <a:ahLst/>
              <a:cxnLst/>
              <a:rect l="l" t="t" r="r" b="b"/>
              <a:pathLst>
                <a:path w="27218" h="26594" extrusionOk="0">
                  <a:moveTo>
                    <a:pt x="13604" y="1"/>
                  </a:moveTo>
                  <a:cubicBezTo>
                    <a:pt x="12781" y="1"/>
                    <a:pt x="11960" y="313"/>
                    <a:pt x="11335" y="938"/>
                  </a:cubicBezTo>
                  <a:lnTo>
                    <a:pt x="1250" y="11023"/>
                  </a:lnTo>
                  <a:cubicBezTo>
                    <a:pt x="0" y="12285"/>
                    <a:pt x="0" y="14321"/>
                    <a:pt x="1250" y="15571"/>
                  </a:cubicBezTo>
                  <a:lnTo>
                    <a:pt x="11335" y="25656"/>
                  </a:lnTo>
                  <a:cubicBezTo>
                    <a:pt x="11960" y="26281"/>
                    <a:pt x="12781" y="26593"/>
                    <a:pt x="13604" y="26593"/>
                  </a:cubicBezTo>
                  <a:cubicBezTo>
                    <a:pt x="14427" y="26593"/>
                    <a:pt x="15252" y="26281"/>
                    <a:pt x="15883" y="25656"/>
                  </a:cubicBezTo>
                  <a:lnTo>
                    <a:pt x="25968" y="15571"/>
                  </a:lnTo>
                  <a:cubicBezTo>
                    <a:pt x="27218" y="14321"/>
                    <a:pt x="27218" y="12285"/>
                    <a:pt x="25968" y="11023"/>
                  </a:cubicBezTo>
                  <a:lnTo>
                    <a:pt x="15883" y="938"/>
                  </a:lnTo>
                  <a:cubicBezTo>
                    <a:pt x="15252" y="313"/>
                    <a:pt x="14427" y="1"/>
                    <a:pt x="13604" y="1"/>
                  </a:cubicBezTo>
                  <a:close/>
                </a:path>
              </a:pathLst>
            </a:cu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dirty="0">
                  <a:solidFill>
                    <a:schemeClr val="tx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3300" dirty="0">
                <a:solidFill>
                  <a:schemeClr val="tx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86" name="Google Shape;196;p18"/>
          <p:cNvGrpSpPr/>
          <p:nvPr/>
        </p:nvGrpSpPr>
        <p:grpSpPr>
          <a:xfrm>
            <a:off x="2410258" y="3435323"/>
            <a:ext cx="7048536" cy="1346860"/>
            <a:chOff x="1754075" y="2679217"/>
            <a:chExt cx="5192461" cy="929104"/>
          </a:xfrm>
        </p:grpSpPr>
        <p:sp>
          <p:nvSpPr>
            <p:cNvPr id="1048768" name="Google Shape;197;p18"/>
            <p:cNvSpPr/>
            <p:nvPr/>
          </p:nvSpPr>
          <p:spPr>
            <a:xfrm>
              <a:off x="2304094" y="2796612"/>
              <a:ext cx="4642442" cy="683476"/>
            </a:xfrm>
            <a:custGeom>
              <a:avLst/>
              <a:gdLst/>
              <a:ahLst/>
              <a:cxnLst/>
              <a:rect l="l" t="t" r="r" b="b"/>
              <a:pathLst>
                <a:path w="162807" h="23969" extrusionOk="0">
                  <a:moveTo>
                    <a:pt x="0" y="1"/>
                  </a:moveTo>
                  <a:lnTo>
                    <a:pt x="0" y="23968"/>
                  </a:lnTo>
                  <a:lnTo>
                    <a:pt x="150817" y="23968"/>
                  </a:lnTo>
                  <a:cubicBezTo>
                    <a:pt x="157437" y="23968"/>
                    <a:pt x="162806" y="18598"/>
                    <a:pt x="162806" y="11978"/>
                  </a:cubicBezTo>
                  <a:cubicBezTo>
                    <a:pt x="162806" y="5359"/>
                    <a:pt x="157437" y="1"/>
                    <a:pt x="150817" y="1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69" name="Google Shape;198;p18"/>
            <p:cNvSpPr/>
            <p:nvPr/>
          </p:nvSpPr>
          <p:spPr>
            <a:xfrm>
              <a:off x="6324013" y="2863317"/>
              <a:ext cx="560548" cy="560576"/>
            </a:xfrm>
            <a:custGeom>
              <a:avLst/>
              <a:gdLst/>
              <a:ahLst/>
              <a:cxnLst/>
              <a:rect l="l" t="t" r="r" b="b"/>
              <a:pathLst>
                <a:path w="19658" h="19659" extrusionOk="0">
                  <a:moveTo>
                    <a:pt x="9823" y="1"/>
                  </a:moveTo>
                  <a:cubicBezTo>
                    <a:pt x="4394" y="1"/>
                    <a:pt x="0" y="4406"/>
                    <a:pt x="0" y="9835"/>
                  </a:cubicBezTo>
                  <a:cubicBezTo>
                    <a:pt x="0" y="15265"/>
                    <a:pt x="4394" y="19658"/>
                    <a:pt x="9823" y="19658"/>
                  </a:cubicBezTo>
                  <a:cubicBezTo>
                    <a:pt x="15264" y="19658"/>
                    <a:pt x="19657" y="15265"/>
                    <a:pt x="19657" y="9835"/>
                  </a:cubicBezTo>
                  <a:cubicBezTo>
                    <a:pt x="19657" y="4406"/>
                    <a:pt x="15264" y="1"/>
                    <a:pt x="98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70" name="Google Shape;199;p18"/>
            <p:cNvSpPr/>
            <p:nvPr/>
          </p:nvSpPr>
          <p:spPr>
            <a:xfrm>
              <a:off x="1754075" y="2679217"/>
              <a:ext cx="956393" cy="929104"/>
            </a:xfrm>
            <a:custGeom>
              <a:avLst/>
              <a:gdLst/>
              <a:ahLst/>
              <a:cxnLst/>
              <a:rect l="l" t="t" r="r" b="b"/>
              <a:pathLst>
                <a:path w="33540" h="32583" extrusionOk="0">
                  <a:moveTo>
                    <a:pt x="16766" y="1"/>
                  </a:moveTo>
                  <a:cubicBezTo>
                    <a:pt x="15496" y="1"/>
                    <a:pt x="14228" y="486"/>
                    <a:pt x="13264" y="1456"/>
                  </a:cubicBezTo>
                  <a:lnTo>
                    <a:pt x="1929" y="12791"/>
                  </a:lnTo>
                  <a:cubicBezTo>
                    <a:pt x="0" y="14720"/>
                    <a:pt x="0" y="17863"/>
                    <a:pt x="1929" y="19804"/>
                  </a:cubicBezTo>
                  <a:lnTo>
                    <a:pt x="13264" y="31127"/>
                  </a:lnTo>
                  <a:cubicBezTo>
                    <a:pt x="14228" y="32097"/>
                    <a:pt x="15496" y="32582"/>
                    <a:pt x="16766" y="32582"/>
                  </a:cubicBezTo>
                  <a:cubicBezTo>
                    <a:pt x="18035" y="32582"/>
                    <a:pt x="19306" y="32097"/>
                    <a:pt x="20276" y="31127"/>
                  </a:cubicBezTo>
                  <a:lnTo>
                    <a:pt x="31599" y="19804"/>
                  </a:lnTo>
                  <a:cubicBezTo>
                    <a:pt x="33540" y="17863"/>
                    <a:pt x="33540" y="14720"/>
                    <a:pt x="31599" y="12791"/>
                  </a:cubicBezTo>
                  <a:lnTo>
                    <a:pt x="20276" y="1456"/>
                  </a:lnTo>
                  <a:cubicBezTo>
                    <a:pt x="19306" y="486"/>
                    <a:pt x="18035" y="1"/>
                    <a:pt x="16766" y="1"/>
                  </a:cubicBezTo>
                  <a:close/>
                </a:path>
              </a:pathLst>
            </a:custGeom>
            <a:solidFill>
              <a:srgbClr val="4685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71" name="Google Shape;200;p18"/>
            <p:cNvSpPr/>
            <p:nvPr/>
          </p:nvSpPr>
          <p:spPr>
            <a:xfrm>
              <a:off x="1844043" y="2764623"/>
              <a:ext cx="776463" cy="758299"/>
            </a:xfrm>
            <a:custGeom>
              <a:avLst/>
              <a:gdLst/>
              <a:ahLst/>
              <a:cxnLst/>
              <a:rect l="l" t="t" r="r" b="b"/>
              <a:pathLst>
                <a:path w="27230" h="26593" extrusionOk="0">
                  <a:moveTo>
                    <a:pt x="13614" y="0"/>
                  </a:moveTo>
                  <a:cubicBezTo>
                    <a:pt x="12791" y="0"/>
                    <a:pt x="11966" y="313"/>
                    <a:pt x="11335" y="938"/>
                  </a:cubicBezTo>
                  <a:lnTo>
                    <a:pt x="1262" y="11022"/>
                  </a:lnTo>
                  <a:cubicBezTo>
                    <a:pt x="0" y="12284"/>
                    <a:pt x="0" y="14320"/>
                    <a:pt x="1262" y="15571"/>
                  </a:cubicBezTo>
                  <a:lnTo>
                    <a:pt x="11335" y="25655"/>
                  </a:lnTo>
                  <a:cubicBezTo>
                    <a:pt x="11966" y="26280"/>
                    <a:pt x="12791" y="26593"/>
                    <a:pt x="13614" y="26593"/>
                  </a:cubicBezTo>
                  <a:cubicBezTo>
                    <a:pt x="14437" y="26593"/>
                    <a:pt x="15258" y="26280"/>
                    <a:pt x="15883" y="25655"/>
                  </a:cubicBezTo>
                  <a:lnTo>
                    <a:pt x="25968" y="15571"/>
                  </a:lnTo>
                  <a:cubicBezTo>
                    <a:pt x="27230" y="14320"/>
                    <a:pt x="27230" y="12284"/>
                    <a:pt x="25968" y="11022"/>
                  </a:cubicBezTo>
                  <a:lnTo>
                    <a:pt x="15883" y="938"/>
                  </a:lnTo>
                  <a:cubicBezTo>
                    <a:pt x="15258" y="313"/>
                    <a:pt x="14437" y="0"/>
                    <a:pt x="13614" y="0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3300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87" name="Google Shape;204;p18"/>
          <p:cNvGrpSpPr/>
          <p:nvPr/>
        </p:nvGrpSpPr>
        <p:grpSpPr>
          <a:xfrm>
            <a:off x="928468" y="1113925"/>
            <a:ext cx="7301132" cy="1417780"/>
            <a:chOff x="1754075" y="1105127"/>
            <a:chExt cx="5208384" cy="928819"/>
          </a:xfrm>
        </p:grpSpPr>
        <p:sp>
          <p:nvSpPr>
            <p:cNvPr id="1048772" name="Google Shape;205;p18"/>
            <p:cNvSpPr/>
            <p:nvPr/>
          </p:nvSpPr>
          <p:spPr>
            <a:xfrm>
              <a:off x="2304094" y="1227860"/>
              <a:ext cx="4642442" cy="683448"/>
            </a:xfrm>
            <a:custGeom>
              <a:avLst/>
              <a:gdLst/>
              <a:ahLst/>
              <a:cxnLst/>
              <a:rect l="l" t="t" r="r" b="b"/>
              <a:pathLst>
                <a:path w="162807" h="23968" extrusionOk="0">
                  <a:moveTo>
                    <a:pt x="0" y="1"/>
                  </a:moveTo>
                  <a:lnTo>
                    <a:pt x="0" y="23968"/>
                  </a:lnTo>
                  <a:lnTo>
                    <a:pt x="150817" y="23968"/>
                  </a:lnTo>
                  <a:cubicBezTo>
                    <a:pt x="157437" y="23968"/>
                    <a:pt x="162806" y="18598"/>
                    <a:pt x="162806" y="11978"/>
                  </a:cubicBezTo>
                  <a:cubicBezTo>
                    <a:pt x="162806" y="5370"/>
                    <a:pt x="157437" y="1"/>
                    <a:pt x="150817" y="1"/>
                  </a:cubicBezTo>
                  <a:close/>
                </a:path>
              </a:pathLst>
            </a:cu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grpSp>
          <p:nvGrpSpPr>
            <p:cNvPr id="88" name="Google Shape;206;p18"/>
            <p:cNvGrpSpPr/>
            <p:nvPr/>
          </p:nvGrpSpPr>
          <p:grpSpPr>
            <a:xfrm>
              <a:off x="1754075" y="1105127"/>
              <a:ext cx="5208384" cy="928819"/>
              <a:chOff x="1754075" y="1105127"/>
              <a:chExt cx="5208384" cy="928819"/>
            </a:xfrm>
          </p:grpSpPr>
          <p:sp>
            <p:nvSpPr>
              <p:cNvPr id="1048773" name="Google Shape;207;p18"/>
              <p:cNvSpPr/>
              <p:nvPr/>
            </p:nvSpPr>
            <p:spPr>
              <a:xfrm>
                <a:off x="6401911" y="1288970"/>
                <a:ext cx="560548" cy="560890"/>
              </a:xfrm>
              <a:custGeom>
                <a:avLst/>
                <a:gdLst/>
                <a:ahLst/>
                <a:cxnLst/>
                <a:rect l="l" t="t" r="r" b="b"/>
                <a:pathLst>
                  <a:path w="19658" h="19670" extrusionOk="0">
                    <a:moveTo>
                      <a:pt x="9823" y="1"/>
                    </a:moveTo>
                    <a:cubicBezTo>
                      <a:pt x="4394" y="1"/>
                      <a:pt x="0" y="4406"/>
                      <a:pt x="0" y="9835"/>
                    </a:cubicBezTo>
                    <a:cubicBezTo>
                      <a:pt x="0" y="15265"/>
                      <a:pt x="4394" y="19670"/>
                      <a:pt x="9823" y="19670"/>
                    </a:cubicBezTo>
                    <a:cubicBezTo>
                      <a:pt x="15264" y="19670"/>
                      <a:pt x="19657" y="15265"/>
                      <a:pt x="19657" y="9835"/>
                    </a:cubicBezTo>
                    <a:cubicBezTo>
                      <a:pt x="19657" y="4406"/>
                      <a:pt x="15264" y="1"/>
                      <a:pt x="9823" y="1"/>
                    </a:cubicBezTo>
                    <a:close/>
                  </a:path>
                </a:pathLst>
              </a:custGeom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48774" name="Google Shape;208;p18"/>
              <p:cNvSpPr/>
              <p:nvPr/>
            </p:nvSpPr>
            <p:spPr>
              <a:xfrm>
                <a:off x="1754075" y="1105127"/>
                <a:ext cx="956393" cy="928819"/>
              </a:xfrm>
              <a:custGeom>
                <a:avLst/>
                <a:gdLst/>
                <a:ahLst/>
                <a:cxnLst/>
                <a:rect l="l" t="t" r="r" b="b"/>
                <a:pathLst>
                  <a:path w="33540" h="32573" extrusionOk="0">
                    <a:moveTo>
                      <a:pt x="16766" y="1"/>
                    </a:moveTo>
                    <a:cubicBezTo>
                      <a:pt x="15496" y="1"/>
                      <a:pt x="14228" y="483"/>
                      <a:pt x="13264" y="1447"/>
                    </a:cubicBezTo>
                    <a:lnTo>
                      <a:pt x="1929" y="12782"/>
                    </a:lnTo>
                    <a:cubicBezTo>
                      <a:pt x="0" y="14711"/>
                      <a:pt x="0" y="17854"/>
                      <a:pt x="1929" y="19795"/>
                    </a:cubicBezTo>
                    <a:lnTo>
                      <a:pt x="13264" y="31117"/>
                    </a:lnTo>
                    <a:cubicBezTo>
                      <a:pt x="14228" y="32088"/>
                      <a:pt x="15496" y="32573"/>
                      <a:pt x="16766" y="32573"/>
                    </a:cubicBezTo>
                    <a:cubicBezTo>
                      <a:pt x="18035" y="32573"/>
                      <a:pt x="19306" y="32088"/>
                      <a:pt x="20276" y="31117"/>
                    </a:cubicBezTo>
                    <a:lnTo>
                      <a:pt x="31599" y="19795"/>
                    </a:lnTo>
                    <a:cubicBezTo>
                      <a:pt x="33540" y="17854"/>
                      <a:pt x="33540" y="14711"/>
                      <a:pt x="31599" y="12782"/>
                    </a:cubicBezTo>
                    <a:lnTo>
                      <a:pt x="20276" y="1447"/>
                    </a:lnTo>
                    <a:cubicBezTo>
                      <a:pt x="19306" y="483"/>
                      <a:pt x="18035" y="1"/>
                      <a:pt x="16766" y="1"/>
                    </a:cubicBezTo>
                    <a:close/>
                  </a:path>
                </a:pathLst>
              </a:cu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48775" name="Google Shape;209;p18"/>
              <p:cNvSpPr/>
              <p:nvPr/>
            </p:nvSpPr>
            <p:spPr>
              <a:xfrm>
                <a:off x="1844043" y="1190361"/>
                <a:ext cx="776463" cy="758470"/>
              </a:xfrm>
              <a:custGeom>
                <a:avLst/>
                <a:gdLst/>
                <a:ahLst/>
                <a:cxnLst/>
                <a:rect l="l" t="t" r="r" b="b"/>
                <a:pathLst>
                  <a:path w="27230" h="26599" extrusionOk="0">
                    <a:moveTo>
                      <a:pt x="13614" y="0"/>
                    </a:moveTo>
                    <a:cubicBezTo>
                      <a:pt x="12791" y="0"/>
                      <a:pt x="11966" y="316"/>
                      <a:pt x="11335" y="947"/>
                    </a:cubicBezTo>
                    <a:lnTo>
                      <a:pt x="1262" y="11019"/>
                    </a:lnTo>
                    <a:cubicBezTo>
                      <a:pt x="0" y="12281"/>
                      <a:pt x="0" y="14317"/>
                      <a:pt x="1262" y="15567"/>
                    </a:cubicBezTo>
                    <a:lnTo>
                      <a:pt x="11335" y="25652"/>
                    </a:lnTo>
                    <a:cubicBezTo>
                      <a:pt x="11966" y="26283"/>
                      <a:pt x="12791" y="26599"/>
                      <a:pt x="13614" y="26599"/>
                    </a:cubicBezTo>
                    <a:cubicBezTo>
                      <a:pt x="14437" y="26599"/>
                      <a:pt x="15258" y="26283"/>
                      <a:pt x="15883" y="25652"/>
                    </a:cubicBezTo>
                    <a:lnTo>
                      <a:pt x="25968" y="15567"/>
                    </a:lnTo>
                    <a:cubicBezTo>
                      <a:pt x="27230" y="14317"/>
                      <a:pt x="27230" y="12281"/>
                      <a:pt x="25968" y="11019"/>
                    </a:cubicBezTo>
                    <a:lnTo>
                      <a:pt x="15883" y="947"/>
                    </a:lnTo>
                    <a:cubicBezTo>
                      <a:pt x="15258" y="316"/>
                      <a:pt x="14437" y="0"/>
                      <a:pt x="13614" y="0"/>
                    </a:cubicBezTo>
                    <a:close/>
                  </a:path>
                </a:pathLst>
              </a:cu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" sz="3300" dirty="0">
                    <a:solidFill>
                      <a:schemeClr val="tx1"/>
                    </a:solidFill>
                    <a:latin typeface="Fira Sans Extra Condensed Medium"/>
                    <a:ea typeface="Fira Sans Extra Condensed Medium"/>
                    <a:cs typeface="Fira Sans Extra Condensed Medium"/>
                    <a:sym typeface="Fira Sans Extra Condensed Medium"/>
                  </a:rPr>
                  <a:t>01</a:t>
                </a:r>
                <a:endParaRPr sz="3300" dirty="0">
                  <a:solidFill>
                    <a:schemeClr val="tx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endParaRPr>
              </a:p>
            </p:txBody>
          </p:sp>
          <p:sp>
            <p:nvSpPr>
              <p:cNvPr id="1048776" name="Google Shape;211;p18"/>
              <p:cNvSpPr txBox="1"/>
              <p:nvPr/>
            </p:nvSpPr>
            <p:spPr>
              <a:xfrm>
                <a:off x="2667173" y="1309384"/>
                <a:ext cx="3709565" cy="505005"/>
              </a:xfrm>
              <a:prstGeom prst="rect">
                <a:avLst/>
              </a:prstGeom>
              <a:ln>
                <a:noFill/>
              </a:ln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algn="ctr"/>
                <a:r>
                  <a:rPr lang="en-US" sz="2400" dirty="0" err="1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Muammolarni</a:t>
                </a:r>
                <a:r>
                  <a:rPr lang="en-US" sz="24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keng</a:t>
                </a:r>
                <a:r>
                  <a:rPr lang="en-US" sz="24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qamrovli</a:t>
                </a:r>
                <a:r>
                  <a:rPr lang="en-US" sz="24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 err="1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rPr>
                  <a:t>tushunish</a:t>
                </a:r>
                <a:endParaRPr sz="110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endParaRPr>
              </a:p>
            </p:txBody>
          </p:sp>
        </p:grpSp>
      </p:grpSp>
      <p:grpSp>
        <p:nvGrpSpPr>
          <p:cNvPr id="89" name="Google Shape;213;p18"/>
          <p:cNvGrpSpPr/>
          <p:nvPr/>
        </p:nvGrpSpPr>
        <p:grpSpPr>
          <a:xfrm>
            <a:off x="4566227" y="5599213"/>
            <a:ext cx="7026165" cy="1153279"/>
            <a:chOff x="2196446" y="1900271"/>
            <a:chExt cx="5193487" cy="928848"/>
          </a:xfrm>
        </p:grpSpPr>
        <p:sp>
          <p:nvSpPr>
            <p:cNvPr id="1048777" name="Google Shape;214;p18"/>
            <p:cNvSpPr/>
            <p:nvPr/>
          </p:nvSpPr>
          <p:spPr>
            <a:xfrm>
              <a:off x="2747491" y="2026768"/>
              <a:ext cx="4642442" cy="683448"/>
            </a:xfrm>
            <a:custGeom>
              <a:avLst/>
              <a:gdLst/>
              <a:ahLst/>
              <a:cxnLst/>
              <a:rect l="l" t="t" r="r" b="b"/>
              <a:pathLst>
                <a:path w="162807" h="23968" extrusionOk="0">
                  <a:moveTo>
                    <a:pt x="1" y="0"/>
                  </a:moveTo>
                  <a:lnTo>
                    <a:pt x="1" y="23967"/>
                  </a:lnTo>
                  <a:lnTo>
                    <a:pt x="150817" y="23967"/>
                  </a:lnTo>
                  <a:cubicBezTo>
                    <a:pt x="157437" y="23967"/>
                    <a:pt x="162807" y="18609"/>
                    <a:pt x="162807" y="11990"/>
                  </a:cubicBezTo>
                  <a:cubicBezTo>
                    <a:pt x="162807" y="5370"/>
                    <a:pt x="157437" y="0"/>
                    <a:pt x="150817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78" name="Google Shape;215;p18"/>
            <p:cNvSpPr/>
            <p:nvPr/>
          </p:nvSpPr>
          <p:spPr>
            <a:xfrm>
              <a:off x="2196446" y="1900271"/>
              <a:ext cx="956764" cy="928848"/>
            </a:xfrm>
            <a:custGeom>
              <a:avLst/>
              <a:gdLst/>
              <a:ahLst/>
              <a:cxnLst/>
              <a:rect l="l" t="t" r="r" b="b"/>
              <a:pathLst>
                <a:path w="33553" h="32574" extrusionOk="0">
                  <a:moveTo>
                    <a:pt x="16777" y="1"/>
                  </a:moveTo>
                  <a:cubicBezTo>
                    <a:pt x="15506" y="1"/>
                    <a:pt x="14235" y="483"/>
                    <a:pt x="13265" y="1448"/>
                  </a:cubicBezTo>
                  <a:lnTo>
                    <a:pt x="1942" y="12782"/>
                  </a:lnTo>
                  <a:cubicBezTo>
                    <a:pt x="1" y="14711"/>
                    <a:pt x="1" y="17854"/>
                    <a:pt x="1942" y="19795"/>
                  </a:cubicBezTo>
                  <a:lnTo>
                    <a:pt x="13265" y="31118"/>
                  </a:lnTo>
                  <a:cubicBezTo>
                    <a:pt x="14235" y="32088"/>
                    <a:pt x="15506" y="32573"/>
                    <a:pt x="16777" y="32573"/>
                  </a:cubicBezTo>
                  <a:cubicBezTo>
                    <a:pt x="18048" y="32573"/>
                    <a:pt x="19319" y="32088"/>
                    <a:pt x="20289" y="31118"/>
                  </a:cubicBezTo>
                  <a:lnTo>
                    <a:pt x="31612" y="19795"/>
                  </a:lnTo>
                  <a:cubicBezTo>
                    <a:pt x="33553" y="17854"/>
                    <a:pt x="33553" y="14711"/>
                    <a:pt x="31612" y="12782"/>
                  </a:cubicBezTo>
                  <a:lnTo>
                    <a:pt x="20289" y="1448"/>
                  </a:lnTo>
                  <a:cubicBezTo>
                    <a:pt x="19319" y="483"/>
                    <a:pt x="18048" y="1"/>
                    <a:pt x="16777" y="1"/>
                  </a:cubicBez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79" name="Google Shape;216;p18"/>
            <p:cNvSpPr/>
            <p:nvPr/>
          </p:nvSpPr>
          <p:spPr>
            <a:xfrm>
              <a:off x="6767410" y="2087878"/>
              <a:ext cx="560548" cy="560890"/>
            </a:xfrm>
            <a:custGeom>
              <a:avLst/>
              <a:gdLst/>
              <a:ahLst/>
              <a:cxnLst/>
              <a:rect l="l" t="t" r="r" b="b"/>
              <a:pathLst>
                <a:path w="19658" h="19670" extrusionOk="0">
                  <a:moveTo>
                    <a:pt x="9823" y="0"/>
                  </a:moveTo>
                  <a:cubicBezTo>
                    <a:pt x="4394" y="0"/>
                    <a:pt x="1" y="4405"/>
                    <a:pt x="1" y="9835"/>
                  </a:cubicBezTo>
                  <a:cubicBezTo>
                    <a:pt x="1" y="15264"/>
                    <a:pt x="4394" y="19669"/>
                    <a:pt x="9823" y="19669"/>
                  </a:cubicBezTo>
                  <a:cubicBezTo>
                    <a:pt x="15253" y="19669"/>
                    <a:pt x="19658" y="15264"/>
                    <a:pt x="19658" y="9835"/>
                  </a:cubicBezTo>
                  <a:cubicBezTo>
                    <a:pt x="19658" y="4405"/>
                    <a:pt x="15253" y="0"/>
                    <a:pt x="98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0" name="Google Shape;217;p18"/>
            <p:cNvSpPr/>
            <p:nvPr/>
          </p:nvSpPr>
          <p:spPr>
            <a:xfrm>
              <a:off x="2286785" y="1985505"/>
              <a:ext cx="776121" cy="758470"/>
            </a:xfrm>
            <a:custGeom>
              <a:avLst/>
              <a:gdLst/>
              <a:ahLst/>
              <a:cxnLst/>
              <a:rect l="l" t="t" r="r" b="b"/>
              <a:pathLst>
                <a:path w="27218" h="26599" extrusionOk="0">
                  <a:moveTo>
                    <a:pt x="13604" y="0"/>
                  </a:moveTo>
                  <a:cubicBezTo>
                    <a:pt x="12781" y="0"/>
                    <a:pt x="11960" y="316"/>
                    <a:pt x="11335" y="947"/>
                  </a:cubicBezTo>
                  <a:lnTo>
                    <a:pt x="1250" y="11020"/>
                  </a:lnTo>
                  <a:cubicBezTo>
                    <a:pt x="0" y="12282"/>
                    <a:pt x="0" y="14318"/>
                    <a:pt x="1250" y="15568"/>
                  </a:cubicBezTo>
                  <a:lnTo>
                    <a:pt x="11335" y="25652"/>
                  </a:lnTo>
                  <a:cubicBezTo>
                    <a:pt x="11960" y="26283"/>
                    <a:pt x="12781" y="26599"/>
                    <a:pt x="13604" y="26599"/>
                  </a:cubicBezTo>
                  <a:cubicBezTo>
                    <a:pt x="14427" y="26599"/>
                    <a:pt x="15252" y="26283"/>
                    <a:pt x="15883" y="25652"/>
                  </a:cubicBezTo>
                  <a:lnTo>
                    <a:pt x="25968" y="15568"/>
                  </a:lnTo>
                  <a:cubicBezTo>
                    <a:pt x="27218" y="14318"/>
                    <a:pt x="27218" y="12282"/>
                    <a:pt x="25968" y="11020"/>
                  </a:cubicBezTo>
                  <a:lnTo>
                    <a:pt x="15883" y="947"/>
                  </a:lnTo>
                  <a:cubicBezTo>
                    <a:pt x="15252" y="316"/>
                    <a:pt x="14427" y="0"/>
                    <a:pt x="13604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3300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1048781" name="Google Shape;221;p18"/>
          <p:cNvSpPr txBox="1">
            <a:spLocks noGrp="1"/>
          </p:cNvSpPr>
          <p:nvPr>
            <p:ph type="title"/>
          </p:nvPr>
        </p:nvSpPr>
        <p:spPr>
          <a:xfrm>
            <a:off x="3515710" y="211035"/>
            <a:ext cx="7919545" cy="641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algn="ctr"/>
            <a:r>
              <a:rPr lang="uz-Latn-UZ" sz="2400" b="1" dirty="0">
                <a:latin typeface="Arial" pitchFamily="34" charset="0"/>
                <a:cs typeface="Arial" pitchFamily="34" charset="0"/>
              </a:rPr>
              <a:t>STEAM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– t</a:t>
            </a:r>
            <a:r>
              <a:rPr lang="uz-Latn-UZ" sz="2400" b="1" dirty="0">
                <a:latin typeface="Arial" pitchFamily="34" charset="0"/>
                <a:cs typeface="Arial" pitchFamily="34" charset="0"/>
              </a:rPr>
              <a:t>a’limni haqiqiy hayot bilan bog‘lovchi texnologiya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0" name="Google Shape;222;p18"/>
          <p:cNvGrpSpPr/>
          <p:nvPr/>
        </p:nvGrpSpPr>
        <p:grpSpPr>
          <a:xfrm>
            <a:off x="8768215" y="3899841"/>
            <a:ext cx="475499" cy="466468"/>
            <a:chOff x="-1183550" y="3586525"/>
            <a:chExt cx="296175" cy="290550"/>
          </a:xfrm>
        </p:grpSpPr>
        <p:sp>
          <p:nvSpPr>
            <p:cNvPr id="1048782" name="Google Shape;223;p18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3" name="Google Shape;224;p18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4" name="Google Shape;225;p18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5" name="Google Shape;226;p18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6" name="Google Shape;227;p18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7" name="Google Shape;228;p18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8" name="Google Shape;229;p18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89" name="Google Shape;230;p18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0" name="Google Shape;231;p18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91" name="Google Shape;232;p18"/>
          <p:cNvGrpSpPr/>
          <p:nvPr/>
        </p:nvGrpSpPr>
        <p:grpSpPr>
          <a:xfrm>
            <a:off x="7626349" y="1651640"/>
            <a:ext cx="366400" cy="481356"/>
            <a:chOff x="-4082800" y="3612425"/>
            <a:chExt cx="222150" cy="291825"/>
          </a:xfrm>
        </p:grpSpPr>
        <p:sp>
          <p:nvSpPr>
            <p:cNvPr id="1048791" name="Google Shape;233;p18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2" name="Google Shape;234;p18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3" name="Google Shape;235;p18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</p:grpSp>
      <p:sp>
        <p:nvSpPr>
          <p:cNvPr id="1048794" name="Google Shape;236;p18"/>
          <p:cNvSpPr/>
          <p:nvPr/>
        </p:nvSpPr>
        <p:spPr>
          <a:xfrm>
            <a:off x="9935857" y="5016307"/>
            <a:ext cx="330184" cy="458109"/>
          </a:xfrm>
          <a:custGeom>
            <a:avLst/>
            <a:gdLst/>
            <a:ahLst/>
            <a:cxnLst/>
            <a:rect l="l" t="t" r="r" b="b"/>
            <a:pathLst>
              <a:path w="9106" h="12634" extrusionOk="0">
                <a:moveTo>
                  <a:pt x="7499" y="788"/>
                </a:moveTo>
                <a:lnTo>
                  <a:pt x="7499" y="1859"/>
                </a:lnTo>
                <a:cubicBezTo>
                  <a:pt x="7499" y="2426"/>
                  <a:pt x="7373" y="3025"/>
                  <a:pt x="7121" y="3529"/>
                </a:cubicBezTo>
                <a:cubicBezTo>
                  <a:pt x="6806" y="3466"/>
                  <a:pt x="6554" y="3434"/>
                  <a:pt x="6239" y="3434"/>
                </a:cubicBezTo>
                <a:cubicBezTo>
                  <a:pt x="5546" y="3434"/>
                  <a:pt x="4916" y="3592"/>
                  <a:pt x="4380" y="3844"/>
                </a:cubicBezTo>
                <a:cubicBezTo>
                  <a:pt x="3907" y="4096"/>
                  <a:pt x="3403" y="4222"/>
                  <a:pt x="2931" y="4222"/>
                </a:cubicBezTo>
                <a:cubicBezTo>
                  <a:pt x="2710" y="4222"/>
                  <a:pt x="2521" y="4159"/>
                  <a:pt x="2364" y="4127"/>
                </a:cubicBezTo>
                <a:cubicBezTo>
                  <a:pt x="2301" y="4001"/>
                  <a:pt x="2206" y="3938"/>
                  <a:pt x="2175" y="3812"/>
                </a:cubicBezTo>
                <a:cubicBezTo>
                  <a:pt x="1860" y="3277"/>
                  <a:pt x="1702" y="2552"/>
                  <a:pt x="1702" y="1859"/>
                </a:cubicBezTo>
                <a:lnTo>
                  <a:pt x="1702" y="788"/>
                </a:lnTo>
                <a:close/>
                <a:moveTo>
                  <a:pt x="5357" y="7278"/>
                </a:moveTo>
                <a:cubicBezTo>
                  <a:pt x="5451" y="7372"/>
                  <a:pt x="5546" y="7435"/>
                  <a:pt x="5672" y="7467"/>
                </a:cubicBezTo>
                <a:cubicBezTo>
                  <a:pt x="6869" y="8066"/>
                  <a:pt x="7436" y="9420"/>
                  <a:pt x="7436" y="10743"/>
                </a:cubicBezTo>
                <a:lnTo>
                  <a:pt x="7436" y="11279"/>
                </a:lnTo>
                <a:lnTo>
                  <a:pt x="4821" y="9294"/>
                </a:lnTo>
                <a:cubicBezTo>
                  <a:pt x="4742" y="9231"/>
                  <a:pt x="4648" y="9200"/>
                  <a:pt x="4553" y="9200"/>
                </a:cubicBezTo>
                <a:cubicBezTo>
                  <a:pt x="4459" y="9200"/>
                  <a:pt x="4364" y="9231"/>
                  <a:pt x="4285" y="9294"/>
                </a:cubicBezTo>
                <a:lnTo>
                  <a:pt x="1671" y="11279"/>
                </a:lnTo>
                <a:lnTo>
                  <a:pt x="1671" y="10743"/>
                </a:lnTo>
                <a:cubicBezTo>
                  <a:pt x="1671" y="9357"/>
                  <a:pt x="2238" y="8066"/>
                  <a:pt x="3435" y="7467"/>
                </a:cubicBezTo>
                <a:cubicBezTo>
                  <a:pt x="3561" y="7435"/>
                  <a:pt x="3624" y="7372"/>
                  <a:pt x="3750" y="7278"/>
                </a:cubicBezTo>
                <a:lnTo>
                  <a:pt x="4191" y="8160"/>
                </a:lnTo>
                <a:cubicBezTo>
                  <a:pt x="4270" y="8318"/>
                  <a:pt x="4411" y="8396"/>
                  <a:pt x="4557" y="8396"/>
                </a:cubicBezTo>
                <a:cubicBezTo>
                  <a:pt x="4703" y="8396"/>
                  <a:pt x="4853" y="8318"/>
                  <a:pt x="4947" y="8160"/>
                </a:cubicBezTo>
                <a:lnTo>
                  <a:pt x="5357" y="7278"/>
                </a:lnTo>
                <a:close/>
                <a:moveTo>
                  <a:pt x="410" y="0"/>
                </a:moveTo>
                <a:cubicBezTo>
                  <a:pt x="158" y="0"/>
                  <a:pt x="1" y="189"/>
                  <a:pt x="1" y="410"/>
                </a:cubicBezTo>
                <a:cubicBezTo>
                  <a:pt x="1" y="630"/>
                  <a:pt x="190" y="788"/>
                  <a:pt x="410" y="788"/>
                </a:cubicBezTo>
                <a:lnTo>
                  <a:pt x="820" y="788"/>
                </a:lnTo>
                <a:lnTo>
                  <a:pt x="820" y="1859"/>
                </a:lnTo>
                <a:cubicBezTo>
                  <a:pt x="820" y="3749"/>
                  <a:pt x="1734" y="5199"/>
                  <a:pt x="3088" y="5860"/>
                </a:cubicBezTo>
                <a:cubicBezTo>
                  <a:pt x="3403" y="6018"/>
                  <a:pt x="3403" y="6585"/>
                  <a:pt x="3088" y="6742"/>
                </a:cubicBezTo>
                <a:cubicBezTo>
                  <a:pt x="1576" y="7467"/>
                  <a:pt x="820" y="9042"/>
                  <a:pt x="820" y="10743"/>
                </a:cubicBezTo>
                <a:lnTo>
                  <a:pt x="820" y="11815"/>
                </a:lnTo>
                <a:lnTo>
                  <a:pt x="410" y="11815"/>
                </a:lnTo>
                <a:cubicBezTo>
                  <a:pt x="158" y="11815"/>
                  <a:pt x="1" y="12004"/>
                  <a:pt x="1" y="12256"/>
                </a:cubicBezTo>
                <a:cubicBezTo>
                  <a:pt x="1" y="12476"/>
                  <a:pt x="190" y="12634"/>
                  <a:pt x="410" y="12634"/>
                </a:cubicBezTo>
                <a:lnTo>
                  <a:pt x="8665" y="12634"/>
                </a:lnTo>
                <a:cubicBezTo>
                  <a:pt x="8917" y="12634"/>
                  <a:pt x="9106" y="12445"/>
                  <a:pt x="9106" y="12256"/>
                </a:cubicBezTo>
                <a:cubicBezTo>
                  <a:pt x="9106" y="12004"/>
                  <a:pt x="8917" y="11815"/>
                  <a:pt x="8665" y="11815"/>
                </a:cubicBezTo>
                <a:lnTo>
                  <a:pt x="8287" y="11815"/>
                </a:lnTo>
                <a:lnTo>
                  <a:pt x="8287" y="10743"/>
                </a:lnTo>
                <a:cubicBezTo>
                  <a:pt x="8287" y="9042"/>
                  <a:pt x="7530" y="7467"/>
                  <a:pt x="6018" y="6742"/>
                </a:cubicBezTo>
                <a:cubicBezTo>
                  <a:pt x="5703" y="6585"/>
                  <a:pt x="5672" y="6018"/>
                  <a:pt x="6018" y="5860"/>
                </a:cubicBezTo>
                <a:cubicBezTo>
                  <a:pt x="7530" y="5136"/>
                  <a:pt x="8287" y="3560"/>
                  <a:pt x="8287" y="1859"/>
                </a:cubicBezTo>
                <a:lnTo>
                  <a:pt x="8287" y="788"/>
                </a:lnTo>
                <a:lnTo>
                  <a:pt x="8665" y="788"/>
                </a:lnTo>
                <a:cubicBezTo>
                  <a:pt x="8917" y="788"/>
                  <a:pt x="9106" y="599"/>
                  <a:pt x="9106" y="410"/>
                </a:cubicBezTo>
                <a:cubicBezTo>
                  <a:pt x="9106" y="158"/>
                  <a:pt x="8917" y="0"/>
                  <a:pt x="866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>
              <a:solidFill>
                <a:prstClr val="black"/>
              </a:solidFill>
            </a:endParaRPr>
          </a:p>
        </p:txBody>
      </p:sp>
      <p:grpSp>
        <p:nvGrpSpPr>
          <p:cNvPr id="92" name="Google Shape;213;p18"/>
          <p:cNvGrpSpPr/>
          <p:nvPr/>
        </p:nvGrpSpPr>
        <p:grpSpPr>
          <a:xfrm>
            <a:off x="1744394" y="2333598"/>
            <a:ext cx="6965322" cy="1346860"/>
            <a:chOff x="2196446" y="1900271"/>
            <a:chExt cx="5193487" cy="928848"/>
          </a:xfrm>
        </p:grpSpPr>
        <p:sp>
          <p:nvSpPr>
            <p:cNvPr id="1048795" name="Google Shape;214;p18"/>
            <p:cNvSpPr/>
            <p:nvPr/>
          </p:nvSpPr>
          <p:spPr>
            <a:xfrm>
              <a:off x="2747491" y="2026768"/>
              <a:ext cx="4642442" cy="683448"/>
            </a:xfrm>
            <a:custGeom>
              <a:avLst/>
              <a:gdLst/>
              <a:ahLst/>
              <a:cxnLst/>
              <a:rect l="l" t="t" r="r" b="b"/>
              <a:pathLst>
                <a:path w="162807" h="23968" extrusionOk="0">
                  <a:moveTo>
                    <a:pt x="1" y="0"/>
                  </a:moveTo>
                  <a:lnTo>
                    <a:pt x="1" y="23967"/>
                  </a:lnTo>
                  <a:lnTo>
                    <a:pt x="150817" y="23967"/>
                  </a:lnTo>
                  <a:cubicBezTo>
                    <a:pt x="157437" y="23967"/>
                    <a:pt x="162807" y="18609"/>
                    <a:pt x="162807" y="11990"/>
                  </a:cubicBezTo>
                  <a:cubicBezTo>
                    <a:pt x="162807" y="5370"/>
                    <a:pt x="157437" y="0"/>
                    <a:pt x="150817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6" name="Google Shape;215;p18"/>
            <p:cNvSpPr/>
            <p:nvPr/>
          </p:nvSpPr>
          <p:spPr>
            <a:xfrm>
              <a:off x="2196446" y="1900271"/>
              <a:ext cx="956764" cy="928848"/>
            </a:xfrm>
            <a:custGeom>
              <a:avLst/>
              <a:gdLst/>
              <a:ahLst/>
              <a:cxnLst/>
              <a:rect l="l" t="t" r="r" b="b"/>
              <a:pathLst>
                <a:path w="33553" h="32574" extrusionOk="0">
                  <a:moveTo>
                    <a:pt x="16777" y="1"/>
                  </a:moveTo>
                  <a:cubicBezTo>
                    <a:pt x="15506" y="1"/>
                    <a:pt x="14235" y="483"/>
                    <a:pt x="13265" y="1448"/>
                  </a:cubicBezTo>
                  <a:lnTo>
                    <a:pt x="1942" y="12782"/>
                  </a:lnTo>
                  <a:cubicBezTo>
                    <a:pt x="1" y="14711"/>
                    <a:pt x="1" y="17854"/>
                    <a:pt x="1942" y="19795"/>
                  </a:cubicBezTo>
                  <a:lnTo>
                    <a:pt x="13265" y="31118"/>
                  </a:lnTo>
                  <a:cubicBezTo>
                    <a:pt x="14235" y="32088"/>
                    <a:pt x="15506" y="32573"/>
                    <a:pt x="16777" y="32573"/>
                  </a:cubicBezTo>
                  <a:cubicBezTo>
                    <a:pt x="18048" y="32573"/>
                    <a:pt x="19319" y="32088"/>
                    <a:pt x="20289" y="31118"/>
                  </a:cubicBezTo>
                  <a:lnTo>
                    <a:pt x="31612" y="19795"/>
                  </a:lnTo>
                  <a:cubicBezTo>
                    <a:pt x="33553" y="17854"/>
                    <a:pt x="33553" y="14711"/>
                    <a:pt x="31612" y="12782"/>
                  </a:cubicBezTo>
                  <a:lnTo>
                    <a:pt x="20289" y="1448"/>
                  </a:lnTo>
                  <a:cubicBezTo>
                    <a:pt x="19319" y="483"/>
                    <a:pt x="18048" y="1"/>
                    <a:pt x="16777" y="1"/>
                  </a:cubicBez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7" name="Google Shape;216;p18"/>
            <p:cNvSpPr/>
            <p:nvPr/>
          </p:nvSpPr>
          <p:spPr>
            <a:xfrm>
              <a:off x="6767410" y="2087878"/>
              <a:ext cx="560548" cy="560890"/>
            </a:xfrm>
            <a:custGeom>
              <a:avLst/>
              <a:gdLst/>
              <a:ahLst/>
              <a:cxnLst/>
              <a:rect l="l" t="t" r="r" b="b"/>
              <a:pathLst>
                <a:path w="19658" h="19670" extrusionOk="0">
                  <a:moveTo>
                    <a:pt x="9823" y="0"/>
                  </a:moveTo>
                  <a:cubicBezTo>
                    <a:pt x="4394" y="0"/>
                    <a:pt x="1" y="4405"/>
                    <a:pt x="1" y="9835"/>
                  </a:cubicBezTo>
                  <a:cubicBezTo>
                    <a:pt x="1" y="15264"/>
                    <a:pt x="4394" y="19669"/>
                    <a:pt x="9823" y="19669"/>
                  </a:cubicBezTo>
                  <a:cubicBezTo>
                    <a:pt x="15253" y="19669"/>
                    <a:pt x="19658" y="15264"/>
                    <a:pt x="19658" y="9835"/>
                  </a:cubicBezTo>
                  <a:cubicBezTo>
                    <a:pt x="19658" y="4405"/>
                    <a:pt x="15253" y="0"/>
                    <a:pt x="98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798" name="Google Shape;217;p18"/>
            <p:cNvSpPr/>
            <p:nvPr/>
          </p:nvSpPr>
          <p:spPr>
            <a:xfrm>
              <a:off x="2286785" y="1985505"/>
              <a:ext cx="776121" cy="758470"/>
            </a:xfrm>
            <a:custGeom>
              <a:avLst/>
              <a:gdLst/>
              <a:ahLst/>
              <a:cxnLst/>
              <a:rect l="l" t="t" r="r" b="b"/>
              <a:pathLst>
                <a:path w="27218" h="26599" extrusionOk="0">
                  <a:moveTo>
                    <a:pt x="13604" y="0"/>
                  </a:moveTo>
                  <a:cubicBezTo>
                    <a:pt x="12781" y="0"/>
                    <a:pt x="11960" y="316"/>
                    <a:pt x="11335" y="947"/>
                  </a:cubicBezTo>
                  <a:lnTo>
                    <a:pt x="1250" y="11020"/>
                  </a:lnTo>
                  <a:cubicBezTo>
                    <a:pt x="0" y="12282"/>
                    <a:pt x="0" y="14318"/>
                    <a:pt x="1250" y="15568"/>
                  </a:cubicBezTo>
                  <a:lnTo>
                    <a:pt x="11335" y="25652"/>
                  </a:lnTo>
                  <a:cubicBezTo>
                    <a:pt x="11960" y="26283"/>
                    <a:pt x="12781" y="26599"/>
                    <a:pt x="13604" y="26599"/>
                  </a:cubicBezTo>
                  <a:cubicBezTo>
                    <a:pt x="14427" y="26599"/>
                    <a:pt x="15252" y="26283"/>
                    <a:pt x="15883" y="25652"/>
                  </a:cubicBezTo>
                  <a:lnTo>
                    <a:pt x="25968" y="15568"/>
                  </a:lnTo>
                  <a:cubicBezTo>
                    <a:pt x="27218" y="14318"/>
                    <a:pt x="27218" y="12282"/>
                    <a:pt x="25968" y="11020"/>
                  </a:cubicBezTo>
                  <a:lnTo>
                    <a:pt x="15883" y="947"/>
                  </a:lnTo>
                  <a:cubicBezTo>
                    <a:pt x="15252" y="316"/>
                    <a:pt x="14427" y="0"/>
                    <a:pt x="13604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3300" dirty="0"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3300" dirty="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1048799" name="Прямоугольник 58"/>
          <p:cNvSpPr/>
          <p:nvPr/>
        </p:nvSpPr>
        <p:spPr>
          <a:xfrm>
            <a:off x="2933679" y="2724846"/>
            <a:ext cx="5264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Ijodiy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fikrlash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tanqidiy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fikrlash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800" name="Прямоугольник 59"/>
          <p:cNvSpPr/>
          <p:nvPr/>
        </p:nvSpPr>
        <p:spPr>
          <a:xfrm>
            <a:off x="3712564" y="3806637"/>
            <a:ext cx="5264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Muhandislik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yondashuv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801" name="Прямоугольник 60"/>
          <p:cNvSpPr/>
          <p:nvPr/>
        </p:nvSpPr>
        <p:spPr>
          <a:xfrm>
            <a:off x="4566228" y="4897559"/>
            <a:ext cx="52647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Ilmiy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metodlarni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tushunish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qo‘llash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802" name="Прямоугольник 61"/>
          <p:cNvSpPr/>
          <p:nvPr/>
        </p:nvSpPr>
        <p:spPr>
          <a:xfrm>
            <a:off x="5807053" y="5951523"/>
            <a:ext cx="50186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Dizayn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asoslarini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tushunish</a:t>
            </a:r>
            <a:r>
              <a:rPr lang="en-U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ru-RU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8803" name="Google Shape;236;p18"/>
          <p:cNvSpPr/>
          <p:nvPr/>
        </p:nvSpPr>
        <p:spPr>
          <a:xfrm>
            <a:off x="8073117" y="2802331"/>
            <a:ext cx="330184" cy="458109"/>
          </a:xfrm>
          <a:custGeom>
            <a:avLst/>
            <a:gdLst/>
            <a:ahLst/>
            <a:cxnLst/>
            <a:rect l="l" t="t" r="r" b="b"/>
            <a:pathLst>
              <a:path w="9106" h="12634" extrusionOk="0">
                <a:moveTo>
                  <a:pt x="7499" y="788"/>
                </a:moveTo>
                <a:lnTo>
                  <a:pt x="7499" y="1859"/>
                </a:lnTo>
                <a:cubicBezTo>
                  <a:pt x="7499" y="2426"/>
                  <a:pt x="7373" y="3025"/>
                  <a:pt x="7121" y="3529"/>
                </a:cubicBezTo>
                <a:cubicBezTo>
                  <a:pt x="6806" y="3466"/>
                  <a:pt x="6554" y="3434"/>
                  <a:pt x="6239" y="3434"/>
                </a:cubicBezTo>
                <a:cubicBezTo>
                  <a:pt x="5546" y="3434"/>
                  <a:pt x="4916" y="3592"/>
                  <a:pt x="4380" y="3844"/>
                </a:cubicBezTo>
                <a:cubicBezTo>
                  <a:pt x="3907" y="4096"/>
                  <a:pt x="3403" y="4222"/>
                  <a:pt x="2931" y="4222"/>
                </a:cubicBezTo>
                <a:cubicBezTo>
                  <a:pt x="2710" y="4222"/>
                  <a:pt x="2521" y="4159"/>
                  <a:pt x="2364" y="4127"/>
                </a:cubicBezTo>
                <a:cubicBezTo>
                  <a:pt x="2301" y="4001"/>
                  <a:pt x="2206" y="3938"/>
                  <a:pt x="2175" y="3812"/>
                </a:cubicBezTo>
                <a:cubicBezTo>
                  <a:pt x="1860" y="3277"/>
                  <a:pt x="1702" y="2552"/>
                  <a:pt x="1702" y="1859"/>
                </a:cubicBezTo>
                <a:lnTo>
                  <a:pt x="1702" y="788"/>
                </a:lnTo>
                <a:close/>
                <a:moveTo>
                  <a:pt x="5357" y="7278"/>
                </a:moveTo>
                <a:cubicBezTo>
                  <a:pt x="5451" y="7372"/>
                  <a:pt x="5546" y="7435"/>
                  <a:pt x="5672" y="7467"/>
                </a:cubicBezTo>
                <a:cubicBezTo>
                  <a:pt x="6869" y="8066"/>
                  <a:pt x="7436" y="9420"/>
                  <a:pt x="7436" y="10743"/>
                </a:cubicBezTo>
                <a:lnTo>
                  <a:pt x="7436" y="11279"/>
                </a:lnTo>
                <a:lnTo>
                  <a:pt x="4821" y="9294"/>
                </a:lnTo>
                <a:cubicBezTo>
                  <a:pt x="4742" y="9231"/>
                  <a:pt x="4648" y="9200"/>
                  <a:pt x="4553" y="9200"/>
                </a:cubicBezTo>
                <a:cubicBezTo>
                  <a:pt x="4459" y="9200"/>
                  <a:pt x="4364" y="9231"/>
                  <a:pt x="4285" y="9294"/>
                </a:cubicBezTo>
                <a:lnTo>
                  <a:pt x="1671" y="11279"/>
                </a:lnTo>
                <a:lnTo>
                  <a:pt x="1671" y="10743"/>
                </a:lnTo>
                <a:cubicBezTo>
                  <a:pt x="1671" y="9357"/>
                  <a:pt x="2238" y="8066"/>
                  <a:pt x="3435" y="7467"/>
                </a:cubicBezTo>
                <a:cubicBezTo>
                  <a:pt x="3561" y="7435"/>
                  <a:pt x="3624" y="7372"/>
                  <a:pt x="3750" y="7278"/>
                </a:cubicBezTo>
                <a:lnTo>
                  <a:pt x="4191" y="8160"/>
                </a:lnTo>
                <a:cubicBezTo>
                  <a:pt x="4270" y="8318"/>
                  <a:pt x="4411" y="8396"/>
                  <a:pt x="4557" y="8396"/>
                </a:cubicBezTo>
                <a:cubicBezTo>
                  <a:pt x="4703" y="8396"/>
                  <a:pt x="4853" y="8318"/>
                  <a:pt x="4947" y="8160"/>
                </a:cubicBezTo>
                <a:lnTo>
                  <a:pt x="5357" y="7278"/>
                </a:lnTo>
                <a:close/>
                <a:moveTo>
                  <a:pt x="410" y="0"/>
                </a:moveTo>
                <a:cubicBezTo>
                  <a:pt x="158" y="0"/>
                  <a:pt x="1" y="189"/>
                  <a:pt x="1" y="410"/>
                </a:cubicBezTo>
                <a:cubicBezTo>
                  <a:pt x="1" y="630"/>
                  <a:pt x="190" y="788"/>
                  <a:pt x="410" y="788"/>
                </a:cubicBezTo>
                <a:lnTo>
                  <a:pt x="820" y="788"/>
                </a:lnTo>
                <a:lnTo>
                  <a:pt x="820" y="1859"/>
                </a:lnTo>
                <a:cubicBezTo>
                  <a:pt x="820" y="3749"/>
                  <a:pt x="1734" y="5199"/>
                  <a:pt x="3088" y="5860"/>
                </a:cubicBezTo>
                <a:cubicBezTo>
                  <a:pt x="3403" y="6018"/>
                  <a:pt x="3403" y="6585"/>
                  <a:pt x="3088" y="6742"/>
                </a:cubicBezTo>
                <a:cubicBezTo>
                  <a:pt x="1576" y="7467"/>
                  <a:pt x="820" y="9042"/>
                  <a:pt x="820" y="10743"/>
                </a:cubicBezTo>
                <a:lnTo>
                  <a:pt x="820" y="11815"/>
                </a:lnTo>
                <a:lnTo>
                  <a:pt x="410" y="11815"/>
                </a:lnTo>
                <a:cubicBezTo>
                  <a:pt x="158" y="11815"/>
                  <a:pt x="1" y="12004"/>
                  <a:pt x="1" y="12256"/>
                </a:cubicBezTo>
                <a:cubicBezTo>
                  <a:pt x="1" y="12476"/>
                  <a:pt x="190" y="12634"/>
                  <a:pt x="410" y="12634"/>
                </a:cubicBezTo>
                <a:lnTo>
                  <a:pt x="8665" y="12634"/>
                </a:lnTo>
                <a:cubicBezTo>
                  <a:pt x="8917" y="12634"/>
                  <a:pt x="9106" y="12445"/>
                  <a:pt x="9106" y="12256"/>
                </a:cubicBezTo>
                <a:cubicBezTo>
                  <a:pt x="9106" y="12004"/>
                  <a:pt x="8917" y="11815"/>
                  <a:pt x="8665" y="11815"/>
                </a:cubicBezTo>
                <a:lnTo>
                  <a:pt x="8287" y="11815"/>
                </a:lnTo>
                <a:lnTo>
                  <a:pt x="8287" y="10743"/>
                </a:lnTo>
                <a:cubicBezTo>
                  <a:pt x="8287" y="9042"/>
                  <a:pt x="7530" y="7467"/>
                  <a:pt x="6018" y="6742"/>
                </a:cubicBezTo>
                <a:cubicBezTo>
                  <a:pt x="5703" y="6585"/>
                  <a:pt x="5672" y="6018"/>
                  <a:pt x="6018" y="5860"/>
                </a:cubicBezTo>
                <a:cubicBezTo>
                  <a:pt x="7530" y="5136"/>
                  <a:pt x="8287" y="3560"/>
                  <a:pt x="8287" y="1859"/>
                </a:cubicBezTo>
                <a:lnTo>
                  <a:pt x="8287" y="788"/>
                </a:lnTo>
                <a:lnTo>
                  <a:pt x="8665" y="788"/>
                </a:lnTo>
                <a:cubicBezTo>
                  <a:pt x="8917" y="788"/>
                  <a:pt x="9106" y="599"/>
                  <a:pt x="9106" y="410"/>
                </a:cubicBezTo>
                <a:cubicBezTo>
                  <a:pt x="9106" y="158"/>
                  <a:pt x="8917" y="0"/>
                  <a:pt x="866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>
              <a:solidFill>
                <a:prstClr val="black"/>
              </a:solidFill>
            </a:endParaRPr>
          </a:p>
        </p:txBody>
      </p:sp>
      <p:grpSp>
        <p:nvGrpSpPr>
          <p:cNvPr id="93" name="Google Shape;232;p18"/>
          <p:cNvGrpSpPr/>
          <p:nvPr/>
        </p:nvGrpSpPr>
        <p:grpSpPr>
          <a:xfrm>
            <a:off x="10966747" y="6002320"/>
            <a:ext cx="366400" cy="481356"/>
            <a:chOff x="-4082800" y="3612425"/>
            <a:chExt cx="222150" cy="291825"/>
          </a:xfrm>
        </p:grpSpPr>
        <p:sp>
          <p:nvSpPr>
            <p:cNvPr id="1048804" name="Google Shape;233;p18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805" name="Google Shape;234;p18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  <p:sp>
          <p:nvSpPr>
            <p:cNvPr id="1048806" name="Google Shape;235;p18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>
                <a:solidFill>
                  <a:prstClr val="black"/>
                </a:solidFill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6" name="Схе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7114411"/>
              </p:ext>
            </p:extLst>
          </p:nvPr>
        </p:nvGraphicFramePr>
        <p:xfrm>
          <a:off x="351693" y="154745"/>
          <a:ext cx="11437034" cy="6435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97173" name="Picture 4" descr="Steam Education Banner: стоковые изображения в HD и миллионы других  стоковых фотографий, иллюстраций и векторных изображений без лицензионных  платежей в коллекции Shutterstock. Ежедневно добавляются тысячи новых ..."/>
          <p:cNvPicPr>
            <a:picLocks noChangeAspect="1" noChangeArrowheads="1"/>
          </p:cNvPicPr>
          <p:nvPr/>
        </p:nvPicPr>
        <p:blipFill>
          <a:blip r:embed="rId7" cstate="print"/>
          <a:srcRect t="3725" r="1111" b="3969"/>
          <a:stretch>
            <a:fillRect/>
          </a:stretch>
        </p:blipFill>
        <p:spPr bwMode="auto">
          <a:xfrm>
            <a:off x="4018127" y="1387367"/>
            <a:ext cx="4211474" cy="40359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9" name="Прямоугольник 1"/>
          <p:cNvSpPr/>
          <p:nvPr/>
        </p:nvSpPr>
        <p:spPr>
          <a:xfrm>
            <a:off x="2580100" y="2277389"/>
            <a:ext cx="6268537" cy="365170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0215" algn="ctr">
              <a:lnSpc>
                <a:spcPct val="130000"/>
              </a:lnSpc>
              <a:spcAft>
                <a:spcPts val="0"/>
              </a:spcAft>
            </a:pP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STEAM –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bolalar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uchun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juda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qiziqarli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dinamik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bo‘lib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bolalarning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zerikishlariga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to‘sqinlik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qiladi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Ular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vaqt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o‘tayotganini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sezmaydilar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charchamaydilar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ham.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Raketalar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avtomashinalar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ko‘priklar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osmono‘par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binolarni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qurish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elektron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o‘yinlar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fabrikalar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logistika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tarmoqlarini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yaratish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dengiz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osti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kemalarini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o‘z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qo‘llari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bilan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yaratishi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orqali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ilm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-fan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va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texnologiyaga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qiziqishi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ortib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boradi</a:t>
            </a:r>
            <a:r>
              <a:rPr lang="en-US" sz="2000" b="1" dirty="0">
                <a:solidFill>
                  <a:srgbClr val="FFFF00"/>
                </a:solidFill>
                <a:effectLst/>
                <a:highlight>
                  <a:srgbClr val="000080"/>
                </a:highlight>
                <a:latin typeface="Arial" pitchFamily="34" charset="0"/>
                <a:ea typeface="Times New Roman" panose="02020603050405020304" pitchFamily="18" charset="0"/>
                <a:cs typeface="Arial" pitchFamily="34" charset="0"/>
              </a:rPr>
              <a:t>. </a:t>
            </a:r>
            <a:endParaRPr lang="ru-RU" sz="2000" b="1" dirty="0">
              <a:solidFill>
                <a:srgbClr val="FFFF00"/>
              </a:solidFill>
              <a:effectLst/>
              <a:highlight>
                <a:srgbClr val="000080"/>
              </a:highlight>
              <a:latin typeface="Arial" pitchFamily="34" charset="0"/>
              <a:ea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1048810" name="Прямоугольник 4"/>
          <p:cNvSpPr/>
          <p:nvPr/>
        </p:nvSpPr>
        <p:spPr>
          <a:xfrm>
            <a:off x="-609600" y="443987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2097175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21286"/>
            <a:ext cx="2580100" cy="1932220"/>
          </a:xfrm>
          <a:prstGeom prst="rect">
            <a:avLst/>
          </a:prstGeom>
        </p:spPr>
      </p:pic>
      <p:pic>
        <p:nvPicPr>
          <p:cNvPr id="2097176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65868" y="1775166"/>
            <a:ext cx="3226132" cy="2190099"/>
          </a:xfrm>
          <a:prstGeom prst="rect">
            <a:avLst/>
          </a:prstGeom>
        </p:spPr>
      </p:pic>
      <p:pic>
        <p:nvPicPr>
          <p:cNvPr id="2097177" name="Рисунок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761855"/>
            <a:ext cx="2636322" cy="2143495"/>
          </a:xfrm>
          <a:prstGeom prst="rect">
            <a:avLst/>
          </a:prstGeom>
        </p:spPr>
      </p:pic>
      <p:pic>
        <p:nvPicPr>
          <p:cNvPr id="2097178" name="Рисунок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5868" y="4809207"/>
            <a:ext cx="3226132" cy="2048792"/>
          </a:xfrm>
          <a:prstGeom prst="rect">
            <a:avLst/>
          </a:prstGeom>
        </p:spPr>
      </p:pic>
      <p:pic>
        <p:nvPicPr>
          <p:cNvPr id="2097179" name="Picture 2" descr="IPLL--Hill, Michelle / Overview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2309231" cy="19554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1" name="Прямоугольник 4"/>
          <p:cNvSpPr/>
          <p:nvPr/>
        </p:nvSpPr>
        <p:spPr>
          <a:xfrm>
            <a:off x="-609600" y="443987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2097181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86450" y="-1"/>
            <a:ext cx="3313365" cy="2297085"/>
          </a:xfrm>
          <a:prstGeom prst="rect">
            <a:avLst/>
          </a:prstGeom>
        </p:spPr>
      </p:pic>
      <p:pic>
        <p:nvPicPr>
          <p:cNvPr id="2097182" name="Picture 2" descr="IPLL--Hill, Michelle / Overvie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4928" y="2563318"/>
            <a:ext cx="3612384" cy="1640023"/>
          </a:xfrm>
          <a:prstGeom prst="rect">
            <a:avLst/>
          </a:prstGeom>
          <a:noFill/>
        </p:spPr>
      </p:pic>
      <p:pic>
        <p:nvPicPr>
          <p:cNvPr id="2097184" name="Picture 6" descr="Guzalinaning pazandalik sahifas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14413" y="2353455"/>
            <a:ext cx="3087973" cy="2728211"/>
          </a:xfrm>
          <a:prstGeom prst="rect">
            <a:avLst/>
          </a:prstGeom>
          <a:noFill/>
        </p:spPr>
      </p:pic>
      <p:pic>
        <p:nvPicPr>
          <p:cNvPr id="2097185" name="Picture 10" descr="Бумажные фрукты | Смайлик ТВ"/>
          <p:cNvPicPr>
            <a:picLocks noChangeAspect="1" noChangeArrowheads="1"/>
          </p:cNvPicPr>
          <p:nvPr/>
        </p:nvPicPr>
        <p:blipFill>
          <a:blip r:embed="rId5" cstate="print"/>
          <a:srcRect t="7096" r="-593" b="9730"/>
          <a:stretch>
            <a:fillRect/>
          </a:stretch>
        </p:blipFill>
        <p:spPr bwMode="auto">
          <a:xfrm>
            <a:off x="509667" y="2248526"/>
            <a:ext cx="3387776" cy="3127702"/>
          </a:xfrm>
          <a:prstGeom prst="rect">
            <a:avLst/>
          </a:prstGeom>
          <a:noFill/>
        </p:spPr>
      </p:pic>
      <p:sp>
        <p:nvSpPr>
          <p:cNvPr id="1048812" name="AutoShape 14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13" name="AutoShape 16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14" name="AutoShape 18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15" name="AutoShape 20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16" name="AutoShape 22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97186" name="Picture 32" descr="Упаковка из пластиковой бутылки. Яблоко. | Яблоки, Упаковка, Подарки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2098" y="4340695"/>
            <a:ext cx="3342806" cy="25173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7" name="Прямоугольник 4"/>
          <p:cNvSpPr/>
          <p:nvPr/>
        </p:nvSpPr>
        <p:spPr>
          <a:xfrm>
            <a:off x="-609600" y="443987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2097187" name="Рисунок 1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3200" y="0"/>
            <a:ext cx="3647604" cy="2316453"/>
          </a:xfrm>
          <a:prstGeom prst="rect">
            <a:avLst/>
          </a:prstGeom>
        </p:spPr>
      </p:pic>
      <p:pic>
        <p:nvPicPr>
          <p:cNvPr id="2097188" name="Picture 2" descr="IPLL--Hill, Michelle / Overvie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4967" y="2488368"/>
            <a:ext cx="3938532" cy="2098622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97190" name="Picture 12" descr="Щенок из бумаги - БумАгушк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977" y="2838605"/>
            <a:ext cx="3309336" cy="2100653"/>
          </a:xfrm>
          <a:prstGeom prst="rect">
            <a:avLst/>
          </a:prstGeom>
          <a:noFill/>
        </p:spPr>
      </p:pic>
      <p:sp>
        <p:nvSpPr>
          <p:cNvPr id="1048818" name="AutoShape 14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19" name="AutoShape 16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20" name="AutoShape 18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21" name="AutoShape 20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48822" name="AutoShape 22" descr="Каковы условия долгого планирования бумажного самолета. &amp;quot;Зависимость  продолжительности полёта бумажного самолёта от его формы&amp;quot;. Некоторые  результаты по визуализации вихр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97191" name="Picture 24" descr="Как сделать оригами самолет | Origami plane, Origami paper plane, Origami  paper"/>
          <p:cNvPicPr>
            <a:picLocks noChangeAspect="1" noChangeArrowheads="1"/>
          </p:cNvPicPr>
          <p:nvPr/>
        </p:nvPicPr>
        <p:blipFill>
          <a:blip r:embed="rId5" cstate="print"/>
          <a:srcRect t="25023" r="1540" b="3843"/>
          <a:stretch>
            <a:fillRect/>
          </a:stretch>
        </p:blipFill>
        <p:spPr bwMode="auto">
          <a:xfrm>
            <a:off x="8319541" y="0"/>
            <a:ext cx="3357798" cy="2815278"/>
          </a:xfrm>
          <a:prstGeom prst="rect">
            <a:avLst/>
          </a:prstGeom>
          <a:noFill/>
        </p:spPr>
      </p:pic>
      <p:pic>
        <p:nvPicPr>
          <p:cNvPr id="2097192" name="Picture 26" descr="Ixtirolar | MATORLI MASHINA YASASH vidio 2021 | ихтиролар маторли машина  ясаш - YouTube"/>
          <p:cNvPicPr>
            <a:picLocks noChangeAspect="1" noChangeArrowheads="1"/>
          </p:cNvPicPr>
          <p:nvPr/>
        </p:nvPicPr>
        <p:blipFill>
          <a:blip r:embed="rId6" cstate="print"/>
          <a:srcRect l="13186" t="13232" r="17962" b="12342"/>
          <a:stretch>
            <a:fillRect/>
          </a:stretch>
        </p:blipFill>
        <p:spPr bwMode="auto">
          <a:xfrm>
            <a:off x="8826366" y="3732551"/>
            <a:ext cx="2865961" cy="2323475"/>
          </a:xfrm>
          <a:prstGeom prst="rect">
            <a:avLst/>
          </a:prstGeom>
          <a:noFill/>
        </p:spPr>
      </p:pic>
      <p:pic>
        <p:nvPicPr>
          <p:cNvPr id="2097193" name="Picture 30" descr="Plastili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87928" y="4758129"/>
            <a:ext cx="3524250" cy="190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3" name="Google Shape;1371;p36"/>
          <p:cNvSpPr txBox="1">
            <a:spLocks noGrp="1"/>
          </p:cNvSpPr>
          <p:nvPr>
            <p:ph type="title"/>
          </p:nvPr>
        </p:nvSpPr>
        <p:spPr>
          <a:xfrm>
            <a:off x="568553" y="582883"/>
            <a:ext cx="11168364" cy="641349"/>
          </a:xfrm>
        </p:spPr>
        <p:txBody>
          <a:bodyPr>
            <a:noAutofit/>
          </a:bodyPr>
          <a:lstStyle/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rgbClr val="434343"/>
              </a:buClr>
              <a:buFont typeface="Fira Sans Extra Condensed Mediu" charset="0"/>
              <a:buNone/>
            </a:pPr>
            <a:r>
              <a:rPr lang="en-US" sz="2800" b="1" dirty="0" err="1">
                <a:latin typeface="Arial" pitchFamily="34" charset="0"/>
                <a:cs typeface="Arial" pitchFamily="34" charset="0"/>
                <a:sym typeface="Fira Sans Extra Condensed Mediu" charset="0"/>
              </a:rPr>
              <a:t>Darslarni</a:t>
            </a:r>
            <a:r>
              <a:rPr lang="en-US" sz="2800" b="1" dirty="0">
                <a:latin typeface="Arial" pitchFamily="34" charset="0"/>
                <a:cs typeface="Arial" pitchFamily="34" charset="0"/>
                <a:sym typeface="Fira Sans Extra Condensed Mediu" charset="0"/>
              </a:rPr>
              <a:t> STEAM </a:t>
            </a:r>
            <a:r>
              <a:rPr lang="en-US" sz="2800" b="1" dirty="0" err="1">
                <a:latin typeface="Arial" pitchFamily="34" charset="0"/>
                <a:cs typeface="Arial" pitchFamily="34" charset="0"/>
                <a:sym typeface="Fira Sans Extra Condensed Mediu" charset="0"/>
              </a:rPr>
              <a:t>texnologiyasi</a:t>
            </a:r>
            <a:r>
              <a:rPr lang="en-US" sz="2800" b="1" dirty="0">
                <a:latin typeface="Arial" pitchFamily="34" charset="0"/>
                <a:cs typeface="Arial" pitchFamily="34" charset="0"/>
                <a:sym typeface="Fira Sans Extra Condensed Mediu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  <a:sym typeface="Fira Sans Extra Condensed Mediu" charset="0"/>
              </a:rPr>
              <a:t>orqali</a:t>
            </a:r>
            <a:r>
              <a:rPr lang="en-US" sz="2800" b="1" dirty="0">
                <a:latin typeface="Arial" pitchFamily="34" charset="0"/>
                <a:cs typeface="Arial" pitchFamily="34" charset="0"/>
                <a:sym typeface="Fira Sans Extra Condensed Mediu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  <a:sym typeface="Fira Sans Extra Condensed Mediu" charset="0"/>
              </a:rPr>
              <a:t>tashkil</a:t>
            </a:r>
            <a:r>
              <a:rPr lang="en-US" sz="2800" b="1" dirty="0">
                <a:latin typeface="Arial" pitchFamily="34" charset="0"/>
                <a:cs typeface="Arial" pitchFamily="34" charset="0"/>
                <a:sym typeface="Fira Sans Extra Condensed Mediu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  <a:sym typeface="Fira Sans Extra Condensed Mediu" charset="0"/>
              </a:rPr>
              <a:t>etish</a:t>
            </a:r>
            <a:endParaRPr lang="ru-RU" sz="2800" b="1" dirty="0">
              <a:latin typeface="Arial" pitchFamily="34" charset="0"/>
              <a:cs typeface="Arial" pitchFamily="34" charset="0"/>
              <a:sym typeface="Fira Sans Extra Condensed Mediu" charset="0"/>
            </a:endParaRPr>
          </a:p>
        </p:txBody>
      </p:sp>
      <p:grpSp>
        <p:nvGrpSpPr>
          <p:cNvPr id="101" name="Google Shape;1372;p36"/>
          <p:cNvGrpSpPr/>
          <p:nvPr/>
        </p:nvGrpSpPr>
        <p:grpSpPr bwMode="auto">
          <a:xfrm>
            <a:off x="5761566" y="1674284"/>
            <a:ext cx="2797817" cy="1676400"/>
            <a:chOff x="4321501" y="1256250"/>
            <a:chExt cx="2098493" cy="1256888"/>
          </a:xfrm>
        </p:grpSpPr>
        <p:cxnSp>
          <p:nvCxnSpPr>
            <p:cNvPr id="3145728" name="Google Shape;1375;p36"/>
            <p:cNvCxnSpPr>
              <a:cxnSpLocks/>
            </p:cNvCxnSpPr>
            <p:nvPr/>
          </p:nvCxnSpPr>
          <p:spPr>
            <a:xfrm flipH="1">
              <a:off x="5712240" y="1709267"/>
              <a:ext cx="707754" cy="19904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sp>
          <p:nvSpPr>
            <p:cNvPr id="1048824" name="Google Shape;1376;p36"/>
            <p:cNvSpPr/>
            <p:nvPr/>
          </p:nvSpPr>
          <p:spPr bwMode="auto">
            <a:xfrm>
              <a:off x="4335950" y="1265938"/>
              <a:ext cx="1772250" cy="1247200"/>
            </a:xfrm>
            <a:custGeom>
              <a:avLst/>
              <a:gdLst>
                <a:gd name="T0" fmla="*/ 9264375 w 70890"/>
                <a:gd name="T1" fmla="*/ 625 h 49888"/>
                <a:gd name="T2" fmla="*/ 0 w 70890"/>
                <a:gd name="T3" fmla="*/ 9265000 h 49888"/>
                <a:gd name="T4" fmla="*/ 9264375 w 70890"/>
                <a:gd name="T5" fmla="*/ 18521875 h 49888"/>
                <a:gd name="T6" fmla="*/ 11035625 w 70890"/>
                <a:gd name="T7" fmla="*/ 18350625 h 49888"/>
                <a:gd name="T8" fmla="*/ 15414375 w 70890"/>
                <a:gd name="T9" fmla="*/ 18190625 h 49888"/>
                <a:gd name="T10" fmla="*/ 44306250 w 70890"/>
                <a:gd name="T11" fmla="*/ 31180000 h 49888"/>
                <a:gd name="T12" fmla="*/ 44306250 w 70890"/>
                <a:gd name="T13" fmla="*/ 31180000 h 49888"/>
                <a:gd name="T14" fmla="*/ 10738125 w 70890"/>
                <a:gd name="T15" fmla="*/ 119375 h 49888"/>
                <a:gd name="T16" fmla="*/ 9264375 w 70890"/>
                <a:gd name="T17" fmla="*/ 625 h 4988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0890" h="49888" extrusionOk="0">
                  <a:moveTo>
                    <a:pt x="14823" y="1"/>
                  </a:moveTo>
                  <a:cubicBezTo>
                    <a:pt x="6632" y="1"/>
                    <a:pt x="0" y="6632"/>
                    <a:pt x="0" y="14824"/>
                  </a:cubicBezTo>
                  <a:cubicBezTo>
                    <a:pt x="0" y="23003"/>
                    <a:pt x="6632" y="29635"/>
                    <a:pt x="14823" y="29635"/>
                  </a:cubicBezTo>
                  <a:cubicBezTo>
                    <a:pt x="15788" y="29635"/>
                    <a:pt x="16740" y="29540"/>
                    <a:pt x="17657" y="29361"/>
                  </a:cubicBezTo>
                  <a:cubicBezTo>
                    <a:pt x="19256" y="29276"/>
                    <a:pt x="21668" y="29105"/>
                    <a:pt x="24663" y="29105"/>
                  </a:cubicBezTo>
                  <a:cubicBezTo>
                    <a:pt x="35890" y="29105"/>
                    <a:pt x="55315" y="31512"/>
                    <a:pt x="70890" y="49888"/>
                  </a:cubicBezTo>
                  <a:cubicBezTo>
                    <a:pt x="70890" y="49888"/>
                    <a:pt x="65139" y="5513"/>
                    <a:pt x="17181" y="191"/>
                  </a:cubicBezTo>
                  <a:cubicBezTo>
                    <a:pt x="16419" y="72"/>
                    <a:pt x="15621" y="1"/>
                    <a:pt x="14823" y="1"/>
                  </a:cubicBezTo>
                  <a:close/>
                </a:path>
              </a:pathLst>
            </a:custGeom>
            <a:solidFill>
              <a:srgbClr val="69E781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25" name="Google Shape;1377;p36"/>
            <p:cNvSpPr/>
            <p:nvPr/>
          </p:nvSpPr>
          <p:spPr bwMode="auto">
            <a:xfrm>
              <a:off x="4321501" y="1256250"/>
              <a:ext cx="770075" cy="770075"/>
            </a:xfrm>
            <a:custGeom>
              <a:avLst/>
              <a:gdLst>
                <a:gd name="T0" fmla="*/ 10081858 w 29409"/>
                <a:gd name="T1" fmla="*/ 0 h 29409"/>
                <a:gd name="T2" fmla="*/ 0 w 29409"/>
                <a:gd name="T3" fmla="*/ 10081858 h 29409"/>
                <a:gd name="T4" fmla="*/ 10081858 w 29409"/>
                <a:gd name="T5" fmla="*/ 20164423 h 29409"/>
                <a:gd name="T6" fmla="*/ 20164423 w 29409"/>
                <a:gd name="T7" fmla="*/ 10081858 h 29409"/>
                <a:gd name="T8" fmla="*/ 10081858 w 29409"/>
                <a:gd name="T9" fmla="*/ 0 h 294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409" h="29409" extrusionOk="0">
                  <a:moveTo>
                    <a:pt x="14704" y="0"/>
                  </a:moveTo>
                  <a:cubicBezTo>
                    <a:pt x="6584" y="0"/>
                    <a:pt x="0" y="6584"/>
                    <a:pt x="0" y="14704"/>
                  </a:cubicBezTo>
                  <a:cubicBezTo>
                    <a:pt x="0" y="22824"/>
                    <a:pt x="6584" y="29409"/>
                    <a:pt x="14704" y="29409"/>
                  </a:cubicBezTo>
                  <a:cubicBezTo>
                    <a:pt x="22824" y="29409"/>
                    <a:pt x="29409" y="22824"/>
                    <a:pt x="29409" y="14704"/>
                  </a:cubicBezTo>
                  <a:cubicBezTo>
                    <a:pt x="29409" y="6584"/>
                    <a:pt x="22824" y="0"/>
                    <a:pt x="14704" y="0"/>
                  </a:cubicBezTo>
                  <a:close/>
                </a:path>
              </a:pathLst>
            </a:custGeom>
            <a:solidFill>
              <a:srgbClr val="69E781"/>
            </a:solidFill>
            <a:ln w="31250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2" name="Google Shape;1378;p36"/>
          <p:cNvGrpSpPr/>
          <p:nvPr/>
        </p:nvGrpSpPr>
        <p:grpSpPr bwMode="auto">
          <a:xfrm>
            <a:off x="6051551" y="1951567"/>
            <a:ext cx="448733" cy="474133"/>
            <a:chOff x="3620576" y="2745525"/>
            <a:chExt cx="336889" cy="355592"/>
          </a:xfrm>
        </p:grpSpPr>
        <p:sp>
          <p:nvSpPr>
            <p:cNvPr id="1048826" name="Google Shape;1379;p36"/>
            <p:cNvSpPr/>
            <p:nvPr/>
          </p:nvSpPr>
          <p:spPr bwMode="auto">
            <a:xfrm>
              <a:off x="3620576" y="2745525"/>
              <a:ext cx="336889" cy="355592"/>
            </a:xfrm>
            <a:custGeom>
              <a:avLst/>
              <a:gdLst>
                <a:gd name="T0" fmla="*/ 9938591 w 10609"/>
                <a:gd name="T1" fmla="*/ 0 h 11198"/>
                <a:gd name="T2" fmla="*/ 9844818 w 10609"/>
                <a:gd name="T3" fmla="*/ 5049 h 11198"/>
                <a:gd name="T4" fmla="*/ 3337738 w 10609"/>
                <a:gd name="T5" fmla="*/ 1157627 h 11198"/>
                <a:gd name="T6" fmla="*/ 2713562 w 10609"/>
                <a:gd name="T7" fmla="*/ 1878591 h 11198"/>
                <a:gd name="T8" fmla="*/ 2713562 w 10609"/>
                <a:gd name="T9" fmla="*/ 7220982 h 11198"/>
                <a:gd name="T10" fmla="*/ 2151879 w 10609"/>
                <a:gd name="T11" fmla="*/ 7134259 h 11198"/>
                <a:gd name="T12" fmla="*/ 2040959 w 10609"/>
                <a:gd name="T13" fmla="*/ 7137307 h 11198"/>
                <a:gd name="T14" fmla="*/ 613094 w 10609"/>
                <a:gd name="T15" fmla="*/ 7749384 h 11198"/>
                <a:gd name="T16" fmla="*/ 12099 w 10609"/>
                <a:gd name="T17" fmla="*/ 9178262 h 11198"/>
                <a:gd name="T18" fmla="*/ 613094 w 10609"/>
                <a:gd name="T19" fmla="*/ 10678715 h 11198"/>
                <a:gd name="T20" fmla="*/ 2089353 w 10609"/>
                <a:gd name="T21" fmla="*/ 11290792 h 11198"/>
                <a:gd name="T22" fmla="*/ 2113582 w 10609"/>
                <a:gd name="T23" fmla="*/ 11290792 h 11198"/>
                <a:gd name="T24" fmla="*/ 4154541 w 10609"/>
                <a:gd name="T25" fmla="*/ 9190361 h 11198"/>
                <a:gd name="T26" fmla="*/ 4154541 w 10609"/>
                <a:gd name="T27" fmla="*/ 4975335 h 11198"/>
                <a:gd name="T28" fmla="*/ 3961915 w 10609"/>
                <a:gd name="T29" fmla="*/ 4783757 h 11198"/>
                <a:gd name="T30" fmla="*/ 3770337 w 10609"/>
                <a:gd name="T31" fmla="*/ 4975335 h 11198"/>
                <a:gd name="T32" fmla="*/ 3770337 w 10609"/>
                <a:gd name="T33" fmla="*/ 9190361 h 11198"/>
                <a:gd name="T34" fmla="*/ 2113582 w 10609"/>
                <a:gd name="T35" fmla="*/ 10882392 h 11198"/>
                <a:gd name="T36" fmla="*/ 2089353 w 10609"/>
                <a:gd name="T37" fmla="*/ 10882392 h 11198"/>
                <a:gd name="T38" fmla="*/ 900477 w 10609"/>
                <a:gd name="T39" fmla="*/ 10390317 h 11198"/>
                <a:gd name="T40" fmla="*/ 408401 w 10609"/>
                <a:gd name="T41" fmla="*/ 9178262 h 11198"/>
                <a:gd name="T42" fmla="*/ 2040959 w 10609"/>
                <a:gd name="T43" fmla="*/ 7544692 h 11198"/>
                <a:gd name="T44" fmla="*/ 2821465 w 10609"/>
                <a:gd name="T45" fmla="*/ 7700990 h 11198"/>
                <a:gd name="T46" fmla="*/ 2910189 w 10609"/>
                <a:gd name="T47" fmla="*/ 7727188 h 11198"/>
                <a:gd name="T48" fmla="*/ 3014059 w 10609"/>
                <a:gd name="T49" fmla="*/ 7688891 h 11198"/>
                <a:gd name="T50" fmla="*/ 3109833 w 10609"/>
                <a:gd name="T51" fmla="*/ 7521479 h 11198"/>
                <a:gd name="T52" fmla="*/ 3109833 w 10609"/>
                <a:gd name="T53" fmla="*/ 1878591 h 11198"/>
                <a:gd name="T54" fmla="*/ 3374034 w 10609"/>
                <a:gd name="T55" fmla="*/ 1553897 h 11198"/>
                <a:gd name="T56" fmla="*/ 9893213 w 10609"/>
                <a:gd name="T57" fmla="*/ 401319 h 11198"/>
                <a:gd name="T58" fmla="*/ 9959771 w 10609"/>
                <a:gd name="T59" fmla="*/ 394270 h 11198"/>
                <a:gd name="T60" fmla="*/ 10157415 w 10609"/>
                <a:gd name="T61" fmla="*/ 473943 h 11198"/>
                <a:gd name="T62" fmla="*/ 10277417 w 10609"/>
                <a:gd name="T63" fmla="*/ 726045 h 11198"/>
                <a:gd name="T64" fmla="*/ 10277417 w 10609"/>
                <a:gd name="T65" fmla="*/ 2934380 h 11198"/>
                <a:gd name="T66" fmla="*/ 10481125 w 10609"/>
                <a:gd name="T67" fmla="*/ 3126974 h 11198"/>
                <a:gd name="T68" fmla="*/ 10673719 w 10609"/>
                <a:gd name="T69" fmla="*/ 2934380 h 11198"/>
                <a:gd name="T70" fmla="*/ 10673719 w 10609"/>
                <a:gd name="T71" fmla="*/ 726045 h 11198"/>
                <a:gd name="T72" fmla="*/ 10445814 w 10609"/>
                <a:gd name="T73" fmla="*/ 173446 h 11198"/>
                <a:gd name="T74" fmla="*/ 9938591 w 10609"/>
                <a:gd name="T75" fmla="*/ 0 h 1119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609" h="11198" extrusionOk="0">
                  <a:moveTo>
                    <a:pt x="9856" y="0"/>
                  </a:moveTo>
                  <a:cubicBezTo>
                    <a:pt x="9825" y="0"/>
                    <a:pt x="9794" y="2"/>
                    <a:pt x="9763" y="5"/>
                  </a:cubicBezTo>
                  <a:lnTo>
                    <a:pt x="3310" y="1148"/>
                  </a:lnTo>
                  <a:cubicBezTo>
                    <a:pt x="2965" y="1208"/>
                    <a:pt x="2691" y="1505"/>
                    <a:pt x="2691" y="1863"/>
                  </a:cubicBezTo>
                  <a:lnTo>
                    <a:pt x="2691" y="7161"/>
                  </a:lnTo>
                  <a:cubicBezTo>
                    <a:pt x="2512" y="7101"/>
                    <a:pt x="2324" y="7075"/>
                    <a:pt x="2134" y="7075"/>
                  </a:cubicBezTo>
                  <a:cubicBezTo>
                    <a:pt x="2098" y="7075"/>
                    <a:pt x="2061" y="7076"/>
                    <a:pt x="2024" y="7078"/>
                  </a:cubicBezTo>
                  <a:cubicBezTo>
                    <a:pt x="1489" y="7089"/>
                    <a:pt x="1000" y="7304"/>
                    <a:pt x="608" y="7685"/>
                  </a:cubicBezTo>
                  <a:cubicBezTo>
                    <a:pt x="238" y="8078"/>
                    <a:pt x="12" y="8566"/>
                    <a:pt x="12" y="9102"/>
                  </a:cubicBezTo>
                  <a:cubicBezTo>
                    <a:pt x="0" y="9661"/>
                    <a:pt x="227" y="10185"/>
                    <a:pt x="608" y="10590"/>
                  </a:cubicBezTo>
                  <a:cubicBezTo>
                    <a:pt x="1000" y="10971"/>
                    <a:pt x="1524" y="11197"/>
                    <a:pt x="2072" y="11197"/>
                  </a:cubicBezTo>
                  <a:lnTo>
                    <a:pt x="2096" y="11197"/>
                  </a:lnTo>
                  <a:cubicBezTo>
                    <a:pt x="3215" y="11185"/>
                    <a:pt x="4120" y="10245"/>
                    <a:pt x="4120" y="9114"/>
                  </a:cubicBezTo>
                  <a:lnTo>
                    <a:pt x="4120" y="4934"/>
                  </a:lnTo>
                  <a:cubicBezTo>
                    <a:pt x="4120" y="4827"/>
                    <a:pt x="4037" y="4744"/>
                    <a:pt x="3929" y="4744"/>
                  </a:cubicBezTo>
                  <a:cubicBezTo>
                    <a:pt x="3822" y="4744"/>
                    <a:pt x="3739" y="4827"/>
                    <a:pt x="3739" y="4934"/>
                  </a:cubicBezTo>
                  <a:lnTo>
                    <a:pt x="3739" y="9114"/>
                  </a:lnTo>
                  <a:cubicBezTo>
                    <a:pt x="3739" y="10042"/>
                    <a:pt x="3013" y="10780"/>
                    <a:pt x="2096" y="10792"/>
                  </a:cubicBezTo>
                  <a:lnTo>
                    <a:pt x="2072" y="10792"/>
                  </a:lnTo>
                  <a:cubicBezTo>
                    <a:pt x="1620" y="10792"/>
                    <a:pt x="1203" y="10614"/>
                    <a:pt x="893" y="10304"/>
                  </a:cubicBezTo>
                  <a:cubicBezTo>
                    <a:pt x="572" y="9983"/>
                    <a:pt x="405" y="9566"/>
                    <a:pt x="405" y="9102"/>
                  </a:cubicBezTo>
                  <a:cubicBezTo>
                    <a:pt x="417" y="8221"/>
                    <a:pt x="1143" y="7494"/>
                    <a:pt x="2024" y="7482"/>
                  </a:cubicBezTo>
                  <a:cubicBezTo>
                    <a:pt x="2298" y="7482"/>
                    <a:pt x="2560" y="7518"/>
                    <a:pt x="2798" y="7637"/>
                  </a:cubicBezTo>
                  <a:cubicBezTo>
                    <a:pt x="2826" y="7654"/>
                    <a:pt x="2856" y="7663"/>
                    <a:pt x="2886" y="7663"/>
                  </a:cubicBezTo>
                  <a:cubicBezTo>
                    <a:pt x="2922" y="7663"/>
                    <a:pt x="2957" y="7651"/>
                    <a:pt x="2989" y="7625"/>
                  </a:cubicBezTo>
                  <a:cubicBezTo>
                    <a:pt x="3048" y="7601"/>
                    <a:pt x="3084" y="7518"/>
                    <a:pt x="3084" y="7459"/>
                  </a:cubicBezTo>
                  <a:lnTo>
                    <a:pt x="3084" y="1863"/>
                  </a:lnTo>
                  <a:cubicBezTo>
                    <a:pt x="3084" y="1708"/>
                    <a:pt x="3203" y="1565"/>
                    <a:pt x="3346" y="1541"/>
                  </a:cubicBezTo>
                  <a:lnTo>
                    <a:pt x="9811" y="398"/>
                  </a:lnTo>
                  <a:cubicBezTo>
                    <a:pt x="9834" y="393"/>
                    <a:pt x="9856" y="391"/>
                    <a:pt x="9877" y="391"/>
                  </a:cubicBezTo>
                  <a:cubicBezTo>
                    <a:pt x="9953" y="391"/>
                    <a:pt x="10017" y="423"/>
                    <a:pt x="10073" y="470"/>
                  </a:cubicBezTo>
                  <a:cubicBezTo>
                    <a:pt x="10156" y="529"/>
                    <a:pt x="10192" y="612"/>
                    <a:pt x="10192" y="720"/>
                  </a:cubicBezTo>
                  <a:lnTo>
                    <a:pt x="10192" y="2910"/>
                  </a:lnTo>
                  <a:cubicBezTo>
                    <a:pt x="10192" y="3018"/>
                    <a:pt x="10287" y="3101"/>
                    <a:pt x="10394" y="3101"/>
                  </a:cubicBezTo>
                  <a:cubicBezTo>
                    <a:pt x="10490" y="3101"/>
                    <a:pt x="10585" y="3018"/>
                    <a:pt x="10585" y="2910"/>
                  </a:cubicBezTo>
                  <a:lnTo>
                    <a:pt x="10585" y="720"/>
                  </a:lnTo>
                  <a:cubicBezTo>
                    <a:pt x="10609" y="529"/>
                    <a:pt x="10525" y="315"/>
                    <a:pt x="10359" y="172"/>
                  </a:cubicBezTo>
                  <a:cubicBezTo>
                    <a:pt x="10216" y="60"/>
                    <a:pt x="10039" y="0"/>
                    <a:pt x="985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27" name="Google Shape;1380;p36"/>
            <p:cNvSpPr/>
            <p:nvPr/>
          </p:nvSpPr>
          <p:spPr bwMode="auto">
            <a:xfrm>
              <a:off x="3738896" y="2800747"/>
              <a:ext cx="218570" cy="258771"/>
            </a:xfrm>
            <a:custGeom>
              <a:avLst/>
              <a:gdLst>
                <a:gd name="T0" fmla="*/ 5698380 w 6883"/>
                <a:gd name="T1" fmla="*/ 0 h 8149"/>
                <a:gd name="T2" fmla="*/ 5656019 w 6883"/>
                <a:gd name="T3" fmla="*/ 5049 h 8149"/>
                <a:gd name="T4" fmla="*/ 157315 w 6883"/>
                <a:gd name="T5" fmla="*/ 989230 h 8149"/>
                <a:gd name="T6" fmla="*/ 1016 w 6883"/>
                <a:gd name="T7" fmla="*/ 1180807 h 8149"/>
                <a:gd name="T8" fmla="*/ 1016 w 6883"/>
                <a:gd name="T9" fmla="*/ 2285975 h 8149"/>
                <a:gd name="T10" fmla="*/ 192594 w 6883"/>
                <a:gd name="T11" fmla="*/ 2489683 h 8149"/>
                <a:gd name="T12" fmla="*/ 385189 w 6883"/>
                <a:gd name="T13" fmla="*/ 2285975 h 8149"/>
                <a:gd name="T14" fmla="*/ 385189 w 6883"/>
                <a:gd name="T15" fmla="*/ 1349204 h 8149"/>
                <a:gd name="T16" fmla="*/ 5475523 w 6883"/>
                <a:gd name="T17" fmla="*/ 448729 h 8149"/>
                <a:gd name="T18" fmla="*/ 5475523 w 6883"/>
                <a:gd name="T19" fmla="*/ 4146433 h 8149"/>
                <a:gd name="T20" fmla="*/ 4902757 w 6883"/>
                <a:gd name="T21" fmla="*/ 4059710 h 8149"/>
                <a:gd name="T22" fmla="*/ 4791837 w 6883"/>
                <a:gd name="T23" fmla="*/ 4062759 h 8149"/>
                <a:gd name="T24" fmla="*/ 3375054 w 6883"/>
                <a:gd name="T25" fmla="*/ 4674835 h 8149"/>
                <a:gd name="T26" fmla="*/ 2774058 w 6883"/>
                <a:gd name="T27" fmla="*/ 6103712 h 8149"/>
                <a:gd name="T28" fmla="*/ 3375054 w 6883"/>
                <a:gd name="T29" fmla="*/ 7604165 h 8149"/>
                <a:gd name="T30" fmla="*/ 4839215 w 6883"/>
                <a:gd name="T31" fmla="*/ 8216241 h 8149"/>
                <a:gd name="T32" fmla="*/ 4875543 w 6883"/>
                <a:gd name="T33" fmla="*/ 8216241 h 8149"/>
                <a:gd name="T34" fmla="*/ 6916504 w 6883"/>
                <a:gd name="T35" fmla="*/ 6115811 h 8149"/>
                <a:gd name="T36" fmla="*/ 6916504 w 6883"/>
                <a:gd name="T37" fmla="*/ 2166004 h 8149"/>
                <a:gd name="T38" fmla="*/ 6748107 w 6883"/>
                <a:gd name="T39" fmla="*/ 1949182 h 8149"/>
                <a:gd name="T40" fmla="*/ 6556497 w 6883"/>
                <a:gd name="T41" fmla="*/ 2141775 h 8149"/>
                <a:gd name="T42" fmla="*/ 6556497 w 6883"/>
                <a:gd name="T43" fmla="*/ 6091614 h 8149"/>
                <a:gd name="T44" fmla="*/ 4899740 w 6883"/>
                <a:gd name="T45" fmla="*/ 7784660 h 8149"/>
                <a:gd name="T46" fmla="*/ 4875543 w 6883"/>
                <a:gd name="T47" fmla="*/ 7784660 h 8149"/>
                <a:gd name="T48" fmla="*/ 3686634 w 6883"/>
                <a:gd name="T49" fmla="*/ 7292585 h 8149"/>
                <a:gd name="T50" fmla="*/ 3194558 w 6883"/>
                <a:gd name="T51" fmla="*/ 6067384 h 8149"/>
                <a:gd name="T52" fmla="*/ 4827117 w 6883"/>
                <a:gd name="T53" fmla="*/ 4434831 h 8149"/>
                <a:gd name="T54" fmla="*/ 5607624 w 6883"/>
                <a:gd name="T55" fmla="*/ 4603228 h 8149"/>
                <a:gd name="T56" fmla="*/ 5693331 w 6883"/>
                <a:gd name="T57" fmla="*/ 4619359 h 8149"/>
                <a:gd name="T58" fmla="*/ 5800218 w 6883"/>
                <a:gd name="T59" fmla="*/ 4591129 h 8149"/>
                <a:gd name="T60" fmla="*/ 5896023 w 6883"/>
                <a:gd name="T61" fmla="*/ 4422733 h 8149"/>
                <a:gd name="T62" fmla="*/ 5896023 w 6883"/>
                <a:gd name="T63" fmla="*/ 208725 h 8149"/>
                <a:gd name="T64" fmla="*/ 5823400 w 6883"/>
                <a:gd name="T65" fmla="*/ 52427 h 8149"/>
                <a:gd name="T66" fmla="*/ 5698380 w 6883"/>
                <a:gd name="T67" fmla="*/ 0 h 814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883" h="8149" extrusionOk="0">
                  <a:moveTo>
                    <a:pt x="5651" y="0"/>
                  </a:moveTo>
                  <a:cubicBezTo>
                    <a:pt x="5637" y="0"/>
                    <a:pt x="5623" y="2"/>
                    <a:pt x="5609" y="5"/>
                  </a:cubicBezTo>
                  <a:lnTo>
                    <a:pt x="156" y="981"/>
                  </a:lnTo>
                  <a:cubicBezTo>
                    <a:pt x="72" y="993"/>
                    <a:pt x="1" y="1076"/>
                    <a:pt x="1" y="1171"/>
                  </a:cubicBezTo>
                  <a:lnTo>
                    <a:pt x="1" y="2267"/>
                  </a:lnTo>
                  <a:cubicBezTo>
                    <a:pt x="1" y="2374"/>
                    <a:pt x="84" y="2469"/>
                    <a:pt x="191" y="2469"/>
                  </a:cubicBezTo>
                  <a:cubicBezTo>
                    <a:pt x="287" y="2469"/>
                    <a:pt x="382" y="2374"/>
                    <a:pt x="382" y="2267"/>
                  </a:cubicBezTo>
                  <a:lnTo>
                    <a:pt x="382" y="1338"/>
                  </a:lnTo>
                  <a:lnTo>
                    <a:pt x="5430" y="445"/>
                  </a:lnTo>
                  <a:lnTo>
                    <a:pt x="5430" y="4112"/>
                  </a:lnTo>
                  <a:cubicBezTo>
                    <a:pt x="5241" y="4052"/>
                    <a:pt x="5051" y="4026"/>
                    <a:pt x="4862" y="4026"/>
                  </a:cubicBezTo>
                  <a:cubicBezTo>
                    <a:pt x="4825" y="4026"/>
                    <a:pt x="4788" y="4027"/>
                    <a:pt x="4752" y="4029"/>
                  </a:cubicBezTo>
                  <a:cubicBezTo>
                    <a:pt x="4216" y="4041"/>
                    <a:pt x="3728" y="4243"/>
                    <a:pt x="3347" y="4636"/>
                  </a:cubicBezTo>
                  <a:cubicBezTo>
                    <a:pt x="2966" y="5029"/>
                    <a:pt x="2751" y="5517"/>
                    <a:pt x="2751" y="6053"/>
                  </a:cubicBezTo>
                  <a:cubicBezTo>
                    <a:pt x="2727" y="6613"/>
                    <a:pt x="2954" y="7136"/>
                    <a:pt x="3347" y="7541"/>
                  </a:cubicBezTo>
                  <a:cubicBezTo>
                    <a:pt x="3728" y="7922"/>
                    <a:pt x="4251" y="8148"/>
                    <a:pt x="4799" y="8148"/>
                  </a:cubicBezTo>
                  <a:lnTo>
                    <a:pt x="4835" y="8148"/>
                  </a:lnTo>
                  <a:cubicBezTo>
                    <a:pt x="5942" y="8137"/>
                    <a:pt x="6859" y="7196"/>
                    <a:pt x="6859" y="6065"/>
                  </a:cubicBezTo>
                  <a:lnTo>
                    <a:pt x="6859" y="2148"/>
                  </a:lnTo>
                  <a:cubicBezTo>
                    <a:pt x="6883" y="2017"/>
                    <a:pt x="6799" y="1933"/>
                    <a:pt x="6692" y="1933"/>
                  </a:cubicBezTo>
                  <a:cubicBezTo>
                    <a:pt x="6585" y="1933"/>
                    <a:pt x="6502" y="2017"/>
                    <a:pt x="6502" y="2124"/>
                  </a:cubicBezTo>
                  <a:lnTo>
                    <a:pt x="6502" y="6041"/>
                  </a:lnTo>
                  <a:cubicBezTo>
                    <a:pt x="6502" y="6958"/>
                    <a:pt x="5775" y="7708"/>
                    <a:pt x="4859" y="7720"/>
                  </a:cubicBezTo>
                  <a:lnTo>
                    <a:pt x="4835" y="7720"/>
                  </a:lnTo>
                  <a:cubicBezTo>
                    <a:pt x="4382" y="7720"/>
                    <a:pt x="3966" y="7541"/>
                    <a:pt x="3656" y="7232"/>
                  </a:cubicBezTo>
                  <a:cubicBezTo>
                    <a:pt x="3335" y="6898"/>
                    <a:pt x="3168" y="6482"/>
                    <a:pt x="3168" y="6017"/>
                  </a:cubicBezTo>
                  <a:cubicBezTo>
                    <a:pt x="3180" y="5148"/>
                    <a:pt x="3906" y="4410"/>
                    <a:pt x="4787" y="4398"/>
                  </a:cubicBezTo>
                  <a:cubicBezTo>
                    <a:pt x="5061" y="4398"/>
                    <a:pt x="5323" y="4446"/>
                    <a:pt x="5561" y="4565"/>
                  </a:cubicBezTo>
                  <a:cubicBezTo>
                    <a:pt x="5588" y="4575"/>
                    <a:pt x="5617" y="4581"/>
                    <a:pt x="5646" y="4581"/>
                  </a:cubicBezTo>
                  <a:cubicBezTo>
                    <a:pt x="5683" y="4581"/>
                    <a:pt x="5719" y="4572"/>
                    <a:pt x="5752" y="4553"/>
                  </a:cubicBezTo>
                  <a:cubicBezTo>
                    <a:pt x="5811" y="4517"/>
                    <a:pt x="5847" y="4446"/>
                    <a:pt x="5847" y="4386"/>
                  </a:cubicBezTo>
                  <a:lnTo>
                    <a:pt x="5847" y="207"/>
                  </a:lnTo>
                  <a:cubicBezTo>
                    <a:pt x="5847" y="147"/>
                    <a:pt x="5811" y="88"/>
                    <a:pt x="5775" y="52"/>
                  </a:cubicBezTo>
                  <a:cubicBezTo>
                    <a:pt x="5739" y="16"/>
                    <a:pt x="5696" y="0"/>
                    <a:pt x="565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3" name="Google Shape;1381;p36"/>
          <p:cNvGrpSpPr/>
          <p:nvPr/>
        </p:nvGrpSpPr>
        <p:grpSpPr bwMode="auto">
          <a:xfrm>
            <a:off x="7069665" y="2747433"/>
            <a:ext cx="2104313" cy="2675467"/>
            <a:chOff x="5303025" y="2061093"/>
            <a:chExt cx="1578231" cy="2006420"/>
          </a:xfrm>
        </p:grpSpPr>
        <p:cxnSp>
          <p:nvCxnSpPr>
            <p:cNvPr id="3145729" name="Google Shape;1385;p36"/>
            <p:cNvCxnSpPr>
              <a:cxnSpLocks/>
            </p:cNvCxnSpPr>
            <p:nvPr/>
          </p:nvCxnSpPr>
          <p:spPr>
            <a:xfrm flipH="1">
              <a:off x="6034863" y="2777381"/>
              <a:ext cx="846393" cy="17071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1048828" name="Google Shape;1382;p36"/>
            <p:cNvSpPr/>
            <p:nvPr/>
          </p:nvSpPr>
          <p:spPr bwMode="auto">
            <a:xfrm>
              <a:off x="5303025" y="2081338"/>
              <a:ext cx="1044200" cy="1986175"/>
            </a:xfrm>
            <a:custGeom>
              <a:avLst/>
              <a:gdLst>
                <a:gd name="T0" fmla="*/ 10426875 w 41768"/>
                <a:gd name="T1" fmla="*/ 625 h 79447"/>
                <a:gd name="T2" fmla="*/ 7426875 w 41768"/>
                <a:gd name="T3" fmla="*/ 503125 h 79447"/>
                <a:gd name="T4" fmla="*/ 1660000 w 41768"/>
                <a:gd name="T5" fmla="*/ 12260625 h 79447"/>
                <a:gd name="T6" fmla="*/ 2388750 w 41768"/>
                <a:gd name="T7" fmla="*/ 13883125 h 79447"/>
                <a:gd name="T8" fmla="*/ 870625 w 41768"/>
                <a:gd name="T9" fmla="*/ 49653750 h 79447"/>
                <a:gd name="T10" fmla="*/ 19548750 w 41768"/>
                <a:gd name="T11" fmla="*/ 7706875 h 79447"/>
                <a:gd name="T12" fmla="*/ 19184375 w 41768"/>
                <a:gd name="T13" fmla="*/ 6270625 h 79447"/>
                <a:gd name="T14" fmla="*/ 10426875 w 41768"/>
                <a:gd name="T15" fmla="*/ 625 h 794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1768" h="79447" extrusionOk="0">
                  <a:moveTo>
                    <a:pt x="16683" y="1"/>
                  </a:moveTo>
                  <a:cubicBezTo>
                    <a:pt x="15092" y="1"/>
                    <a:pt x="13473" y="260"/>
                    <a:pt x="11883" y="805"/>
                  </a:cubicBezTo>
                  <a:cubicBezTo>
                    <a:pt x="4132" y="3449"/>
                    <a:pt x="0" y="11878"/>
                    <a:pt x="2656" y="19617"/>
                  </a:cubicBezTo>
                  <a:cubicBezTo>
                    <a:pt x="2965" y="20534"/>
                    <a:pt x="3358" y="21403"/>
                    <a:pt x="3822" y="22213"/>
                  </a:cubicBezTo>
                  <a:cubicBezTo>
                    <a:pt x="6668" y="29261"/>
                    <a:pt x="17038" y="53252"/>
                    <a:pt x="1393" y="79446"/>
                  </a:cubicBezTo>
                  <a:cubicBezTo>
                    <a:pt x="1393" y="79446"/>
                    <a:pt x="41768" y="59432"/>
                    <a:pt x="31278" y="12331"/>
                  </a:cubicBezTo>
                  <a:cubicBezTo>
                    <a:pt x="31147" y="11557"/>
                    <a:pt x="30957" y="10795"/>
                    <a:pt x="30695" y="10033"/>
                  </a:cubicBezTo>
                  <a:cubicBezTo>
                    <a:pt x="28585" y="3874"/>
                    <a:pt x="22838" y="1"/>
                    <a:pt x="16683" y="1"/>
                  </a:cubicBezTo>
                  <a:close/>
                </a:path>
              </a:pathLst>
            </a:custGeom>
            <a:solidFill>
              <a:srgbClr val="EC3A3B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29" name="Google Shape;1386;p36"/>
            <p:cNvSpPr/>
            <p:nvPr/>
          </p:nvSpPr>
          <p:spPr bwMode="auto">
            <a:xfrm>
              <a:off x="5345713" y="2061093"/>
              <a:ext cx="770075" cy="770389"/>
            </a:xfrm>
            <a:custGeom>
              <a:avLst/>
              <a:gdLst>
                <a:gd name="T0" fmla="*/ 10081858 w 29409"/>
                <a:gd name="T1" fmla="*/ 681 h 29421"/>
                <a:gd name="T2" fmla="*/ 0 w 29409"/>
                <a:gd name="T3" fmla="*/ 10090784 h 29421"/>
                <a:gd name="T4" fmla="*/ 10081858 w 29409"/>
                <a:gd name="T5" fmla="*/ 20172639 h 29421"/>
                <a:gd name="T6" fmla="*/ 20164423 w 29409"/>
                <a:gd name="T7" fmla="*/ 10090784 h 29421"/>
                <a:gd name="T8" fmla="*/ 10081858 w 29409"/>
                <a:gd name="T9" fmla="*/ 681 h 294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409" h="29421" extrusionOk="0">
                  <a:moveTo>
                    <a:pt x="14704" y="1"/>
                  </a:moveTo>
                  <a:cubicBezTo>
                    <a:pt x="6584" y="1"/>
                    <a:pt x="0" y="6585"/>
                    <a:pt x="0" y="14717"/>
                  </a:cubicBezTo>
                  <a:cubicBezTo>
                    <a:pt x="0" y="22837"/>
                    <a:pt x="6584" y="29421"/>
                    <a:pt x="14704" y="29421"/>
                  </a:cubicBezTo>
                  <a:cubicBezTo>
                    <a:pt x="22824" y="29421"/>
                    <a:pt x="29409" y="22837"/>
                    <a:pt x="29409" y="14717"/>
                  </a:cubicBezTo>
                  <a:cubicBezTo>
                    <a:pt x="29409" y="6585"/>
                    <a:pt x="22824" y="1"/>
                    <a:pt x="14704" y="1"/>
                  </a:cubicBezTo>
                  <a:close/>
                </a:path>
              </a:pathLst>
            </a:custGeom>
            <a:solidFill>
              <a:srgbClr val="EC3A3B"/>
            </a:solidFill>
            <a:ln w="31250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4" name="Google Shape;1387;p36"/>
          <p:cNvGrpSpPr/>
          <p:nvPr/>
        </p:nvGrpSpPr>
        <p:grpSpPr bwMode="auto">
          <a:xfrm>
            <a:off x="7399867" y="3033184"/>
            <a:ext cx="480484" cy="457200"/>
            <a:chOff x="6870193" y="2295620"/>
            <a:chExt cx="360356" cy="343462"/>
          </a:xfrm>
        </p:grpSpPr>
        <p:sp>
          <p:nvSpPr>
            <p:cNvPr id="1048830" name="Google Shape;1388;p36"/>
            <p:cNvSpPr/>
            <p:nvPr/>
          </p:nvSpPr>
          <p:spPr bwMode="auto">
            <a:xfrm>
              <a:off x="6870193" y="2295620"/>
              <a:ext cx="360356" cy="343462"/>
            </a:xfrm>
            <a:custGeom>
              <a:avLst/>
              <a:gdLst>
                <a:gd name="T0" fmla="*/ 5475519 w 11348"/>
                <a:gd name="T1" fmla="*/ 76625 h 10816"/>
                <a:gd name="T2" fmla="*/ 5343418 w 11348"/>
                <a:gd name="T3" fmla="*/ 2753888 h 10816"/>
                <a:gd name="T4" fmla="*/ 2953535 w 11348"/>
                <a:gd name="T5" fmla="*/ 4615366 h 10816"/>
                <a:gd name="T6" fmla="*/ 1016 w 11348"/>
                <a:gd name="T7" fmla="*/ 5203246 h 10816"/>
                <a:gd name="T8" fmla="*/ 180496 w 11348"/>
                <a:gd name="T9" fmla="*/ 5959523 h 10816"/>
                <a:gd name="T10" fmla="*/ 360991 w 11348"/>
                <a:gd name="T11" fmla="*/ 5203246 h 10816"/>
                <a:gd name="T12" fmla="*/ 2942452 w 11348"/>
                <a:gd name="T13" fmla="*/ 4987439 h 10816"/>
                <a:gd name="T14" fmla="*/ 3158259 w 11348"/>
                <a:gd name="T15" fmla="*/ 10317737 h 10816"/>
                <a:gd name="T16" fmla="*/ 576798 w 11348"/>
                <a:gd name="T17" fmla="*/ 10522430 h 10816"/>
                <a:gd name="T18" fmla="*/ 360991 w 11348"/>
                <a:gd name="T19" fmla="*/ 6560518 h 10816"/>
                <a:gd name="T20" fmla="*/ 1016 w 11348"/>
                <a:gd name="T21" fmla="*/ 6560518 h 10816"/>
                <a:gd name="T22" fmla="*/ 588897 w 11348"/>
                <a:gd name="T23" fmla="*/ 10906633 h 10816"/>
                <a:gd name="T24" fmla="*/ 3542432 w 11348"/>
                <a:gd name="T25" fmla="*/ 10317737 h 10816"/>
                <a:gd name="T26" fmla="*/ 4455039 w 11348"/>
                <a:gd name="T27" fmla="*/ 10270358 h 10816"/>
                <a:gd name="T28" fmla="*/ 8092260 w 11348"/>
                <a:gd name="T29" fmla="*/ 10282457 h 10816"/>
                <a:gd name="T30" fmla="*/ 8092260 w 11348"/>
                <a:gd name="T31" fmla="*/ 9921435 h 10816"/>
                <a:gd name="T32" fmla="*/ 3554530 w 11348"/>
                <a:gd name="T33" fmla="*/ 9405162 h 10816"/>
                <a:gd name="T34" fmla="*/ 5691294 w 11348"/>
                <a:gd name="T35" fmla="*/ 2934384 h 10816"/>
                <a:gd name="T36" fmla="*/ 5739720 w 11348"/>
                <a:gd name="T37" fmla="*/ 401320 h 10816"/>
                <a:gd name="T38" fmla="*/ 6880202 w 11348"/>
                <a:gd name="T39" fmla="*/ 580831 h 10816"/>
                <a:gd name="T40" fmla="*/ 7335982 w 11348"/>
                <a:gd name="T41" fmla="*/ 3786465 h 10816"/>
                <a:gd name="T42" fmla="*/ 10482111 w 11348"/>
                <a:gd name="T43" fmla="*/ 3966961 h 10816"/>
                <a:gd name="T44" fmla="*/ 10482111 w 11348"/>
                <a:gd name="T45" fmla="*/ 5167935 h 10816"/>
                <a:gd name="T46" fmla="*/ 8716436 w 11348"/>
                <a:gd name="T47" fmla="*/ 5347445 h 10816"/>
                <a:gd name="T48" fmla="*/ 10313714 w 11348"/>
                <a:gd name="T49" fmla="*/ 5527941 h 10816"/>
                <a:gd name="T50" fmla="*/ 10277418 w 11348"/>
                <a:gd name="T51" fmla="*/ 6727899 h 10816"/>
                <a:gd name="T52" fmla="*/ 8716436 w 11348"/>
                <a:gd name="T53" fmla="*/ 6908394 h 10816"/>
                <a:gd name="T54" fmla="*/ 10157416 w 11348"/>
                <a:gd name="T55" fmla="*/ 7088921 h 10816"/>
                <a:gd name="T56" fmla="*/ 10085840 w 11348"/>
                <a:gd name="T57" fmla="*/ 8288879 h 10816"/>
                <a:gd name="T58" fmla="*/ 8716436 w 11348"/>
                <a:gd name="T59" fmla="*/ 8469374 h 10816"/>
                <a:gd name="T60" fmla="*/ 9965838 w 11348"/>
                <a:gd name="T61" fmla="*/ 8648885 h 10816"/>
                <a:gd name="T62" fmla="*/ 10494241 w 11348"/>
                <a:gd name="T63" fmla="*/ 9261979 h 10816"/>
                <a:gd name="T64" fmla="*/ 8896964 w 11348"/>
                <a:gd name="T65" fmla="*/ 9861958 h 10816"/>
                <a:gd name="T66" fmla="*/ 8896964 w 11348"/>
                <a:gd name="T67" fmla="*/ 10221932 h 10816"/>
                <a:gd name="T68" fmla="*/ 10866315 w 11348"/>
                <a:gd name="T69" fmla="*/ 9249880 h 10816"/>
                <a:gd name="T70" fmla="*/ 11057925 w 11348"/>
                <a:gd name="T71" fmla="*/ 7676801 h 10816"/>
                <a:gd name="T72" fmla="*/ 11238420 w 11348"/>
                <a:gd name="T73" fmla="*/ 6164216 h 10816"/>
                <a:gd name="T74" fmla="*/ 11442097 w 11348"/>
                <a:gd name="T75" fmla="*/ 4579038 h 10816"/>
                <a:gd name="T76" fmla="*/ 7684874 w 11348"/>
                <a:gd name="T77" fmla="*/ 3606986 h 10816"/>
                <a:gd name="T78" fmla="*/ 7071780 w 11348"/>
                <a:gd name="T79" fmla="*/ 293448 h 1081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1348" h="10816" extrusionOk="0">
                  <a:moveTo>
                    <a:pt x="6027" y="0"/>
                  </a:moveTo>
                  <a:cubicBezTo>
                    <a:pt x="5700" y="0"/>
                    <a:pt x="5448" y="70"/>
                    <a:pt x="5430" y="76"/>
                  </a:cubicBezTo>
                  <a:cubicBezTo>
                    <a:pt x="5358" y="112"/>
                    <a:pt x="5299" y="172"/>
                    <a:pt x="5299" y="255"/>
                  </a:cubicBezTo>
                  <a:lnTo>
                    <a:pt x="5299" y="2731"/>
                  </a:lnTo>
                  <a:lnTo>
                    <a:pt x="3501" y="5017"/>
                  </a:lnTo>
                  <a:cubicBezTo>
                    <a:pt x="3441" y="4767"/>
                    <a:pt x="3215" y="4577"/>
                    <a:pt x="2929" y="4577"/>
                  </a:cubicBezTo>
                  <a:lnTo>
                    <a:pt x="584" y="4577"/>
                  </a:lnTo>
                  <a:cubicBezTo>
                    <a:pt x="274" y="4577"/>
                    <a:pt x="1" y="4827"/>
                    <a:pt x="1" y="5160"/>
                  </a:cubicBezTo>
                  <a:lnTo>
                    <a:pt x="1" y="5732"/>
                  </a:lnTo>
                  <a:cubicBezTo>
                    <a:pt x="1" y="5839"/>
                    <a:pt x="96" y="5910"/>
                    <a:pt x="179" y="5910"/>
                  </a:cubicBezTo>
                  <a:cubicBezTo>
                    <a:pt x="274" y="5910"/>
                    <a:pt x="358" y="5827"/>
                    <a:pt x="358" y="5732"/>
                  </a:cubicBezTo>
                  <a:lnTo>
                    <a:pt x="358" y="5160"/>
                  </a:lnTo>
                  <a:cubicBezTo>
                    <a:pt x="358" y="5041"/>
                    <a:pt x="453" y="4946"/>
                    <a:pt x="572" y="4946"/>
                  </a:cubicBezTo>
                  <a:lnTo>
                    <a:pt x="2918" y="4946"/>
                  </a:lnTo>
                  <a:cubicBezTo>
                    <a:pt x="3037" y="4946"/>
                    <a:pt x="3132" y="5041"/>
                    <a:pt x="3132" y="5160"/>
                  </a:cubicBezTo>
                  <a:lnTo>
                    <a:pt x="3132" y="10232"/>
                  </a:lnTo>
                  <a:cubicBezTo>
                    <a:pt x="3132" y="10351"/>
                    <a:pt x="3037" y="10435"/>
                    <a:pt x="2918" y="10435"/>
                  </a:cubicBezTo>
                  <a:lnTo>
                    <a:pt x="572" y="10435"/>
                  </a:lnTo>
                  <a:cubicBezTo>
                    <a:pt x="453" y="10435"/>
                    <a:pt x="358" y="10351"/>
                    <a:pt x="358" y="10232"/>
                  </a:cubicBezTo>
                  <a:lnTo>
                    <a:pt x="358" y="6506"/>
                  </a:lnTo>
                  <a:cubicBezTo>
                    <a:pt x="358" y="6410"/>
                    <a:pt x="274" y="6327"/>
                    <a:pt x="179" y="6327"/>
                  </a:cubicBezTo>
                  <a:cubicBezTo>
                    <a:pt x="72" y="6327"/>
                    <a:pt x="1" y="6422"/>
                    <a:pt x="1" y="6506"/>
                  </a:cubicBezTo>
                  <a:lnTo>
                    <a:pt x="1" y="10232"/>
                  </a:lnTo>
                  <a:cubicBezTo>
                    <a:pt x="1" y="10542"/>
                    <a:pt x="251" y="10816"/>
                    <a:pt x="584" y="10816"/>
                  </a:cubicBezTo>
                  <a:lnTo>
                    <a:pt x="2929" y="10816"/>
                  </a:lnTo>
                  <a:cubicBezTo>
                    <a:pt x="3251" y="10816"/>
                    <a:pt x="3513" y="10554"/>
                    <a:pt x="3513" y="10232"/>
                  </a:cubicBezTo>
                  <a:lnTo>
                    <a:pt x="3513" y="9744"/>
                  </a:lnTo>
                  <a:lnTo>
                    <a:pt x="4418" y="10185"/>
                  </a:lnTo>
                  <a:cubicBezTo>
                    <a:pt x="4453" y="10197"/>
                    <a:pt x="4477" y="10197"/>
                    <a:pt x="4513" y="10197"/>
                  </a:cubicBezTo>
                  <a:lnTo>
                    <a:pt x="8025" y="10197"/>
                  </a:lnTo>
                  <a:cubicBezTo>
                    <a:pt x="8132" y="10197"/>
                    <a:pt x="8204" y="10113"/>
                    <a:pt x="8204" y="10018"/>
                  </a:cubicBezTo>
                  <a:cubicBezTo>
                    <a:pt x="8204" y="9923"/>
                    <a:pt x="8109" y="9839"/>
                    <a:pt x="8025" y="9839"/>
                  </a:cubicBezTo>
                  <a:lnTo>
                    <a:pt x="4561" y="9839"/>
                  </a:lnTo>
                  <a:lnTo>
                    <a:pt x="3525" y="9327"/>
                  </a:lnTo>
                  <a:lnTo>
                    <a:pt x="3525" y="5589"/>
                  </a:lnTo>
                  <a:lnTo>
                    <a:pt x="5644" y="2910"/>
                  </a:lnTo>
                  <a:cubicBezTo>
                    <a:pt x="5668" y="2874"/>
                    <a:pt x="5692" y="2839"/>
                    <a:pt x="5692" y="2791"/>
                  </a:cubicBezTo>
                  <a:lnTo>
                    <a:pt x="5692" y="398"/>
                  </a:lnTo>
                  <a:cubicBezTo>
                    <a:pt x="5787" y="379"/>
                    <a:pt x="5924" y="358"/>
                    <a:pt x="6080" y="358"/>
                  </a:cubicBezTo>
                  <a:cubicBezTo>
                    <a:pt x="6313" y="358"/>
                    <a:pt x="6587" y="405"/>
                    <a:pt x="6823" y="576"/>
                  </a:cubicBezTo>
                  <a:cubicBezTo>
                    <a:pt x="7132" y="791"/>
                    <a:pt x="7275" y="1207"/>
                    <a:pt x="7275" y="1803"/>
                  </a:cubicBezTo>
                  <a:lnTo>
                    <a:pt x="7275" y="3755"/>
                  </a:lnTo>
                  <a:cubicBezTo>
                    <a:pt x="7275" y="3862"/>
                    <a:pt x="7370" y="3934"/>
                    <a:pt x="7454" y="3934"/>
                  </a:cubicBezTo>
                  <a:lnTo>
                    <a:pt x="10395" y="3934"/>
                  </a:lnTo>
                  <a:cubicBezTo>
                    <a:pt x="10716" y="3934"/>
                    <a:pt x="10990" y="4208"/>
                    <a:pt x="10990" y="4529"/>
                  </a:cubicBezTo>
                  <a:cubicBezTo>
                    <a:pt x="10990" y="4863"/>
                    <a:pt x="10716" y="5125"/>
                    <a:pt x="10395" y="5125"/>
                  </a:cubicBezTo>
                  <a:lnTo>
                    <a:pt x="8823" y="5125"/>
                  </a:lnTo>
                  <a:cubicBezTo>
                    <a:pt x="8728" y="5125"/>
                    <a:pt x="8644" y="5220"/>
                    <a:pt x="8644" y="5303"/>
                  </a:cubicBezTo>
                  <a:cubicBezTo>
                    <a:pt x="8644" y="5410"/>
                    <a:pt x="8740" y="5482"/>
                    <a:pt x="8823" y="5482"/>
                  </a:cubicBezTo>
                  <a:lnTo>
                    <a:pt x="10228" y="5482"/>
                  </a:lnTo>
                  <a:cubicBezTo>
                    <a:pt x="10538" y="5494"/>
                    <a:pt x="10788" y="5767"/>
                    <a:pt x="10788" y="6077"/>
                  </a:cubicBezTo>
                  <a:cubicBezTo>
                    <a:pt x="10788" y="6399"/>
                    <a:pt x="10526" y="6672"/>
                    <a:pt x="10192" y="6672"/>
                  </a:cubicBezTo>
                  <a:lnTo>
                    <a:pt x="8823" y="6672"/>
                  </a:lnTo>
                  <a:cubicBezTo>
                    <a:pt x="8728" y="6672"/>
                    <a:pt x="8644" y="6768"/>
                    <a:pt x="8644" y="6851"/>
                  </a:cubicBezTo>
                  <a:cubicBezTo>
                    <a:pt x="8644" y="6958"/>
                    <a:pt x="8740" y="7030"/>
                    <a:pt x="8823" y="7030"/>
                  </a:cubicBezTo>
                  <a:lnTo>
                    <a:pt x="10073" y="7030"/>
                  </a:lnTo>
                  <a:cubicBezTo>
                    <a:pt x="10371" y="7053"/>
                    <a:pt x="10597" y="7327"/>
                    <a:pt x="10597" y="7625"/>
                  </a:cubicBezTo>
                  <a:cubicBezTo>
                    <a:pt x="10597" y="7946"/>
                    <a:pt x="10335" y="8220"/>
                    <a:pt x="10002" y="8220"/>
                  </a:cubicBezTo>
                  <a:lnTo>
                    <a:pt x="8823" y="8220"/>
                  </a:lnTo>
                  <a:cubicBezTo>
                    <a:pt x="8728" y="8220"/>
                    <a:pt x="8644" y="8315"/>
                    <a:pt x="8644" y="8399"/>
                  </a:cubicBezTo>
                  <a:cubicBezTo>
                    <a:pt x="8644" y="8506"/>
                    <a:pt x="8740" y="8577"/>
                    <a:pt x="8823" y="8577"/>
                  </a:cubicBezTo>
                  <a:lnTo>
                    <a:pt x="9883" y="8577"/>
                  </a:lnTo>
                  <a:cubicBezTo>
                    <a:pt x="9895" y="8577"/>
                    <a:pt x="9918" y="8589"/>
                    <a:pt x="9918" y="8589"/>
                  </a:cubicBezTo>
                  <a:cubicBezTo>
                    <a:pt x="10192" y="8649"/>
                    <a:pt x="10407" y="8887"/>
                    <a:pt x="10407" y="9185"/>
                  </a:cubicBezTo>
                  <a:cubicBezTo>
                    <a:pt x="10407" y="9518"/>
                    <a:pt x="10133" y="9780"/>
                    <a:pt x="9811" y="9780"/>
                  </a:cubicBezTo>
                  <a:lnTo>
                    <a:pt x="8823" y="9780"/>
                  </a:lnTo>
                  <a:cubicBezTo>
                    <a:pt x="8728" y="9780"/>
                    <a:pt x="8644" y="9875"/>
                    <a:pt x="8644" y="9958"/>
                  </a:cubicBezTo>
                  <a:cubicBezTo>
                    <a:pt x="8644" y="10066"/>
                    <a:pt x="8740" y="10137"/>
                    <a:pt x="8823" y="10137"/>
                  </a:cubicBezTo>
                  <a:lnTo>
                    <a:pt x="9811" y="10137"/>
                  </a:lnTo>
                  <a:cubicBezTo>
                    <a:pt x="10347" y="10137"/>
                    <a:pt x="10776" y="9708"/>
                    <a:pt x="10776" y="9173"/>
                  </a:cubicBezTo>
                  <a:cubicBezTo>
                    <a:pt x="10776" y="8887"/>
                    <a:pt x="10657" y="8637"/>
                    <a:pt x="10466" y="8458"/>
                  </a:cubicBezTo>
                  <a:cubicBezTo>
                    <a:pt x="10764" y="8292"/>
                    <a:pt x="10966" y="7982"/>
                    <a:pt x="10966" y="7613"/>
                  </a:cubicBezTo>
                  <a:cubicBezTo>
                    <a:pt x="10966" y="7327"/>
                    <a:pt x="10847" y="7077"/>
                    <a:pt x="10657" y="6899"/>
                  </a:cubicBezTo>
                  <a:cubicBezTo>
                    <a:pt x="10954" y="6803"/>
                    <a:pt x="11145" y="6482"/>
                    <a:pt x="11145" y="6113"/>
                  </a:cubicBezTo>
                  <a:cubicBezTo>
                    <a:pt x="11145" y="5827"/>
                    <a:pt x="11026" y="5577"/>
                    <a:pt x="10835" y="5398"/>
                  </a:cubicBezTo>
                  <a:cubicBezTo>
                    <a:pt x="11133" y="5232"/>
                    <a:pt x="11347" y="4922"/>
                    <a:pt x="11347" y="4541"/>
                  </a:cubicBezTo>
                  <a:cubicBezTo>
                    <a:pt x="11347" y="4005"/>
                    <a:pt x="10907" y="3577"/>
                    <a:pt x="10371" y="3577"/>
                  </a:cubicBezTo>
                  <a:lnTo>
                    <a:pt x="7621" y="3577"/>
                  </a:lnTo>
                  <a:lnTo>
                    <a:pt x="7621" y="1827"/>
                  </a:lnTo>
                  <a:cubicBezTo>
                    <a:pt x="7621" y="1112"/>
                    <a:pt x="7418" y="588"/>
                    <a:pt x="7013" y="291"/>
                  </a:cubicBezTo>
                  <a:cubicBezTo>
                    <a:pt x="6703" y="61"/>
                    <a:pt x="6332" y="0"/>
                    <a:pt x="6027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1" name="Google Shape;1389;p36"/>
            <p:cNvSpPr/>
            <p:nvPr/>
          </p:nvSpPr>
          <p:spPr bwMode="auto">
            <a:xfrm>
              <a:off x="6920842" y="2577064"/>
              <a:ext cx="36709" cy="36677"/>
            </a:xfrm>
            <a:custGeom>
              <a:avLst/>
              <a:gdLst>
                <a:gd name="T0" fmla="*/ 588900 w 1156"/>
                <a:gd name="T1" fmla="*/ 372105 h 1155"/>
                <a:gd name="T2" fmla="*/ 793594 w 1156"/>
                <a:gd name="T3" fmla="*/ 588896 h 1155"/>
                <a:gd name="T4" fmla="*/ 588900 w 1156"/>
                <a:gd name="T5" fmla="*/ 792573 h 1155"/>
                <a:gd name="T6" fmla="*/ 373092 w 1156"/>
                <a:gd name="T7" fmla="*/ 588896 h 1155"/>
                <a:gd name="T8" fmla="*/ 588900 w 1156"/>
                <a:gd name="T9" fmla="*/ 372105 h 1155"/>
                <a:gd name="T10" fmla="*/ 588900 w 1156"/>
                <a:gd name="T11" fmla="*/ 0 h 1155"/>
                <a:gd name="T12" fmla="*/ 1016 w 1156"/>
                <a:gd name="T13" fmla="*/ 588896 h 1155"/>
                <a:gd name="T14" fmla="*/ 588900 w 1156"/>
                <a:gd name="T15" fmla="*/ 1164677 h 1155"/>
                <a:gd name="T16" fmla="*/ 1165701 w 1156"/>
                <a:gd name="T17" fmla="*/ 588896 h 1155"/>
                <a:gd name="T18" fmla="*/ 588900 w 1156"/>
                <a:gd name="T19" fmla="*/ 0 h 115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156" h="1155" extrusionOk="0">
                  <a:moveTo>
                    <a:pt x="584" y="369"/>
                  </a:moveTo>
                  <a:cubicBezTo>
                    <a:pt x="703" y="369"/>
                    <a:pt x="787" y="464"/>
                    <a:pt x="787" y="584"/>
                  </a:cubicBezTo>
                  <a:cubicBezTo>
                    <a:pt x="787" y="703"/>
                    <a:pt x="703" y="786"/>
                    <a:pt x="584" y="786"/>
                  </a:cubicBezTo>
                  <a:cubicBezTo>
                    <a:pt x="465" y="786"/>
                    <a:pt x="370" y="703"/>
                    <a:pt x="370" y="584"/>
                  </a:cubicBezTo>
                  <a:cubicBezTo>
                    <a:pt x="370" y="464"/>
                    <a:pt x="453" y="369"/>
                    <a:pt x="584" y="369"/>
                  </a:cubicBezTo>
                  <a:close/>
                  <a:moveTo>
                    <a:pt x="584" y="0"/>
                  </a:moveTo>
                  <a:cubicBezTo>
                    <a:pt x="263" y="0"/>
                    <a:pt x="1" y="250"/>
                    <a:pt x="1" y="584"/>
                  </a:cubicBezTo>
                  <a:cubicBezTo>
                    <a:pt x="1" y="905"/>
                    <a:pt x="251" y="1155"/>
                    <a:pt x="584" y="1155"/>
                  </a:cubicBezTo>
                  <a:cubicBezTo>
                    <a:pt x="906" y="1155"/>
                    <a:pt x="1156" y="905"/>
                    <a:pt x="1156" y="584"/>
                  </a:cubicBezTo>
                  <a:cubicBezTo>
                    <a:pt x="1156" y="250"/>
                    <a:pt x="894" y="0"/>
                    <a:pt x="584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5" name="Google Shape;1390;p36"/>
          <p:cNvGrpSpPr/>
          <p:nvPr/>
        </p:nvGrpSpPr>
        <p:grpSpPr bwMode="auto">
          <a:xfrm>
            <a:off x="4832352" y="4404784"/>
            <a:ext cx="3712040" cy="1253067"/>
            <a:chOff x="3623950" y="3304138"/>
            <a:chExt cx="2784453" cy="938525"/>
          </a:xfrm>
        </p:grpSpPr>
        <p:sp>
          <p:nvSpPr>
            <p:cNvPr id="1048832" name="Google Shape;1393;p36"/>
            <p:cNvSpPr/>
            <p:nvPr/>
          </p:nvSpPr>
          <p:spPr>
            <a:xfrm>
              <a:off x="5422859" y="3777428"/>
              <a:ext cx="985544" cy="189385"/>
            </a:xfrm>
            <a:custGeom>
              <a:avLst/>
              <a:gdLst/>
              <a:ahLst/>
              <a:cxnLst/>
              <a:rect l="l" t="t" r="r" b="b"/>
              <a:pathLst>
                <a:path w="32950" h="9218" extrusionOk="0">
                  <a:moveTo>
                    <a:pt x="0" y="9218"/>
                  </a:moveTo>
                  <a:lnTo>
                    <a:pt x="22751" y="9218"/>
                  </a:lnTo>
                  <a:lnTo>
                    <a:pt x="22751" y="0"/>
                  </a:lnTo>
                  <a:lnTo>
                    <a:pt x="32950" y="0"/>
                  </a:lnTo>
                </a:path>
              </a:pathLst>
            </a:custGeom>
            <a:ln>
              <a:headEnd type="none" w="med" len="med"/>
              <a:tailEnd type="triangle" w="med" len="med"/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sp>
        <p:sp>
          <p:nvSpPr>
            <p:cNvPr id="1048833" name="Google Shape;1394;p36"/>
            <p:cNvSpPr/>
            <p:nvPr/>
          </p:nvSpPr>
          <p:spPr bwMode="auto">
            <a:xfrm>
              <a:off x="3623950" y="3304138"/>
              <a:ext cx="2070525" cy="938525"/>
            </a:xfrm>
            <a:custGeom>
              <a:avLst/>
              <a:gdLst>
                <a:gd name="T0" fmla="*/ 41296875 w 82821"/>
                <a:gd name="T1" fmla="*/ 0 h 37541"/>
                <a:gd name="T2" fmla="*/ 35636875 w 82821"/>
                <a:gd name="T3" fmla="*/ 1938750 h 37541"/>
                <a:gd name="T4" fmla="*/ 34342500 w 82821"/>
                <a:gd name="T5" fmla="*/ 3159375 h 37541"/>
                <a:gd name="T6" fmla="*/ 7910625 w 82821"/>
                <a:gd name="T7" fmla="*/ 14148750 h 37541"/>
                <a:gd name="T8" fmla="*/ 0 w 82821"/>
                <a:gd name="T9" fmla="*/ 13301875 h 37541"/>
                <a:gd name="T10" fmla="*/ 0 w 82821"/>
                <a:gd name="T11" fmla="*/ 13301875 h 37541"/>
                <a:gd name="T12" fmla="*/ 25520625 w 82821"/>
                <a:gd name="T13" fmla="*/ 23463125 h 37541"/>
                <a:gd name="T14" fmla="*/ 45735000 w 82821"/>
                <a:gd name="T15" fmla="*/ 17394375 h 37541"/>
                <a:gd name="T16" fmla="*/ 46977500 w 82821"/>
                <a:gd name="T17" fmla="*/ 16583750 h 37541"/>
                <a:gd name="T18" fmla="*/ 48630000 w 82821"/>
                <a:gd name="T19" fmla="*/ 3590625 h 37541"/>
                <a:gd name="T20" fmla="*/ 41296875 w 82821"/>
                <a:gd name="T21" fmla="*/ 0 h 3754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82821" h="37541" extrusionOk="0">
                  <a:moveTo>
                    <a:pt x="66075" y="0"/>
                  </a:moveTo>
                  <a:cubicBezTo>
                    <a:pt x="62907" y="0"/>
                    <a:pt x="59716" y="1012"/>
                    <a:pt x="57019" y="3102"/>
                  </a:cubicBezTo>
                  <a:cubicBezTo>
                    <a:pt x="56245" y="3697"/>
                    <a:pt x="55567" y="4352"/>
                    <a:pt x="54948" y="5055"/>
                  </a:cubicBezTo>
                  <a:cubicBezTo>
                    <a:pt x="50045" y="9288"/>
                    <a:pt x="35321" y="22638"/>
                    <a:pt x="12657" y="22638"/>
                  </a:cubicBezTo>
                  <a:cubicBezTo>
                    <a:pt x="8679" y="22638"/>
                    <a:pt x="4457" y="22227"/>
                    <a:pt x="0" y="21283"/>
                  </a:cubicBezTo>
                  <a:cubicBezTo>
                    <a:pt x="1" y="21283"/>
                    <a:pt x="16405" y="37541"/>
                    <a:pt x="40833" y="37541"/>
                  </a:cubicBezTo>
                  <a:cubicBezTo>
                    <a:pt x="50525" y="37541"/>
                    <a:pt x="61481" y="34981"/>
                    <a:pt x="73176" y="27831"/>
                  </a:cubicBezTo>
                  <a:cubicBezTo>
                    <a:pt x="73867" y="27462"/>
                    <a:pt x="74521" y="27034"/>
                    <a:pt x="75164" y="26534"/>
                  </a:cubicBezTo>
                  <a:cubicBezTo>
                    <a:pt x="81630" y="21521"/>
                    <a:pt x="82820" y="12222"/>
                    <a:pt x="77808" y="5745"/>
                  </a:cubicBezTo>
                  <a:cubicBezTo>
                    <a:pt x="74886" y="1976"/>
                    <a:pt x="70503" y="0"/>
                    <a:pt x="66075" y="0"/>
                  </a:cubicBezTo>
                  <a:close/>
                </a:path>
              </a:pathLst>
            </a:custGeom>
            <a:solidFill>
              <a:srgbClr val="FCBD24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4" name="Google Shape;1395;p36"/>
            <p:cNvSpPr/>
            <p:nvPr/>
          </p:nvSpPr>
          <p:spPr bwMode="auto">
            <a:xfrm>
              <a:off x="4884782" y="3304151"/>
              <a:ext cx="770101" cy="770389"/>
            </a:xfrm>
            <a:custGeom>
              <a:avLst/>
              <a:gdLst>
                <a:gd name="T0" fmla="*/ 10082562 w 29410"/>
                <a:gd name="T1" fmla="*/ 0 h 29421"/>
                <a:gd name="T2" fmla="*/ 681 w 29410"/>
                <a:gd name="T3" fmla="*/ 10081855 h 29421"/>
                <a:gd name="T4" fmla="*/ 10082562 w 29410"/>
                <a:gd name="T5" fmla="*/ 20171958 h 29421"/>
                <a:gd name="T6" fmla="*/ 20164418 w 29410"/>
                <a:gd name="T7" fmla="*/ 10081855 h 29421"/>
                <a:gd name="T8" fmla="*/ 10082562 w 29410"/>
                <a:gd name="T9" fmla="*/ 0 h 294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410" h="29421" extrusionOk="0">
                  <a:moveTo>
                    <a:pt x="14705" y="0"/>
                  </a:moveTo>
                  <a:cubicBezTo>
                    <a:pt x="6585" y="0"/>
                    <a:pt x="1" y="6584"/>
                    <a:pt x="1" y="14704"/>
                  </a:cubicBezTo>
                  <a:cubicBezTo>
                    <a:pt x="1" y="22836"/>
                    <a:pt x="6585" y="29420"/>
                    <a:pt x="14705" y="29420"/>
                  </a:cubicBezTo>
                  <a:cubicBezTo>
                    <a:pt x="22825" y="29420"/>
                    <a:pt x="29409" y="22836"/>
                    <a:pt x="29409" y="14704"/>
                  </a:cubicBezTo>
                  <a:cubicBezTo>
                    <a:pt x="29409" y="6584"/>
                    <a:pt x="22825" y="0"/>
                    <a:pt x="14705" y="0"/>
                  </a:cubicBezTo>
                  <a:close/>
                </a:path>
              </a:pathLst>
            </a:custGeom>
            <a:solidFill>
              <a:srgbClr val="FCBD24"/>
            </a:solidFill>
            <a:ln w="31250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6" name="Google Shape;1396;p36"/>
          <p:cNvGrpSpPr/>
          <p:nvPr/>
        </p:nvGrpSpPr>
        <p:grpSpPr bwMode="auto">
          <a:xfrm>
            <a:off x="6745818" y="4715933"/>
            <a:ext cx="596900" cy="406400"/>
            <a:chOff x="6228583" y="3237664"/>
            <a:chExt cx="446539" cy="303895"/>
          </a:xfrm>
        </p:grpSpPr>
        <p:sp>
          <p:nvSpPr>
            <p:cNvPr id="1048835" name="Google Shape;1397;p36"/>
            <p:cNvSpPr/>
            <p:nvPr/>
          </p:nvSpPr>
          <p:spPr bwMode="auto">
            <a:xfrm>
              <a:off x="6357508" y="3277453"/>
              <a:ext cx="26865" cy="25912"/>
            </a:xfrm>
            <a:custGeom>
              <a:avLst/>
              <a:gdLst>
                <a:gd name="T0" fmla="*/ 637298 w 846"/>
                <a:gd name="T1" fmla="*/ 0 h 816"/>
                <a:gd name="T2" fmla="*/ 493097 w 846"/>
                <a:gd name="T3" fmla="*/ 54460 h 816"/>
                <a:gd name="T4" fmla="*/ 72593 w 846"/>
                <a:gd name="T5" fmla="*/ 474958 h 816"/>
                <a:gd name="T6" fmla="*/ 72593 w 846"/>
                <a:gd name="T7" fmla="*/ 762340 h 816"/>
                <a:gd name="T8" fmla="*/ 228892 w 846"/>
                <a:gd name="T9" fmla="*/ 822833 h 816"/>
                <a:gd name="T10" fmla="*/ 373093 w 846"/>
                <a:gd name="T11" fmla="*/ 762340 h 816"/>
                <a:gd name="T12" fmla="*/ 792613 w 846"/>
                <a:gd name="T13" fmla="*/ 342858 h 816"/>
                <a:gd name="T14" fmla="*/ 781498 w 846"/>
                <a:gd name="T15" fmla="*/ 54460 h 816"/>
                <a:gd name="T16" fmla="*/ 637298 w 846"/>
                <a:gd name="T17" fmla="*/ 0 h 8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46" h="816" extrusionOk="0">
                  <a:moveTo>
                    <a:pt x="632" y="0"/>
                  </a:moveTo>
                  <a:cubicBezTo>
                    <a:pt x="578" y="0"/>
                    <a:pt x="525" y="18"/>
                    <a:pt x="489" y="54"/>
                  </a:cubicBezTo>
                  <a:lnTo>
                    <a:pt x="72" y="471"/>
                  </a:lnTo>
                  <a:cubicBezTo>
                    <a:pt x="1" y="542"/>
                    <a:pt x="1" y="685"/>
                    <a:pt x="72" y="756"/>
                  </a:cubicBezTo>
                  <a:cubicBezTo>
                    <a:pt x="120" y="804"/>
                    <a:pt x="167" y="816"/>
                    <a:pt x="227" y="816"/>
                  </a:cubicBezTo>
                  <a:cubicBezTo>
                    <a:pt x="263" y="816"/>
                    <a:pt x="322" y="804"/>
                    <a:pt x="370" y="756"/>
                  </a:cubicBezTo>
                  <a:lnTo>
                    <a:pt x="786" y="340"/>
                  </a:lnTo>
                  <a:cubicBezTo>
                    <a:pt x="846" y="268"/>
                    <a:pt x="846" y="149"/>
                    <a:pt x="775" y="54"/>
                  </a:cubicBezTo>
                  <a:cubicBezTo>
                    <a:pt x="739" y="18"/>
                    <a:pt x="685" y="0"/>
                    <a:pt x="63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6" name="Google Shape;1398;p36"/>
            <p:cNvSpPr/>
            <p:nvPr/>
          </p:nvSpPr>
          <p:spPr bwMode="auto">
            <a:xfrm>
              <a:off x="6276596" y="3358746"/>
              <a:ext cx="26896" cy="25912"/>
            </a:xfrm>
            <a:custGeom>
              <a:avLst/>
              <a:gdLst>
                <a:gd name="T0" fmla="*/ 637280 w 847"/>
                <a:gd name="T1" fmla="*/ 0 h 816"/>
                <a:gd name="T2" fmla="*/ 493083 w 847"/>
                <a:gd name="T3" fmla="*/ 54460 h 816"/>
                <a:gd name="T4" fmla="*/ 72591 w 847"/>
                <a:gd name="T5" fmla="*/ 474958 h 816"/>
                <a:gd name="T6" fmla="*/ 72591 w 847"/>
                <a:gd name="T7" fmla="*/ 762340 h 816"/>
                <a:gd name="T8" fmla="*/ 228886 w 847"/>
                <a:gd name="T9" fmla="*/ 822833 h 816"/>
                <a:gd name="T10" fmla="*/ 373083 w 847"/>
                <a:gd name="T11" fmla="*/ 762340 h 816"/>
                <a:gd name="T12" fmla="*/ 793575 w 847"/>
                <a:gd name="T13" fmla="*/ 342858 h 816"/>
                <a:gd name="T14" fmla="*/ 781476 w 847"/>
                <a:gd name="T15" fmla="*/ 54460 h 816"/>
                <a:gd name="T16" fmla="*/ 637280 w 847"/>
                <a:gd name="T17" fmla="*/ 0 h 8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47" h="816" extrusionOk="0">
                  <a:moveTo>
                    <a:pt x="632" y="0"/>
                  </a:moveTo>
                  <a:cubicBezTo>
                    <a:pt x="578" y="0"/>
                    <a:pt x="525" y="18"/>
                    <a:pt x="489" y="54"/>
                  </a:cubicBezTo>
                  <a:lnTo>
                    <a:pt x="72" y="471"/>
                  </a:lnTo>
                  <a:cubicBezTo>
                    <a:pt x="1" y="554"/>
                    <a:pt x="1" y="685"/>
                    <a:pt x="72" y="756"/>
                  </a:cubicBezTo>
                  <a:cubicBezTo>
                    <a:pt x="120" y="804"/>
                    <a:pt x="167" y="816"/>
                    <a:pt x="227" y="816"/>
                  </a:cubicBezTo>
                  <a:cubicBezTo>
                    <a:pt x="286" y="816"/>
                    <a:pt x="334" y="804"/>
                    <a:pt x="370" y="756"/>
                  </a:cubicBezTo>
                  <a:lnTo>
                    <a:pt x="787" y="340"/>
                  </a:lnTo>
                  <a:cubicBezTo>
                    <a:pt x="846" y="256"/>
                    <a:pt x="846" y="137"/>
                    <a:pt x="775" y="54"/>
                  </a:cubicBezTo>
                  <a:cubicBezTo>
                    <a:pt x="739" y="18"/>
                    <a:pt x="685" y="0"/>
                    <a:pt x="63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7" name="Google Shape;1399;p36"/>
            <p:cNvSpPr/>
            <p:nvPr/>
          </p:nvSpPr>
          <p:spPr bwMode="auto">
            <a:xfrm>
              <a:off x="6357508" y="3358365"/>
              <a:ext cx="26865" cy="25912"/>
            </a:xfrm>
            <a:custGeom>
              <a:avLst/>
              <a:gdLst>
                <a:gd name="T0" fmla="*/ 216794 w 846"/>
                <a:gd name="T1" fmla="*/ 0 h 816"/>
                <a:gd name="T2" fmla="*/ 72593 w 846"/>
                <a:gd name="T3" fmla="*/ 54460 h 816"/>
                <a:gd name="T4" fmla="*/ 72593 w 846"/>
                <a:gd name="T5" fmla="*/ 342858 h 816"/>
                <a:gd name="T6" fmla="*/ 493097 w 846"/>
                <a:gd name="T7" fmla="*/ 762340 h 816"/>
                <a:gd name="T8" fmla="*/ 649396 w 846"/>
                <a:gd name="T9" fmla="*/ 822833 h 816"/>
                <a:gd name="T10" fmla="*/ 792613 w 846"/>
                <a:gd name="T11" fmla="*/ 762340 h 816"/>
                <a:gd name="T12" fmla="*/ 781498 w 846"/>
                <a:gd name="T13" fmla="*/ 474958 h 816"/>
                <a:gd name="T14" fmla="*/ 360994 w 846"/>
                <a:gd name="T15" fmla="*/ 54460 h 816"/>
                <a:gd name="T16" fmla="*/ 216794 w 846"/>
                <a:gd name="T17" fmla="*/ 0 h 8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46" h="816" extrusionOk="0">
                  <a:moveTo>
                    <a:pt x="215" y="0"/>
                  </a:moveTo>
                  <a:cubicBezTo>
                    <a:pt x="161" y="0"/>
                    <a:pt x="108" y="18"/>
                    <a:pt x="72" y="54"/>
                  </a:cubicBezTo>
                  <a:cubicBezTo>
                    <a:pt x="1" y="125"/>
                    <a:pt x="1" y="268"/>
                    <a:pt x="72" y="340"/>
                  </a:cubicBezTo>
                  <a:lnTo>
                    <a:pt x="489" y="756"/>
                  </a:lnTo>
                  <a:cubicBezTo>
                    <a:pt x="536" y="792"/>
                    <a:pt x="584" y="816"/>
                    <a:pt x="644" y="816"/>
                  </a:cubicBezTo>
                  <a:cubicBezTo>
                    <a:pt x="703" y="816"/>
                    <a:pt x="739" y="792"/>
                    <a:pt x="786" y="756"/>
                  </a:cubicBezTo>
                  <a:cubicBezTo>
                    <a:pt x="846" y="685"/>
                    <a:pt x="846" y="566"/>
                    <a:pt x="775" y="471"/>
                  </a:cubicBezTo>
                  <a:lnTo>
                    <a:pt x="358" y="54"/>
                  </a:lnTo>
                  <a:cubicBezTo>
                    <a:pt x="322" y="18"/>
                    <a:pt x="269" y="0"/>
                    <a:pt x="21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8" name="Google Shape;1400;p36"/>
            <p:cNvSpPr/>
            <p:nvPr/>
          </p:nvSpPr>
          <p:spPr bwMode="auto">
            <a:xfrm>
              <a:off x="6276596" y="3277453"/>
              <a:ext cx="26896" cy="25912"/>
            </a:xfrm>
            <a:custGeom>
              <a:avLst/>
              <a:gdLst>
                <a:gd name="T0" fmla="*/ 220820 w 847"/>
                <a:gd name="T1" fmla="*/ 0 h 816"/>
                <a:gd name="T2" fmla="*/ 72591 w 847"/>
                <a:gd name="T3" fmla="*/ 54460 h 816"/>
                <a:gd name="T4" fmla="*/ 72591 w 847"/>
                <a:gd name="T5" fmla="*/ 342858 h 816"/>
                <a:gd name="T6" fmla="*/ 493083 w 847"/>
                <a:gd name="T7" fmla="*/ 762340 h 816"/>
                <a:gd name="T8" fmla="*/ 649378 w 847"/>
                <a:gd name="T9" fmla="*/ 822833 h 816"/>
                <a:gd name="T10" fmla="*/ 793575 w 847"/>
                <a:gd name="T11" fmla="*/ 762340 h 816"/>
                <a:gd name="T12" fmla="*/ 781476 w 847"/>
                <a:gd name="T13" fmla="*/ 474958 h 816"/>
                <a:gd name="T14" fmla="*/ 360984 w 847"/>
                <a:gd name="T15" fmla="*/ 54460 h 816"/>
                <a:gd name="T16" fmla="*/ 220820 w 847"/>
                <a:gd name="T17" fmla="*/ 0 h 81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847" h="816" extrusionOk="0">
                  <a:moveTo>
                    <a:pt x="219" y="0"/>
                  </a:moveTo>
                  <a:cubicBezTo>
                    <a:pt x="167" y="0"/>
                    <a:pt x="114" y="18"/>
                    <a:pt x="72" y="54"/>
                  </a:cubicBezTo>
                  <a:cubicBezTo>
                    <a:pt x="1" y="137"/>
                    <a:pt x="1" y="268"/>
                    <a:pt x="72" y="340"/>
                  </a:cubicBezTo>
                  <a:lnTo>
                    <a:pt x="489" y="756"/>
                  </a:lnTo>
                  <a:cubicBezTo>
                    <a:pt x="536" y="804"/>
                    <a:pt x="584" y="816"/>
                    <a:pt x="644" y="816"/>
                  </a:cubicBezTo>
                  <a:cubicBezTo>
                    <a:pt x="679" y="816"/>
                    <a:pt x="751" y="804"/>
                    <a:pt x="787" y="756"/>
                  </a:cubicBezTo>
                  <a:cubicBezTo>
                    <a:pt x="846" y="685"/>
                    <a:pt x="846" y="554"/>
                    <a:pt x="775" y="471"/>
                  </a:cubicBezTo>
                  <a:lnTo>
                    <a:pt x="358" y="54"/>
                  </a:lnTo>
                  <a:cubicBezTo>
                    <a:pt x="322" y="18"/>
                    <a:pt x="272" y="0"/>
                    <a:pt x="219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39" name="Google Shape;1401;p36"/>
            <p:cNvSpPr/>
            <p:nvPr/>
          </p:nvSpPr>
          <p:spPr bwMode="auto">
            <a:xfrm>
              <a:off x="6526508" y="3290314"/>
              <a:ext cx="21593" cy="19879"/>
            </a:xfrm>
            <a:custGeom>
              <a:avLst/>
              <a:gdLst>
                <a:gd name="T0" fmla="*/ 449706 w 680"/>
                <a:gd name="T1" fmla="*/ 0 h 626"/>
                <a:gd name="T2" fmla="*/ 300492 w 680"/>
                <a:gd name="T3" fmla="*/ 54461 h 626"/>
                <a:gd name="T4" fmla="*/ 84689 w 680"/>
                <a:gd name="T5" fmla="*/ 282371 h 626"/>
                <a:gd name="T6" fmla="*/ 84689 w 680"/>
                <a:gd name="T7" fmla="*/ 570775 h 626"/>
                <a:gd name="T8" fmla="*/ 228886 w 680"/>
                <a:gd name="T9" fmla="*/ 630253 h 626"/>
                <a:gd name="T10" fmla="*/ 385181 w 680"/>
                <a:gd name="T11" fmla="*/ 570775 h 626"/>
                <a:gd name="T12" fmla="*/ 600984 w 680"/>
                <a:gd name="T13" fmla="*/ 342865 h 626"/>
                <a:gd name="T14" fmla="*/ 588886 w 680"/>
                <a:gd name="T15" fmla="*/ 54461 h 626"/>
                <a:gd name="T16" fmla="*/ 449706 w 680"/>
                <a:gd name="T17" fmla="*/ 0 h 6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80" h="626" extrusionOk="0">
                  <a:moveTo>
                    <a:pt x="446" y="0"/>
                  </a:moveTo>
                  <a:cubicBezTo>
                    <a:pt x="394" y="0"/>
                    <a:pt x="340" y="18"/>
                    <a:pt x="298" y="54"/>
                  </a:cubicBezTo>
                  <a:lnTo>
                    <a:pt x="84" y="280"/>
                  </a:lnTo>
                  <a:cubicBezTo>
                    <a:pt x="1" y="351"/>
                    <a:pt x="1" y="482"/>
                    <a:pt x="84" y="566"/>
                  </a:cubicBezTo>
                  <a:cubicBezTo>
                    <a:pt x="120" y="601"/>
                    <a:pt x="167" y="625"/>
                    <a:pt x="227" y="625"/>
                  </a:cubicBezTo>
                  <a:cubicBezTo>
                    <a:pt x="275" y="625"/>
                    <a:pt x="334" y="601"/>
                    <a:pt x="382" y="566"/>
                  </a:cubicBezTo>
                  <a:lnTo>
                    <a:pt x="596" y="340"/>
                  </a:lnTo>
                  <a:cubicBezTo>
                    <a:pt x="679" y="268"/>
                    <a:pt x="679" y="125"/>
                    <a:pt x="584" y="54"/>
                  </a:cubicBezTo>
                  <a:cubicBezTo>
                    <a:pt x="548" y="18"/>
                    <a:pt x="498" y="0"/>
                    <a:pt x="446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0" name="Google Shape;1402;p36"/>
            <p:cNvSpPr/>
            <p:nvPr/>
          </p:nvSpPr>
          <p:spPr bwMode="auto">
            <a:xfrm>
              <a:off x="6465253" y="3352299"/>
              <a:ext cx="20831" cy="19498"/>
            </a:xfrm>
            <a:custGeom>
              <a:avLst/>
              <a:gdLst>
                <a:gd name="T0" fmla="*/ 440658 w 656"/>
                <a:gd name="T1" fmla="*/ 1016 h 614"/>
                <a:gd name="T2" fmla="*/ 301510 w 656"/>
                <a:gd name="T3" fmla="*/ 54461 h 614"/>
                <a:gd name="T4" fmla="*/ 72591 w 656"/>
                <a:gd name="T5" fmla="*/ 283356 h 614"/>
                <a:gd name="T6" fmla="*/ 72591 w 656"/>
                <a:gd name="T7" fmla="*/ 558678 h 614"/>
                <a:gd name="T8" fmla="*/ 228887 w 656"/>
                <a:gd name="T9" fmla="*/ 619173 h 614"/>
                <a:gd name="T10" fmla="*/ 373084 w 656"/>
                <a:gd name="T11" fmla="*/ 558678 h 614"/>
                <a:gd name="T12" fmla="*/ 600987 w 656"/>
                <a:gd name="T13" fmla="*/ 342866 h 614"/>
                <a:gd name="T14" fmla="*/ 588889 w 656"/>
                <a:gd name="T15" fmla="*/ 54461 h 614"/>
                <a:gd name="T16" fmla="*/ 440658 w 656"/>
                <a:gd name="T17" fmla="*/ 1016 h 6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56" h="614" extrusionOk="0">
                  <a:moveTo>
                    <a:pt x="437" y="1"/>
                  </a:moveTo>
                  <a:cubicBezTo>
                    <a:pt x="385" y="1"/>
                    <a:pt x="334" y="19"/>
                    <a:pt x="299" y="54"/>
                  </a:cubicBezTo>
                  <a:lnTo>
                    <a:pt x="72" y="281"/>
                  </a:lnTo>
                  <a:cubicBezTo>
                    <a:pt x="1" y="352"/>
                    <a:pt x="1" y="483"/>
                    <a:pt x="72" y="554"/>
                  </a:cubicBezTo>
                  <a:cubicBezTo>
                    <a:pt x="120" y="602"/>
                    <a:pt x="168" y="614"/>
                    <a:pt x="227" y="614"/>
                  </a:cubicBezTo>
                  <a:cubicBezTo>
                    <a:pt x="263" y="614"/>
                    <a:pt x="322" y="602"/>
                    <a:pt x="370" y="554"/>
                  </a:cubicBezTo>
                  <a:lnTo>
                    <a:pt x="596" y="340"/>
                  </a:lnTo>
                  <a:cubicBezTo>
                    <a:pt x="656" y="257"/>
                    <a:pt x="656" y="126"/>
                    <a:pt x="584" y="54"/>
                  </a:cubicBezTo>
                  <a:cubicBezTo>
                    <a:pt x="543" y="19"/>
                    <a:pt x="489" y="1"/>
                    <a:pt x="437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1" name="Google Shape;1403;p36"/>
            <p:cNvSpPr/>
            <p:nvPr/>
          </p:nvSpPr>
          <p:spPr bwMode="auto">
            <a:xfrm>
              <a:off x="6526508" y="3352299"/>
              <a:ext cx="21593" cy="19498"/>
            </a:xfrm>
            <a:custGeom>
              <a:avLst/>
              <a:gdLst>
                <a:gd name="T0" fmla="*/ 222852 w 680"/>
                <a:gd name="T1" fmla="*/ 1016 h 614"/>
                <a:gd name="T2" fmla="*/ 84689 w 680"/>
                <a:gd name="T3" fmla="*/ 54461 h 614"/>
                <a:gd name="T4" fmla="*/ 84689 w 680"/>
                <a:gd name="T5" fmla="*/ 342866 h 614"/>
                <a:gd name="T6" fmla="*/ 300492 w 680"/>
                <a:gd name="T7" fmla="*/ 558678 h 614"/>
                <a:gd name="T8" fmla="*/ 456787 w 680"/>
                <a:gd name="T9" fmla="*/ 619173 h 614"/>
                <a:gd name="T10" fmla="*/ 600984 w 680"/>
                <a:gd name="T11" fmla="*/ 558678 h 614"/>
                <a:gd name="T12" fmla="*/ 588886 w 680"/>
                <a:gd name="T13" fmla="*/ 283356 h 614"/>
                <a:gd name="T14" fmla="*/ 360984 w 680"/>
                <a:gd name="T15" fmla="*/ 54461 h 614"/>
                <a:gd name="T16" fmla="*/ 222852 w 680"/>
                <a:gd name="T17" fmla="*/ 1016 h 61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80" h="614" extrusionOk="0">
                  <a:moveTo>
                    <a:pt x="221" y="1"/>
                  </a:moveTo>
                  <a:cubicBezTo>
                    <a:pt x="170" y="1"/>
                    <a:pt x="120" y="19"/>
                    <a:pt x="84" y="54"/>
                  </a:cubicBezTo>
                  <a:cubicBezTo>
                    <a:pt x="1" y="126"/>
                    <a:pt x="1" y="257"/>
                    <a:pt x="84" y="340"/>
                  </a:cubicBezTo>
                  <a:lnTo>
                    <a:pt x="298" y="554"/>
                  </a:lnTo>
                  <a:cubicBezTo>
                    <a:pt x="346" y="602"/>
                    <a:pt x="394" y="614"/>
                    <a:pt x="453" y="614"/>
                  </a:cubicBezTo>
                  <a:cubicBezTo>
                    <a:pt x="501" y="614"/>
                    <a:pt x="560" y="602"/>
                    <a:pt x="596" y="554"/>
                  </a:cubicBezTo>
                  <a:cubicBezTo>
                    <a:pt x="679" y="483"/>
                    <a:pt x="679" y="352"/>
                    <a:pt x="584" y="281"/>
                  </a:cubicBezTo>
                  <a:lnTo>
                    <a:pt x="358" y="54"/>
                  </a:lnTo>
                  <a:cubicBezTo>
                    <a:pt x="322" y="19"/>
                    <a:pt x="272" y="1"/>
                    <a:pt x="221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2" name="Google Shape;1404;p36"/>
            <p:cNvSpPr/>
            <p:nvPr/>
          </p:nvSpPr>
          <p:spPr bwMode="auto">
            <a:xfrm>
              <a:off x="6465253" y="3290314"/>
              <a:ext cx="20831" cy="19879"/>
            </a:xfrm>
            <a:custGeom>
              <a:avLst/>
              <a:gdLst>
                <a:gd name="T0" fmla="*/ 216788 w 656"/>
                <a:gd name="T1" fmla="*/ 0 h 626"/>
                <a:gd name="T2" fmla="*/ 72591 w 656"/>
                <a:gd name="T3" fmla="*/ 54461 h 626"/>
                <a:gd name="T4" fmla="*/ 72591 w 656"/>
                <a:gd name="T5" fmla="*/ 342865 h 626"/>
                <a:gd name="T6" fmla="*/ 301510 w 656"/>
                <a:gd name="T7" fmla="*/ 570775 h 626"/>
                <a:gd name="T8" fmla="*/ 444691 w 656"/>
                <a:gd name="T9" fmla="*/ 630253 h 626"/>
                <a:gd name="T10" fmla="*/ 600987 w 656"/>
                <a:gd name="T11" fmla="*/ 570775 h 626"/>
                <a:gd name="T12" fmla="*/ 588889 w 656"/>
                <a:gd name="T13" fmla="*/ 282371 h 626"/>
                <a:gd name="T14" fmla="*/ 360986 w 656"/>
                <a:gd name="T15" fmla="*/ 54461 h 626"/>
                <a:gd name="T16" fmla="*/ 216788 w 656"/>
                <a:gd name="T17" fmla="*/ 0 h 6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56" h="626" extrusionOk="0">
                  <a:moveTo>
                    <a:pt x="215" y="0"/>
                  </a:moveTo>
                  <a:cubicBezTo>
                    <a:pt x="162" y="0"/>
                    <a:pt x="108" y="18"/>
                    <a:pt x="72" y="54"/>
                  </a:cubicBezTo>
                  <a:cubicBezTo>
                    <a:pt x="1" y="125"/>
                    <a:pt x="1" y="268"/>
                    <a:pt x="72" y="340"/>
                  </a:cubicBezTo>
                  <a:lnTo>
                    <a:pt x="299" y="566"/>
                  </a:lnTo>
                  <a:cubicBezTo>
                    <a:pt x="346" y="601"/>
                    <a:pt x="382" y="625"/>
                    <a:pt x="441" y="625"/>
                  </a:cubicBezTo>
                  <a:cubicBezTo>
                    <a:pt x="489" y="625"/>
                    <a:pt x="549" y="601"/>
                    <a:pt x="596" y="566"/>
                  </a:cubicBezTo>
                  <a:cubicBezTo>
                    <a:pt x="656" y="482"/>
                    <a:pt x="656" y="351"/>
                    <a:pt x="584" y="280"/>
                  </a:cubicBezTo>
                  <a:lnTo>
                    <a:pt x="358" y="54"/>
                  </a:lnTo>
                  <a:cubicBezTo>
                    <a:pt x="322" y="18"/>
                    <a:pt x="269" y="0"/>
                    <a:pt x="21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3" name="Google Shape;1405;p36"/>
            <p:cNvSpPr/>
            <p:nvPr/>
          </p:nvSpPr>
          <p:spPr bwMode="auto">
            <a:xfrm>
              <a:off x="6304573" y="3437180"/>
              <a:ext cx="119145" cy="13274"/>
            </a:xfrm>
            <a:custGeom>
              <a:avLst/>
              <a:gdLst>
                <a:gd name="T0" fmla="*/ 204693 w 3752"/>
                <a:gd name="T1" fmla="*/ 1016 h 418"/>
                <a:gd name="T2" fmla="*/ 1016 w 3752"/>
                <a:gd name="T3" fmla="*/ 204699 h 418"/>
                <a:gd name="T4" fmla="*/ 204693 w 3752"/>
                <a:gd name="T5" fmla="*/ 420513 h 418"/>
                <a:gd name="T6" fmla="*/ 3566665 w 3752"/>
                <a:gd name="T7" fmla="*/ 420513 h 418"/>
                <a:gd name="T8" fmla="*/ 3782441 w 3752"/>
                <a:gd name="T9" fmla="*/ 204699 h 418"/>
                <a:gd name="T10" fmla="*/ 3566665 w 3752"/>
                <a:gd name="T11" fmla="*/ 1016 h 4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752" h="418" extrusionOk="0">
                  <a:moveTo>
                    <a:pt x="203" y="1"/>
                  </a:moveTo>
                  <a:cubicBezTo>
                    <a:pt x="96" y="1"/>
                    <a:pt x="1" y="84"/>
                    <a:pt x="1" y="203"/>
                  </a:cubicBezTo>
                  <a:cubicBezTo>
                    <a:pt x="1" y="322"/>
                    <a:pt x="84" y="417"/>
                    <a:pt x="203" y="417"/>
                  </a:cubicBezTo>
                  <a:lnTo>
                    <a:pt x="3537" y="417"/>
                  </a:lnTo>
                  <a:cubicBezTo>
                    <a:pt x="3644" y="417"/>
                    <a:pt x="3751" y="322"/>
                    <a:pt x="3751" y="203"/>
                  </a:cubicBezTo>
                  <a:cubicBezTo>
                    <a:pt x="3751" y="84"/>
                    <a:pt x="3644" y="1"/>
                    <a:pt x="3537" y="1"/>
                  </a:cubicBezTo>
                  <a:lnTo>
                    <a:pt x="20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4" name="Google Shape;1406;p36"/>
            <p:cNvSpPr/>
            <p:nvPr/>
          </p:nvSpPr>
          <p:spPr bwMode="auto">
            <a:xfrm>
              <a:off x="6304573" y="3500341"/>
              <a:ext cx="25372" cy="13242"/>
            </a:xfrm>
            <a:custGeom>
              <a:avLst/>
              <a:gdLst>
                <a:gd name="T0" fmla="*/ 204691 w 799"/>
                <a:gd name="T1" fmla="*/ 0 h 417"/>
                <a:gd name="T2" fmla="*/ 1016 w 799"/>
                <a:gd name="T3" fmla="*/ 215810 h 417"/>
                <a:gd name="T4" fmla="*/ 204691 w 799"/>
                <a:gd name="T5" fmla="*/ 420505 h 417"/>
                <a:gd name="T6" fmla="*/ 600989 w 799"/>
                <a:gd name="T7" fmla="*/ 420505 h 417"/>
                <a:gd name="T8" fmla="*/ 804664 w 799"/>
                <a:gd name="T9" fmla="*/ 215810 h 417"/>
                <a:gd name="T10" fmla="*/ 600989 w 799"/>
                <a:gd name="T11" fmla="*/ 0 h 4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99" h="417" extrusionOk="0">
                  <a:moveTo>
                    <a:pt x="203" y="0"/>
                  </a:moveTo>
                  <a:cubicBezTo>
                    <a:pt x="108" y="0"/>
                    <a:pt x="1" y="95"/>
                    <a:pt x="1" y="214"/>
                  </a:cubicBezTo>
                  <a:cubicBezTo>
                    <a:pt x="1" y="333"/>
                    <a:pt x="84" y="417"/>
                    <a:pt x="203" y="417"/>
                  </a:cubicBezTo>
                  <a:lnTo>
                    <a:pt x="596" y="417"/>
                  </a:lnTo>
                  <a:cubicBezTo>
                    <a:pt x="703" y="417"/>
                    <a:pt x="798" y="333"/>
                    <a:pt x="798" y="214"/>
                  </a:cubicBezTo>
                  <a:cubicBezTo>
                    <a:pt x="798" y="95"/>
                    <a:pt x="715" y="0"/>
                    <a:pt x="596" y="0"/>
                  </a:cubicBezTo>
                  <a:lnTo>
                    <a:pt x="20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5" name="Google Shape;1407;p36"/>
            <p:cNvSpPr/>
            <p:nvPr/>
          </p:nvSpPr>
          <p:spPr bwMode="auto">
            <a:xfrm>
              <a:off x="6346934" y="3500341"/>
              <a:ext cx="76784" cy="13242"/>
            </a:xfrm>
            <a:custGeom>
              <a:avLst/>
              <a:gdLst>
                <a:gd name="T0" fmla="*/ 216793 w 2418"/>
                <a:gd name="T1" fmla="*/ 0 h 417"/>
                <a:gd name="T2" fmla="*/ 0 w 2418"/>
                <a:gd name="T3" fmla="*/ 215810 h 417"/>
                <a:gd name="T4" fmla="*/ 216793 w 2418"/>
                <a:gd name="T5" fmla="*/ 420505 h 417"/>
                <a:gd name="T6" fmla="*/ 2221496 w 2418"/>
                <a:gd name="T7" fmla="*/ 420505 h 417"/>
                <a:gd name="T8" fmla="*/ 2437273 w 2418"/>
                <a:gd name="T9" fmla="*/ 215810 h 417"/>
                <a:gd name="T10" fmla="*/ 2221496 w 2418"/>
                <a:gd name="T11" fmla="*/ 0 h 41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418" h="417" extrusionOk="0">
                  <a:moveTo>
                    <a:pt x="215" y="0"/>
                  </a:moveTo>
                  <a:cubicBezTo>
                    <a:pt x="107" y="0"/>
                    <a:pt x="0" y="95"/>
                    <a:pt x="0" y="214"/>
                  </a:cubicBezTo>
                  <a:cubicBezTo>
                    <a:pt x="0" y="333"/>
                    <a:pt x="96" y="417"/>
                    <a:pt x="215" y="417"/>
                  </a:cubicBezTo>
                  <a:lnTo>
                    <a:pt x="2203" y="417"/>
                  </a:lnTo>
                  <a:cubicBezTo>
                    <a:pt x="2310" y="417"/>
                    <a:pt x="2417" y="333"/>
                    <a:pt x="2417" y="214"/>
                  </a:cubicBezTo>
                  <a:cubicBezTo>
                    <a:pt x="2417" y="95"/>
                    <a:pt x="2310" y="0"/>
                    <a:pt x="2203" y="0"/>
                  </a:cubicBezTo>
                  <a:lnTo>
                    <a:pt x="21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6" name="Google Shape;1408;p36"/>
            <p:cNvSpPr/>
            <p:nvPr/>
          </p:nvSpPr>
          <p:spPr bwMode="auto">
            <a:xfrm>
              <a:off x="6304573" y="3468935"/>
              <a:ext cx="119145" cy="12893"/>
            </a:xfrm>
            <a:custGeom>
              <a:avLst/>
              <a:gdLst>
                <a:gd name="T0" fmla="*/ 204693 w 3752"/>
                <a:gd name="T1" fmla="*/ 1016 h 406"/>
                <a:gd name="T2" fmla="*/ 1016 w 3752"/>
                <a:gd name="T3" fmla="*/ 204732 h 406"/>
                <a:gd name="T4" fmla="*/ 204693 w 3752"/>
                <a:gd name="T5" fmla="*/ 409432 h 406"/>
                <a:gd name="T6" fmla="*/ 3566665 w 3752"/>
                <a:gd name="T7" fmla="*/ 409432 h 406"/>
                <a:gd name="T8" fmla="*/ 3782441 w 3752"/>
                <a:gd name="T9" fmla="*/ 204732 h 406"/>
                <a:gd name="T10" fmla="*/ 3566665 w 3752"/>
                <a:gd name="T11" fmla="*/ 1016 h 4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752" h="406" extrusionOk="0">
                  <a:moveTo>
                    <a:pt x="203" y="1"/>
                  </a:moveTo>
                  <a:cubicBezTo>
                    <a:pt x="96" y="1"/>
                    <a:pt x="1" y="84"/>
                    <a:pt x="1" y="203"/>
                  </a:cubicBezTo>
                  <a:cubicBezTo>
                    <a:pt x="1" y="322"/>
                    <a:pt x="84" y="406"/>
                    <a:pt x="203" y="406"/>
                  </a:cubicBezTo>
                  <a:lnTo>
                    <a:pt x="3537" y="406"/>
                  </a:lnTo>
                  <a:cubicBezTo>
                    <a:pt x="3644" y="406"/>
                    <a:pt x="3751" y="322"/>
                    <a:pt x="3751" y="203"/>
                  </a:cubicBezTo>
                  <a:cubicBezTo>
                    <a:pt x="3751" y="84"/>
                    <a:pt x="3644" y="1"/>
                    <a:pt x="3537" y="1"/>
                  </a:cubicBezTo>
                  <a:lnTo>
                    <a:pt x="20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7" name="Google Shape;1409;p36"/>
            <p:cNvSpPr/>
            <p:nvPr/>
          </p:nvSpPr>
          <p:spPr bwMode="auto">
            <a:xfrm>
              <a:off x="6228583" y="3237664"/>
              <a:ext cx="357688" cy="186338"/>
            </a:xfrm>
            <a:custGeom>
              <a:avLst/>
              <a:gdLst>
                <a:gd name="T0" fmla="*/ 8825342 w 11264"/>
                <a:gd name="T1" fmla="*/ 1053756 h 5868"/>
                <a:gd name="T2" fmla="*/ 10169498 w 11264"/>
                <a:gd name="T3" fmla="*/ 1606355 h 5868"/>
                <a:gd name="T4" fmla="*/ 10169498 w 11264"/>
                <a:gd name="T5" fmla="*/ 4307780 h 5868"/>
                <a:gd name="T6" fmla="*/ 8823309 w 11264"/>
                <a:gd name="T7" fmla="*/ 4865429 h 5868"/>
                <a:gd name="T8" fmla="*/ 7468039 w 11264"/>
                <a:gd name="T9" fmla="*/ 4307780 h 5868"/>
                <a:gd name="T10" fmla="*/ 7468039 w 11264"/>
                <a:gd name="T11" fmla="*/ 1606355 h 5868"/>
                <a:gd name="T12" fmla="*/ 8825342 w 11264"/>
                <a:gd name="T13" fmla="*/ 1053756 h 5868"/>
                <a:gd name="T14" fmla="*/ 3241929 w 11264"/>
                <a:gd name="T15" fmla="*/ 405352 h 5868"/>
                <a:gd name="T16" fmla="*/ 5042912 w 11264"/>
                <a:gd name="T17" fmla="*/ 1149561 h 5868"/>
                <a:gd name="T18" fmla="*/ 5042912 w 11264"/>
                <a:gd name="T19" fmla="*/ 4751460 h 5868"/>
                <a:gd name="T20" fmla="*/ 3237896 w 11264"/>
                <a:gd name="T21" fmla="*/ 5498686 h 5868"/>
                <a:gd name="T22" fmla="*/ 1440977 w 11264"/>
                <a:gd name="T23" fmla="*/ 4751460 h 5868"/>
                <a:gd name="T24" fmla="*/ 1440977 w 11264"/>
                <a:gd name="T25" fmla="*/ 1149561 h 5868"/>
                <a:gd name="T26" fmla="*/ 3241929 w 11264"/>
                <a:gd name="T27" fmla="*/ 405352 h 5868"/>
                <a:gd name="T28" fmla="*/ 3235895 w 11264"/>
                <a:gd name="T29" fmla="*/ 0 h 5868"/>
                <a:gd name="T30" fmla="*/ 1153595 w 11264"/>
                <a:gd name="T31" fmla="*/ 873261 h 5868"/>
                <a:gd name="T32" fmla="*/ 1153595 w 11264"/>
                <a:gd name="T33" fmla="*/ 5039859 h 5868"/>
                <a:gd name="T34" fmla="*/ 3241929 w 11264"/>
                <a:gd name="T35" fmla="*/ 5916136 h 5868"/>
                <a:gd name="T36" fmla="*/ 5319180 w 11264"/>
                <a:gd name="T37" fmla="*/ 5039859 h 5868"/>
                <a:gd name="T38" fmla="*/ 6099685 w 11264"/>
                <a:gd name="T39" fmla="*/ 3647309 h 5868"/>
                <a:gd name="T40" fmla="*/ 6615958 w 11264"/>
                <a:gd name="T41" fmla="*/ 3647309 h 5868"/>
                <a:gd name="T42" fmla="*/ 7180656 w 11264"/>
                <a:gd name="T43" fmla="*/ 4595162 h 5868"/>
                <a:gd name="T44" fmla="*/ 8825342 w 11264"/>
                <a:gd name="T45" fmla="*/ 5267764 h 5868"/>
                <a:gd name="T46" fmla="*/ 10457897 w 11264"/>
                <a:gd name="T47" fmla="*/ 4595162 h 5868"/>
                <a:gd name="T48" fmla="*/ 10457897 w 11264"/>
                <a:gd name="T49" fmla="*/ 1317957 h 5868"/>
                <a:gd name="T50" fmla="*/ 8819277 w 11264"/>
                <a:gd name="T51" fmla="*/ 642339 h 5868"/>
                <a:gd name="T52" fmla="*/ 7180656 w 11264"/>
                <a:gd name="T53" fmla="*/ 1317957 h 5868"/>
                <a:gd name="T54" fmla="*/ 6520185 w 11264"/>
                <a:gd name="T55" fmla="*/ 3238909 h 5868"/>
                <a:gd name="T56" fmla="*/ 6183360 w 11264"/>
                <a:gd name="T57" fmla="*/ 3238909 h 5868"/>
                <a:gd name="T58" fmla="*/ 5319180 w 11264"/>
                <a:gd name="T59" fmla="*/ 873261 h 5868"/>
                <a:gd name="T60" fmla="*/ 3235895 w 11264"/>
                <a:gd name="T61" fmla="*/ 0 h 5868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11264" h="5868" extrusionOk="0">
                  <a:moveTo>
                    <a:pt x="8752" y="1045"/>
                  </a:moveTo>
                  <a:cubicBezTo>
                    <a:pt x="9240" y="1045"/>
                    <a:pt x="9716" y="1224"/>
                    <a:pt x="10085" y="1593"/>
                  </a:cubicBezTo>
                  <a:cubicBezTo>
                    <a:pt x="10811" y="2331"/>
                    <a:pt x="10811" y="3545"/>
                    <a:pt x="10085" y="4272"/>
                  </a:cubicBezTo>
                  <a:cubicBezTo>
                    <a:pt x="9716" y="4641"/>
                    <a:pt x="9234" y="4825"/>
                    <a:pt x="8750" y="4825"/>
                  </a:cubicBezTo>
                  <a:cubicBezTo>
                    <a:pt x="8267" y="4825"/>
                    <a:pt x="7781" y="4641"/>
                    <a:pt x="7406" y="4272"/>
                  </a:cubicBezTo>
                  <a:cubicBezTo>
                    <a:pt x="6668" y="3522"/>
                    <a:pt x="6668" y="2331"/>
                    <a:pt x="7406" y="1593"/>
                  </a:cubicBezTo>
                  <a:cubicBezTo>
                    <a:pt x="7775" y="1224"/>
                    <a:pt x="8252" y="1045"/>
                    <a:pt x="8752" y="1045"/>
                  </a:cubicBezTo>
                  <a:close/>
                  <a:moveTo>
                    <a:pt x="3215" y="402"/>
                  </a:moveTo>
                  <a:cubicBezTo>
                    <a:pt x="3870" y="402"/>
                    <a:pt x="4501" y="652"/>
                    <a:pt x="5001" y="1140"/>
                  </a:cubicBezTo>
                  <a:cubicBezTo>
                    <a:pt x="5978" y="2140"/>
                    <a:pt x="5978" y="3736"/>
                    <a:pt x="5001" y="4712"/>
                  </a:cubicBezTo>
                  <a:cubicBezTo>
                    <a:pt x="4507" y="5206"/>
                    <a:pt x="3858" y="5453"/>
                    <a:pt x="3211" y="5453"/>
                  </a:cubicBezTo>
                  <a:cubicBezTo>
                    <a:pt x="2563" y="5453"/>
                    <a:pt x="1918" y="5206"/>
                    <a:pt x="1429" y="4712"/>
                  </a:cubicBezTo>
                  <a:cubicBezTo>
                    <a:pt x="441" y="3736"/>
                    <a:pt x="441" y="2128"/>
                    <a:pt x="1429" y="1140"/>
                  </a:cubicBezTo>
                  <a:cubicBezTo>
                    <a:pt x="1918" y="652"/>
                    <a:pt x="2560" y="402"/>
                    <a:pt x="3215" y="402"/>
                  </a:cubicBezTo>
                  <a:close/>
                  <a:moveTo>
                    <a:pt x="3209" y="0"/>
                  </a:moveTo>
                  <a:cubicBezTo>
                    <a:pt x="2462" y="0"/>
                    <a:pt x="1715" y="289"/>
                    <a:pt x="1144" y="866"/>
                  </a:cubicBezTo>
                  <a:cubicBezTo>
                    <a:pt x="1" y="2009"/>
                    <a:pt x="1" y="3855"/>
                    <a:pt x="1144" y="4998"/>
                  </a:cubicBezTo>
                  <a:cubicBezTo>
                    <a:pt x="1703" y="5569"/>
                    <a:pt x="2465" y="5867"/>
                    <a:pt x="3215" y="5867"/>
                  </a:cubicBezTo>
                  <a:cubicBezTo>
                    <a:pt x="3953" y="5867"/>
                    <a:pt x="4715" y="5581"/>
                    <a:pt x="5275" y="4998"/>
                  </a:cubicBezTo>
                  <a:cubicBezTo>
                    <a:pt x="5680" y="4593"/>
                    <a:pt x="5930" y="4117"/>
                    <a:pt x="6049" y="3617"/>
                  </a:cubicBezTo>
                  <a:lnTo>
                    <a:pt x="6561" y="3617"/>
                  </a:lnTo>
                  <a:cubicBezTo>
                    <a:pt x="6668" y="3962"/>
                    <a:pt x="6859" y="4284"/>
                    <a:pt x="7121" y="4557"/>
                  </a:cubicBezTo>
                  <a:cubicBezTo>
                    <a:pt x="7573" y="4998"/>
                    <a:pt x="8168" y="5224"/>
                    <a:pt x="8752" y="5224"/>
                  </a:cubicBezTo>
                  <a:cubicBezTo>
                    <a:pt x="9323" y="5224"/>
                    <a:pt x="9919" y="4998"/>
                    <a:pt x="10371" y="4557"/>
                  </a:cubicBezTo>
                  <a:cubicBezTo>
                    <a:pt x="11264" y="3664"/>
                    <a:pt x="11264" y="2200"/>
                    <a:pt x="10371" y="1307"/>
                  </a:cubicBezTo>
                  <a:cubicBezTo>
                    <a:pt x="9924" y="860"/>
                    <a:pt x="9335" y="637"/>
                    <a:pt x="8746" y="637"/>
                  </a:cubicBezTo>
                  <a:cubicBezTo>
                    <a:pt x="8156" y="637"/>
                    <a:pt x="7567" y="860"/>
                    <a:pt x="7121" y="1307"/>
                  </a:cubicBezTo>
                  <a:cubicBezTo>
                    <a:pt x="6609" y="1831"/>
                    <a:pt x="6394" y="2533"/>
                    <a:pt x="6466" y="3212"/>
                  </a:cubicBezTo>
                  <a:lnTo>
                    <a:pt x="6132" y="3212"/>
                  </a:lnTo>
                  <a:cubicBezTo>
                    <a:pt x="6204" y="2379"/>
                    <a:pt x="5930" y="1497"/>
                    <a:pt x="5275" y="866"/>
                  </a:cubicBezTo>
                  <a:cubicBezTo>
                    <a:pt x="4704" y="289"/>
                    <a:pt x="3956" y="0"/>
                    <a:pt x="3209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8" name="Google Shape;1410;p36"/>
            <p:cNvSpPr/>
            <p:nvPr/>
          </p:nvSpPr>
          <p:spPr bwMode="auto">
            <a:xfrm>
              <a:off x="6295141" y="3295775"/>
              <a:ext cx="70718" cy="71131"/>
            </a:xfrm>
            <a:custGeom>
              <a:avLst/>
              <a:gdLst>
                <a:gd name="T0" fmla="*/ 1128376 w 2227"/>
                <a:gd name="T1" fmla="*/ 397286 h 2240"/>
                <a:gd name="T2" fmla="*/ 1849338 w 2227"/>
                <a:gd name="T3" fmla="*/ 1117265 h 2240"/>
                <a:gd name="T4" fmla="*/ 1128376 w 2227"/>
                <a:gd name="T5" fmla="*/ 1837244 h 2240"/>
                <a:gd name="T6" fmla="*/ 408399 w 2227"/>
                <a:gd name="T7" fmla="*/ 1117265 h 2240"/>
                <a:gd name="T8" fmla="*/ 1128376 w 2227"/>
                <a:gd name="T9" fmla="*/ 397286 h 2240"/>
                <a:gd name="T10" fmla="*/ 1128376 w 2227"/>
                <a:gd name="T11" fmla="*/ 1016 h 2240"/>
                <a:gd name="T12" fmla="*/ 0 w 2227"/>
                <a:gd name="T13" fmla="*/ 1129395 h 2240"/>
                <a:gd name="T14" fmla="*/ 1128376 w 2227"/>
                <a:gd name="T15" fmla="*/ 2257742 h 2240"/>
                <a:gd name="T16" fmla="*/ 2245638 w 2227"/>
                <a:gd name="T17" fmla="*/ 1129395 h 2240"/>
                <a:gd name="T18" fmla="*/ 1128376 w 2227"/>
                <a:gd name="T19" fmla="*/ 1016 h 22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227" h="2240" extrusionOk="0">
                  <a:moveTo>
                    <a:pt x="1119" y="394"/>
                  </a:moveTo>
                  <a:cubicBezTo>
                    <a:pt x="1512" y="394"/>
                    <a:pt x="1834" y="703"/>
                    <a:pt x="1834" y="1108"/>
                  </a:cubicBezTo>
                  <a:cubicBezTo>
                    <a:pt x="1810" y="1501"/>
                    <a:pt x="1500" y="1822"/>
                    <a:pt x="1119" y="1822"/>
                  </a:cubicBezTo>
                  <a:cubicBezTo>
                    <a:pt x="726" y="1822"/>
                    <a:pt x="405" y="1501"/>
                    <a:pt x="405" y="1108"/>
                  </a:cubicBezTo>
                  <a:cubicBezTo>
                    <a:pt x="405" y="715"/>
                    <a:pt x="714" y="394"/>
                    <a:pt x="1119" y="394"/>
                  </a:cubicBezTo>
                  <a:close/>
                  <a:moveTo>
                    <a:pt x="1119" y="1"/>
                  </a:moveTo>
                  <a:cubicBezTo>
                    <a:pt x="500" y="1"/>
                    <a:pt x="0" y="501"/>
                    <a:pt x="0" y="1120"/>
                  </a:cubicBezTo>
                  <a:cubicBezTo>
                    <a:pt x="0" y="1727"/>
                    <a:pt x="500" y="2239"/>
                    <a:pt x="1119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489"/>
                    <a:pt x="1727" y="1"/>
                    <a:pt x="111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49" name="Google Shape;1411;p36"/>
            <p:cNvSpPr/>
            <p:nvPr/>
          </p:nvSpPr>
          <p:spPr bwMode="auto">
            <a:xfrm>
              <a:off x="6482273" y="3306763"/>
              <a:ext cx="48045" cy="48045"/>
            </a:xfrm>
            <a:custGeom>
              <a:avLst/>
              <a:gdLst>
                <a:gd name="T0" fmla="*/ 769387 w 1513"/>
                <a:gd name="T1" fmla="*/ 408398 h 1513"/>
                <a:gd name="T2" fmla="*/ 1129359 w 1513"/>
                <a:gd name="T3" fmla="*/ 768371 h 1513"/>
                <a:gd name="T4" fmla="*/ 769387 w 1513"/>
                <a:gd name="T5" fmla="*/ 1128375 h 1513"/>
                <a:gd name="T6" fmla="*/ 409383 w 1513"/>
                <a:gd name="T7" fmla="*/ 768371 h 1513"/>
                <a:gd name="T8" fmla="*/ 769387 w 1513"/>
                <a:gd name="T9" fmla="*/ 408398 h 1513"/>
                <a:gd name="T10" fmla="*/ 769387 w 1513"/>
                <a:gd name="T11" fmla="*/ 0 h 1513"/>
                <a:gd name="T12" fmla="*/ 1016 w 1513"/>
                <a:gd name="T13" fmla="*/ 768371 h 1513"/>
                <a:gd name="T14" fmla="*/ 769387 w 1513"/>
                <a:gd name="T15" fmla="*/ 1524643 h 1513"/>
                <a:gd name="T16" fmla="*/ 1525659 w 1513"/>
                <a:gd name="T17" fmla="*/ 768371 h 1513"/>
                <a:gd name="T18" fmla="*/ 769387 w 1513"/>
                <a:gd name="T19" fmla="*/ 0 h 151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13" h="1513" extrusionOk="0">
                  <a:moveTo>
                    <a:pt x="763" y="405"/>
                  </a:moveTo>
                  <a:cubicBezTo>
                    <a:pt x="953" y="405"/>
                    <a:pt x="1120" y="560"/>
                    <a:pt x="1120" y="762"/>
                  </a:cubicBezTo>
                  <a:cubicBezTo>
                    <a:pt x="1120" y="965"/>
                    <a:pt x="953" y="1119"/>
                    <a:pt x="763" y="1119"/>
                  </a:cubicBezTo>
                  <a:cubicBezTo>
                    <a:pt x="560" y="1119"/>
                    <a:pt x="406" y="953"/>
                    <a:pt x="406" y="762"/>
                  </a:cubicBezTo>
                  <a:cubicBezTo>
                    <a:pt x="406" y="560"/>
                    <a:pt x="560" y="405"/>
                    <a:pt x="763" y="405"/>
                  </a:cubicBezTo>
                  <a:close/>
                  <a:moveTo>
                    <a:pt x="763" y="0"/>
                  </a:moveTo>
                  <a:cubicBezTo>
                    <a:pt x="346" y="0"/>
                    <a:pt x="1" y="345"/>
                    <a:pt x="1" y="762"/>
                  </a:cubicBezTo>
                  <a:cubicBezTo>
                    <a:pt x="1" y="1179"/>
                    <a:pt x="346" y="1512"/>
                    <a:pt x="763" y="1512"/>
                  </a:cubicBezTo>
                  <a:cubicBezTo>
                    <a:pt x="1179" y="1512"/>
                    <a:pt x="1513" y="1179"/>
                    <a:pt x="1513" y="762"/>
                  </a:cubicBezTo>
                  <a:cubicBezTo>
                    <a:pt x="1513" y="345"/>
                    <a:pt x="1179" y="0"/>
                    <a:pt x="763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0" name="Google Shape;1412;p36"/>
            <p:cNvSpPr/>
            <p:nvPr/>
          </p:nvSpPr>
          <p:spPr bwMode="auto">
            <a:xfrm>
              <a:off x="6456584" y="3437180"/>
              <a:ext cx="76784" cy="76403"/>
            </a:xfrm>
            <a:custGeom>
              <a:avLst/>
              <a:gdLst>
                <a:gd name="T0" fmla="*/ 2028870 w 2418"/>
                <a:gd name="T1" fmla="*/ 409420 h 2406"/>
                <a:gd name="T2" fmla="*/ 2028870 w 2418"/>
                <a:gd name="T3" fmla="*/ 2005690 h 2406"/>
                <a:gd name="T4" fmla="*/ 420502 w 2418"/>
                <a:gd name="T5" fmla="*/ 2005690 h 2406"/>
                <a:gd name="T6" fmla="*/ 420502 w 2418"/>
                <a:gd name="T7" fmla="*/ 409420 h 2406"/>
                <a:gd name="T8" fmla="*/ 300499 w 2418"/>
                <a:gd name="T9" fmla="*/ 1016 h 2406"/>
                <a:gd name="T10" fmla="*/ 0 w 2418"/>
                <a:gd name="T11" fmla="*/ 300499 h 2406"/>
                <a:gd name="T12" fmla="*/ 0 w 2418"/>
                <a:gd name="T13" fmla="*/ 2125693 h 2406"/>
                <a:gd name="T14" fmla="*/ 300499 w 2418"/>
                <a:gd name="T15" fmla="*/ 2426192 h 2406"/>
                <a:gd name="T16" fmla="*/ 2136774 w 2418"/>
                <a:gd name="T17" fmla="*/ 2426192 h 2406"/>
                <a:gd name="T18" fmla="*/ 2437273 w 2418"/>
                <a:gd name="T19" fmla="*/ 2125693 h 2406"/>
                <a:gd name="T20" fmla="*/ 2437273 w 2418"/>
                <a:gd name="T21" fmla="*/ 300499 h 2406"/>
                <a:gd name="T22" fmla="*/ 2136774 w 2418"/>
                <a:gd name="T23" fmla="*/ 1016 h 240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418" h="2406" extrusionOk="0">
                  <a:moveTo>
                    <a:pt x="2012" y="406"/>
                  </a:moveTo>
                  <a:lnTo>
                    <a:pt x="2012" y="1989"/>
                  </a:lnTo>
                  <a:lnTo>
                    <a:pt x="417" y="1989"/>
                  </a:lnTo>
                  <a:lnTo>
                    <a:pt x="417" y="406"/>
                  </a:lnTo>
                  <a:lnTo>
                    <a:pt x="2012" y="406"/>
                  </a:lnTo>
                  <a:close/>
                  <a:moveTo>
                    <a:pt x="298" y="1"/>
                  </a:moveTo>
                  <a:cubicBezTo>
                    <a:pt x="143" y="1"/>
                    <a:pt x="0" y="132"/>
                    <a:pt x="0" y="298"/>
                  </a:cubicBezTo>
                  <a:lnTo>
                    <a:pt x="0" y="2108"/>
                  </a:lnTo>
                  <a:cubicBezTo>
                    <a:pt x="0" y="2275"/>
                    <a:pt x="143" y="2406"/>
                    <a:pt x="298" y="2406"/>
                  </a:cubicBezTo>
                  <a:lnTo>
                    <a:pt x="2119" y="2406"/>
                  </a:lnTo>
                  <a:cubicBezTo>
                    <a:pt x="2286" y="2406"/>
                    <a:pt x="2417" y="2275"/>
                    <a:pt x="2417" y="2108"/>
                  </a:cubicBezTo>
                  <a:lnTo>
                    <a:pt x="2417" y="298"/>
                  </a:lnTo>
                  <a:cubicBezTo>
                    <a:pt x="2417" y="120"/>
                    <a:pt x="2286" y="1"/>
                    <a:pt x="2119" y="1"/>
                  </a:cubicBezTo>
                  <a:lnTo>
                    <a:pt x="298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1" name="Google Shape;1413;p36"/>
            <p:cNvSpPr/>
            <p:nvPr/>
          </p:nvSpPr>
          <p:spPr bwMode="auto">
            <a:xfrm>
              <a:off x="6268658" y="3367351"/>
              <a:ext cx="406464" cy="174208"/>
            </a:xfrm>
            <a:custGeom>
              <a:avLst/>
              <a:gdLst>
                <a:gd name="T0" fmla="*/ 10506301 w 12800"/>
                <a:gd name="T1" fmla="*/ 1629540 h 5486"/>
                <a:gd name="T2" fmla="*/ 10506301 w 12800"/>
                <a:gd name="T3" fmla="*/ 3034223 h 5486"/>
                <a:gd name="T4" fmla="*/ 9653234 w 12800"/>
                <a:gd name="T5" fmla="*/ 3034223 h 5486"/>
                <a:gd name="T6" fmla="*/ 9653234 w 12800"/>
                <a:gd name="T7" fmla="*/ 1629540 h 5486"/>
                <a:gd name="T8" fmla="*/ 12498863 w 12800"/>
                <a:gd name="T9" fmla="*/ 405384 h 5486"/>
                <a:gd name="T10" fmla="*/ 12498863 w 12800"/>
                <a:gd name="T11" fmla="*/ 417483 h 5486"/>
                <a:gd name="T12" fmla="*/ 12498863 w 12800"/>
                <a:gd name="T13" fmla="*/ 4259395 h 5486"/>
                <a:gd name="T14" fmla="*/ 12486765 w 12800"/>
                <a:gd name="T15" fmla="*/ 4271494 h 5486"/>
                <a:gd name="T16" fmla="*/ 10925784 w 12800"/>
                <a:gd name="T17" fmla="*/ 3838895 h 5486"/>
                <a:gd name="T18" fmla="*/ 10913685 w 12800"/>
                <a:gd name="T19" fmla="*/ 3826797 h 5486"/>
                <a:gd name="T20" fmla="*/ 10913685 w 12800"/>
                <a:gd name="T21" fmla="*/ 3251015 h 5486"/>
                <a:gd name="T22" fmla="*/ 10913685 w 12800"/>
                <a:gd name="T23" fmla="*/ 1425864 h 5486"/>
                <a:gd name="T24" fmla="*/ 10913685 w 12800"/>
                <a:gd name="T25" fmla="*/ 849066 h 5486"/>
                <a:gd name="T26" fmla="*/ 10925784 w 12800"/>
                <a:gd name="T27" fmla="*/ 837951 h 5486"/>
                <a:gd name="T28" fmla="*/ 12486765 w 12800"/>
                <a:gd name="T29" fmla="*/ 405384 h 5486"/>
                <a:gd name="T30" fmla="*/ 12465584 w 12800"/>
                <a:gd name="T31" fmla="*/ 0 h 5486"/>
                <a:gd name="T32" fmla="*/ 12366762 w 12800"/>
                <a:gd name="T33" fmla="*/ 9082 h 5486"/>
                <a:gd name="T34" fmla="*/ 10805814 w 12800"/>
                <a:gd name="T35" fmla="*/ 441680 h 5486"/>
                <a:gd name="T36" fmla="*/ 10494202 w 12800"/>
                <a:gd name="T37" fmla="*/ 849066 h 5486"/>
                <a:gd name="T38" fmla="*/ 10494202 w 12800"/>
                <a:gd name="T39" fmla="*/ 1222155 h 5486"/>
                <a:gd name="T40" fmla="*/ 9629005 w 12800"/>
                <a:gd name="T41" fmla="*/ 1222155 h 5486"/>
                <a:gd name="T42" fmla="*/ 9629005 w 12800"/>
                <a:gd name="T43" fmla="*/ 921657 h 5486"/>
                <a:gd name="T44" fmla="*/ 9425329 w 12800"/>
                <a:gd name="T45" fmla="*/ 716965 h 5486"/>
                <a:gd name="T46" fmla="*/ 9209522 w 12800"/>
                <a:gd name="T47" fmla="*/ 921657 h 5486"/>
                <a:gd name="T48" fmla="*/ 9209522 w 12800"/>
                <a:gd name="T49" fmla="*/ 1425864 h 5486"/>
                <a:gd name="T50" fmla="*/ 9209522 w 12800"/>
                <a:gd name="T51" fmla="*/ 3251015 h 5486"/>
                <a:gd name="T52" fmla="*/ 9209522 w 12800"/>
                <a:gd name="T53" fmla="*/ 5027771 h 5486"/>
                <a:gd name="T54" fmla="*/ 9101650 w 12800"/>
                <a:gd name="T55" fmla="*/ 5123576 h 5486"/>
                <a:gd name="T56" fmla="*/ 517289 w 12800"/>
                <a:gd name="T57" fmla="*/ 5123576 h 5486"/>
                <a:gd name="T58" fmla="*/ 420500 w 12800"/>
                <a:gd name="T59" fmla="*/ 5027771 h 5486"/>
                <a:gd name="T60" fmla="*/ 420500 w 12800"/>
                <a:gd name="T61" fmla="*/ 1869545 h 5486"/>
                <a:gd name="T62" fmla="*/ 204693 w 12800"/>
                <a:gd name="T63" fmla="*/ 1665836 h 5486"/>
                <a:gd name="T64" fmla="*/ 1016 w 12800"/>
                <a:gd name="T65" fmla="*/ 1869545 h 5486"/>
                <a:gd name="T66" fmla="*/ 1016 w 12800"/>
                <a:gd name="T67" fmla="*/ 5027771 h 5486"/>
                <a:gd name="T68" fmla="*/ 505190 w 12800"/>
                <a:gd name="T69" fmla="*/ 5531977 h 5486"/>
                <a:gd name="T70" fmla="*/ 9089551 w 12800"/>
                <a:gd name="T71" fmla="*/ 5531977 h 5486"/>
                <a:gd name="T72" fmla="*/ 9605824 w 12800"/>
                <a:gd name="T73" fmla="*/ 5027771 h 5486"/>
                <a:gd name="T74" fmla="*/ 9605824 w 12800"/>
                <a:gd name="T75" fmla="*/ 3442624 h 5486"/>
                <a:gd name="T76" fmla="*/ 10457906 w 12800"/>
                <a:gd name="T77" fmla="*/ 3442624 h 5486"/>
                <a:gd name="T78" fmla="*/ 10457906 w 12800"/>
                <a:gd name="T79" fmla="*/ 3826797 h 5486"/>
                <a:gd name="T80" fmla="*/ 10770502 w 12800"/>
                <a:gd name="T81" fmla="*/ 4223099 h 5486"/>
                <a:gd name="T82" fmla="*/ 12330467 w 12800"/>
                <a:gd name="T83" fmla="*/ 4667796 h 5486"/>
                <a:gd name="T84" fmla="*/ 12450469 w 12800"/>
                <a:gd name="T85" fmla="*/ 4679895 h 5486"/>
                <a:gd name="T86" fmla="*/ 12702572 w 12800"/>
                <a:gd name="T87" fmla="*/ 4583106 h 5486"/>
                <a:gd name="T88" fmla="*/ 12870968 w 12800"/>
                <a:gd name="T89" fmla="*/ 4259395 h 5486"/>
                <a:gd name="T90" fmla="*/ 12870968 w 12800"/>
                <a:gd name="T91" fmla="*/ 429582 h 5486"/>
                <a:gd name="T92" fmla="*/ 12738868 w 12800"/>
                <a:gd name="T93" fmla="*/ 80658 h 5486"/>
                <a:gd name="T94" fmla="*/ 12465584 w 12800"/>
                <a:gd name="T95" fmla="*/ 0 h 548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2800" h="5486" extrusionOk="0">
                  <a:moveTo>
                    <a:pt x="10419" y="1616"/>
                  </a:moveTo>
                  <a:lnTo>
                    <a:pt x="10419" y="3009"/>
                  </a:lnTo>
                  <a:lnTo>
                    <a:pt x="9573" y="3009"/>
                  </a:lnTo>
                  <a:lnTo>
                    <a:pt x="9573" y="1616"/>
                  </a:lnTo>
                  <a:lnTo>
                    <a:pt x="10419" y="1616"/>
                  </a:lnTo>
                  <a:close/>
                  <a:moveTo>
                    <a:pt x="12395" y="402"/>
                  </a:moveTo>
                  <a:lnTo>
                    <a:pt x="12395" y="414"/>
                  </a:lnTo>
                  <a:lnTo>
                    <a:pt x="12395" y="4224"/>
                  </a:lnTo>
                  <a:lnTo>
                    <a:pt x="12383" y="4236"/>
                  </a:lnTo>
                  <a:lnTo>
                    <a:pt x="10835" y="3807"/>
                  </a:lnTo>
                  <a:lnTo>
                    <a:pt x="10823" y="3795"/>
                  </a:lnTo>
                  <a:lnTo>
                    <a:pt x="10823" y="3224"/>
                  </a:lnTo>
                  <a:lnTo>
                    <a:pt x="10823" y="1414"/>
                  </a:lnTo>
                  <a:lnTo>
                    <a:pt x="10823" y="842"/>
                  </a:lnTo>
                  <a:cubicBezTo>
                    <a:pt x="10823" y="842"/>
                    <a:pt x="10823" y="831"/>
                    <a:pt x="10835" y="831"/>
                  </a:cubicBezTo>
                  <a:lnTo>
                    <a:pt x="12383" y="402"/>
                  </a:lnTo>
                  <a:lnTo>
                    <a:pt x="12395" y="402"/>
                  </a:lnTo>
                  <a:close/>
                  <a:moveTo>
                    <a:pt x="12362" y="0"/>
                  </a:moveTo>
                  <a:cubicBezTo>
                    <a:pt x="12330" y="0"/>
                    <a:pt x="12297" y="3"/>
                    <a:pt x="12264" y="9"/>
                  </a:cubicBezTo>
                  <a:lnTo>
                    <a:pt x="10716" y="438"/>
                  </a:lnTo>
                  <a:cubicBezTo>
                    <a:pt x="10538" y="485"/>
                    <a:pt x="10407" y="664"/>
                    <a:pt x="10407" y="842"/>
                  </a:cubicBezTo>
                  <a:lnTo>
                    <a:pt x="10407" y="1212"/>
                  </a:lnTo>
                  <a:lnTo>
                    <a:pt x="9549" y="1212"/>
                  </a:lnTo>
                  <a:lnTo>
                    <a:pt x="9549" y="914"/>
                  </a:lnTo>
                  <a:cubicBezTo>
                    <a:pt x="9549" y="819"/>
                    <a:pt x="9466" y="711"/>
                    <a:pt x="9347" y="711"/>
                  </a:cubicBezTo>
                  <a:cubicBezTo>
                    <a:pt x="9228" y="711"/>
                    <a:pt x="9133" y="795"/>
                    <a:pt x="9133" y="914"/>
                  </a:cubicBezTo>
                  <a:lnTo>
                    <a:pt x="9133" y="1414"/>
                  </a:lnTo>
                  <a:lnTo>
                    <a:pt x="9133" y="3224"/>
                  </a:lnTo>
                  <a:lnTo>
                    <a:pt x="9133" y="4986"/>
                  </a:lnTo>
                  <a:cubicBezTo>
                    <a:pt x="9133" y="5045"/>
                    <a:pt x="9085" y="5081"/>
                    <a:pt x="9026" y="5081"/>
                  </a:cubicBezTo>
                  <a:lnTo>
                    <a:pt x="513" y="5081"/>
                  </a:lnTo>
                  <a:cubicBezTo>
                    <a:pt x="453" y="5081"/>
                    <a:pt x="417" y="5045"/>
                    <a:pt x="417" y="4986"/>
                  </a:cubicBezTo>
                  <a:lnTo>
                    <a:pt x="417" y="1854"/>
                  </a:lnTo>
                  <a:cubicBezTo>
                    <a:pt x="417" y="1747"/>
                    <a:pt x="322" y="1652"/>
                    <a:pt x="203" y="1652"/>
                  </a:cubicBezTo>
                  <a:cubicBezTo>
                    <a:pt x="84" y="1652"/>
                    <a:pt x="1" y="1735"/>
                    <a:pt x="1" y="1854"/>
                  </a:cubicBezTo>
                  <a:lnTo>
                    <a:pt x="1" y="4986"/>
                  </a:lnTo>
                  <a:cubicBezTo>
                    <a:pt x="1" y="5260"/>
                    <a:pt x="215" y="5486"/>
                    <a:pt x="501" y="5486"/>
                  </a:cubicBezTo>
                  <a:lnTo>
                    <a:pt x="9014" y="5486"/>
                  </a:lnTo>
                  <a:cubicBezTo>
                    <a:pt x="9299" y="5486"/>
                    <a:pt x="9526" y="5260"/>
                    <a:pt x="9526" y="4986"/>
                  </a:cubicBezTo>
                  <a:lnTo>
                    <a:pt x="9526" y="3414"/>
                  </a:lnTo>
                  <a:lnTo>
                    <a:pt x="10371" y="3414"/>
                  </a:lnTo>
                  <a:lnTo>
                    <a:pt x="10371" y="3795"/>
                  </a:lnTo>
                  <a:cubicBezTo>
                    <a:pt x="10371" y="3986"/>
                    <a:pt x="10502" y="4152"/>
                    <a:pt x="10681" y="4188"/>
                  </a:cubicBezTo>
                  <a:lnTo>
                    <a:pt x="12228" y="4629"/>
                  </a:lnTo>
                  <a:cubicBezTo>
                    <a:pt x="12264" y="4641"/>
                    <a:pt x="12300" y="4641"/>
                    <a:pt x="12347" y="4641"/>
                  </a:cubicBezTo>
                  <a:cubicBezTo>
                    <a:pt x="12443" y="4641"/>
                    <a:pt x="12526" y="4605"/>
                    <a:pt x="12597" y="4545"/>
                  </a:cubicBezTo>
                  <a:cubicBezTo>
                    <a:pt x="12705" y="4474"/>
                    <a:pt x="12764" y="4343"/>
                    <a:pt x="12764" y="4224"/>
                  </a:cubicBezTo>
                  <a:lnTo>
                    <a:pt x="12764" y="426"/>
                  </a:lnTo>
                  <a:cubicBezTo>
                    <a:pt x="12800" y="283"/>
                    <a:pt x="12740" y="164"/>
                    <a:pt x="12633" y="80"/>
                  </a:cubicBezTo>
                  <a:cubicBezTo>
                    <a:pt x="12553" y="27"/>
                    <a:pt x="12459" y="0"/>
                    <a:pt x="12362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7" name="Google Shape;1414;p36"/>
          <p:cNvGrpSpPr/>
          <p:nvPr/>
        </p:nvGrpSpPr>
        <p:grpSpPr bwMode="auto">
          <a:xfrm>
            <a:off x="3729012" y="2853267"/>
            <a:ext cx="2134156" cy="2523067"/>
            <a:chOff x="2796775" y="2139263"/>
            <a:chExt cx="1600800" cy="1892675"/>
          </a:xfrm>
        </p:grpSpPr>
        <p:sp>
          <p:nvSpPr>
            <p:cNvPr id="1048852" name="Google Shape;1415;p36"/>
            <p:cNvSpPr/>
            <p:nvPr/>
          </p:nvSpPr>
          <p:spPr bwMode="auto">
            <a:xfrm>
              <a:off x="2796775" y="2139263"/>
              <a:ext cx="1600800" cy="1881875"/>
            </a:xfrm>
            <a:custGeom>
              <a:avLst/>
              <a:gdLst>
                <a:gd name="T0" fmla="*/ 12345000 w 64032"/>
                <a:gd name="T1" fmla="*/ 625 h 75275"/>
                <a:gd name="T2" fmla="*/ 12345000 w 64032"/>
                <a:gd name="T3" fmla="*/ 625 h 75275"/>
                <a:gd name="T4" fmla="*/ 23209375 w 64032"/>
                <a:gd name="T5" fmla="*/ 44603750 h 75275"/>
                <a:gd name="T6" fmla="*/ 24378125 w 64032"/>
                <a:gd name="T7" fmla="*/ 45519375 h 75275"/>
                <a:gd name="T8" fmla="*/ 29462500 w 64032"/>
                <a:gd name="T9" fmla="*/ 47046250 h 75275"/>
                <a:gd name="T10" fmla="*/ 37206875 w 64032"/>
                <a:gd name="T11" fmla="*/ 42877500 h 75275"/>
                <a:gd name="T12" fmla="*/ 34565000 w 64032"/>
                <a:gd name="T13" fmla="*/ 30048750 h 75275"/>
                <a:gd name="T14" fmla="*/ 32995000 w 64032"/>
                <a:gd name="T15" fmla="*/ 29215000 h 75275"/>
                <a:gd name="T16" fmla="*/ 12345000 w 64032"/>
                <a:gd name="T17" fmla="*/ 625 h 7527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4032" h="75275" extrusionOk="0">
                  <a:moveTo>
                    <a:pt x="19752" y="1"/>
                  </a:moveTo>
                  <a:lnTo>
                    <a:pt x="19752" y="1"/>
                  </a:lnTo>
                  <a:cubicBezTo>
                    <a:pt x="19752" y="2"/>
                    <a:pt x="0" y="40554"/>
                    <a:pt x="37135" y="71366"/>
                  </a:cubicBezTo>
                  <a:cubicBezTo>
                    <a:pt x="37707" y="71890"/>
                    <a:pt x="38338" y="72378"/>
                    <a:pt x="39005" y="72831"/>
                  </a:cubicBezTo>
                  <a:cubicBezTo>
                    <a:pt x="41515" y="74484"/>
                    <a:pt x="44343" y="75274"/>
                    <a:pt x="47140" y="75274"/>
                  </a:cubicBezTo>
                  <a:cubicBezTo>
                    <a:pt x="51958" y="75274"/>
                    <a:pt x="56683" y="72928"/>
                    <a:pt x="59531" y="68604"/>
                  </a:cubicBezTo>
                  <a:cubicBezTo>
                    <a:pt x="64032" y="61758"/>
                    <a:pt x="62139" y="52578"/>
                    <a:pt x="55304" y="48078"/>
                  </a:cubicBezTo>
                  <a:cubicBezTo>
                    <a:pt x="54495" y="47542"/>
                    <a:pt x="53649" y="47102"/>
                    <a:pt x="52792" y="46744"/>
                  </a:cubicBezTo>
                  <a:cubicBezTo>
                    <a:pt x="46220" y="42911"/>
                    <a:pt x="23431" y="30290"/>
                    <a:pt x="19752" y="1"/>
                  </a:cubicBezTo>
                  <a:close/>
                </a:path>
              </a:pathLst>
            </a:custGeom>
            <a:solidFill>
              <a:srgbClr val="4949E7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3" name="Google Shape;1419;p36"/>
            <p:cNvSpPr/>
            <p:nvPr/>
          </p:nvSpPr>
          <p:spPr bwMode="auto">
            <a:xfrm>
              <a:off x="3594613" y="3261863"/>
              <a:ext cx="770075" cy="770075"/>
            </a:xfrm>
            <a:custGeom>
              <a:avLst/>
              <a:gdLst>
                <a:gd name="T0" fmla="*/ 10081858 w 29409"/>
                <a:gd name="T1" fmla="*/ 0 h 29409"/>
                <a:gd name="T2" fmla="*/ 0 w 29409"/>
                <a:gd name="T3" fmla="*/ 10082565 h 29409"/>
                <a:gd name="T4" fmla="*/ 10081858 w 29409"/>
                <a:gd name="T5" fmla="*/ 20164423 h 29409"/>
                <a:gd name="T6" fmla="*/ 20163742 w 29409"/>
                <a:gd name="T7" fmla="*/ 10082565 h 29409"/>
                <a:gd name="T8" fmla="*/ 10081858 w 29409"/>
                <a:gd name="T9" fmla="*/ 0 h 294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409" h="29409" extrusionOk="0">
                  <a:moveTo>
                    <a:pt x="14704" y="0"/>
                  </a:moveTo>
                  <a:cubicBezTo>
                    <a:pt x="6584" y="0"/>
                    <a:pt x="0" y="6584"/>
                    <a:pt x="0" y="14705"/>
                  </a:cubicBezTo>
                  <a:cubicBezTo>
                    <a:pt x="0" y="22825"/>
                    <a:pt x="6584" y="29409"/>
                    <a:pt x="14704" y="29409"/>
                  </a:cubicBezTo>
                  <a:cubicBezTo>
                    <a:pt x="22824" y="29409"/>
                    <a:pt x="29408" y="22825"/>
                    <a:pt x="29408" y="14705"/>
                  </a:cubicBezTo>
                  <a:cubicBezTo>
                    <a:pt x="29408" y="6584"/>
                    <a:pt x="22824" y="0"/>
                    <a:pt x="14704" y="0"/>
                  </a:cubicBezTo>
                  <a:close/>
                </a:path>
              </a:pathLst>
            </a:custGeom>
            <a:solidFill>
              <a:srgbClr val="4949E7"/>
            </a:solidFill>
            <a:ln w="31250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8" name="Google Shape;1420;p36"/>
          <p:cNvGrpSpPr/>
          <p:nvPr/>
        </p:nvGrpSpPr>
        <p:grpSpPr bwMode="auto">
          <a:xfrm>
            <a:off x="5063068" y="4688418"/>
            <a:ext cx="486833" cy="349249"/>
            <a:chOff x="3588440" y="3258368"/>
            <a:chExt cx="364484" cy="262423"/>
          </a:xfrm>
        </p:grpSpPr>
        <p:sp>
          <p:nvSpPr>
            <p:cNvPr id="1048854" name="Google Shape;1421;p36"/>
            <p:cNvSpPr/>
            <p:nvPr/>
          </p:nvSpPr>
          <p:spPr bwMode="auto">
            <a:xfrm>
              <a:off x="3588440" y="3258368"/>
              <a:ext cx="364484" cy="262423"/>
            </a:xfrm>
            <a:custGeom>
              <a:avLst/>
              <a:gdLst>
                <a:gd name="T0" fmla="*/ 2089353 w 11478"/>
                <a:gd name="T1" fmla="*/ 456795 h 8264"/>
                <a:gd name="T2" fmla="*/ 1357273 w 11478"/>
                <a:gd name="T3" fmla="*/ 816801 h 8264"/>
                <a:gd name="T4" fmla="*/ 1453077 w 11478"/>
                <a:gd name="T5" fmla="*/ 347876 h 8264"/>
                <a:gd name="T6" fmla="*/ 10505319 w 11478"/>
                <a:gd name="T7" fmla="*/ 1308876 h 8264"/>
                <a:gd name="T8" fmla="*/ 9112735 w 11478"/>
                <a:gd name="T9" fmla="*/ 1644653 h 8264"/>
                <a:gd name="T10" fmla="*/ 9220639 w 11478"/>
                <a:gd name="T11" fmla="*/ 1200973 h 8264"/>
                <a:gd name="T12" fmla="*/ 1020479 w 11478"/>
                <a:gd name="T13" fmla="*/ 456795 h 8264"/>
                <a:gd name="T14" fmla="*/ 865197 w 11478"/>
                <a:gd name="T15" fmla="*/ 816801 h 8264"/>
                <a:gd name="T16" fmla="*/ 300498 w 11478"/>
                <a:gd name="T17" fmla="*/ 1248383 h 8264"/>
                <a:gd name="T18" fmla="*/ 540502 w 11478"/>
                <a:gd name="T19" fmla="*/ 1284679 h 8264"/>
                <a:gd name="T20" fmla="*/ 1078972 w 11478"/>
                <a:gd name="T21" fmla="*/ 1166677 h 8264"/>
                <a:gd name="T22" fmla="*/ 2581460 w 11478"/>
                <a:gd name="T23" fmla="*/ 1164677 h 8264"/>
                <a:gd name="T24" fmla="*/ 3085634 w 11478"/>
                <a:gd name="T25" fmla="*/ 2329353 h 8264"/>
                <a:gd name="T26" fmla="*/ 3422460 w 11478"/>
                <a:gd name="T27" fmla="*/ 2329353 h 8264"/>
                <a:gd name="T28" fmla="*/ 10745292 w 11478"/>
                <a:gd name="T29" fmla="*/ 1981446 h 8264"/>
                <a:gd name="T30" fmla="*/ 11226317 w 11478"/>
                <a:gd name="T31" fmla="*/ 2701458 h 8264"/>
                <a:gd name="T32" fmla="*/ 10757391 w 11478"/>
                <a:gd name="T33" fmla="*/ 2869855 h 8264"/>
                <a:gd name="T34" fmla="*/ 11226317 w 11478"/>
                <a:gd name="T35" fmla="*/ 3037235 h 8264"/>
                <a:gd name="T36" fmla="*/ 10433712 w 11478"/>
                <a:gd name="T37" fmla="*/ 7131243 h 8264"/>
                <a:gd name="T38" fmla="*/ 9964817 w 11478"/>
                <a:gd name="T39" fmla="*/ 3518227 h 8264"/>
                <a:gd name="T40" fmla="*/ 10409514 w 11478"/>
                <a:gd name="T41" fmla="*/ 2857756 h 8264"/>
                <a:gd name="T42" fmla="*/ 10205806 w 11478"/>
                <a:gd name="T43" fmla="*/ 2737754 h 8264"/>
                <a:gd name="T44" fmla="*/ 9641138 w 11478"/>
                <a:gd name="T45" fmla="*/ 6663366 h 8264"/>
                <a:gd name="T46" fmla="*/ 11238415 w 11478"/>
                <a:gd name="T47" fmla="*/ 7480135 h 8264"/>
                <a:gd name="T48" fmla="*/ 3266130 w 11478"/>
                <a:gd name="T49" fmla="*/ 7984340 h 8264"/>
                <a:gd name="T50" fmla="*/ 3290359 w 11478"/>
                <a:gd name="T51" fmla="*/ 7431741 h 8264"/>
                <a:gd name="T52" fmla="*/ 3073536 w 11478"/>
                <a:gd name="T53" fmla="*/ 7563841 h 8264"/>
                <a:gd name="T54" fmla="*/ 768376 w 11478"/>
                <a:gd name="T55" fmla="*/ 7972242 h 8264"/>
                <a:gd name="T56" fmla="*/ 324695 w 11478"/>
                <a:gd name="T57" fmla="*/ 2640933 h 8264"/>
                <a:gd name="T58" fmla="*/ 168397 w 11478"/>
                <a:gd name="T59" fmla="*/ 1585176 h 8264"/>
                <a:gd name="T60" fmla="*/ 0 w 11478"/>
                <a:gd name="T61" fmla="*/ 7480135 h 8264"/>
                <a:gd name="T62" fmla="*/ 768376 w 11478"/>
                <a:gd name="T63" fmla="*/ 8332216 h 8264"/>
                <a:gd name="T64" fmla="*/ 11574193 w 11478"/>
                <a:gd name="T65" fmla="*/ 7480135 h 8264"/>
                <a:gd name="T66" fmla="*/ 10854212 w 11478"/>
                <a:gd name="T67" fmla="*/ 1656752 h 8264"/>
                <a:gd name="T68" fmla="*/ 10397416 w 11478"/>
                <a:gd name="T69" fmla="*/ 864180 h 8264"/>
                <a:gd name="T70" fmla="*/ 8764859 w 11478"/>
                <a:gd name="T71" fmla="*/ 1308876 h 8264"/>
                <a:gd name="T72" fmla="*/ 8284850 w 11478"/>
                <a:gd name="T73" fmla="*/ 1644653 h 8264"/>
                <a:gd name="T74" fmla="*/ 7215977 w 11478"/>
                <a:gd name="T75" fmla="*/ 408401 h 8264"/>
                <a:gd name="T76" fmla="*/ 5175019 w 11478"/>
                <a:gd name="T77" fmla="*/ 744178 h 8264"/>
                <a:gd name="T78" fmla="*/ 5308104 w 11478"/>
                <a:gd name="T79" fmla="*/ 1014412 h 8264"/>
                <a:gd name="T80" fmla="*/ 5823392 w 11478"/>
                <a:gd name="T81" fmla="*/ 756276 h 8264"/>
                <a:gd name="T82" fmla="*/ 7624378 w 11478"/>
                <a:gd name="T83" fmla="*/ 1008379 h 8264"/>
                <a:gd name="T84" fmla="*/ 5138723 w 11478"/>
                <a:gd name="T85" fmla="*/ 1644653 h 8264"/>
                <a:gd name="T86" fmla="*/ 5102395 w 11478"/>
                <a:gd name="T87" fmla="*/ 1296777 h 8264"/>
                <a:gd name="T88" fmla="*/ 4874521 w 11478"/>
                <a:gd name="T89" fmla="*/ 1380483 h 8264"/>
                <a:gd name="T90" fmla="*/ 3445641 w 11478"/>
                <a:gd name="T91" fmla="*/ 1644653 h 8264"/>
                <a:gd name="T92" fmla="*/ 2449359 w 11478"/>
                <a:gd name="T93" fmla="*/ 816801 h 8264"/>
                <a:gd name="T94" fmla="*/ 1993580 w 11478"/>
                <a:gd name="T95" fmla="*/ 0 h 826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1478" h="8264" extrusionOk="0">
                  <a:moveTo>
                    <a:pt x="1965" y="345"/>
                  </a:moveTo>
                  <a:cubicBezTo>
                    <a:pt x="2024" y="345"/>
                    <a:pt x="2072" y="393"/>
                    <a:pt x="2072" y="453"/>
                  </a:cubicBezTo>
                  <a:lnTo>
                    <a:pt x="2072" y="810"/>
                  </a:lnTo>
                  <a:lnTo>
                    <a:pt x="1346" y="810"/>
                  </a:lnTo>
                  <a:lnTo>
                    <a:pt x="1346" y="453"/>
                  </a:lnTo>
                  <a:cubicBezTo>
                    <a:pt x="1346" y="393"/>
                    <a:pt x="1381" y="345"/>
                    <a:pt x="1441" y="345"/>
                  </a:cubicBezTo>
                  <a:lnTo>
                    <a:pt x="1965" y="345"/>
                  </a:lnTo>
                  <a:close/>
                  <a:moveTo>
                    <a:pt x="10311" y="1191"/>
                  </a:moveTo>
                  <a:cubicBezTo>
                    <a:pt x="10371" y="1191"/>
                    <a:pt x="10418" y="1238"/>
                    <a:pt x="10418" y="1298"/>
                  </a:cubicBezTo>
                  <a:lnTo>
                    <a:pt x="10418" y="1631"/>
                  </a:lnTo>
                  <a:lnTo>
                    <a:pt x="9037" y="1631"/>
                  </a:lnTo>
                  <a:lnTo>
                    <a:pt x="9037" y="1298"/>
                  </a:lnTo>
                  <a:cubicBezTo>
                    <a:pt x="9037" y="1238"/>
                    <a:pt x="9085" y="1191"/>
                    <a:pt x="9144" y="1191"/>
                  </a:cubicBezTo>
                  <a:lnTo>
                    <a:pt x="10311" y="1191"/>
                  </a:lnTo>
                  <a:close/>
                  <a:moveTo>
                    <a:pt x="1453" y="0"/>
                  </a:moveTo>
                  <a:cubicBezTo>
                    <a:pt x="1215" y="0"/>
                    <a:pt x="1012" y="203"/>
                    <a:pt x="1012" y="453"/>
                  </a:cubicBezTo>
                  <a:lnTo>
                    <a:pt x="1012" y="810"/>
                  </a:lnTo>
                  <a:lnTo>
                    <a:pt x="858" y="810"/>
                  </a:lnTo>
                  <a:cubicBezTo>
                    <a:pt x="667" y="810"/>
                    <a:pt x="477" y="881"/>
                    <a:pt x="322" y="1000"/>
                  </a:cubicBezTo>
                  <a:cubicBezTo>
                    <a:pt x="250" y="1060"/>
                    <a:pt x="238" y="1167"/>
                    <a:pt x="298" y="1238"/>
                  </a:cubicBezTo>
                  <a:cubicBezTo>
                    <a:pt x="334" y="1282"/>
                    <a:pt x="388" y="1308"/>
                    <a:pt x="441" y="1308"/>
                  </a:cubicBezTo>
                  <a:cubicBezTo>
                    <a:pt x="475" y="1308"/>
                    <a:pt x="508" y="1297"/>
                    <a:pt x="536" y="1274"/>
                  </a:cubicBezTo>
                  <a:cubicBezTo>
                    <a:pt x="663" y="1170"/>
                    <a:pt x="790" y="1154"/>
                    <a:pt x="914" y="1154"/>
                  </a:cubicBezTo>
                  <a:cubicBezTo>
                    <a:pt x="966" y="1154"/>
                    <a:pt x="1018" y="1157"/>
                    <a:pt x="1070" y="1157"/>
                  </a:cubicBezTo>
                  <a:cubicBezTo>
                    <a:pt x="1090" y="1157"/>
                    <a:pt x="1111" y="1156"/>
                    <a:pt x="1131" y="1155"/>
                  </a:cubicBezTo>
                  <a:lnTo>
                    <a:pt x="2560" y="1155"/>
                  </a:lnTo>
                  <a:cubicBezTo>
                    <a:pt x="2846" y="1155"/>
                    <a:pt x="3060" y="1369"/>
                    <a:pt x="3060" y="1655"/>
                  </a:cubicBezTo>
                  <a:lnTo>
                    <a:pt x="3060" y="2310"/>
                  </a:lnTo>
                  <a:cubicBezTo>
                    <a:pt x="3060" y="2405"/>
                    <a:pt x="3144" y="2477"/>
                    <a:pt x="3227" y="2477"/>
                  </a:cubicBezTo>
                  <a:cubicBezTo>
                    <a:pt x="3322" y="2477"/>
                    <a:pt x="3394" y="2405"/>
                    <a:pt x="3394" y="2310"/>
                  </a:cubicBezTo>
                  <a:lnTo>
                    <a:pt x="3394" y="1965"/>
                  </a:lnTo>
                  <a:lnTo>
                    <a:pt x="10656" y="1965"/>
                  </a:lnTo>
                  <a:cubicBezTo>
                    <a:pt x="10918" y="1988"/>
                    <a:pt x="11133" y="2203"/>
                    <a:pt x="11133" y="2477"/>
                  </a:cubicBezTo>
                  <a:lnTo>
                    <a:pt x="11133" y="2679"/>
                  </a:lnTo>
                  <a:lnTo>
                    <a:pt x="10835" y="2679"/>
                  </a:lnTo>
                  <a:cubicBezTo>
                    <a:pt x="10740" y="2679"/>
                    <a:pt x="10668" y="2762"/>
                    <a:pt x="10668" y="2846"/>
                  </a:cubicBezTo>
                  <a:cubicBezTo>
                    <a:pt x="10668" y="2941"/>
                    <a:pt x="10740" y="3012"/>
                    <a:pt x="10835" y="3012"/>
                  </a:cubicBezTo>
                  <a:lnTo>
                    <a:pt x="11133" y="3012"/>
                  </a:lnTo>
                  <a:lnTo>
                    <a:pt x="11133" y="7072"/>
                  </a:lnTo>
                  <a:lnTo>
                    <a:pt x="10347" y="7072"/>
                  </a:lnTo>
                  <a:cubicBezTo>
                    <a:pt x="10085" y="7072"/>
                    <a:pt x="9882" y="6870"/>
                    <a:pt x="9882" y="6608"/>
                  </a:cubicBezTo>
                  <a:lnTo>
                    <a:pt x="9882" y="3489"/>
                  </a:lnTo>
                  <a:cubicBezTo>
                    <a:pt x="9882" y="3274"/>
                    <a:pt x="10013" y="3096"/>
                    <a:pt x="10216" y="3036"/>
                  </a:cubicBezTo>
                  <a:cubicBezTo>
                    <a:pt x="10299" y="3012"/>
                    <a:pt x="10347" y="2917"/>
                    <a:pt x="10323" y="2834"/>
                  </a:cubicBezTo>
                  <a:cubicBezTo>
                    <a:pt x="10302" y="2750"/>
                    <a:pt x="10235" y="2713"/>
                    <a:pt x="10155" y="2713"/>
                  </a:cubicBezTo>
                  <a:cubicBezTo>
                    <a:pt x="10144" y="2713"/>
                    <a:pt x="10132" y="2713"/>
                    <a:pt x="10121" y="2715"/>
                  </a:cubicBezTo>
                  <a:cubicBezTo>
                    <a:pt x="9787" y="2822"/>
                    <a:pt x="9561" y="3131"/>
                    <a:pt x="9561" y="3489"/>
                  </a:cubicBezTo>
                  <a:lnTo>
                    <a:pt x="9561" y="6608"/>
                  </a:lnTo>
                  <a:cubicBezTo>
                    <a:pt x="9561" y="7061"/>
                    <a:pt x="9918" y="7418"/>
                    <a:pt x="10359" y="7418"/>
                  </a:cubicBezTo>
                  <a:lnTo>
                    <a:pt x="11145" y="7418"/>
                  </a:lnTo>
                  <a:cubicBezTo>
                    <a:pt x="11145" y="7703"/>
                    <a:pt x="10918" y="7918"/>
                    <a:pt x="10644" y="7918"/>
                  </a:cubicBezTo>
                  <a:lnTo>
                    <a:pt x="3239" y="7918"/>
                  </a:lnTo>
                  <a:cubicBezTo>
                    <a:pt x="3322" y="7823"/>
                    <a:pt x="3382" y="7715"/>
                    <a:pt x="3394" y="7584"/>
                  </a:cubicBezTo>
                  <a:cubicBezTo>
                    <a:pt x="3405" y="7489"/>
                    <a:pt x="3346" y="7406"/>
                    <a:pt x="3263" y="7370"/>
                  </a:cubicBezTo>
                  <a:cubicBezTo>
                    <a:pt x="3254" y="7369"/>
                    <a:pt x="3246" y="7369"/>
                    <a:pt x="3238" y="7369"/>
                  </a:cubicBezTo>
                  <a:cubicBezTo>
                    <a:pt x="3153" y="7369"/>
                    <a:pt x="3081" y="7425"/>
                    <a:pt x="3048" y="7501"/>
                  </a:cubicBezTo>
                  <a:cubicBezTo>
                    <a:pt x="3013" y="7739"/>
                    <a:pt x="2798" y="7906"/>
                    <a:pt x="2548" y="7906"/>
                  </a:cubicBezTo>
                  <a:lnTo>
                    <a:pt x="762" y="7906"/>
                  </a:lnTo>
                  <a:cubicBezTo>
                    <a:pt x="500" y="7882"/>
                    <a:pt x="322" y="7656"/>
                    <a:pt x="322" y="7406"/>
                  </a:cubicBezTo>
                  <a:lnTo>
                    <a:pt x="322" y="2619"/>
                  </a:lnTo>
                  <a:lnTo>
                    <a:pt x="322" y="1727"/>
                  </a:lnTo>
                  <a:cubicBezTo>
                    <a:pt x="322" y="1643"/>
                    <a:pt x="250" y="1572"/>
                    <a:pt x="167" y="1572"/>
                  </a:cubicBezTo>
                  <a:cubicBezTo>
                    <a:pt x="72" y="1572"/>
                    <a:pt x="0" y="1643"/>
                    <a:pt x="0" y="1727"/>
                  </a:cubicBezTo>
                  <a:lnTo>
                    <a:pt x="0" y="7418"/>
                  </a:lnTo>
                  <a:cubicBezTo>
                    <a:pt x="0" y="7834"/>
                    <a:pt x="310" y="8192"/>
                    <a:pt x="703" y="8251"/>
                  </a:cubicBezTo>
                  <a:cubicBezTo>
                    <a:pt x="715" y="8251"/>
                    <a:pt x="738" y="8251"/>
                    <a:pt x="762" y="8263"/>
                  </a:cubicBezTo>
                  <a:lnTo>
                    <a:pt x="10633" y="8263"/>
                  </a:lnTo>
                  <a:cubicBezTo>
                    <a:pt x="11109" y="8263"/>
                    <a:pt x="11478" y="7882"/>
                    <a:pt x="11478" y="7418"/>
                  </a:cubicBezTo>
                  <a:lnTo>
                    <a:pt x="11478" y="2477"/>
                  </a:lnTo>
                  <a:cubicBezTo>
                    <a:pt x="11478" y="2060"/>
                    <a:pt x="11168" y="1703"/>
                    <a:pt x="10764" y="1643"/>
                  </a:cubicBezTo>
                  <a:lnTo>
                    <a:pt x="10764" y="1298"/>
                  </a:lnTo>
                  <a:cubicBezTo>
                    <a:pt x="10764" y="1060"/>
                    <a:pt x="10573" y="857"/>
                    <a:pt x="10311" y="857"/>
                  </a:cubicBezTo>
                  <a:lnTo>
                    <a:pt x="9144" y="857"/>
                  </a:lnTo>
                  <a:cubicBezTo>
                    <a:pt x="8906" y="857"/>
                    <a:pt x="8692" y="1048"/>
                    <a:pt x="8692" y="1298"/>
                  </a:cubicBezTo>
                  <a:lnTo>
                    <a:pt x="8692" y="1631"/>
                  </a:lnTo>
                  <a:lnTo>
                    <a:pt x="8216" y="1631"/>
                  </a:lnTo>
                  <a:lnTo>
                    <a:pt x="7858" y="857"/>
                  </a:lnTo>
                  <a:cubicBezTo>
                    <a:pt x="7727" y="584"/>
                    <a:pt x="7454" y="405"/>
                    <a:pt x="7156" y="405"/>
                  </a:cubicBezTo>
                  <a:lnTo>
                    <a:pt x="5775" y="405"/>
                  </a:lnTo>
                  <a:cubicBezTo>
                    <a:pt x="5525" y="405"/>
                    <a:pt x="5287" y="524"/>
                    <a:pt x="5132" y="738"/>
                  </a:cubicBezTo>
                  <a:cubicBezTo>
                    <a:pt x="5072" y="810"/>
                    <a:pt x="5108" y="917"/>
                    <a:pt x="5179" y="976"/>
                  </a:cubicBezTo>
                  <a:cubicBezTo>
                    <a:pt x="5205" y="997"/>
                    <a:pt x="5234" y="1006"/>
                    <a:pt x="5264" y="1006"/>
                  </a:cubicBezTo>
                  <a:cubicBezTo>
                    <a:pt x="5320" y="1006"/>
                    <a:pt x="5379" y="975"/>
                    <a:pt x="5418" y="929"/>
                  </a:cubicBezTo>
                  <a:cubicBezTo>
                    <a:pt x="5489" y="810"/>
                    <a:pt x="5632" y="750"/>
                    <a:pt x="5775" y="750"/>
                  </a:cubicBezTo>
                  <a:lnTo>
                    <a:pt x="7156" y="750"/>
                  </a:lnTo>
                  <a:cubicBezTo>
                    <a:pt x="7323" y="750"/>
                    <a:pt x="7489" y="857"/>
                    <a:pt x="7561" y="1000"/>
                  </a:cubicBezTo>
                  <a:lnTo>
                    <a:pt x="7858" y="1631"/>
                  </a:lnTo>
                  <a:lnTo>
                    <a:pt x="5096" y="1631"/>
                  </a:lnTo>
                  <a:lnTo>
                    <a:pt x="5156" y="1512"/>
                  </a:lnTo>
                  <a:cubicBezTo>
                    <a:pt x="5191" y="1417"/>
                    <a:pt x="5156" y="1310"/>
                    <a:pt x="5060" y="1286"/>
                  </a:cubicBezTo>
                  <a:cubicBezTo>
                    <a:pt x="5034" y="1273"/>
                    <a:pt x="5008" y="1267"/>
                    <a:pt x="4984" y="1267"/>
                  </a:cubicBezTo>
                  <a:cubicBezTo>
                    <a:pt x="4918" y="1267"/>
                    <a:pt x="4860" y="1309"/>
                    <a:pt x="4834" y="1369"/>
                  </a:cubicBezTo>
                  <a:lnTo>
                    <a:pt x="4715" y="1631"/>
                  </a:lnTo>
                  <a:lnTo>
                    <a:pt x="3417" y="1631"/>
                  </a:lnTo>
                  <a:cubicBezTo>
                    <a:pt x="3405" y="1179"/>
                    <a:pt x="3036" y="810"/>
                    <a:pt x="2572" y="810"/>
                  </a:cubicBezTo>
                  <a:lnTo>
                    <a:pt x="2429" y="810"/>
                  </a:lnTo>
                  <a:lnTo>
                    <a:pt x="2429" y="453"/>
                  </a:lnTo>
                  <a:cubicBezTo>
                    <a:pt x="2429" y="214"/>
                    <a:pt x="2227" y="0"/>
                    <a:pt x="1977" y="0"/>
                  </a:cubicBezTo>
                  <a:lnTo>
                    <a:pt x="145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5" name="Google Shape;1422;p36"/>
            <p:cNvSpPr/>
            <p:nvPr/>
          </p:nvSpPr>
          <p:spPr bwMode="auto">
            <a:xfrm>
              <a:off x="3685992" y="3347949"/>
              <a:ext cx="10606" cy="133498"/>
            </a:xfrm>
            <a:custGeom>
              <a:avLst/>
              <a:gdLst>
                <a:gd name="T0" fmla="*/ 156296 w 334"/>
                <a:gd name="T1" fmla="*/ 1016 h 4204"/>
                <a:gd name="T2" fmla="*/ 0 w 334"/>
                <a:gd name="T3" fmla="*/ 157314 h 4204"/>
                <a:gd name="T4" fmla="*/ 0 w 334"/>
                <a:gd name="T5" fmla="*/ 4082930 h 4204"/>
                <a:gd name="T6" fmla="*/ 156296 w 334"/>
                <a:gd name="T7" fmla="*/ 4239228 h 4204"/>
                <a:gd name="T8" fmla="*/ 324690 w 334"/>
                <a:gd name="T9" fmla="*/ 4082930 h 4204"/>
                <a:gd name="T10" fmla="*/ 324690 w 334"/>
                <a:gd name="T11" fmla="*/ 157314 h 4204"/>
                <a:gd name="T12" fmla="*/ 156296 w 334"/>
                <a:gd name="T13" fmla="*/ 1016 h 42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34" h="4204" extrusionOk="0">
                  <a:moveTo>
                    <a:pt x="155" y="1"/>
                  </a:moveTo>
                  <a:cubicBezTo>
                    <a:pt x="72" y="1"/>
                    <a:pt x="0" y="72"/>
                    <a:pt x="0" y="156"/>
                  </a:cubicBezTo>
                  <a:lnTo>
                    <a:pt x="0" y="4049"/>
                  </a:lnTo>
                  <a:cubicBezTo>
                    <a:pt x="0" y="4132"/>
                    <a:pt x="72" y="4204"/>
                    <a:pt x="155" y="4204"/>
                  </a:cubicBezTo>
                  <a:cubicBezTo>
                    <a:pt x="250" y="4204"/>
                    <a:pt x="322" y="4132"/>
                    <a:pt x="322" y="4049"/>
                  </a:cubicBezTo>
                  <a:lnTo>
                    <a:pt x="322" y="156"/>
                  </a:lnTo>
                  <a:cubicBezTo>
                    <a:pt x="333" y="84"/>
                    <a:pt x="250" y="1"/>
                    <a:pt x="155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6" name="Google Shape;1423;p36"/>
            <p:cNvSpPr/>
            <p:nvPr/>
          </p:nvSpPr>
          <p:spPr bwMode="auto">
            <a:xfrm>
              <a:off x="3862549" y="3329785"/>
              <a:ext cx="40107" cy="30675"/>
            </a:xfrm>
            <a:custGeom>
              <a:avLst/>
              <a:gdLst>
                <a:gd name="T0" fmla="*/ 766383 w 1263"/>
                <a:gd name="T1" fmla="*/ 0 h 966"/>
                <a:gd name="T2" fmla="*/ 613100 w 1263"/>
                <a:gd name="T3" fmla="*/ 73607 h 966"/>
                <a:gd name="T4" fmla="*/ 660511 w 1263"/>
                <a:gd name="T5" fmla="*/ 313609 h 966"/>
                <a:gd name="T6" fmla="*/ 552607 w 1263"/>
                <a:gd name="T7" fmla="*/ 626202 h 966"/>
                <a:gd name="T8" fmla="*/ 384208 w 1263"/>
                <a:gd name="T9" fmla="*/ 421480 h 966"/>
                <a:gd name="T10" fmla="*/ 252106 w 1263"/>
                <a:gd name="T11" fmla="*/ 229904 h 966"/>
                <a:gd name="T12" fmla="*/ 230925 w 1263"/>
                <a:gd name="T13" fmla="*/ 227903 h 966"/>
                <a:gd name="T14" fmla="*/ 60494 w 1263"/>
                <a:gd name="T15" fmla="*/ 362003 h 966"/>
                <a:gd name="T16" fmla="*/ 564705 w 1263"/>
                <a:gd name="T17" fmla="*/ 974074 h 966"/>
                <a:gd name="T18" fmla="*/ 853107 w 1263"/>
                <a:gd name="T19" fmla="*/ 25213 h 966"/>
                <a:gd name="T20" fmla="*/ 766383 w 1263"/>
                <a:gd name="T21" fmla="*/ 0 h 96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263" h="966" extrusionOk="0">
                  <a:moveTo>
                    <a:pt x="760" y="0"/>
                  </a:moveTo>
                  <a:cubicBezTo>
                    <a:pt x="704" y="0"/>
                    <a:pt x="646" y="27"/>
                    <a:pt x="608" y="73"/>
                  </a:cubicBezTo>
                  <a:cubicBezTo>
                    <a:pt x="548" y="144"/>
                    <a:pt x="584" y="251"/>
                    <a:pt x="655" y="311"/>
                  </a:cubicBezTo>
                  <a:cubicBezTo>
                    <a:pt x="786" y="406"/>
                    <a:pt x="715" y="621"/>
                    <a:pt x="548" y="621"/>
                  </a:cubicBezTo>
                  <a:cubicBezTo>
                    <a:pt x="441" y="621"/>
                    <a:pt x="357" y="537"/>
                    <a:pt x="381" y="418"/>
                  </a:cubicBezTo>
                  <a:cubicBezTo>
                    <a:pt x="405" y="323"/>
                    <a:pt x="346" y="240"/>
                    <a:pt x="250" y="228"/>
                  </a:cubicBezTo>
                  <a:cubicBezTo>
                    <a:pt x="243" y="227"/>
                    <a:pt x="236" y="226"/>
                    <a:pt x="229" y="226"/>
                  </a:cubicBezTo>
                  <a:cubicBezTo>
                    <a:pt x="151" y="226"/>
                    <a:pt x="71" y="282"/>
                    <a:pt x="60" y="359"/>
                  </a:cubicBezTo>
                  <a:cubicBezTo>
                    <a:pt x="0" y="692"/>
                    <a:pt x="238" y="966"/>
                    <a:pt x="560" y="966"/>
                  </a:cubicBezTo>
                  <a:cubicBezTo>
                    <a:pt x="1060" y="954"/>
                    <a:pt x="1262" y="323"/>
                    <a:pt x="846" y="25"/>
                  </a:cubicBezTo>
                  <a:cubicBezTo>
                    <a:pt x="820" y="8"/>
                    <a:pt x="791" y="0"/>
                    <a:pt x="76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7" name="Google Shape;1424;p36"/>
            <p:cNvSpPr/>
            <p:nvPr/>
          </p:nvSpPr>
          <p:spPr bwMode="auto">
            <a:xfrm>
              <a:off x="3703743" y="3323942"/>
              <a:ext cx="183417" cy="182083"/>
            </a:xfrm>
            <a:custGeom>
              <a:avLst/>
              <a:gdLst>
                <a:gd name="T0" fmla="*/ 2903139 w 5776"/>
                <a:gd name="T1" fmla="*/ 1016 h 5734"/>
                <a:gd name="T2" fmla="*/ 1129399 w 5776"/>
                <a:gd name="T3" fmla="*/ 619158 h 5734"/>
                <a:gd name="T4" fmla="*/ 1093071 w 5776"/>
                <a:gd name="T5" fmla="*/ 859131 h 5734"/>
                <a:gd name="T6" fmla="*/ 1230221 w 5776"/>
                <a:gd name="T7" fmla="*/ 932739 h 5734"/>
                <a:gd name="T8" fmla="*/ 1333076 w 5776"/>
                <a:gd name="T9" fmla="*/ 895427 h 5734"/>
                <a:gd name="T10" fmla="*/ 2903139 w 5776"/>
                <a:gd name="T11" fmla="*/ 341842 h 5734"/>
                <a:gd name="T12" fmla="*/ 5475518 w 5776"/>
                <a:gd name="T13" fmla="*/ 2900086 h 5734"/>
                <a:gd name="T14" fmla="*/ 4875539 w 5776"/>
                <a:gd name="T15" fmla="*/ 4544771 h 5734"/>
                <a:gd name="T16" fmla="*/ 2918255 w 5776"/>
                <a:gd name="T17" fmla="*/ 5457346 h 5734"/>
                <a:gd name="T18" fmla="*/ 348892 w 5776"/>
                <a:gd name="T19" fmla="*/ 2887988 h 5734"/>
                <a:gd name="T20" fmla="*/ 877296 w 5776"/>
                <a:gd name="T21" fmla="*/ 1327040 h 5734"/>
                <a:gd name="T22" fmla="*/ 841000 w 5776"/>
                <a:gd name="T23" fmla="*/ 1087036 h 5734"/>
                <a:gd name="T24" fmla="*/ 738145 w 5776"/>
                <a:gd name="T25" fmla="*/ 1049724 h 5734"/>
                <a:gd name="T26" fmla="*/ 600996 w 5776"/>
                <a:gd name="T27" fmla="*/ 1123332 h 5734"/>
                <a:gd name="T28" fmla="*/ 1016 w 5776"/>
                <a:gd name="T29" fmla="*/ 2875889 h 5734"/>
                <a:gd name="T30" fmla="*/ 2906156 w 5776"/>
                <a:gd name="T31" fmla="*/ 5782040 h 5734"/>
                <a:gd name="T32" fmla="*/ 5150823 w 5776"/>
                <a:gd name="T33" fmla="*/ 4737365 h 5734"/>
                <a:gd name="T34" fmla="*/ 5823394 w 5776"/>
                <a:gd name="T35" fmla="*/ 2875889 h 5734"/>
                <a:gd name="T36" fmla="*/ 2903139 w 5776"/>
                <a:gd name="T37" fmla="*/ 1016 h 573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5776" h="5734" extrusionOk="0">
                  <a:moveTo>
                    <a:pt x="2879" y="1"/>
                  </a:moveTo>
                  <a:cubicBezTo>
                    <a:pt x="2275" y="1"/>
                    <a:pt x="1659" y="191"/>
                    <a:pt x="1120" y="614"/>
                  </a:cubicBezTo>
                  <a:cubicBezTo>
                    <a:pt x="1048" y="674"/>
                    <a:pt x="1025" y="781"/>
                    <a:pt x="1084" y="852"/>
                  </a:cubicBezTo>
                  <a:cubicBezTo>
                    <a:pt x="1119" y="901"/>
                    <a:pt x="1170" y="925"/>
                    <a:pt x="1220" y="925"/>
                  </a:cubicBezTo>
                  <a:cubicBezTo>
                    <a:pt x="1257" y="925"/>
                    <a:pt x="1292" y="913"/>
                    <a:pt x="1322" y="888"/>
                  </a:cubicBezTo>
                  <a:cubicBezTo>
                    <a:pt x="1801" y="509"/>
                    <a:pt x="2346" y="339"/>
                    <a:pt x="2879" y="339"/>
                  </a:cubicBezTo>
                  <a:cubicBezTo>
                    <a:pt x="4191" y="339"/>
                    <a:pt x="5430" y="1370"/>
                    <a:pt x="5430" y="2876"/>
                  </a:cubicBezTo>
                  <a:cubicBezTo>
                    <a:pt x="5430" y="3472"/>
                    <a:pt x="5228" y="4055"/>
                    <a:pt x="4835" y="4507"/>
                  </a:cubicBezTo>
                  <a:cubicBezTo>
                    <a:pt x="4346" y="5079"/>
                    <a:pt x="3644" y="5412"/>
                    <a:pt x="2894" y="5412"/>
                  </a:cubicBezTo>
                  <a:cubicBezTo>
                    <a:pt x="1489" y="5412"/>
                    <a:pt x="346" y="4269"/>
                    <a:pt x="346" y="2864"/>
                  </a:cubicBezTo>
                  <a:cubicBezTo>
                    <a:pt x="346" y="2305"/>
                    <a:pt x="525" y="1769"/>
                    <a:pt x="870" y="1316"/>
                  </a:cubicBezTo>
                  <a:cubicBezTo>
                    <a:pt x="929" y="1245"/>
                    <a:pt x="906" y="1138"/>
                    <a:pt x="834" y="1078"/>
                  </a:cubicBezTo>
                  <a:cubicBezTo>
                    <a:pt x="804" y="1054"/>
                    <a:pt x="768" y="1041"/>
                    <a:pt x="732" y="1041"/>
                  </a:cubicBezTo>
                  <a:cubicBezTo>
                    <a:pt x="682" y="1041"/>
                    <a:pt x="631" y="1065"/>
                    <a:pt x="596" y="1114"/>
                  </a:cubicBezTo>
                  <a:cubicBezTo>
                    <a:pt x="203" y="1614"/>
                    <a:pt x="1" y="2221"/>
                    <a:pt x="1" y="2852"/>
                  </a:cubicBezTo>
                  <a:cubicBezTo>
                    <a:pt x="1" y="4448"/>
                    <a:pt x="1298" y="5734"/>
                    <a:pt x="2882" y="5734"/>
                  </a:cubicBezTo>
                  <a:cubicBezTo>
                    <a:pt x="3751" y="5734"/>
                    <a:pt x="4549" y="5365"/>
                    <a:pt x="5108" y="4698"/>
                  </a:cubicBezTo>
                  <a:cubicBezTo>
                    <a:pt x="5537" y="4174"/>
                    <a:pt x="5775" y="3519"/>
                    <a:pt x="5775" y="2852"/>
                  </a:cubicBezTo>
                  <a:cubicBezTo>
                    <a:pt x="5775" y="1158"/>
                    <a:pt x="4365" y="1"/>
                    <a:pt x="2879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8" name="Google Shape;1425;p36"/>
            <p:cNvSpPr/>
            <p:nvPr/>
          </p:nvSpPr>
          <p:spPr bwMode="auto">
            <a:xfrm>
              <a:off x="3733624" y="3358174"/>
              <a:ext cx="138039" cy="114667"/>
            </a:xfrm>
            <a:custGeom>
              <a:avLst/>
              <a:gdLst>
                <a:gd name="T0" fmla="*/ 1981480 w 4347"/>
                <a:gd name="T1" fmla="*/ 0 h 3611"/>
                <a:gd name="T2" fmla="*/ 180495 w 4347"/>
                <a:gd name="T3" fmla="*/ 2113544 h 3611"/>
                <a:gd name="T4" fmla="*/ 350925 w 4347"/>
                <a:gd name="T5" fmla="*/ 2258759 h 3611"/>
                <a:gd name="T6" fmla="*/ 372105 w 4347"/>
                <a:gd name="T7" fmla="*/ 2257743 h 3611"/>
                <a:gd name="T8" fmla="*/ 504206 w 4347"/>
                <a:gd name="T9" fmla="*/ 2053051 h 3611"/>
                <a:gd name="T10" fmla="*/ 1968366 w 4347"/>
                <a:gd name="T11" fmla="*/ 333776 h 3611"/>
                <a:gd name="T12" fmla="*/ 2965632 w 4347"/>
                <a:gd name="T13" fmla="*/ 733094 h 3611"/>
                <a:gd name="T14" fmla="*/ 3038255 w 4347"/>
                <a:gd name="T15" fmla="*/ 2821424 h 3611"/>
                <a:gd name="T16" fmla="*/ 1958268 w 4347"/>
                <a:gd name="T17" fmla="*/ 3298383 h 3611"/>
                <a:gd name="T18" fmla="*/ 720997 w 4347"/>
                <a:gd name="T19" fmla="*/ 2629847 h 3611"/>
                <a:gd name="T20" fmla="*/ 568732 w 4347"/>
                <a:gd name="T21" fmla="*/ 2551190 h 3611"/>
                <a:gd name="T22" fmla="*/ 480993 w 4347"/>
                <a:gd name="T23" fmla="*/ 2581452 h 3611"/>
                <a:gd name="T24" fmla="*/ 432598 w 4347"/>
                <a:gd name="T25" fmla="*/ 2821424 h 3611"/>
                <a:gd name="T26" fmla="*/ 1950202 w 4347"/>
                <a:gd name="T27" fmla="*/ 3641241 h 3611"/>
                <a:gd name="T28" fmla="*/ 3301441 w 4347"/>
                <a:gd name="T29" fmla="*/ 3061428 h 3611"/>
                <a:gd name="T30" fmla="*/ 1981480 w 4347"/>
                <a:gd name="T31" fmla="*/ 0 h 361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347" h="3611" extrusionOk="0">
                  <a:moveTo>
                    <a:pt x="1965" y="0"/>
                  </a:moveTo>
                  <a:cubicBezTo>
                    <a:pt x="846" y="0"/>
                    <a:pt x="0" y="1000"/>
                    <a:pt x="179" y="2096"/>
                  </a:cubicBezTo>
                  <a:cubicBezTo>
                    <a:pt x="190" y="2183"/>
                    <a:pt x="270" y="2240"/>
                    <a:pt x="348" y="2240"/>
                  </a:cubicBezTo>
                  <a:cubicBezTo>
                    <a:pt x="355" y="2240"/>
                    <a:pt x="362" y="2240"/>
                    <a:pt x="369" y="2239"/>
                  </a:cubicBezTo>
                  <a:cubicBezTo>
                    <a:pt x="465" y="2215"/>
                    <a:pt x="524" y="2132"/>
                    <a:pt x="500" y="2036"/>
                  </a:cubicBezTo>
                  <a:cubicBezTo>
                    <a:pt x="347" y="1083"/>
                    <a:pt x="1112" y="331"/>
                    <a:pt x="1952" y="331"/>
                  </a:cubicBezTo>
                  <a:cubicBezTo>
                    <a:pt x="2288" y="331"/>
                    <a:pt x="2635" y="451"/>
                    <a:pt x="2941" y="727"/>
                  </a:cubicBezTo>
                  <a:cubicBezTo>
                    <a:pt x="3525" y="1262"/>
                    <a:pt x="3572" y="2191"/>
                    <a:pt x="3013" y="2798"/>
                  </a:cubicBezTo>
                  <a:cubicBezTo>
                    <a:pt x="2727" y="3116"/>
                    <a:pt x="2334" y="3271"/>
                    <a:pt x="1942" y="3271"/>
                  </a:cubicBezTo>
                  <a:cubicBezTo>
                    <a:pt x="1468" y="3271"/>
                    <a:pt x="995" y="3045"/>
                    <a:pt x="715" y="2608"/>
                  </a:cubicBezTo>
                  <a:cubicBezTo>
                    <a:pt x="684" y="2561"/>
                    <a:pt x="623" y="2530"/>
                    <a:pt x="564" y="2530"/>
                  </a:cubicBezTo>
                  <a:cubicBezTo>
                    <a:pt x="533" y="2530"/>
                    <a:pt x="502" y="2539"/>
                    <a:pt x="477" y="2560"/>
                  </a:cubicBezTo>
                  <a:cubicBezTo>
                    <a:pt x="393" y="2608"/>
                    <a:pt x="369" y="2727"/>
                    <a:pt x="429" y="2798"/>
                  </a:cubicBezTo>
                  <a:cubicBezTo>
                    <a:pt x="780" y="3337"/>
                    <a:pt x="1353" y="3611"/>
                    <a:pt x="1934" y="3611"/>
                  </a:cubicBezTo>
                  <a:cubicBezTo>
                    <a:pt x="2418" y="3611"/>
                    <a:pt x="2906" y="3421"/>
                    <a:pt x="3274" y="3036"/>
                  </a:cubicBezTo>
                  <a:cubicBezTo>
                    <a:pt x="4346" y="1882"/>
                    <a:pt x="3525" y="0"/>
                    <a:pt x="1965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59" name="Google Shape;1426;p36"/>
            <p:cNvSpPr/>
            <p:nvPr/>
          </p:nvSpPr>
          <p:spPr bwMode="auto">
            <a:xfrm>
              <a:off x="3777478" y="3386087"/>
              <a:ext cx="51062" cy="43282"/>
            </a:xfrm>
            <a:custGeom>
              <a:avLst/>
              <a:gdLst>
                <a:gd name="T0" fmla="*/ 778473 w 1608"/>
                <a:gd name="T1" fmla="*/ 1016 h 1363"/>
                <a:gd name="T2" fmla="*/ 756276 w 1608"/>
                <a:gd name="T3" fmla="*/ 2032 h 1363"/>
                <a:gd name="T4" fmla="*/ 396302 w 1608"/>
                <a:gd name="T5" fmla="*/ 1166677 h 1363"/>
                <a:gd name="T6" fmla="*/ 878311 w 1608"/>
                <a:gd name="T7" fmla="*/ 1374418 h 1363"/>
                <a:gd name="T8" fmla="*/ 1369370 w 1608"/>
                <a:gd name="T9" fmla="*/ 1166677 h 1363"/>
                <a:gd name="T10" fmla="*/ 1501470 w 1608"/>
                <a:gd name="T11" fmla="*/ 363023 h 1363"/>
                <a:gd name="T12" fmla="*/ 1359303 w 1608"/>
                <a:gd name="T13" fmla="*/ 266202 h 1363"/>
                <a:gd name="T14" fmla="*/ 1272581 w 1608"/>
                <a:gd name="T15" fmla="*/ 290399 h 1363"/>
                <a:gd name="T16" fmla="*/ 1200973 w 1608"/>
                <a:gd name="T17" fmla="*/ 506206 h 1363"/>
                <a:gd name="T18" fmla="*/ 1129397 w 1608"/>
                <a:gd name="T19" fmla="*/ 914606 h 1363"/>
                <a:gd name="T20" fmla="*/ 882344 w 1608"/>
                <a:gd name="T21" fmla="*/ 1014412 h 1363"/>
                <a:gd name="T22" fmla="*/ 636274 w 1608"/>
                <a:gd name="T23" fmla="*/ 914606 h 1363"/>
                <a:gd name="T24" fmla="*/ 816801 w 1608"/>
                <a:gd name="T25" fmla="*/ 326727 h 1363"/>
                <a:gd name="T26" fmla="*/ 948870 w 1608"/>
                <a:gd name="T27" fmla="*/ 134101 h 1363"/>
                <a:gd name="T28" fmla="*/ 778473 w 1608"/>
                <a:gd name="T29" fmla="*/ 1016 h 1363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608" h="1363" extrusionOk="0">
                  <a:moveTo>
                    <a:pt x="772" y="1"/>
                  </a:moveTo>
                  <a:cubicBezTo>
                    <a:pt x="765" y="1"/>
                    <a:pt x="758" y="1"/>
                    <a:pt x="750" y="2"/>
                  </a:cubicBezTo>
                  <a:cubicBezTo>
                    <a:pt x="215" y="110"/>
                    <a:pt x="0" y="776"/>
                    <a:pt x="393" y="1157"/>
                  </a:cubicBezTo>
                  <a:cubicBezTo>
                    <a:pt x="524" y="1294"/>
                    <a:pt x="697" y="1363"/>
                    <a:pt x="871" y="1363"/>
                  </a:cubicBezTo>
                  <a:cubicBezTo>
                    <a:pt x="1045" y="1363"/>
                    <a:pt x="1221" y="1294"/>
                    <a:pt x="1358" y="1157"/>
                  </a:cubicBezTo>
                  <a:cubicBezTo>
                    <a:pt x="1560" y="919"/>
                    <a:pt x="1608" y="610"/>
                    <a:pt x="1489" y="360"/>
                  </a:cubicBezTo>
                  <a:cubicBezTo>
                    <a:pt x="1457" y="296"/>
                    <a:pt x="1404" y="264"/>
                    <a:pt x="1348" y="264"/>
                  </a:cubicBezTo>
                  <a:cubicBezTo>
                    <a:pt x="1319" y="264"/>
                    <a:pt x="1290" y="272"/>
                    <a:pt x="1262" y="288"/>
                  </a:cubicBezTo>
                  <a:cubicBezTo>
                    <a:pt x="1179" y="324"/>
                    <a:pt x="1143" y="431"/>
                    <a:pt x="1191" y="502"/>
                  </a:cubicBezTo>
                  <a:cubicBezTo>
                    <a:pt x="1251" y="633"/>
                    <a:pt x="1239" y="788"/>
                    <a:pt x="1120" y="907"/>
                  </a:cubicBezTo>
                  <a:cubicBezTo>
                    <a:pt x="1054" y="973"/>
                    <a:pt x="965" y="1006"/>
                    <a:pt x="875" y="1006"/>
                  </a:cubicBezTo>
                  <a:cubicBezTo>
                    <a:pt x="786" y="1006"/>
                    <a:pt x="697" y="973"/>
                    <a:pt x="631" y="907"/>
                  </a:cubicBezTo>
                  <a:cubicBezTo>
                    <a:pt x="429" y="717"/>
                    <a:pt x="536" y="372"/>
                    <a:pt x="810" y="324"/>
                  </a:cubicBezTo>
                  <a:cubicBezTo>
                    <a:pt x="893" y="312"/>
                    <a:pt x="953" y="229"/>
                    <a:pt x="941" y="133"/>
                  </a:cubicBezTo>
                  <a:cubicBezTo>
                    <a:pt x="930" y="57"/>
                    <a:pt x="850" y="1"/>
                    <a:pt x="772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09" name="Google Shape;1427;p36"/>
          <p:cNvGrpSpPr/>
          <p:nvPr/>
        </p:nvGrpSpPr>
        <p:grpSpPr bwMode="auto">
          <a:xfrm>
            <a:off x="350600" y="1646824"/>
            <a:ext cx="5858551" cy="2040467"/>
            <a:chOff x="391002" y="1267563"/>
            <a:chExt cx="4394123" cy="1529700"/>
          </a:xfrm>
        </p:grpSpPr>
        <p:sp>
          <p:nvSpPr>
            <p:cNvPr id="1048860" name="Google Shape;1428;p36"/>
            <p:cNvSpPr txBox="1"/>
            <p:nvPr/>
          </p:nvSpPr>
          <p:spPr>
            <a:xfrm>
              <a:off x="391002" y="1491488"/>
              <a:ext cx="2382951" cy="62250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algn="ctr">
                <a:buClr>
                  <a:srgbClr val="000000"/>
                </a:buClr>
              </a:pPr>
              <a:r>
                <a:rPr lang="en" sz="2400" b="1" kern="0" dirty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Ustoz, o‘qituvchi</a:t>
              </a:r>
              <a:endParaRPr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cxnSp>
          <p:nvCxnSpPr>
            <p:cNvPr id="3145730" name="Google Shape;1430;p36"/>
            <p:cNvCxnSpPr>
              <a:cxnSpLocks/>
            </p:cNvCxnSpPr>
            <p:nvPr/>
          </p:nvCxnSpPr>
          <p:spPr>
            <a:xfrm flipV="1">
              <a:off x="2653558" y="1853389"/>
              <a:ext cx="1066173" cy="2132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1048861" name="Google Shape;1431;p36"/>
            <p:cNvSpPr/>
            <p:nvPr/>
          </p:nvSpPr>
          <p:spPr bwMode="auto">
            <a:xfrm>
              <a:off x="3167925" y="1267563"/>
              <a:ext cx="1617200" cy="1515225"/>
            </a:xfrm>
            <a:custGeom>
              <a:avLst/>
              <a:gdLst>
                <a:gd name="T0" fmla="*/ 37564375 w 64688"/>
                <a:gd name="T1" fmla="*/ 0 h 60609"/>
                <a:gd name="T2" fmla="*/ 1764375 w 64688"/>
                <a:gd name="T3" fmla="*/ 24895625 h 60609"/>
                <a:gd name="T4" fmla="*/ 1280625 w 64688"/>
                <a:gd name="T5" fmla="*/ 26302500 h 60609"/>
                <a:gd name="T6" fmla="*/ 7925625 w 64688"/>
                <a:gd name="T7" fmla="*/ 37583750 h 60609"/>
                <a:gd name="T8" fmla="*/ 10251250 w 64688"/>
                <a:gd name="T9" fmla="*/ 37880625 h 60609"/>
                <a:gd name="T10" fmla="*/ 19214375 w 64688"/>
                <a:gd name="T11" fmla="*/ 30930625 h 60609"/>
                <a:gd name="T12" fmla="*/ 19489375 w 64688"/>
                <a:gd name="T13" fmla="*/ 29174375 h 60609"/>
                <a:gd name="T14" fmla="*/ 40430000 w 64688"/>
                <a:gd name="T15" fmla="*/ 131250 h 60609"/>
                <a:gd name="T16" fmla="*/ 37564375 w 64688"/>
                <a:gd name="T17" fmla="*/ 0 h 6060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4688" h="60609" extrusionOk="0">
                  <a:moveTo>
                    <a:pt x="60103" y="0"/>
                  </a:moveTo>
                  <a:cubicBezTo>
                    <a:pt x="48259" y="0"/>
                    <a:pt x="16608" y="3546"/>
                    <a:pt x="2823" y="39833"/>
                  </a:cubicBezTo>
                  <a:cubicBezTo>
                    <a:pt x="2513" y="40548"/>
                    <a:pt x="2251" y="41298"/>
                    <a:pt x="2049" y="42084"/>
                  </a:cubicBezTo>
                  <a:cubicBezTo>
                    <a:pt x="1" y="50001"/>
                    <a:pt x="4763" y="58086"/>
                    <a:pt x="12681" y="60134"/>
                  </a:cubicBezTo>
                  <a:cubicBezTo>
                    <a:pt x="13925" y="60455"/>
                    <a:pt x="15174" y="60609"/>
                    <a:pt x="16402" y="60609"/>
                  </a:cubicBezTo>
                  <a:cubicBezTo>
                    <a:pt x="22999" y="60609"/>
                    <a:pt x="29016" y="56174"/>
                    <a:pt x="30743" y="49489"/>
                  </a:cubicBezTo>
                  <a:cubicBezTo>
                    <a:pt x="30981" y="48549"/>
                    <a:pt x="31124" y="47608"/>
                    <a:pt x="31183" y="46679"/>
                  </a:cubicBezTo>
                  <a:cubicBezTo>
                    <a:pt x="32684" y="39226"/>
                    <a:pt x="37220" y="13485"/>
                    <a:pt x="64688" y="210"/>
                  </a:cubicBezTo>
                  <a:cubicBezTo>
                    <a:pt x="64688" y="210"/>
                    <a:pt x="62979" y="0"/>
                    <a:pt x="60103" y="0"/>
                  </a:cubicBezTo>
                  <a:close/>
                </a:path>
              </a:pathLst>
            </a:custGeom>
            <a:solidFill>
              <a:srgbClr val="5EB2FC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62" name="Google Shape;1432;p36"/>
            <p:cNvSpPr/>
            <p:nvPr/>
          </p:nvSpPr>
          <p:spPr bwMode="auto">
            <a:xfrm>
              <a:off x="3199025" y="2027188"/>
              <a:ext cx="770101" cy="770075"/>
            </a:xfrm>
            <a:custGeom>
              <a:avLst/>
              <a:gdLst>
                <a:gd name="T0" fmla="*/ 10082562 w 29410"/>
                <a:gd name="T1" fmla="*/ 0 h 29409"/>
                <a:gd name="T2" fmla="*/ 681 w 29410"/>
                <a:gd name="T3" fmla="*/ 10082565 h 29409"/>
                <a:gd name="T4" fmla="*/ 10082562 w 29410"/>
                <a:gd name="T5" fmla="*/ 20164423 h 29409"/>
                <a:gd name="T6" fmla="*/ 20164418 w 29410"/>
                <a:gd name="T7" fmla="*/ 10082565 h 29409"/>
                <a:gd name="T8" fmla="*/ 10082562 w 29410"/>
                <a:gd name="T9" fmla="*/ 0 h 2940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410" h="29409" extrusionOk="0">
                  <a:moveTo>
                    <a:pt x="14705" y="0"/>
                  </a:moveTo>
                  <a:cubicBezTo>
                    <a:pt x="6585" y="0"/>
                    <a:pt x="1" y="6584"/>
                    <a:pt x="1" y="14705"/>
                  </a:cubicBezTo>
                  <a:cubicBezTo>
                    <a:pt x="1" y="22825"/>
                    <a:pt x="6585" y="29409"/>
                    <a:pt x="14705" y="29409"/>
                  </a:cubicBezTo>
                  <a:cubicBezTo>
                    <a:pt x="22825" y="29409"/>
                    <a:pt x="29409" y="22825"/>
                    <a:pt x="29409" y="14705"/>
                  </a:cubicBezTo>
                  <a:cubicBezTo>
                    <a:pt x="29409" y="6584"/>
                    <a:pt x="22825" y="0"/>
                    <a:pt x="14705" y="0"/>
                  </a:cubicBezTo>
                  <a:close/>
                </a:path>
              </a:pathLst>
            </a:custGeom>
            <a:solidFill>
              <a:srgbClr val="5EB2FC"/>
            </a:solidFill>
            <a:ln w="31250" cap="flat" cmpd="sng">
              <a:solidFill>
                <a:srgbClr val="FFFFFF"/>
              </a:solidFill>
              <a:prstDash val="solid"/>
              <a:miter lim="11906"/>
              <a:headEnd type="none" w="sm" len="sm"/>
              <a:tailEnd type="none" w="sm" len="sm"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grpSp>
        <p:nvGrpSpPr>
          <p:cNvPr id="110" name="Google Shape;1433;p36"/>
          <p:cNvGrpSpPr/>
          <p:nvPr/>
        </p:nvGrpSpPr>
        <p:grpSpPr bwMode="auto">
          <a:xfrm>
            <a:off x="4531785" y="2967568"/>
            <a:ext cx="442383" cy="497417"/>
            <a:chOff x="3079916" y="2744477"/>
            <a:chExt cx="332729" cy="372518"/>
          </a:xfrm>
        </p:grpSpPr>
        <p:sp>
          <p:nvSpPr>
            <p:cNvPr id="1048863" name="Google Shape;1434;p36"/>
            <p:cNvSpPr/>
            <p:nvPr/>
          </p:nvSpPr>
          <p:spPr bwMode="auto">
            <a:xfrm>
              <a:off x="3079916" y="2840504"/>
              <a:ext cx="313454" cy="276491"/>
            </a:xfrm>
            <a:custGeom>
              <a:avLst/>
              <a:gdLst>
                <a:gd name="T0" fmla="*/ 3018094 w 9871"/>
                <a:gd name="T1" fmla="*/ 1016 h 8707"/>
                <a:gd name="T2" fmla="*/ 2389853 w 9871"/>
                <a:gd name="T3" fmla="*/ 74624 h 8707"/>
                <a:gd name="T4" fmla="*/ 756278 w 9871"/>
                <a:gd name="T5" fmla="*/ 1215106 h 8707"/>
                <a:gd name="T6" fmla="*/ 0 w 9871"/>
                <a:gd name="T7" fmla="*/ 3652368 h 8707"/>
                <a:gd name="T8" fmla="*/ 1129400 w 9871"/>
                <a:gd name="T9" fmla="*/ 6953811 h 8707"/>
                <a:gd name="T10" fmla="*/ 3554564 w 9871"/>
                <a:gd name="T11" fmla="*/ 8778962 h 8707"/>
                <a:gd name="T12" fmla="*/ 4478223 w 9871"/>
                <a:gd name="T13" fmla="*/ 8646861 h 8707"/>
                <a:gd name="T14" fmla="*/ 4965282 w 9871"/>
                <a:gd name="T15" fmla="*/ 8584368 h 8707"/>
                <a:gd name="T16" fmla="*/ 5451324 w 9871"/>
                <a:gd name="T17" fmla="*/ 8646861 h 8707"/>
                <a:gd name="T18" fmla="*/ 6363901 w 9871"/>
                <a:gd name="T19" fmla="*/ 8778962 h 8707"/>
                <a:gd name="T20" fmla="*/ 8801163 w 9871"/>
                <a:gd name="T21" fmla="*/ 6953811 h 8707"/>
                <a:gd name="T22" fmla="*/ 9917448 w 9871"/>
                <a:gd name="T23" fmla="*/ 3652368 h 8707"/>
                <a:gd name="T24" fmla="*/ 9533244 w 9871"/>
                <a:gd name="T25" fmla="*/ 1767707 h 8707"/>
                <a:gd name="T26" fmla="*/ 9352748 w 9871"/>
                <a:gd name="T27" fmla="*/ 1650721 h 8707"/>
                <a:gd name="T28" fmla="*/ 9256943 w 9871"/>
                <a:gd name="T29" fmla="*/ 1671902 h 8707"/>
                <a:gd name="T30" fmla="*/ 9173269 w 9871"/>
                <a:gd name="T31" fmla="*/ 1948203 h 8707"/>
                <a:gd name="T32" fmla="*/ 9545343 w 9871"/>
                <a:gd name="T33" fmla="*/ 3652368 h 8707"/>
                <a:gd name="T34" fmla="*/ 8476468 w 9871"/>
                <a:gd name="T35" fmla="*/ 6725905 h 8707"/>
                <a:gd name="T36" fmla="*/ 6375999 w 9871"/>
                <a:gd name="T37" fmla="*/ 8382691 h 8707"/>
                <a:gd name="T38" fmla="*/ 5571327 w 9871"/>
                <a:gd name="T39" fmla="*/ 8262689 h 8707"/>
                <a:gd name="T40" fmla="*/ 4966298 w 9871"/>
                <a:gd name="T41" fmla="*/ 8172918 h 8707"/>
                <a:gd name="T42" fmla="*/ 4370319 w 9871"/>
                <a:gd name="T43" fmla="*/ 8262689 h 8707"/>
                <a:gd name="T44" fmla="*/ 3554564 w 9871"/>
                <a:gd name="T45" fmla="*/ 8382691 h 8707"/>
                <a:gd name="T46" fmla="*/ 1453079 w 9871"/>
                <a:gd name="T47" fmla="*/ 6725905 h 8707"/>
                <a:gd name="T48" fmla="*/ 396303 w 9871"/>
                <a:gd name="T49" fmla="*/ 3652368 h 8707"/>
                <a:gd name="T50" fmla="*/ 1068875 w 9871"/>
                <a:gd name="T51" fmla="*/ 1455110 h 8707"/>
                <a:gd name="T52" fmla="*/ 2473559 w 9871"/>
                <a:gd name="T53" fmla="*/ 470927 h 8707"/>
                <a:gd name="T54" fmla="*/ 2999930 w 9871"/>
                <a:gd name="T55" fmla="*/ 408401 h 8707"/>
                <a:gd name="T56" fmla="*/ 3998245 w 9871"/>
                <a:gd name="T57" fmla="*/ 543519 h 8707"/>
                <a:gd name="T58" fmla="*/ 4190840 w 9871"/>
                <a:gd name="T59" fmla="*/ 590897 h 8707"/>
                <a:gd name="T60" fmla="*/ 4218054 w 9871"/>
                <a:gd name="T61" fmla="*/ 592930 h 8707"/>
                <a:gd name="T62" fmla="*/ 4430844 w 9871"/>
                <a:gd name="T63" fmla="*/ 434599 h 8707"/>
                <a:gd name="T64" fmla="*/ 4274546 w 9871"/>
                <a:gd name="T65" fmla="*/ 194627 h 8707"/>
                <a:gd name="T66" fmla="*/ 4094019 w 9871"/>
                <a:gd name="T67" fmla="*/ 159315 h 8707"/>
                <a:gd name="T68" fmla="*/ 3018094 w 9871"/>
                <a:gd name="T69" fmla="*/ 1016 h 870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9871" h="8707" extrusionOk="0">
                  <a:moveTo>
                    <a:pt x="2993" y="1"/>
                  </a:moveTo>
                  <a:cubicBezTo>
                    <a:pt x="2768" y="1"/>
                    <a:pt x="2560" y="25"/>
                    <a:pt x="2370" y="74"/>
                  </a:cubicBezTo>
                  <a:cubicBezTo>
                    <a:pt x="1739" y="241"/>
                    <a:pt x="1179" y="646"/>
                    <a:pt x="750" y="1205"/>
                  </a:cubicBezTo>
                  <a:cubicBezTo>
                    <a:pt x="250" y="1860"/>
                    <a:pt x="0" y="2694"/>
                    <a:pt x="0" y="3622"/>
                  </a:cubicBezTo>
                  <a:cubicBezTo>
                    <a:pt x="0" y="4575"/>
                    <a:pt x="429" y="5825"/>
                    <a:pt x="1120" y="6896"/>
                  </a:cubicBezTo>
                  <a:cubicBezTo>
                    <a:pt x="1882" y="8039"/>
                    <a:pt x="2751" y="8706"/>
                    <a:pt x="3525" y="8706"/>
                  </a:cubicBezTo>
                  <a:cubicBezTo>
                    <a:pt x="3846" y="8706"/>
                    <a:pt x="4156" y="8670"/>
                    <a:pt x="4441" y="8575"/>
                  </a:cubicBezTo>
                  <a:cubicBezTo>
                    <a:pt x="4596" y="8534"/>
                    <a:pt x="4760" y="8513"/>
                    <a:pt x="4924" y="8513"/>
                  </a:cubicBezTo>
                  <a:cubicBezTo>
                    <a:pt x="5087" y="8513"/>
                    <a:pt x="5251" y="8534"/>
                    <a:pt x="5406" y="8575"/>
                  </a:cubicBezTo>
                  <a:cubicBezTo>
                    <a:pt x="5703" y="8670"/>
                    <a:pt x="6013" y="8706"/>
                    <a:pt x="6311" y="8706"/>
                  </a:cubicBezTo>
                  <a:cubicBezTo>
                    <a:pt x="7085" y="8706"/>
                    <a:pt x="7978" y="8051"/>
                    <a:pt x="8728" y="6896"/>
                  </a:cubicBezTo>
                  <a:cubicBezTo>
                    <a:pt x="9418" y="5837"/>
                    <a:pt x="9835" y="4587"/>
                    <a:pt x="9835" y="3622"/>
                  </a:cubicBezTo>
                  <a:cubicBezTo>
                    <a:pt x="9871" y="2920"/>
                    <a:pt x="9716" y="2301"/>
                    <a:pt x="9454" y="1753"/>
                  </a:cubicBezTo>
                  <a:cubicBezTo>
                    <a:pt x="9420" y="1677"/>
                    <a:pt x="9351" y="1637"/>
                    <a:pt x="9275" y="1637"/>
                  </a:cubicBezTo>
                  <a:cubicBezTo>
                    <a:pt x="9244" y="1637"/>
                    <a:pt x="9211" y="1644"/>
                    <a:pt x="9180" y="1658"/>
                  </a:cubicBezTo>
                  <a:cubicBezTo>
                    <a:pt x="9085" y="1705"/>
                    <a:pt x="9049" y="1824"/>
                    <a:pt x="9097" y="1932"/>
                  </a:cubicBezTo>
                  <a:cubicBezTo>
                    <a:pt x="9347" y="2420"/>
                    <a:pt x="9466" y="3003"/>
                    <a:pt x="9466" y="3622"/>
                  </a:cubicBezTo>
                  <a:cubicBezTo>
                    <a:pt x="9466" y="4503"/>
                    <a:pt x="9061" y="5682"/>
                    <a:pt x="8406" y="6670"/>
                  </a:cubicBezTo>
                  <a:cubicBezTo>
                    <a:pt x="7739" y="7694"/>
                    <a:pt x="6966" y="8313"/>
                    <a:pt x="6323" y="8313"/>
                  </a:cubicBezTo>
                  <a:cubicBezTo>
                    <a:pt x="6061" y="8313"/>
                    <a:pt x="5775" y="8266"/>
                    <a:pt x="5525" y="8194"/>
                  </a:cubicBezTo>
                  <a:cubicBezTo>
                    <a:pt x="5328" y="8135"/>
                    <a:pt x="5126" y="8105"/>
                    <a:pt x="4925" y="8105"/>
                  </a:cubicBezTo>
                  <a:cubicBezTo>
                    <a:pt x="4724" y="8105"/>
                    <a:pt x="4525" y="8135"/>
                    <a:pt x="4334" y="8194"/>
                  </a:cubicBezTo>
                  <a:cubicBezTo>
                    <a:pt x="4084" y="8266"/>
                    <a:pt x="3798" y="8313"/>
                    <a:pt x="3525" y="8313"/>
                  </a:cubicBezTo>
                  <a:cubicBezTo>
                    <a:pt x="2894" y="8313"/>
                    <a:pt x="2120" y="7694"/>
                    <a:pt x="1441" y="6670"/>
                  </a:cubicBezTo>
                  <a:cubicBezTo>
                    <a:pt x="786" y="5682"/>
                    <a:pt x="393" y="4503"/>
                    <a:pt x="393" y="3622"/>
                  </a:cubicBezTo>
                  <a:cubicBezTo>
                    <a:pt x="393" y="2789"/>
                    <a:pt x="631" y="2039"/>
                    <a:pt x="1060" y="1443"/>
                  </a:cubicBezTo>
                  <a:cubicBezTo>
                    <a:pt x="1429" y="955"/>
                    <a:pt x="1941" y="598"/>
                    <a:pt x="2453" y="467"/>
                  </a:cubicBezTo>
                  <a:cubicBezTo>
                    <a:pt x="2608" y="425"/>
                    <a:pt x="2783" y="405"/>
                    <a:pt x="2975" y="405"/>
                  </a:cubicBezTo>
                  <a:cubicBezTo>
                    <a:pt x="3270" y="405"/>
                    <a:pt x="3605" y="452"/>
                    <a:pt x="3965" y="539"/>
                  </a:cubicBezTo>
                  <a:cubicBezTo>
                    <a:pt x="4025" y="550"/>
                    <a:pt x="4096" y="574"/>
                    <a:pt x="4156" y="586"/>
                  </a:cubicBezTo>
                  <a:cubicBezTo>
                    <a:pt x="4165" y="587"/>
                    <a:pt x="4174" y="588"/>
                    <a:pt x="4183" y="588"/>
                  </a:cubicBezTo>
                  <a:cubicBezTo>
                    <a:pt x="4278" y="588"/>
                    <a:pt x="4361" y="529"/>
                    <a:pt x="4394" y="431"/>
                  </a:cubicBezTo>
                  <a:cubicBezTo>
                    <a:pt x="4406" y="336"/>
                    <a:pt x="4346" y="229"/>
                    <a:pt x="4239" y="193"/>
                  </a:cubicBezTo>
                  <a:lnTo>
                    <a:pt x="4060" y="158"/>
                  </a:lnTo>
                  <a:cubicBezTo>
                    <a:pt x="3674" y="52"/>
                    <a:pt x="3316" y="1"/>
                    <a:pt x="2993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64" name="Google Shape;1435;p36"/>
            <p:cNvSpPr/>
            <p:nvPr/>
          </p:nvSpPr>
          <p:spPr bwMode="auto">
            <a:xfrm>
              <a:off x="3244375" y="2840250"/>
              <a:ext cx="124416" cy="45727"/>
            </a:xfrm>
            <a:custGeom>
              <a:avLst/>
              <a:gdLst>
                <a:gd name="T0" fmla="*/ 1735409 w 3918"/>
                <a:gd name="T1" fmla="*/ 0 h 1440"/>
                <a:gd name="T2" fmla="*/ 637291 w 3918"/>
                <a:gd name="T3" fmla="*/ 155281 h 1440"/>
                <a:gd name="T4" fmla="*/ 192594 w 3918"/>
                <a:gd name="T5" fmla="*/ 238987 h 1440"/>
                <a:gd name="T6" fmla="*/ 12099 w 3918"/>
                <a:gd name="T7" fmla="*/ 466892 h 1440"/>
                <a:gd name="T8" fmla="*/ 219840 w 3918"/>
                <a:gd name="T9" fmla="*/ 648371 h 1440"/>
                <a:gd name="T10" fmla="*/ 240989 w 3918"/>
                <a:gd name="T11" fmla="*/ 647386 h 1440"/>
                <a:gd name="T12" fmla="*/ 733095 w 3918"/>
                <a:gd name="T13" fmla="*/ 551582 h 1440"/>
                <a:gd name="T14" fmla="*/ 1722326 w 3918"/>
                <a:gd name="T15" fmla="*/ 416465 h 1440"/>
                <a:gd name="T16" fmla="*/ 2257747 w 3918"/>
                <a:gd name="T17" fmla="*/ 478990 h 1440"/>
                <a:gd name="T18" fmla="*/ 3590821 w 3918"/>
                <a:gd name="T19" fmla="*/ 1379463 h 1440"/>
                <a:gd name="T20" fmla="*/ 3734036 w 3918"/>
                <a:gd name="T21" fmla="*/ 1451038 h 1440"/>
                <a:gd name="T22" fmla="*/ 3854038 w 3918"/>
                <a:gd name="T23" fmla="*/ 1415759 h 1440"/>
                <a:gd name="T24" fmla="*/ 3890334 w 3918"/>
                <a:gd name="T25" fmla="*/ 1115262 h 1440"/>
                <a:gd name="T26" fmla="*/ 2341453 w 3918"/>
                <a:gd name="T27" fmla="*/ 70591 h 1440"/>
                <a:gd name="T28" fmla="*/ 1735409 w 3918"/>
                <a:gd name="T29" fmla="*/ 0 h 144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918" h="1440" extrusionOk="0">
                  <a:moveTo>
                    <a:pt x="1721" y="0"/>
                  </a:moveTo>
                  <a:cubicBezTo>
                    <a:pt x="1391" y="0"/>
                    <a:pt x="1027" y="53"/>
                    <a:pt x="632" y="154"/>
                  </a:cubicBezTo>
                  <a:cubicBezTo>
                    <a:pt x="477" y="189"/>
                    <a:pt x="334" y="213"/>
                    <a:pt x="191" y="237"/>
                  </a:cubicBezTo>
                  <a:cubicBezTo>
                    <a:pt x="96" y="249"/>
                    <a:pt x="1" y="356"/>
                    <a:pt x="12" y="463"/>
                  </a:cubicBezTo>
                  <a:cubicBezTo>
                    <a:pt x="35" y="563"/>
                    <a:pt x="120" y="643"/>
                    <a:pt x="218" y="643"/>
                  </a:cubicBezTo>
                  <a:cubicBezTo>
                    <a:pt x="225" y="643"/>
                    <a:pt x="232" y="643"/>
                    <a:pt x="239" y="642"/>
                  </a:cubicBezTo>
                  <a:cubicBezTo>
                    <a:pt x="405" y="630"/>
                    <a:pt x="572" y="582"/>
                    <a:pt x="727" y="547"/>
                  </a:cubicBezTo>
                  <a:cubicBezTo>
                    <a:pt x="1080" y="460"/>
                    <a:pt x="1412" y="413"/>
                    <a:pt x="1708" y="413"/>
                  </a:cubicBezTo>
                  <a:cubicBezTo>
                    <a:pt x="1901" y="413"/>
                    <a:pt x="2079" y="433"/>
                    <a:pt x="2239" y="475"/>
                  </a:cubicBezTo>
                  <a:cubicBezTo>
                    <a:pt x="2727" y="606"/>
                    <a:pt x="3203" y="928"/>
                    <a:pt x="3561" y="1368"/>
                  </a:cubicBezTo>
                  <a:cubicBezTo>
                    <a:pt x="3608" y="1416"/>
                    <a:pt x="3668" y="1439"/>
                    <a:pt x="3703" y="1439"/>
                  </a:cubicBezTo>
                  <a:cubicBezTo>
                    <a:pt x="3751" y="1439"/>
                    <a:pt x="3799" y="1428"/>
                    <a:pt x="3822" y="1404"/>
                  </a:cubicBezTo>
                  <a:cubicBezTo>
                    <a:pt x="3918" y="1309"/>
                    <a:pt x="3918" y="1189"/>
                    <a:pt x="3858" y="1106"/>
                  </a:cubicBezTo>
                  <a:cubicBezTo>
                    <a:pt x="3441" y="594"/>
                    <a:pt x="2894" y="225"/>
                    <a:pt x="2322" y="70"/>
                  </a:cubicBezTo>
                  <a:cubicBezTo>
                    <a:pt x="2138" y="23"/>
                    <a:pt x="1937" y="0"/>
                    <a:pt x="1721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  <p:sp>
          <p:nvSpPr>
            <p:cNvPr id="1048865" name="Google Shape;1436;p36"/>
            <p:cNvSpPr/>
            <p:nvPr/>
          </p:nvSpPr>
          <p:spPr bwMode="auto">
            <a:xfrm>
              <a:off x="3198267" y="2744477"/>
              <a:ext cx="214378" cy="145279"/>
            </a:xfrm>
            <a:custGeom>
              <a:avLst/>
              <a:gdLst>
                <a:gd name="T0" fmla="*/ 4147457 w 6751"/>
                <a:gd name="T1" fmla="*/ 1016 h 4575"/>
                <a:gd name="T2" fmla="*/ 3734039 w 6751"/>
                <a:gd name="T3" fmla="*/ 26230 h 4575"/>
                <a:gd name="T4" fmla="*/ 2077253 w 6751"/>
                <a:gd name="T5" fmla="*/ 1034609 h 4575"/>
                <a:gd name="T6" fmla="*/ 1620458 w 6751"/>
                <a:gd name="T7" fmla="*/ 1899773 h 4575"/>
                <a:gd name="T8" fmla="*/ 1092086 w 6751"/>
                <a:gd name="T9" fmla="*/ 2715558 h 4575"/>
                <a:gd name="T10" fmla="*/ 780474 w 6751"/>
                <a:gd name="T11" fmla="*/ 1959282 h 4575"/>
                <a:gd name="T12" fmla="*/ 599979 w 6751"/>
                <a:gd name="T13" fmla="*/ 1852395 h 4575"/>
                <a:gd name="T14" fmla="*/ 504174 w 6751"/>
                <a:gd name="T15" fmla="*/ 1875576 h 4575"/>
                <a:gd name="T16" fmla="*/ 420500 w 6751"/>
                <a:gd name="T17" fmla="*/ 2139777 h 4575"/>
                <a:gd name="T18" fmla="*/ 972084 w 6751"/>
                <a:gd name="T19" fmla="*/ 4192831 h 4575"/>
                <a:gd name="T20" fmla="*/ 564699 w 6751"/>
                <a:gd name="T21" fmla="*/ 4097027 h 4575"/>
                <a:gd name="T22" fmla="*/ 384204 w 6751"/>
                <a:gd name="T23" fmla="*/ 3952827 h 4575"/>
                <a:gd name="T24" fmla="*/ 192594 w 6751"/>
                <a:gd name="T25" fmla="*/ 3760233 h 4575"/>
                <a:gd name="T26" fmla="*/ 0 w 6751"/>
                <a:gd name="T27" fmla="*/ 3952827 h 4575"/>
                <a:gd name="T28" fmla="*/ 396302 w 6751"/>
                <a:gd name="T29" fmla="*/ 4469131 h 4575"/>
                <a:gd name="T30" fmla="*/ 1200974 w 6751"/>
                <a:gd name="T31" fmla="*/ 4613331 h 4575"/>
                <a:gd name="T32" fmla="*/ 1992563 w 6751"/>
                <a:gd name="T33" fmla="*/ 4469131 h 4575"/>
                <a:gd name="T34" fmla="*/ 2400964 w 6751"/>
                <a:gd name="T35" fmla="*/ 3952827 h 4575"/>
                <a:gd name="T36" fmla="*/ 2197255 w 6751"/>
                <a:gd name="T37" fmla="*/ 3760233 h 4575"/>
                <a:gd name="T38" fmla="*/ 2004661 w 6751"/>
                <a:gd name="T39" fmla="*/ 3952827 h 4575"/>
                <a:gd name="T40" fmla="*/ 1825182 w 6751"/>
                <a:gd name="T41" fmla="*/ 4097027 h 4575"/>
                <a:gd name="T42" fmla="*/ 1392584 w 6751"/>
                <a:gd name="T43" fmla="*/ 4192831 h 4575"/>
                <a:gd name="T44" fmla="*/ 1236286 w 6751"/>
                <a:gd name="T45" fmla="*/ 3219764 h 4575"/>
                <a:gd name="T46" fmla="*/ 1933054 w 6751"/>
                <a:gd name="T47" fmla="*/ 2176073 h 4575"/>
                <a:gd name="T48" fmla="*/ 2065155 w 6751"/>
                <a:gd name="T49" fmla="*/ 2199286 h 4575"/>
                <a:gd name="T50" fmla="*/ 2533065 w 6751"/>
                <a:gd name="T51" fmla="*/ 2440274 h 4575"/>
                <a:gd name="T52" fmla="*/ 4286639 w 6751"/>
                <a:gd name="T53" fmla="*/ 3052351 h 4575"/>
                <a:gd name="T54" fmla="*/ 4994522 w 6751"/>
                <a:gd name="T55" fmla="*/ 2920251 h 4575"/>
                <a:gd name="T56" fmla="*/ 6795475 w 6751"/>
                <a:gd name="T57" fmla="*/ 350924 h 4575"/>
                <a:gd name="T58" fmla="*/ 6699670 w 6751"/>
                <a:gd name="T59" fmla="*/ 194626 h 4575"/>
                <a:gd name="T60" fmla="*/ 6595799 w 6751"/>
                <a:gd name="T61" fmla="*/ 158330 h 4575"/>
                <a:gd name="T62" fmla="*/ 6482878 w 6751"/>
                <a:gd name="T63" fmla="*/ 194626 h 4575"/>
                <a:gd name="T64" fmla="*/ 6045231 w 6751"/>
                <a:gd name="T65" fmla="*/ 309579 h 4575"/>
                <a:gd name="T66" fmla="*/ 5366595 w 6751"/>
                <a:gd name="T67" fmla="*/ 206725 h 4575"/>
                <a:gd name="T68" fmla="*/ 5234494 w 6751"/>
                <a:gd name="T69" fmla="*/ 170429 h 4575"/>
                <a:gd name="T70" fmla="*/ 5192133 w 6751"/>
                <a:gd name="T71" fmla="*/ 166396 h 4575"/>
                <a:gd name="T72" fmla="*/ 4994522 w 6751"/>
                <a:gd name="T73" fmla="*/ 326727 h 4575"/>
                <a:gd name="T74" fmla="*/ 5138689 w 6751"/>
                <a:gd name="T75" fmla="*/ 566699 h 4575"/>
                <a:gd name="T76" fmla="*/ 5282889 w 6751"/>
                <a:gd name="T77" fmla="*/ 590897 h 4575"/>
                <a:gd name="T78" fmla="*/ 6052312 w 6751"/>
                <a:gd name="T79" fmla="*/ 708898 h 4575"/>
                <a:gd name="T80" fmla="*/ 6303399 w 6751"/>
                <a:gd name="T81" fmla="*/ 686701 h 4575"/>
                <a:gd name="T82" fmla="*/ 6303399 w 6751"/>
                <a:gd name="T83" fmla="*/ 686701 h 4575"/>
                <a:gd name="T84" fmla="*/ 4826093 w 6751"/>
                <a:gd name="T85" fmla="*/ 2571359 h 4575"/>
                <a:gd name="T86" fmla="*/ 4272508 w 6751"/>
                <a:gd name="T87" fmla="*/ 2674213 h 4575"/>
                <a:gd name="T88" fmla="*/ 2725659 w 6751"/>
                <a:gd name="T89" fmla="*/ 2115580 h 4575"/>
                <a:gd name="T90" fmla="*/ 2101451 w 6751"/>
                <a:gd name="T91" fmla="*/ 1791901 h 4575"/>
                <a:gd name="T92" fmla="*/ 3758236 w 6751"/>
                <a:gd name="T93" fmla="*/ 434599 h 4575"/>
                <a:gd name="T94" fmla="*/ 4126276 w 6751"/>
                <a:gd name="T95" fmla="*/ 418467 h 4575"/>
                <a:gd name="T96" fmla="*/ 4586121 w 6751"/>
                <a:gd name="T97" fmla="*/ 446697 h 4575"/>
                <a:gd name="T98" fmla="*/ 4609302 w 6751"/>
                <a:gd name="T99" fmla="*/ 447713 h 4575"/>
                <a:gd name="T100" fmla="*/ 4813994 w 6751"/>
                <a:gd name="T101" fmla="*/ 266202 h 4575"/>
                <a:gd name="T102" fmla="*/ 4634515 w 6751"/>
                <a:gd name="T103" fmla="*/ 38328 h 4575"/>
                <a:gd name="T104" fmla="*/ 4147457 w 6751"/>
                <a:gd name="T105" fmla="*/ 1016 h 457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6751" h="4575" extrusionOk="0">
                  <a:moveTo>
                    <a:pt x="4113" y="1"/>
                  </a:moveTo>
                  <a:cubicBezTo>
                    <a:pt x="3977" y="1"/>
                    <a:pt x="3841" y="10"/>
                    <a:pt x="3703" y="26"/>
                  </a:cubicBezTo>
                  <a:cubicBezTo>
                    <a:pt x="3060" y="74"/>
                    <a:pt x="2500" y="407"/>
                    <a:pt x="2060" y="1026"/>
                  </a:cubicBezTo>
                  <a:cubicBezTo>
                    <a:pt x="1786" y="1407"/>
                    <a:pt x="1643" y="1777"/>
                    <a:pt x="1607" y="1884"/>
                  </a:cubicBezTo>
                  <a:lnTo>
                    <a:pt x="1083" y="2693"/>
                  </a:lnTo>
                  <a:cubicBezTo>
                    <a:pt x="929" y="2241"/>
                    <a:pt x="786" y="1955"/>
                    <a:pt x="774" y="1943"/>
                  </a:cubicBezTo>
                  <a:cubicBezTo>
                    <a:pt x="742" y="1871"/>
                    <a:pt x="666" y="1837"/>
                    <a:pt x="595" y="1837"/>
                  </a:cubicBezTo>
                  <a:cubicBezTo>
                    <a:pt x="560" y="1837"/>
                    <a:pt x="527" y="1844"/>
                    <a:pt x="500" y="1860"/>
                  </a:cubicBezTo>
                  <a:cubicBezTo>
                    <a:pt x="393" y="1896"/>
                    <a:pt x="369" y="2039"/>
                    <a:pt x="417" y="2122"/>
                  </a:cubicBezTo>
                  <a:cubicBezTo>
                    <a:pt x="417" y="2134"/>
                    <a:pt x="869" y="3015"/>
                    <a:pt x="964" y="4158"/>
                  </a:cubicBezTo>
                  <a:cubicBezTo>
                    <a:pt x="810" y="4146"/>
                    <a:pt x="667" y="4098"/>
                    <a:pt x="560" y="4063"/>
                  </a:cubicBezTo>
                  <a:cubicBezTo>
                    <a:pt x="429" y="4003"/>
                    <a:pt x="381" y="3944"/>
                    <a:pt x="381" y="3920"/>
                  </a:cubicBezTo>
                  <a:cubicBezTo>
                    <a:pt x="381" y="3824"/>
                    <a:pt x="286" y="3729"/>
                    <a:pt x="191" y="3729"/>
                  </a:cubicBezTo>
                  <a:cubicBezTo>
                    <a:pt x="83" y="3729"/>
                    <a:pt x="0" y="3824"/>
                    <a:pt x="0" y="3920"/>
                  </a:cubicBezTo>
                  <a:cubicBezTo>
                    <a:pt x="0" y="4039"/>
                    <a:pt x="60" y="4265"/>
                    <a:pt x="393" y="4432"/>
                  </a:cubicBezTo>
                  <a:cubicBezTo>
                    <a:pt x="607" y="4515"/>
                    <a:pt x="893" y="4575"/>
                    <a:pt x="1191" y="4575"/>
                  </a:cubicBezTo>
                  <a:cubicBezTo>
                    <a:pt x="1488" y="4575"/>
                    <a:pt x="1750" y="4515"/>
                    <a:pt x="1976" y="4432"/>
                  </a:cubicBezTo>
                  <a:cubicBezTo>
                    <a:pt x="2334" y="4265"/>
                    <a:pt x="2381" y="4039"/>
                    <a:pt x="2381" y="3920"/>
                  </a:cubicBezTo>
                  <a:cubicBezTo>
                    <a:pt x="2381" y="3824"/>
                    <a:pt x="2286" y="3729"/>
                    <a:pt x="2179" y="3729"/>
                  </a:cubicBezTo>
                  <a:cubicBezTo>
                    <a:pt x="2084" y="3729"/>
                    <a:pt x="1988" y="3824"/>
                    <a:pt x="1988" y="3920"/>
                  </a:cubicBezTo>
                  <a:cubicBezTo>
                    <a:pt x="1988" y="3944"/>
                    <a:pt x="1941" y="4003"/>
                    <a:pt x="1810" y="4063"/>
                  </a:cubicBezTo>
                  <a:cubicBezTo>
                    <a:pt x="1691" y="4122"/>
                    <a:pt x="1548" y="4146"/>
                    <a:pt x="1381" y="4158"/>
                  </a:cubicBezTo>
                  <a:cubicBezTo>
                    <a:pt x="1345" y="3801"/>
                    <a:pt x="1286" y="3479"/>
                    <a:pt x="1226" y="3193"/>
                  </a:cubicBezTo>
                  <a:lnTo>
                    <a:pt x="1917" y="2158"/>
                  </a:lnTo>
                  <a:cubicBezTo>
                    <a:pt x="1941" y="2158"/>
                    <a:pt x="1976" y="2169"/>
                    <a:pt x="2048" y="2181"/>
                  </a:cubicBezTo>
                  <a:cubicBezTo>
                    <a:pt x="2167" y="2229"/>
                    <a:pt x="2334" y="2312"/>
                    <a:pt x="2512" y="2420"/>
                  </a:cubicBezTo>
                  <a:cubicBezTo>
                    <a:pt x="2977" y="2693"/>
                    <a:pt x="3584" y="3027"/>
                    <a:pt x="4251" y="3027"/>
                  </a:cubicBezTo>
                  <a:cubicBezTo>
                    <a:pt x="4477" y="3027"/>
                    <a:pt x="4715" y="2991"/>
                    <a:pt x="4953" y="2896"/>
                  </a:cubicBezTo>
                  <a:cubicBezTo>
                    <a:pt x="6441" y="2312"/>
                    <a:pt x="6739" y="431"/>
                    <a:pt x="6739" y="348"/>
                  </a:cubicBezTo>
                  <a:cubicBezTo>
                    <a:pt x="6751" y="312"/>
                    <a:pt x="6727" y="229"/>
                    <a:pt x="6644" y="193"/>
                  </a:cubicBezTo>
                  <a:cubicBezTo>
                    <a:pt x="6614" y="169"/>
                    <a:pt x="6578" y="157"/>
                    <a:pt x="6541" y="157"/>
                  </a:cubicBezTo>
                  <a:cubicBezTo>
                    <a:pt x="6504" y="157"/>
                    <a:pt x="6465" y="169"/>
                    <a:pt x="6429" y="193"/>
                  </a:cubicBezTo>
                  <a:cubicBezTo>
                    <a:pt x="6298" y="275"/>
                    <a:pt x="6157" y="307"/>
                    <a:pt x="5995" y="307"/>
                  </a:cubicBezTo>
                  <a:cubicBezTo>
                    <a:pt x="5805" y="307"/>
                    <a:pt x="5586" y="263"/>
                    <a:pt x="5322" y="205"/>
                  </a:cubicBezTo>
                  <a:cubicBezTo>
                    <a:pt x="5274" y="193"/>
                    <a:pt x="5239" y="193"/>
                    <a:pt x="5191" y="169"/>
                  </a:cubicBezTo>
                  <a:cubicBezTo>
                    <a:pt x="5177" y="166"/>
                    <a:pt x="5163" y="165"/>
                    <a:pt x="5149" y="165"/>
                  </a:cubicBezTo>
                  <a:cubicBezTo>
                    <a:pt x="5057" y="165"/>
                    <a:pt x="4974" y="231"/>
                    <a:pt x="4953" y="324"/>
                  </a:cubicBezTo>
                  <a:cubicBezTo>
                    <a:pt x="4917" y="431"/>
                    <a:pt x="5001" y="526"/>
                    <a:pt x="5096" y="562"/>
                  </a:cubicBezTo>
                  <a:cubicBezTo>
                    <a:pt x="5144" y="574"/>
                    <a:pt x="5191" y="574"/>
                    <a:pt x="5239" y="586"/>
                  </a:cubicBezTo>
                  <a:cubicBezTo>
                    <a:pt x="5513" y="648"/>
                    <a:pt x="5761" y="703"/>
                    <a:pt x="6002" y="703"/>
                  </a:cubicBezTo>
                  <a:cubicBezTo>
                    <a:pt x="6085" y="703"/>
                    <a:pt x="6168" y="697"/>
                    <a:pt x="6251" y="681"/>
                  </a:cubicBezTo>
                  <a:cubicBezTo>
                    <a:pt x="6096" y="1217"/>
                    <a:pt x="5691" y="2217"/>
                    <a:pt x="4786" y="2550"/>
                  </a:cubicBezTo>
                  <a:cubicBezTo>
                    <a:pt x="4600" y="2622"/>
                    <a:pt x="4417" y="2652"/>
                    <a:pt x="4237" y="2652"/>
                  </a:cubicBezTo>
                  <a:cubicBezTo>
                    <a:pt x="3671" y="2652"/>
                    <a:pt x="3146" y="2351"/>
                    <a:pt x="2703" y="2098"/>
                  </a:cubicBezTo>
                  <a:cubicBezTo>
                    <a:pt x="2465" y="1955"/>
                    <a:pt x="2262" y="1836"/>
                    <a:pt x="2084" y="1777"/>
                  </a:cubicBezTo>
                  <a:cubicBezTo>
                    <a:pt x="2286" y="1336"/>
                    <a:pt x="2810" y="503"/>
                    <a:pt x="3727" y="431"/>
                  </a:cubicBezTo>
                  <a:cubicBezTo>
                    <a:pt x="3850" y="420"/>
                    <a:pt x="3970" y="415"/>
                    <a:pt x="4092" y="415"/>
                  </a:cubicBezTo>
                  <a:cubicBezTo>
                    <a:pt x="4241" y="415"/>
                    <a:pt x="4391" y="423"/>
                    <a:pt x="4548" y="443"/>
                  </a:cubicBezTo>
                  <a:cubicBezTo>
                    <a:pt x="4556" y="444"/>
                    <a:pt x="4564" y="444"/>
                    <a:pt x="4571" y="444"/>
                  </a:cubicBezTo>
                  <a:cubicBezTo>
                    <a:pt x="4670" y="444"/>
                    <a:pt x="4763" y="375"/>
                    <a:pt x="4774" y="264"/>
                  </a:cubicBezTo>
                  <a:cubicBezTo>
                    <a:pt x="4786" y="157"/>
                    <a:pt x="4715" y="50"/>
                    <a:pt x="4596" y="38"/>
                  </a:cubicBezTo>
                  <a:cubicBezTo>
                    <a:pt x="4430" y="13"/>
                    <a:pt x="4271" y="1"/>
                    <a:pt x="4113" y="1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lIns="91425" tIns="91425" rIns="91425" bIns="91425" anchor="ctr"/>
            <a:lstStyle/>
            <a:p>
              <a:endParaRPr lang="ru-RU"/>
            </a:p>
          </p:txBody>
        </p:sp>
      </p:grpSp>
      <p:sp>
        <p:nvSpPr>
          <p:cNvPr id="1048866" name="Google Shape;1428;p36"/>
          <p:cNvSpPr txBox="1"/>
          <p:nvPr/>
        </p:nvSpPr>
        <p:spPr bwMode="auto">
          <a:xfrm>
            <a:off x="568552" y="4568599"/>
            <a:ext cx="2999107" cy="83035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>
              <a:buClr>
                <a:srgbClr val="000000"/>
              </a:buClr>
            </a:pPr>
            <a:r>
              <a:rPr lang="en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STEAM xonasi, jihozlar</a:t>
            </a:r>
            <a:endParaRPr sz="2400" b="1" kern="0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867" name="Google Shape;1428;p36"/>
          <p:cNvSpPr txBox="1"/>
          <p:nvPr/>
        </p:nvSpPr>
        <p:spPr bwMode="auto">
          <a:xfrm>
            <a:off x="8544392" y="3274391"/>
            <a:ext cx="3177116" cy="83035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>
              <a:buClr>
                <a:srgbClr val="000000"/>
              </a:buClr>
            </a:pPr>
            <a:r>
              <a:rPr lang="en-US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I</a:t>
            </a:r>
            <a:r>
              <a:rPr lang="en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shonch </a:t>
            </a:r>
            <a:endParaRPr sz="2400" b="1" kern="0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868" name="Google Shape;1428;p36"/>
          <p:cNvSpPr txBox="1"/>
          <p:nvPr/>
        </p:nvSpPr>
        <p:spPr bwMode="auto">
          <a:xfrm>
            <a:off x="8575797" y="1782927"/>
            <a:ext cx="3177116" cy="83035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>
              <a:buClr>
                <a:srgbClr val="000000"/>
              </a:buClr>
            </a:pPr>
            <a:r>
              <a:rPr lang="en-US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M</a:t>
            </a:r>
            <a:r>
              <a:rPr lang="en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a’lumotlar bazasi</a:t>
            </a:r>
            <a:endParaRPr sz="2400" b="1" kern="0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869" name="Google Shape;1428;p36"/>
          <p:cNvSpPr txBox="1"/>
          <p:nvPr/>
        </p:nvSpPr>
        <p:spPr bwMode="auto">
          <a:xfrm>
            <a:off x="8518336" y="4708508"/>
            <a:ext cx="3177116" cy="83035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>
              <a:buClr>
                <a:srgbClr val="000000"/>
              </a:buClr>
            </a:pPr>
            <a:r>
              <a:rPr lang="en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Erkinlik</a:t>
            </a:r>
            <a:endParaRPr sz="2400" b="1" kern="0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sp>
        <p:nvSpPr>
          <p:cNvPr id="1048870" name="Google Shape;1393;p36"/>
          <p:cNvSpPr/>
          <p:nvPr/>
        </p:nvSpPr>
        <p:spPr bwMode="auto">
          <a:xfrm rot="10800000">
            <a:off x="3267856" y="4880201"/>
            <a:ext cx="1361156" cy="291406"/>
          </a:xfrm>
          <a:custGeom>
            <a:avLst/>
            <a:gdLst/>
            <a:ahLst/>
            <a:cxnLst/>
            <a:rect l="l" t="t" r="r" b="b"/>
            <a:pathLst>
              <a:path w="32950" h="9218" extrusionOk="0">
                <a:moveTo>
                  <a:pt x="0" y="9218"/>
                </a:moveTo>
                <a:lnTo>
                  <a:pt x="22751" y="9218"/>
                </a:lnTo>
                <a:lnTo>
                  <a:pt x="22751" y="0"/>
                </a:lnTo>
                <a:lnTo>
                  <a:pt x="32950" y="0"/>
                </a:lnTo>
              </a:path>
            </a:pathLst>
          </a:custGeom>
          <a:ln>
            <a:headEnd type="none" w="med" len="med"/>
            <a:tailEnd type="triangle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sp>
      <p:sp>
        <p:nvSpPr>
          <p:cNvPr id="1048871" name="Google Shape;1428;p36"/>
          <p:cNvSpPr txBox="1"/>
          <p:nvPr/>
        </p:nvSpPr>
        <p:spPr bwMode="auto">
          <a:xfrm>
            <a:off x="254833" y="3249463"/>
            <a:ext cx="3177116" cy="83035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>
              <a:buClr>
                <a:srgbClr val="000000"/>
              </a:buClr>
            </a:pPr>
            <a:r>
              <a:rPr lang="en" sz="2400" b="1" kern="0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Maqsad</a:t>
            </a:r>
            <a:endParaRPr sz="2400" b="1" kern="0" dirty="0">
              <a:latin typeface="Arial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  <p:cxnSp>
        <p:nvCxnSpPr>
          <p:cNvPr id="3145731" name="Google Shape;1430;p36"/>
          <p:cNvCxnSpPr>
            <a:cxnSpLocks/>
          </p:cNvCxnSpPr>
          <p:nvPr/>
        </p:nvCxnSpPr>
        <p:spPr bwMode="auto">
          <a:xfrm flipV="1">
            <a:off x="2953062" y="3642264"/>
            <a:ext cx="1274094" cy="346"/>
          </a:xfrm>
          <a:prstGeom prst="straightConnector1">
            <a:avLst/>
          </a:prstGeom>
          <a:ln>
            <a:headEnd type="triangl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2097195" name="Picture 2" descr="Steam Education banner icon - Science, Technology, Engineering, Arts and  Mathematics Stock Vector | Adobe Stock"/>
          <p:cNvPicPr>
            <a:picLocks noChangeAspect="1" noChangeArrowheads="1"/>
          </p:cNvPicPr>
          <p:nvPr/>
        </p:nvPicPr>
        <p:blipFill>
          <a:blip r:embed="rId3" cstate="print"/>
          <a:srcRect t="5247" r="5881" b="6349"/>
          <a:stretch>
            <a:fillRect/>
          </a:stretch>
        </p:blipFill>
        <p:spPr bwMode="auto">
          <a:xfrm>
            <a:off x="5311399" y="2863120"/>
            <a:ext cx="1673686" cy="14840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74" name="Google Shape;928;p32"/>
          <p:cNvSpPr txBox="1">
            <a:spLocks noGrp="1"/>
          </p:cNvSpPr>
          <p:nvPr>
            <p:ph type="title"/>
          </p:nvPr>
        </p:nvSpPr>
        <p:spPr>
          <a:xfrm>
            <a:off x="1109662" y="188913"/>
            <a:ext cx="11082337" cy="641350"/>
          </a:xfrm>
        </p:spPr>
        <p:txBody>
          <a:bodyPr lIns="121900" tIns="121900" rIns="121900" bIns="121900">
            <a:noAutofit/>
          </a:bodyPr>
          <a:lstStyle/>
          <a:p>
            <a:pPr algn="ctr"/>
            <a:r>
              <a:rPr lang="en-US" sz="2400" b="1" dirty="0">
                <a:latin typeface="Arial" pitchFamily="34" charset="0"/>
                <a:cs typeface="Arial" pitchFamily="34" charset="0"/>
              </a:rPr>
              <a:t>    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Quddusda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bo‘lib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o‘tgan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“STEAM forward”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xalqaro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konferensiyasida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quyidagi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bayonotlar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cs typeface="Arial" pitchFamily="34" charset="0"/>
              </a:rPr>
              <a:t>bildirildi</a:t>
            </a:r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:</a:t>
            </a:r>
            <a:endParaRPr sz="2800" b="1" dirty="0">
              <a:latin typeface="Arial Black" panose="020B0A04020102020204" pitchFamily="34" charset="0"/>
              <a:cs typeface="Arial" pitchFamily="34" charset="0"/>
            </a:endParaRPr>
          </a:p>
        </p:txBody>
      </p:sp>
      <p:grpSp>
        <p:nvGrpSpPr>
          <p:cNvPr id="114" name="Google Shape;929;p32"/>
          <p:cNvGrpSpPr/>
          <p:nvPr/>
        </p:nvGrpSpPr>
        <p:grpSpPr bwMode="auto">
          <a:xfrm>
            <a:off x="338891" y="1205679"/>
            <a:ext cx="11493347" cy="2223321"/>
            <a:chOff x="740821" y="1275450"/>
            <a:chExt cx="8461184" cy="1403519"/>
          </a:xfrm>
        </p:grpSpPr>
        <p:sp>
          <p:nvSpPr>
            <p:cNvPr id="1048875" name="Google Shape;930;p32"/>
            <p:cNvSpPr/>
            <p:nvPr/>
          </p:nvSpPr>
          <p:spPr bwMode="auto">
            <a:xfrm>
              <a:off x="740821" y="1701340"/>
              <a:ext cx="567427" cy="977629"/>
            </a:xfrm>
            <a:custGeom>
              <a:avLst/>
              <a:gdLst>
                <a:gd name="T0" fmla="*/ 3818125 w 17933"/>
                <a:gd name="T1" fmla="*/ 0 h 22072"/>
                <a:gd name="T2" fmla="*/ 0 w 17933"/>
                <a:gd name="T3" fmla="*/ 0 h 22072"/>
                <a:gd name="T4" fmla="*/ 0 w 17933"/>
                <a:gd name="T5" fmla="*/ 13795001 h 22072"/>
                <a:gd name="T6" fmla="*/ 11208123 w 17933"/>
                <a:gd name="T7" fmla="*/ 13795001 h 220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933"/>
                <a:gd name="T13" fmla="*/ 0 h 22072"/>
                <a:gd name="T14" fmla="*/ 17933 w 17933"/>
                <a:gd name="T15" fmla="*/ 22072 h 220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ln>
              <a:headEnd/>
              <a:tailEnd type="oval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048876" name="Google Shape;931;p32"/>
            <p:cNvSpPr/>
            <p:nvPr/>
          </p:nvSpPr>
          <p:spPr>
            <a:xfrm>
              <a:off x="756187" y="1277334"/>
              <a:ext cx="2196059" cy="865098"/>
            </a:xfrm>
            <a:prstGeom prst="roundRect">
              <a:avLst>
                <a:gd name="adj" fmla="val 50000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spcFirstLastPara="1" lIns="121900" tIns="121900" rIns="121900" bIns="1219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</a:pP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Bolalarni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STEAM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ta’limiga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jalb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qilish</a:t>
              </a:r>
              <a:endParaRPr sz="2400" dirty="0">
                <a:solidFill>
                  <a:srgbClr val="002060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48877" name="Google Shape;932;p32"/>
            <p:cNvSpPr>
              <a:spLocks noChangeArrowheads="1"/>
            </p:cNvSpPr>
            <p:nvPr/>
          </p:nvSpPr>
          <p:spPr bwMode="auto">
            <a:xfrm>
              <a:off x="3047887" y="1275450"/>
              <a:ext cx="6154118" cy="73402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243833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Ushbu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maktabgacha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yoshdan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boshlab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boshlanishi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kerak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shuning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uchun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dasturlarni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bolalar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bog‘chalariga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kiritish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kerak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.</a:t>
              </a:r>
              <a:endParaRPr lang="ru-RU" sz="2000" b="1" dirty="0">
                <a:solidFill>
                  <a:schemeClr val="bg1"/>
                </a:solidFill>
                <a:sym typeface="Roboto"/>
              </a:endParaRPr>
            </a:p>
          </p:txBody>
        </p:sp>
        <p:cxnSp>
          <p:nvCxnSpPr>
            <p:cNvPr id="3145732" name="Google Shape;933;p32"/>
            <p:cNvCxnSpPr>
              <a:cxnSpLocks noChangeShapeType="1"/>
            </p:cNvCxnSpPr>
            <p:nvPr/>
          </p:nvCxnSpPr>
          <p:spPr bwMode="auto">
            <a:xfrm flipV="1">
              <a:off x="2952245" y="1640899"/>
              <a:ext cx="629023" cy="22710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</p:spPr>
        </p:cxnSp>
      </p:grpSp>
      <p:grpSp>
        <p:nvGrpSpPr>
          <p:cNvPr id="115" name="Google Shape;934;p32"/>
          <p:cNvGrpSpPr/>
          <p:nvPr/>
        </p:nvGrpSpPr>
        <p:grpSpPr bwMode="auto">
          <a:xfrm>
            <a:off x="873932" y="2728210"/>
            <a:ext cx="10958304" cy="2008682"/>
            <a:chOff x="1133365" y="1913024"/>
            <a:chExt cx="7844311" cy="1034855"/>
          </a:xfrm>
        </p:grpSpPr>
        <p:sp>
          <p:nvSpPr>
            <p:cNvPr id="1048878" name="Google Shape;935;p32"/>
            <p:cNvSpPr/>
            <p:nvPr/>
          </p:nvSpPr>
          <p:spPr bwMode="auto">
            <a:xfrm>
              <a:off x="1133365" y="2299008"/>
              <a:ext cx="586951" cy="648871"/>
            </a:xfrm>
            <a:custGeom>
              <a:avLst/>
              <a:gdLst>
                <a:gd name="T0" fmla="*/ 3818125 w 17933"/>
                <a:gd name="T1" fmla="*/ 0 h 22072"/>
                <a:gd name="T2" fmla="*/ 0 w 17933"/>
                <a:gd name="T3" fmla="*/ 0 h 22072"/>
                <a:gd name="T4" fmla="*/ 0 w 17933"/>
                <a:gd name="T5" fmla="*/ 13795001 h 22072"/>
                <a:gd name="T6" fmla="*/ 11208123 w 17933"/>
                <a:gd name="T7" fmla="*/ 13795001 h 220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933"/>
                <a:gd name="T13" fmla="*/ 0 h 22072"/>
                <a:gd name="T14" fmla="*/ 17933 w 17933"/>
                <a:gd name="T15" fmla="*/ 22072 h 220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ln>
              <a:headEnd/>
              <a:tailEnd type="oval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1048879" name="Google Shape;936;p32"/>
            <p:cNvSpPr>
              <a:spLocks noChangeArrowheads="1"/>
            </p:cNvSpPr>
            <p:nvPr/>
          </p:nvSpPr>
          <p:spPr bwMode="auto">
            <a:xfrm>
              <a:off x="3213463" y="1913025"/>
              <a:ext cx="5764213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243833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Agar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ilm-fanni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o‘rganish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olim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bo‘lishni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istasangiz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ingliz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tilini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bilishingiz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kerak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.</a:t>
              </a:r>
              <a:endParaRPr lang="ru-RU" sz="2000" b="1" dirty="0">
                <a:solidFill>
                  <a:schemeClr val="bg1"/>
                </a:solidFill>
                <a:sym typeface="Roboto"/>
              </a:endParaRPr>
            </a:p>
          </p:txBody>
        </p:sp>
        <p:sp>
          <p:nvSpPr>
            <p:cNvPr id="1048880" name="Google Shape;937;p32"/>
            <p:cNvSpPr/>
            <p:nvPr/>
          </p:nvSpPr>
          <p:spPr>
            <a:xfrm>
              <a:off x="1403675" y="1913024"/>
              <a:ext cx="1775983" cy="664161"/>
            </a:xfrm>
            <a:prstGeom prst="roundRect">
              <a:avLst>
                <a:gd name="adj" fmla="val 50000"/>
              </a:avLst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1" lIns="121900" tIns="121900" rIns="121900" bIns="1219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</a:pPr>
              <a:r>
                <a:rPr lang="en-US" sz="2400" dirty="0">
                  <a:latin typeface="Arial" pitchFamily="34" charset="0"/>
                  <a:cs typeface="Arial" pitchFamily="34" charset="0"/>
                </a:rPr>
                <a:t>Fan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tili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ingliz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tilidir</a:t>
              </a:r>
              <a:endParaRPr sz="2400" dirty="0">
                <a:solidFill>
                  <a:srgbClr val="002060"/>
                </a:solidFill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145733" name="Google Shape;938;p32"/>
            <p:cNvCxnSpPr>
              <a:cxnSpLocks noChangeShapeType="1"/>
            </p:cNvCxnSpPr>
            <p:nvPr/>
          </p:nvCxnSpPr>
          <p:spPr bwMode="auto">
            <a:xfrm flipV="1">
              <a:off x="3179658" y="2191045"/>
              <a:ext cx="568713" cy="200792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</p:spPr>
        </p:cxnSp>
      </p:grpSp>
      <p:grpSp>
        <p:nvGrpSpPr>
          <p:cNvPr id="116" name="Google Shape;939;p32"/>
          <p:cNvGrpSpPr/>
          <p:nvPr/>
        </p:nvGrpSpPr>
        <p:grpSpPr bwMode="auto">
          <a:xfrm>
            <a:off x="1519310" y="4147104"/>
            <a:ext cx="10002129" cy="2099774"/>
            <a:chOff x="1670150" y="2540878"/>
            <a:chExt cx="7495017" cy="969273"/>
          </a:xfrm>
        </p:grpSpPr>
        <p:sp>
          <p:nvSpPr>
            <p:cNvPr id="1048881" name="Google Shape;940;p32"/>
            <p:cNvSpPr/>
            <p:nvPr/>
          </p:nvSpPr>
          <p:spPr>
            <a:xfrm>
              <a:off x="1670150" y="2826042"/>
              <a:ext cx="630422" cy="684109"/>
            </a:xfrm>
            <a:custGeom>
              <a:avLst/>
              <a:gdLst/>
              <a:ahLst/>
              <a:cxnLst/>
              <a:rect l="l" t="t" r="r" b="b"/>
              <a:pathLst>
                <a:path w="17933" h="22072" extrusionOk="0">
                  <a:moveTo>
                    <a:pt x="6109" y="0"/>
                  </a:moveTo>
                  <a:lnTo>
                    <a:pt x="0" y="0"/>
                  </a:lnTo>
                  <a:lnTo>
                    <a:pt x="0" y="22072"/>
                  </a:lnTo>
                  <a:lnTo>
                    <a:pt x="17933" y="22072"/>
                  </a:lnTo>
                </a:path>
              </a:pathLst>
            </a:custGeom>
            <a:ln>
              <a:headEnd type="none" w="med" len="med"/>
              <a:tailEnd type="oval" w="med" len="med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sp>
        <p:sp>
          <p:nvSpPr>
            <p:cNvPr id="1048882" name="Google Shape;941;p32"/>
            <p:cNvSpPr/>
            <p:nvPr/>
          </p:nvSpPr>
          <p:spPr>
            <a:xfrm>
              <a:off x="1823251" y="2540878"/>
              <a:ext cx="1969320" cy="594781"/>
            </a:xfrm>
            <a:prstGeom prst="roundRect">
              <a:avLst>
                <a:gd name="adj" fmla="val 50000"/>
              </a:avLst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spcFirstLastPara="1" lIns="121900" tIns="121900" rIns="121900" bIns="1219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</a:pP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Qizlar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uchun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STEAM-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dasturlari</a:t>
              </a:r>
              <a:endParaRPr sz="2400" dirty="0">
                <a:solidFill>
                  <a:srgbClr val="000000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48883" name="Google Shape;942;p32"/>
            <p:cNvSpPr>
              <a:spLocks noChangeArrowheads="1"/>
            </p:cNvSpPr>
            <p:nvPr/>
          </p:nvSpPr>
          <p:spPr bwMode="auto">
            <a:xfrm>
              <a:off x="3831223" y="2542891"/>
              <a:ext cx="5333944" cy="478500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243833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Ilm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-fan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sohasidagi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qizlar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ularning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tartibliligi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tufayli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o‘g‘il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bolalar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qila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olmaydigan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narsalarni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qilishlari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mumkin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.</a:t>
              </a:r>
              <a:endParaRPr lang="ru-RU" sz="2000" b="1" dirty="0">
                <a:solidFill>
                  <a:schemeClr val="bg1"/>
                </a:solidFill>
                <a:sym typeface="Roboto"/>
              </a:endParaRPr>
            </a:p>
          </p:txBody>
        </p:sp>
        <p:cxnSp>
          <p:nvCxnSpPr>
            <p:cNvPr id="3145734" name="Google Shape;943;p32"/>
            <p:cNvCxnSpPr>
              <a:cxnSpLocks noChangeShapeType="1"/>
            </p:cNvCxnSpPr>
            <p:nvPr/>
          </p:nvCxnSpPr>
          <p:spPr bwMode="auto">
            <a:xfrm flipV="1">
              <a:off x="3729529" y="2827254"/>
              <a:ext cx="514845" cy="15420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</p:spPr>
        </p:cxnSp>
      </p:grpSp>
      <p:grpSp>
        <p:nvGrpSpPr>
          <p:cNvPr id="117" name="Google Shape;944;p32"/>
          <p:cNvGrpSpPr/>
          <p:nvPr/>
        </p:nvGrpSpPr>
        <p:grpSpPr bwMode="auto">
          <a:xfrm>
            <a:off x="2398426" y="5585399"/>
            <a:ext cx="9433810" cy="976824"/>
            <a:chOff x="2318493" y="3260864"/>
            <a:chExt cx="6858964" cy="855909"/>
          </a:xfrm>
        </p:grpSpPr>
        <p:sp>
          <p:nvSpPr>
            <p:cNvPr id="1048884" name="Google Shape;946;p32"/>
            <p:cNvSpPr/>
            <p:nvPr/>
          </p:nvSpPr>
          <p:spPr>
            <a:xfrm>
              <a:off x="2318493" y="3260864"/>
              <a:ext cx="1903683" cy="855909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txBody>
            <a:bodyPr spcFirstLastPara="1" lIns="121900" tIns="121900" rIns="121900" bIns="12190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</a:pP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Ilm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-fan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quvnoq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bo‘lishi</a:t>
              </a:r>
              <a:r>
                <a:rPr lang="en-US" sz="2400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latin typeface="Arial" pitchFamily="34" charset="0"/>
                  <a:cs typeface="Arial" pitchFamily="34" charset="0"/>
                </a:rPr>
                <a:t>kerak</a:t>
              </a:r>
              <a:endParaRPr sz="2400" b="1" dirty="0">
                <a:solidFill>
                  <a:srgbClr val="000000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48885" name="Google Shape;947;p32"/>
            <p:cNvSpPr>
              <a:spLocks noChangeArrowheads="1"/>
            </p:cNvSpPr>
            <p:nvPr/>
          </p:nvSpPr>
          <p:spPr bwMode="auto">
            <a:xfrm>
              <a:off x="4408739" y="3302960"/>
              <a:ext cx="4768718" cy="813813"/>
            </a:xfrm>
            <a:prstGeom prst="roundRect">
              <a:avLst>
                <a:gd name="adj" fmla="val 50000"/>
              </a:avLst>
            </a:pr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243833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Ilm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-fan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o‘quvchilar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uchun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qiziqarli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o‘ziga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jalb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qiluvchi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bo‘lishi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kerak</a:t>
              </a:r>
              <a:r>
                <a:rPr lang="en-US" sz="2000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.</a:t>
              </a:r>
              <a:endParaRPr lang="ru-RU" sz="2000" b="1" dirty="0">
                <a:solidFill>
                  <a:schemeClr val="bg1"/>
                </a:solidFill>
                <a:sym typeface="Roboto"/>
              </a:endParaRPr>
            </a:p>
          </p:txBody>
        </p:sp>
        <p:cxnSp>
          <p:nvCxnSpPr>
            <p:cNvPr id="3145735" name="Google Shape;948;p32"/>
            <p:cNvCxnSpPr>
              <a:cxnSpLocks noChangeShapeType="1"/>
            </p:cNvCxnSpPr>
            <p:nvPr/>
          </p:nvCxnSpPr>
          <p:spPr bwMode="auto">
            <a:xfrm flipV="1">
              <a:off x="4211483" y="3628185"/>
              <a:ext cx="481268" cy="23587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</p:spPr>
        </p:cxn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88" name="Google Shape;1601;p41"/>
          <p:cNvSpPr/>
          <p:nvPr/>
        </p:nvSpPr>
        <p:spPr>
          <a:xfrm>
            <a:off x="-366722" y="4085704"/>
            <a:ext cx="5503532" cy="2671753"/>
          </a:xfrm>
          <a:custGeom>
            <a:avLst/>
            <a:gdLst/>
            <a:ahLst/>
            <a:cxnLst/>
            <a:rect l="l" t="t" r="r" b="b"/>
            <a:pathLst>
              <a:path w="218423" h="106036" extrusionOk="0">
                <a:moveTo>
                  <a:pt x="47869" y="0"/>
                </a:moveTo>
                <a:lnTo>
                  <a:pt x="0" y="18896"/>
                </a:lnTo>
                <a:lnTo>
                  <a:pt x="0" y="60521"/>
                </a:lnTo>
                <a:lnTo>
                  <a:pt x="91904" y="106035"/>
                </a:lnTo>
                <a:lnTo>
                  <a:pt x="165679" y="106035"/>
                </a:lnTo>
                <a:lnTo>
                  <a:pt x="218422" y="73392"/>
                </a:lnTo>
                <a:lnTo>
                  <a:pt x="47869" y="0"/>
                </a:lnTo>
                <a:close/>
              </a:path>
            </a:pathLst>
          </a:custGeom>
          <a:solidFill>
            <a:srgbClr val="000000">
              <a:alpha val="189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endParaRPr dirty="0"/>
          </a:p>
        </p:txBody>
      </p:sp>
      <p:grpSp>
        <p:nvGrpSpPr>
          <p:cNvPr id="121" name="Google Shape;1602;p41"/>
          <p:cNvGrpSpPr/>
          <p:nvPr/>
        </p:nvGrpSpPr>
        <p:grpSpPr>
          <a:xfrm>
            <a:off x="464488" y="1476103"/>
            <a:ext cx="2105292" cy="3679222"/>
            <a:chOff x="914402" y="1142548"/>
            <a:chExt cx="1807163" cy="3088047"/>
          </a:xfrm>
        </p:grpSpPr>
        <p:sp>
          <p:nvSpPr>
            <p:cNvPr id="1048889" name="Google Shape;1603;p41"/>
            <p:cNvSpPr/>
            <p:nvPr/>
          </p:nvSpPr>
          <p:spPr>
            <a:xfrm>
              <a:off x="926818" y="1155494"/>
              <a:ext cx="1404538" cy="2656894"/>
            </a:xfrm>
            <a:custGeom>
              <a:avLst/>
              <a:gdLst/>
              <a:ahLst/>
              <a:cxnLst/>
              <a:rect l="l" t="t" r="r" b="b"/>
              <a:pathLst>
                <a:path w="74324" h="140595" extrusionOk="0">
                  <a:moveTo>
                    <a:pt x="74323" y="0"/>
                  </a:moveTo>
                  <a:lnTo>
                    <a:pt x="1" y="36970"/>
                  </a:lnTo>
                  <a:lnTo>
                    <a:pt x="1" y="140595"/>
                  </a:lnTo>
                  <a:lnTo>
                    <a:pt x="74323" y="103680"/>
                  </a:lnTo>
                  <a:lnTo>
                    <a:pt x="74323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0" name="Google Shape;1604;p41"/>
            <p:cNvSpPr/>
            <p:nvPr/>
          </p:nvSpPr>
          <p:spPr>
            <a:xfrm>
              <a:off x="914402" y="1142548"/>
              <a:ext cx="1430408" cy="2682273"/>
            </a:xfrm>
            <a:custGeom>
              <a:avLst/>
              <a:gdLst/>
              <a:ahLst/>
              <a:cxnLst/>
              <a:rect l="l" t="t" r="r" b="b"/>
              <a:pathLst>
                <a:path w="75693" h="141938" extrusionOk="0">
                  <a:moveTo>
                    <a:pt x="74323" y="1781"/>
                  </a:moveTo>
                  <a:lnTo>
                    <a:pt x="74323" y="103927"/>
                  </a:lnTo>
                  <a:lnTo>
                    <a:pt x="1370" y="140184"/>
                  </a:lnTo>
                  <a:lnTo>
                    <a:pt x="1370" y="38038"/>
                  </a:lnTo>
                  <a:lnTo>
                    <a:pt x="74323" y="1781"/>
                  </a:lnTo>
                  <a:close/>
                  <a:moveTo>
                    <a:pt x="75014" y="1"/>
                  </a:moveTo>
                  <a:cubicBezTo>
                    <a:pt x="74898" y="1"/>
                    <a:pt x="74788" y="28"/>
                    <a:pt x="74706" y="83"/>
                  </a:cubicBezTo>
                  <a:lnTo>
                    <a:pt x="384" y="37053"/>
                  </a:lnTo>
                  <a:cubicBezTo>
                    <a:pt x="110" y="37162"/>
                    <a:pt x="0" y="37381"/>
                    <a:pt x="0" y="37655"/>
                  </a:cubicBezTo>
                  <a:lnTo>
                    <a:pt x="0" y="141280"/>
                  </a:lnTo>
                  <a:cubicBezTo>
                    <a:pt x="0" y="141663"/>
                    <a:pt x="274" y="141937"/>
                    <a:pt x="658" y="141937"/>
                  </a:cubicBezTo>
                  <a:cubicBezTo>
                    <a:pt x="767" y="141937"/>
                    <a:pt x="877" y="141937"/>
                    <a:pt x="986" y="141882"/>
                  </a:cubicBezTo>
                  <a:lnTo>
                    <a:pt x="75309" y="104967"/>
                  </a:lnTo>
                  <a:cubicBezTo>
                    <a:pt x="75528" y="104803"/>
                    <a:pt x="75692" y="104584"/>
                    <a:pt x="75692" y="104365"/>
                  </a:cubicBezTo>
                  <a:lnTo>
                    <a:pt x="75692" y="685"/>
                  </a:lnTo>
                  <a:cubicBezTo>
                    <a:pt x="75692" y="411"/>
                    <a:pt x="75583" y="247"/>
                    <a:pt x="75364" y="83"/>
                  </a:cubicBezTo>
                  <a:cubicBezTo>
                    <a:pt x="75254" y="28"/>
                    <a:pt x="75131" y="1"/>
                    <a:pt x="75014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1" name="Google Shape;1605;p41"/>
            <p:cNvSpPr/>
            <p:nvPr/>
          </p:nvSpPr>
          <p:spPr>
            <a:xfrm>
              <a:off x="926818" y="1294189"/>
              <a:ext cx="1705726" cy="854942"/>
            </a:xfrm>
            <a:custGeom>
              <a:avLst/>
              <a:gdLst/>
              <a:ahLst/>
              <a:cxnLst/>
              <a:rect l="l" t="t" r="r" b="b"/>
              <a:pathLst>
                <a:path w="90262" h="45241" extrusionOk="0">
                  <a:moveTo>
                    <a:pt x="70270" y="0"/>
                  </a:moveTo>
                  <a:lnTo>
                    <a:pt x="1" y="34889"/>
                  </a:lnTo>
                  <a:lnTo>
                    <a:pt x="20156" y="45240"/>
                  </a:lnTo>
                  <a:lnTo>
                    <a:pt x="90261" y="10571"/>
                  </a:lnTo>
                  <a:lnTo>
                    <a:pt x="70270" y="0"/>
                  </a:lnTo>
                  <a:close/>
                </a:path>
              </a:pathLst>
            </a:custGeom>
            <a:solidFill>
              <a:srgbClr val="E8CF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2" name="Google Shape;1606;p41"/>
            <p:cNvSpPr/>
            <p:nvPr/>
          </p:nvSpPr>
          <p:spPr>
            <a:xfrm>
              <a:off x="926818" y="1294189"/>
              <a:ext cx="1705726" cy="699680"/>
            </a:xfrm>
            <a:custGeom>
              <a:avLst/>
              <a:gdLst/>
              <a:ahLst/>
              <a:cxnLst/>
              <a:rect l="l" t="t" r="r" b="b"/>
              <a:pathLst>
                <a:path w="90262" h="37025" extrusionOk="0">
                  <a:moveTo>
                    <a:pt x="82703" y="6573"/>
                  </a:moveTo>
                  <a:lnTo>
                    <a:pt x="82701" y="6574"/>
                  </a:lnTo>
                  <a:lnTo>
                    <a:pt x="90261" y="10571"/>
                  </a:lnTo>
                  <a:lnTo>
                    <a:pt x="82703" y="6573"/>
                  </a:lnTo>
                  <a:close/>
                  <a:moveTo>
                    <a:pt x="70270" y="0"/>
                  </a:moveTo>
                  <a:lnTo>
                    <a:pt x="1" y="34889"/>
                  </a:lnTo>
                  <a:lnTo>
                    <a:pt x="19992" y="37025"/>
                  </a:lnTo>
                  <a:lnTo>
                    <a:pt x="82701" y="6574"/>
                  </a:lnTo>
                  <a:lnTo>
                    <a:pt x="70270" y="0"/>
                  </a:lnTo>
                  <a:close/>
                </a:path>
              </a:pathLst>
            </a:custGeom>
            <a:solidFill>
              <a:srgbClr val="FFF4D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3" name="Google Shape;1607;p41"/>
            <p:cNvSpPr/>
            <p:nvPr/>
          </p:nvSpPr>
          <p:spPr>
            <a:xfrm>
              <a:off x="914402" y="1281244"/>
              <a:ext cx="1733657" cy="880302"/>
            </a:xfrm>
            <a:custGeom>
              <a:avLst/>
              <a:gdLst/>
              <a:ahLst/>
              <a:cxnLst/>
              <a:rect l="l" t="t" r="r" b="b"/>
              <a:pathLst>
                <a:path w="91740" h="46583" extrusionOk="0">
                  <a:moveTo>
                    <a:pt x="70872" y="1452"/>
                  </a:moveTo>
                  <a:lnTo>
                    <a:pt x="89439" y="11201"/>
                  </a:lnTo>
                  <a:lnTo>
                    <a:pt x="20813" y="45213"/>
                  </a:lnTo>
                  <a:lnTo>
                    <a:pt x="2191" y="35629"/>
                  </a:lnTo>
                  <a:lnTo>
                    <a:pt x="70872" y="1452"/>
                  </a:lnTo>
                  <a:close/>
                  <a:moveTo>
                    <a:pt x="70920" y="1"/>
                  </a:moveTo>
                  <a:cubicBezTo>
                    <a:pt x="70818" y="1"/>
                    <a:pt x="70708" y="28"/>
                    <a:pt x="70599" y="83"/>
                  </a:cubicBezTo>
                  <a:lnTo>
                    <a:pt x="384" y="34971"/>
                  </a:lnTo>
                  <a:cubicBezTo>
                    <a:pt x="165" y="35081"/>
                    <a:pt x="0" y="35355"/>
                    <a:pt x="0" y="35574"/>
                  </a:cubicBezTo>
                  <a:cubicBezTo>
                    <a:pt x="0" y="35848"/>
                    <a:pt x="165" y="36067"/>
                    <a:pt x="384" y="36176"/>
                  </a:cubicBezTo>
                  <a:lnTo>
                    <a:pt x="20484" y="46528"/>
                  </a:lnTo>
                  <a:cubicBezTo>
                    <a:pt x="20594" y="46583"/>
                    <a:pt x="20703" y="46583"/>
                    <a:pt x="20813" y="46583"/>
                  </a:cubicBezTo>
                  <a:cubicBezTo>
                    <a:pt x="20922" y="46583"/>
                    <a:pt x="20977" y="46583"/>
                    <a:pt x="21087" y="46528"/>
                  </a:cubicBezTo>
                  <a:lnTo>
                    <a:pt x="91247" y="11858"/>
                  </a:lnTo>
                  <a:cubicBezTo>
                    <a:pt x="91740" y="11585"/>
                    <a:pt x="91740" y="10873"/>
                    <a:pt x="91247" y="10654"/>
                  </a:cubicBezTo>
                  <a:lnTo>
                    <a:pt x="71201" y="83"/>
                  </a:lnTo>
                  <a:cubicBezTo>
                    <a:pt x="71119" y="28"/>
                    <a:pt x="71023" y="1"/>
                    <a:pt x="7092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4" name="Google Shape;1608;p41"/>
            <p:cNvSpPr/>
            <p:nvPr/>
          </p:nvSpPr>
          <p:spPr>
            <a:xfrm>
              <a:off x="1304612" y="1355250"/>
              <a:ext cx="1404538" cy="2656913"/>
            </a:xfrm>
            <a:custGeom>
              <a:avLst/>
              <a:gdLst/>
              <a:ahLst/>
              <a:cxnLst/>
              <a:rect l="l" t="t" r="r" b="b"/>
              <a:pathLst>
                <a:path w="74324" h="140596" extrusionOk="0">
                  <a:moveTo>
                    <a:pt x="74323" y="1"/>
                  </a:moveTo>
                  <a:lnTo>
                    <a:pt x="1" y="36916"/>
                  </a:lnTo>
                  <a:lnTo>
                    <a:pt x="1" y="140595"/>
                  </a:lnTo>
                  <a:lnTo>
                    <a:pt x="74323" y="103626"/>
                  </a:lnTo>
                  <a:lnTo>
                    <a:pt x="7432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5" name="Google Shape;1609;p41"/>
            <p:cNvSpPr/>
            <p:nvPr/>
          </p:nvSpPr>
          <p:spPr>
            <a:xfrm>
              <a:off x="1292196" y="1342323"/>
              <a:ext cx="1429369" cy="2682254"/>
            </a:xfrm>
            <a:custGeom>
              <a:avLst/>
              <a:gdLst/>
              <a:ahLst/>
              <a:cxnLst/>
              <a:rect l="l" t="t" r="r" b="b"/>
              <a:pathLst>
                <a:path w="75638" h="141937" extrusionOk="0">
                  <a:moveTo>
                    <a:pt x="74323" y="1780"/>
                  </a:moveTo>
                  <a:lnTo>
                    <a:pt x="74323" y="103872"/>
                  </a:lnTo>
                  <a:lnTo>
                    <a:pt x="1370" y="140184"/>
                  </a:lnTo>
                  <a:lnTo>
                    <a:pt x="1370" y="38093"/>
                  </a:lnTo>
                  <a:lnTo>
                    <a:pt x="74323" y="1780"/>
                  </a:lnTo>
                  <a:close/>
                  <a:moveTo>
                    <a:pt x="75014" y="0"/>
                  </a:moveTo>
                  <a:cubicBezTo>
                    <a:pt x="74898" y="0"/>
                    <a:pt x="74788" y="28"/>
                    <a:pt x="74706" y="82"/>
                  </a:cubicBezTo>
                  <a:lnTo>
                    <a:pt x="384" y="36997"/>
                  </a:lnTo>
                  <a:cubicBezTo>
                    <a:pt x="165" y="37107"/>
                    <a:pt x="0" y="37381"/>
                    <a:pt x="0" y="37600"/>
                  </a:cubicBezTo>
                  <a:lnTo>
                    <a:pt x="0" y="141279"/>
                  </a:lnTo>
                  <a:cubicBezTo>
                    <a:pt x="0" y="141499"/>
                    <a:pt x="110" y="141718"/>
                    <a:pt x="329" y="141827"/>
                  </a:cubicBezTo>
                  <a:cubicBezTo>
                    <a:pt x="438" y="141882"/>
                    <a:pt x="548" y="141937"/>
                    <a:pt x="658" y="141937"/>
                  </a:cubicBezTo>
                  <a:cubicBezTo>
                    <a:pt x="767" y="141937"/>
                    <a:pt x="877" y="141882"/>
                    <a:pt x="986" y="141882"/>
                  </a:cubicBezTo>
                  <a:lnTo>
                    <a:pt x="75309" y="104912"/>
                  </a:lnTo>
                  <a:cubicBezTo>
                    <a:pt x="75528" y="104803"/>
                    <a:pt x="75637" y="104584"/>
                    <a:pt x="75637" y="104310"/>
                  </a:cubicBezTo>
                  <a:lnTo>
                    <a:pt x="75637" y="685"/>
                  </a:lnTo>
                  <a:cubicBezTo>
                    <a:pt x="75637" y="411"/>
                    <a:pt x="75528" y="192"/>
                    <a:pt x="75364" y="82"/>
                  </a:cubicBezTo>
                  <a:cubicBezTo>
                    <a:pt x="75254" y="28"/>
                    <a:pt x="75131" y="0"/>
                    <a:pt x="75014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6" name="Google Shape;1610;p41"/>
            <p:cNvSpPr/>
            <p:nvPr/>
          </p:nvSpPr>
          <p:spPr>
            <a:xfrm>
              <a:off x="2317933" y="1408052"/>
              <a:ext cx="128352" cy="64176"/>
            </a:xfrm>
            <a:custGeom>
              <a:avLst/>
              <a:gdLst/>
              <a:ahLst/>
              <a:cxnLst/>
              <a:rect l="l" t="t" r="r" b="b"/>
              <a:pathLst>
                <a:path w="6792" h="3396" extrusionOk="0">
                  <a:moveTo>
                    <a:pt x="0" y="3396"/>
                  </a:moveTo>
                  <a:lnTo>
                    <a:pt x="6792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7" name="Google Shape;1611;p41"/>
            <p:cNvSpPr/>
            <p:nvPr/>
          </p:nvSpPr>
          <p:spPr>
            <a:xfrm>
              <a:off x="2301359" y="1396297"/>
              <a:ext cx="161611" cy="88365"/>
            </a:xfrm>
            <a:custGeom>
              <a:avLst/>
              <a:gdLst/>
              <a:ahLst/>
              <a:cxnLst/>
              <a:rect l="l" t="t" r="r" b="b"/>
              <a:pathLst>
                <a:path w="8552" h="4676" extrusionOk="0">
                  <a:moveTo>
                    <a:pt x="7614" y="0"/>
                  </a:moveTo>
                  <a:cubicBezTo>
                    <a:pt x="7561" y="0"/>
                    <a:pt x="7506" y="7"/>
                    <a:pt x="7450" y="20"/>
                  </a:cubicBezTo>
                  <a:lnTo>
                    <a:pt x="603" y="3415"/>
                  </a:lnTo>
                  <a:cubicBezTo>
                    <a:pt x="1" y="3744"/>
                    <a:pt x="220" y="4620"/>
                    <a:pt x="877" y="4675"/>
                  </a:cubicBezTo>
                  <a:cubicBezTo>
                    <a:pt x="987" y="4675"/>
                    <a:pt x="1096" y="4675"/>
                    <a:pt x="1151" y="4620"/>
                  </a:cubicBezTo>
                  <a:lnTo>
                    <a:pt x="7997" y="1225"/>
                  </a:lnTo>
                  <a:cubicBezTo>
                    <a:pt x="8552" y="821"/>
                    <a:pt x="8225" y="0"/>
                    <a:pt x="7614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8" name="Google Shape;1612;p41"/>
            <p:cNvSpPr/>
            <p:nvPr/>
          </p:nvSpPr>
          <p:spPr>
            <a:xfrm>
              <a:off x="1294256" y="1993618"/>
              <a:ext cx="1036074" cy="2032029"/>
            </a:xfrm>
            <a:custGeom>
              <a:avLst/>
              <a:gdLst/>
              <a:ahLst/>
              <a:cxnLst/>
              <a:rect l="l" t="t" r="r" b="b"/>
              <a:pathLst>
                <a:path w="54826" h="107529" extrusionOk="0">
                  <a:moveTo>
                    <a:pt x="53511" y="1768"/>
                  </a:moveTo>
                  <a:lnTo>
                    <a:pt x="53511" y="79651"/>
                  </a:lnTo>
                  <a:lnTo>
                    <a:pt x="1370" y="105776"/>
                  </a:lnTo>
                  <a:lnTo>
                    <a:pt x="1370" y="27838"/>
                  </a:lnTo>
                  <a:lnTo>
                    <a:pt x="53511" y="1768"/>
                  </a:lnTo>
                  <a:close/>
                  <a:moveTo>
                    <a:pt x="54155" y="1"/>
                  </a:moveTo>
                  <a:cubicBezTo>
                    <a:pt x="54053" y="1"/>
                    <a:pt x="53946" y="22"/>
                    <a:pt x="53840" y="70"/>
                  </a:cubicBezTo>
                  <a:lnTo>
                    <a:pt x="384" y="26852"/>
                  </a:lnTo>
                  <a:cubicBezTo>
                    <a:pt x="165" y="26962"/>
                    <a:pt x="1" y="27181"/>
                    <a:pt x="1" y="27455"/>
                  </a:cubicBezTo>
                  <a:lnTo>
                    <a:pt x="1" y="106871"/>
                  </a:lnTo>
                  <a:cubicBezTo>
                    <a:pt x="1" y="107090"/>
                    <a:pt x="110" y="107309"/>
                    <a:pt x="329" y="107419"/>
                  </a:cubicBezTo>
                  <a:cubicBezTo>
                    <a:pt x="439" y="107474"/>
                    <a:pt x="549" y="107528"/>
                    <a:pt x="713" y="107528"/>
                  </a:cubicBezTo>
                  <a:cubicBezTo>
                    <a:pt x="768" y="107528"/>
                    <a:pt x="877" y="107474"/>
                    <a:pt x="987" y="107474"/>
                  </a:cubicBezTo>
                  <a:lnTo>
                    <a:pt x="54442" y="80691"/>
                  </a:lnTo>
                  <a:cubicBezTo>
                    <a:pt x="54716" y="80582"/>
                    <a:pt x="54825" y="80363"/>
                    <a:pt x="54825" y="80089"/>
                  </a:cubicBezTo>
                  <a:lnTo>
                    <a:pt x="54825" y="672"/>
                  </a:lnTo>
                  <a:cubicBezTo>
                    <a:pt x="54825" y="286"/>
                    <a:pt x="54523" y="1"/>
                    <a:pt x="54155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899" name="Google Shape;1613;p41"/>
            <p:cNvSpPr/>
            <p:nvPr/>
          </p:nvSpPr>
          <p:spPr>
            <a:xfrm>
              <a:off x="926818" y="1854148"/>
              <a:ext cx="377799" cy="2158038"/>
            </a:xfrm>
            <a:custGeom>
              <a:avLst/>
              <a:gdLst/>
              <a:ahLst/>
              <a:cxnLst/>
              <a:rect l="l" t="t" r="r" b="b"/>
              <a:pathLst>
                <a:path w="19992" h="114197" extrusionOk="0">
                  <a:moveTo>
                    <a:pt x="1" y="1"/>
                  </a:moveTo>
                  <a:lnTo>
                    <a:pt x="1" y="103626"/>
                  </a:lnTo>
                  <a:lnTo>
                    <a:pt x="19992" y="114196"/>
                  </a:lnTo>
                  <a:lnTo>
                    <a:pt x="19992" y="1051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0" name="Google Shape;1614;p41"/>
            <p:cNvSpPr/>
            <p:nvPr/>
          </p:nvSpPr>
          <p:spPr>
            <a:xfrm>
              <a:off x="926818" y="1854148"/>
              <a:ext cx="377799" cy="2158038"/>
            </a:xfrm>
            <a:custGeom>
              <a:avLst/>
              <a:gdLst/>
              <a:ahLst/>
              <a:cxnLst/>
              <a:rect l="l" t="t" r="r" b="b"/>
              <a:pathLst>
                <a:path w="19992" h="114197" extrusionOk="0">
                  <a:moveTo>
                    <a:pt x="1" y="1"/>
                  </a:moveTo>
                  <a:lnTo>
                    <a:pt x="1" y="103626"/>
                  </a:lnTo>
                  <a:lnTo>
                    <a:pt x="19992" y="114196"/>
                  </a:lnTo>
                  <a:lnTo>
                    <a:pt x="8161" y="101818"/>
                  </a:lnTo>
                  <a:lnTo>
                    <a:pt x="8435" y="4437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1" name="Google Shape;1615;p41"/>
            <p:cNvSpPr/>
            <p:nvPr/>
          </p:nvSpPr>
          <p:spPr>
            <a:xfrm>
              <a:off x="914402" y="1841335"/>
              <a:ext cx="403669" cy="2183266"/>
            </a:xfrm>
            <a:custGeom>
              <a:avLst/>
              <a:gdLst/>
              <a:ahLst/>
              <a:cxnLst/>
              <a:rect l="l" t="t" r="r" b="b"/>
              <a:pathLst>
                <a:path w="21361" h="115532" extrusionOk="0">
                  <a:moveTo>
                    <a:pt x="1370" y="1774"/>
                  </a:moveTo>
                  <a:lnTo>
                    <a:pt x="20046" y="11633"/>
                  </a:lnTo>
                  <a:lnTo>
                    <a:pt x="20046" y="113724"/>
                  </a:lnTo>
                  <a:lnTo>
                    <a:pt x="1370" y="103866"/>
                  </a:lnTo>
                  <a:lnTo>
                    <a:pt x="1370" y="1774"/>
                  </a:lnTo>
                  <a:close/>
                  <a:moveTo>
                    <a:pt x="668" y="1"/>
                  </a:moveTo>
                  <a:cubicBezTo>
                    <a:pt x="321" y="1"/>
                    <a:pt x="0" y="260"/>
                    <a:pt x="0" y="679"/>
                  </a:cubicBezTo>
                  <a:lnTo>
                    <a:pt x="0" y="104304"/>
                  </a:lnTo>
                  <a:cubicBezTo>
                    <a:pt x="0" y="104523"/>
                    <a:pt x="110" y="104797"/>
                    <a:pt x="384" y="104906"/>
                  </a:cubicBezTo>
                  <a:lnTo>
                    <a:pt x="20375" y="115422"/>
                  </a:lnTo>
                  <a:cubicBezTo>
                    <a:pt x="20429" y="115477"/>
                    <a:pt x="20539" y="115532"/>
                    <a:pt x="20649" y="115532"/>
                  </a:cubicBezTo>
                  <a:cubicBezTo>
                    <a:pt x="20813" y="115532"/>
                    <a:pt x="20922" y="115477"/>
                    <a:pt x="21032" y="115422"/>
                  </a:cubicBezTo>
                  <a:cubicBezTo>
                    <a:pt x="21196" y="115313"/>
                    <a:pt x="21361" y="115094"/>
                    <a:pt x="21361" y="114874"/>
                  </a:cubicBezTo>
                  <a:lnTo>
                    <a:pt x="21361" y="11195"/>
                  </a:lnTo>
                  <a:cubicBezTo>
                    <a:pt x="21361" y="10976"/>
                    <a:pt x="21196" y="10757"/>
                    <a:pt x="20977" y="10647"/>
                  </a:cubicBezTo>
                  <a:lnTo>
                    <a:pt x="986" y="77"/>
                  </a:lnTo>
                  <a:cubicBezTo>
                    <a:pt x="883" y="25"/>
                    <a:pt x="775" y="1"/>
                    <a:pt x="668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2" name="Google Shape;1616;p41"/>
            <p:cNvSpPr/>
            <p:nvPr/>
          </p:nvSpPr>
          <p:spPr>
            <a:xfrm>
              <a:off x="926818" y="2057022"/>
              <a:ext cx="377799" cy="373660"/>
            </a:xfrm>
            <a:custGeom>
              <a:avLst/>
              <a:gdLst/>
              <a:ahLst/>
              <a:cxnLst/>
              <a:rect l="l" t="t" r="r" b="b"/>
              <a:pathLst>
                <a:path w="19992" h="19773" extrusionOk="0">
                  <a:moveTo>
                    <a:pt x="1" y="1"/>
                  </a:moveTo>
                  <a:lnTo>
                    <a:pt x="1" y="9202"/>
                  </a:lnTo>
                  <a:lnTo>
                    <a:pt x="19992" y="19773"/>
                  </a:lnTo>
                  <a:lnTo>
                    <a:pt x="19992" y="1057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3" name="Google Shape;1617;p41"/>
            <p:cNvSpPr/>
            <p:nvPr/>
          </p:nvSpPr>
          <p:spPr>
            <a:xfrm>
              <a:off x="914402" y="2044341"/>
              <a:ext cx="403669" cy="398775"/>
            </a:xfrm>
            <a:custGeom>
              <a:avLst/>
              <a:gdLst/>
              <a:ahLst/>
              <a:cxnLst/>
              <a:rect l="l" t="t" r="r" b="b"/>
              <a:pathLst>
                <a:path w="21361" h="21102" extrusionOk="0">
                  <a:moveTo>
                    <a:pt x="1370" y="1767"/>
                  </a:moveTo>
                  <a:lnTo>
                    <a:pt x="20046" y="11626"/>
                  </a:lnTo>
                  <a:lnTo>
                    <a:pt x="20046" y="19294"/>
                  </a:lnTo>
                  <a:lnTo>
                    <a:pt x="1370" y="9490"/>
                  </a:lnTo>
                  <a:lnTo>
                    <a:pt x="1370" y="1767"/>
                  </a:lnTo>
                  <a:close/>
                  <a:moveTo>
                    <a:pt x="693" y="0"/>
                  </a:moveTo>
                  <a:cubicBezTo>
                    <a:pt x="337" y="0"/>
                    <a:pt x="0" y="286"/>
                    <a:pt x="0" y="672"/>
                  </a:cubicBezTo>
                  <a:lnTo>
                    <a:pt x="0" y="9928"/>
                  </a:lnTo>
                  <a:cubicBezTo>
                    <a:pt x="0" y="10147"/>
                    <a:pt x="110" y="10366"/>
                    <a:pt x="384" y="10531"/>
                  </a:cubicBezTo>
                  <a:lnTo>
                    <a:pt x="20375" y="21046"/>
                  </a:lnTo>
                  <a:cubicBezTo>
                    <a:pt x="20429" y="21101"/>
                    <a:pt x="20539" y="21101"/>
                    <a:pt x="20649" y="21101"/>
                  </a:cubicBezTo>
                  <a:cubicBezTo>
                    <a:pt x="20758" y="21101"/>
                    <a:pt x="20922" y="21046"/>
                    <a:pt x="21032" y="20992"/>
                  </a:cubicBezTo>
                  <a:cubicBezTo>
                    <a:pt x="21196" y="20882"/>
                    <a:pt x="21361" y="20663"/>
                    <a:pt x="21361" y="20444"/>
                  </a:cubicBezTo>
                  <a:lnTo>
                    <a:pt x="21361" y="11243"/>
                  </a:lnTo>
                  <a:cubicBezTo>
                    <a:pt x="21361" y="10969"/>
                    <a:pt x="21196" y="10750"/>
                    <a:pt x="20977" y="10640"/>
                  </a:cubicBezTo>
                  <a:lnTo>
                    <a:pt x="986" y="69"/>
                  </a:lnTo>
                  <a:cubicBezTo>
                    <a:pt x="891" y="22"/>
                    <a:pt x="791" y="0"/>
                    <a:pt x="693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4" name="Google Shape;1618;p41"/>
            <p:cNvSpPr/>
            <p:nvPr/>
          </p:nvSpPr>
          <p:spPr>
            <a:xfrm>
              <a:off x="926818" y="3400546"/>
              <a:ext cx="377799" cy="373660"/>
            </a:xfrm>
            <a:custGeom>
              <a:avLst/>
              <a:gdLst/>
              <a:ahLst/>
              <a:cxnLst/>
              <a:rect l="l" t="t" r="r" b="b"/>
              <a:pathLst>
                <a:path w="19992" h="19773" extrusionOk="0">
                  <a:moveTo>
                    <a:pt x="1" y="0"/>
                  </a:moveTo>
                  <a:lnTo>
                    <a:pt x="1" y="9202"/>
                  </a:lnTo>
                  <a:lnTo>
                    <a:pt x="19992" y="19772"/>
                  </a:lnTo>
                  <a:lnTo>
                    <a:pt x="19992" y="1057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5" name="Google Shape;1619;p41"/>
            <p:cNvSpPr/>
            <p:nvPr/>
          </p:nvSpPr>
          <p:spPr>
            <a:xfrm>
              <a:off x="914402" y="3387846"/>
              <a:ext cx="403669" cy="398775"/>
            </a:xfrm>
            <a:custGeom>
              <a:avLst/>
              <a:gdLst/>
              <a:ahLst/>
              <a:cxnLst/>
              <a:rect l="l" t="t" r="r" b="b"/>
              <a:pathLst>
                <a:path w="21361" h="21102" extrusionOk="0">
                  <a:moveTo>
                    <a:pt x="1370" y="1768"/>
                  </a:moveTo>
                  <a:lnTo>
                    <a:pt x="20046" y="11626"/>
                  </a:lnTo>
                  <a:lnTo>
                    <a:pt x="20046" y="19294"/>
                  </a:lnTo>
                  <a:lnTo>
                    <a:pt x="1370" y="9490"/>
                  </a:lnTo>
                  <a:lnTo>
                    <a:pt x="1370" y="1768"/>
                  </a:lnTo>
                  <a:close/>
                  <a:moveTo>
                    <a:pt x="693" y="1"/>
                  </a:moveTo>
                  <a:cubicBezTo>
                    <a:pt x="337" y="1"/>
                    <a:pt x="0" y="286"/>
                    <a:pt x="0" y="672"/>
                  </a:cubicBezTo>
                  <a:lnTo>
                    <a:pt x="0" y="9874"/>
                  </a:lnTo>
                  <a:cubicBezTo>
                    <a:pt x="0" y="10148"/>
                    <a:pt x="110" y="10367"/>
                    <a:pt x="384" y="10476"/>
                  </a:cubicBezTo>
                  <a:lnTo>
                    <a:pt x="20375" y="21047"/>
                  </a:lnTo>
                  <a:cubicBezTo>
                    <a:pt x="20429" y="21102"/>
                    <a:pt x="20539" y="21102"/>
                    <a:pt x="20649" y="21102"/>
                  </a:cubicBezTo>
                  <a:cubicBezTo>
                    <a:pt x="20813" y="21102"/>
                    <a:pt x="20922" y="21047"/>
                    <a:pt x="21032" y="20992"/>
                  </a:cubicBezTo>
                  <a:cubicBezTo>
                    <a:pt x="21196" y="20882"/>
                    <a:pt x="21361" y="20663"/>
                    <a:pt x="21361" y="20444"/>
                  </a:cubicBezTo>
                  <a:lnTo>
                    <a:pt x="21361" y="11188"/>
                  </a:lnTo>
                  <a:cubicBezTo>
                    <a:pt x="21361" y="10969"/>
                    <a:pt x="21196" y="10750"/>
                    <a:pt x="20977" y="10641"/>
                  </a:cubicBezTo>
                  <a:lnTo>
                    <a:pt x="986" y="70"/>
                  </a:lnTo>
                  <a:cubicBezTo>
                    <a:pt x="891" y="22"/>
                    <a:pt x="791" y="1"/>
                    <a:pt x="693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6" name="Google Shape;1620;p41"/>
            <p:cNvSpPr/>
            <p:nvPr/>
          </p:nvSpPr>
          <p:spPr>
            <a:xfrm>
              <a:off x="1183512" y="2660731"/>
              <a:ext cx="25890" cy="733582"/>
            </a:xfrm>
            <a:custGeom>
              <a:avLst/>
              <a:gdLst/>
              <a:ahLst/>
              <a:cxnLst/>
              <a:rect l="l" t="t" r="r" b="b"/>
              <a:pathLst>
                <a:path w="1370" h="38819" extrusionOk="0">
                  <a:moveTo>
                    <a:pt x="685" y="1"/>
                  </a:moveTo>
                  <a:cubicBezTo>
                    <a:pt x="343" y="1"/>
                    <a:pt x="0" y="233"/>
                    <a:pt x="0" y="699"/>
                  </a:cubicBezTo>
                  <a:lnTo>
                    <a:pt x="0" y="38162"/>
                  </a:lnTo>
                  <a:cubicBezTo>
                    <a:pt x="0" y="38490"/>
                    <a:pt x="274" y="38819"/>
                    <a:pt x="658" y="38819"/>
                  </a:cubicBezTo>
                  <a:cubicBezTo>
                    <a:pt x="1041" y="38819"/>
                    <a:pt x="1370" y="38490"/>
                    <a:pt x="1370" y="38162"/>
                  </a:cubicBezTo>
                  <a:lnTo>
                    <a:pt x="1370" y="699"/>
                  </a:lnTo>
                  <a:cubicBezTo>
                    <a:pt x="1370" y="233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7" name="Google Shape;1621;p41"/>
            <p:cNvSpPr/>
            <p:nvPr/>
          </p:nvSpPr>
          <p:spPr>
            <a:xfrm>
              <a:off x="1183512" y="2471048"/>
              <a:ext cx="25890" cy="143886"/>
            </a:xfrm>
            <a:custGeom>
              <a:avLst/>
              <a:gdLst/>
              <a:ahLst/>
              <a:cxnLst/>
              <a:rect l="l" t="t" r="r" b="b"/>
              <a:pathLst>
                <a:path w="1370" h="7614" extrusionOk="0">
                  <a:moveTo>
                    <a:pt x="685" y="1"/>
                  </a:moveTo>
                  <a:cubicBezTo>
                    <a:pt x="343" y="1"/>
                    <a:pt x="0" y="220"/>
                    <a:pt x="0" y="658"/>
                  </a:cubicBezTo>
                  <a:lnTo>
                    <a:pt x="0" y="6902"/>
                  </a:lnTo>
                  <a:cubicBezTo>
                    <a:pt x="0" y="7285"/>
                    <a:pt x="274" y="7614"/>
                    <a:pt x="658" y="7614"/>
                  </a:cubicBezTo>
                  <a:cubicBezTo>
                    <a:pt x="1041" y="7614"/>
                    <a:pt x="1370" y="7285"/>
                    <a:pt x="1370" y="6902"/>
                  </a:cubicBezTo>
                  <a:lnTo>
                    <a:pt x="1370" y="658"/>
                  </a:lnTo>
                  <a:cubicBezTo>
                    <a:pt x="1370" y="220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8" name="Google Shape;1622;p41"/>
            <p:cNvSpPr/>
            <p:nvPr/>
          </p:nvSpPr>
          <p:spPr>
            <a:xfrm>
              <a:off x="1288057" y="1597470"/>
              <a:ext cx="600317" cy="297069"/>
            </a:xfrm>
            <a:custGeom>
              <a:avLst/>
              <a:gdLst/>
              <a:ahLst/>
              <a:cxnLst/>
              <a:rect l="l" t="t" r="r" b="b"/>
              <a:pathLst>
                <a:path w="31767" h="15720" extrusionOk="0">
                  <a:moveTo>
                    <a:pt x="0" y="15719"/>
                  </a:moveTo>
                  <a:lnTo>
                    <a:pt x="31767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09" name="Google Shape;1623;p41"/>
            <p:cNvSpPr/>
            <p:nvPr/>
          </p:nvSpPr>
          <p:spPr>
            <a:xfrm>
              <a:off x="1271483" y="1585451"/>
              <a:ext cx="633331" cy="321503"/>
            </a:xfrm>
            <a:custGeom>
              <a:avLst/>
              <a:gdLst/>
              <a:ahLst/>
              <a:cxnLst/>
              <a:rect l="l" t="t" r="r" b="b"/>
              <a:pathLst>
                <a:path w="33514" h="17013" extrusionOk="0">
                  <a:moveTo>
                    <a:pt x="32581" y="1"/>
                  </a:moveTo>
                  <a:cubicBezTo>
                    <a:pt x="32514" y="1"/>
                    <a:pt x="32443" y="11"/>
                    <a:pt x="32370" y="34"/>
                  </a:cubicBezTo>
                  <a:lnTo>
                    <a:pt x="603" y="15698"/>
                  </a:lnTo>
                  <a:cubicBezTo>
                    <a:pt x="1" y="16026"/>
                    <a:pt x="220" y="16957"/>
                    <a:pt x="877" y="17012"/>
                  </a:cubicBezTo>
                  <a:cubicBezTo>
                    <a:pt x="987" y="17012"/>
                    <a:pt x="1096" y="16957"/>
                    <a:pt x="1206" y="16957"/>
                  </a:cubicBezTo>
                  <a:lnTo>
                    <a:pt x="32972" y="1238"/>
                  </a:lnTo>
                  <a:cubicBezTo>
                    <a:pt x="33513" y="796"/>
                    <a:pt x="33171" y="1"/>
                    <a:pt x="32581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0" name="Google Shape;1624;p41"/>
            <p:cNvSpPr/>
            <p:nvPr/>
          </p:nvSpPr>
          <p:spPr>
            <a:xfrm>
              <a:off x="1307711" y="2006318"/>
              <a:ext cx="1010204" cy="2006915"/>
            </a:xfrm>
            <a:custGeom>
              <a:avLst/>
              <a:gdLst/>
              <a:ahLst/>
              <a:cxnLst/>
              <a:rect l="l" t="t" r="r" b="b"/>
              <a:pathLst>
                <a:path w="53457" h="106200" extrusionOk="0">
                  <a:moveTo>
                    <a:pt x="53456" y="0"/>
                  </a:moveTo>
                  <a:lnTo>
                    <a:pt x="1" y="26783"/>
                  </a:lnTo>
                  <a:lnTo>
                    <a:pt x="1" y="106199"/>
                  </a:lnTo>
                  <a:lnTo>
                    <a:pt x="53456" y="79417"/>
                  </a:lnTo>
                  <a:lnTo>
                    <a:pt x="5345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1" name="Google Shape;1625;p41"/>
            <p:cNvSpPr/>
            <p:nvPr/>
          </p:nvSpPr>
          <p:spPr>
            <a:xfrm>
              <a:off x="1307711" y="2148112"/>
              <a:ext cx="1319669" cy="667611"/>
            </a:xfrm>
            <a:custGeom>
              <a:avLst/>
              <a:gdLst/>
              <a:ahLst/>
              <a:cxnLst/>
              <a:rect l="l" t="t" r="r" b="b"/>
              <a:pathLst>
                <a:path w="69833" h="35328" extrusionOk="0">
                  <a:moveTo>
                    <a:pt x="49239" y="1"/>
                  </a:moveTo>
                  <a:lnTo>
                    <a:pt x="1" y="24702"/>
                  </a:lnTo>
                  <a:lnTo>
                    <a:pt x="20649" y="35327"/>
                  </a:lnTo>
                  <a:lnTo>
                    <a:pt x="69832" y="10845"/>
                  </a:lnTo>
                  <a:lnTo>
                    <a:pt x="49239" y="1"/>
                  </a:lnTo>
                  <a:close/>
                </a:path>
              </a:pathLst>
            </a:custGeom>
            <a:solidFill>
              <a:srgbClr val="E8CFA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2" name="Google Shape;1626;p41"/>
            <p:cNvSpPr/>
            <p:nvPr/>
          </p:nvSpPr>
          <p:spPr>
            <a:xfrm>
              <a:off x="1307711" y="2148112"/>
              <a:ext cx="1177862" cy="512349"/>
            </a:xfrm>
            <a:custGeom>
              <a:avLst/>
              <a:gdLst/>
              <a:ahLst/>
              <a:cxnLst/>
              <a:rect l="l" t="t" r="r" b="b"/>
              <a:pathLst>
                <a:path w="62329" h="27112" extrusionOk="0">
                  <a:moveTo>
                    <a:pt x="49239" y="1"/>
                  </a:moveTo>
                  <a:lnTo>
                    <a:pt x="1" y="24702"/>
                  </a:lnTo>
                  <a:lnTo>
                    <a:pt x="21635" y="27112"/>
                  </a:lnTo>
                  <a:lnTo>
                    <a:pt x="62329" y="6902"/>
                  </a:lnTo>
                  <a:lnTo>
                    <a:pt x="49239" y="1"/>
                  </a:lnTo>
                  <a:close/>
                </a:path>
              </a:pathLst>
            </a:custGeom>
            <a:solidFill>
              <a:srgbClr val="FFF4D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3" name="Google Shape;1627;p41"/>
            <p:cNvSpPr/>
            <p:nvPr/>
          </p:nvSpPr>
          <p:spPr>
            <a:xfrm>
              <a:off x="1292196" y="2135186"/>
              <a:ext cx="1347600" cy="692952"/>
            </a:xfrm>
            <a:custGeom>
              <a:avLst/>
              <a:gdLst/>
              <a:ahLst/>
              <a:cxnLst/>
              <a:rect l="l" t="t" r="r" b="b"/>
              <a:pathLst>
                <a:path w="71311" h="36669" extrusionOk="0">
                  <a:moveTo>
                    <a:pt x="50060" y="1451"/>
                  </a:moveTo>
                  <a:lnTo>
                    <a:pt x="69175" y="11529"/>
                  </a:lnTo>
                  <a:lnTo>
                    <a:pt x="21525" y="35245"/>
                  </a:lnTo>
                  <a:lnTo>
                    <a:pt x="2301" y="25386"/>
                  </a:lnTo>
                  <a:lnTo>
                    <a:pt x="50060" y="1451"/>
                  </a:lnTo>
                  <a:close/>
                  <a:moveTo>
                    <a:pt x="50087" y="0"/>
                  </a:moveTo>
                  <a:cubicBezTo>
                    <a:pt x="49978" y="0"/>
                    <a:pt x="49868" y="27"/>
                    <a:pt x="49786" y="82"/>
                  </a:cubicBezTo>
                  <a:lnTo>
                    <a:pt x="493" y="24783"/>
                  </a:lnTo>
                  <a:cubicBezTo>
                    <a:pt x="0" y="25057"/>
                    <a:pt x="0" y="25715"/>
                    <a:pt x="493" y="25988"/>
                  </a:cubicBezTo>
                  <a:lnTo>
                    <a:pt x="21196" y="36614"/>
                  </a:lnTo>
                  <a:cubicBezTo>
                    <a:pt x="21251" y="36669"/>
                    <a:pt x="21361" y="36669"/>
                    <a:pt x="21470" y="36669"/>
                  </a:cubicBezTo>
                  <a:cubicBezTo>
                    <a:pt x="21580" y="36669"/>
                    <a:pt x="21689" y="36669"/>
                    <a:pt x="21799" y="36614"/>
                  </a:cubicBezTo>
                  <a:lnTo>
                    <a:pt x="70927" y="12132"/>
                  </a:lnTo>
                  <a:cubicBezTo>
                    <a:pt x="71146" y="12022"/>
                    <a:pt x="71311" y="11803"/>
                    <a:pt x="71311" y="11529"/>
                  </a:cubicBezTo>
                  <a:cubicBezTo>
                    <a:pt x="71311" y="11310"/>
                    <a:pt x="71146" y="11036"/>
                    <a:pt x="70927" y="10927"/>
                  </a:cubicBezTo>
                  <a:lnTo>
                    <a:pt x="50389" y="82"/>
                  </a:lnTo>
                  <a:cubicBezTo>
                    <a:pt x="50306" y="27"/>
                    <a:pt x="50197" y="0"/>
                    <a:pt x="50087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4" name="Google Shape;1628;p41"/>
            <p:cNvSpPr/>
            <p:nvPr/>
          </p:nvSpPr>
          <p:spPr>
            <a:xfrm>
              <a:off x="1307711" y="2512454"/>
              <a:ext cx="388155" cy="1705726"/>
            </a:xfrm>
            <a:custGeom>
              <a:avLst/>
              <a:gdLst/>
              <a:ahLst/>
              <a:cxnLst/>
              <a:rect l="l" t="t" r="r" b="b"/>
              <a:pathLst>
                <a:path w="20540" h="90262" extrusionOk="0">
                  <a:moveTo>
                    <a:pt x="1" y="1"/>
                  </a:moveTo>
                  <a:lnTo>
                    <a:pt x="1" y="79417"/>
                  </a:lnTo>
                  <a:lnTo>
                    <a:pt x="20540" y="90262"/>
                  </a:lnTo>
                  <a:lnTo>
                    <a:pt x="20540" y="1084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5" name="Google Shape;1629;p41"/>
            <p:cNvSpPr/>
            <p:nvPr/>
          </p:nvSpPr>
          <p:spPr>
            <a:xfrm>
              <a:off x="1399840" y="2565237"/>
              <a:ext cx="296029" cy="1652945"/>
            </a:xfrm>
            <a:custGeom>
              <a:avLst/>
              <a:gdLst/>
              <a:ahLst/>
              <a:cxnLst/>
              <a:rect l="l" t="t" r="r" b="b"/>
              <a:pathLst>
                <a:path w="15665" h="87469" extrusionOk="0">
                  <a:moveTo>
                    <a:pt x="384" y="1"/>
                  </a:moveTo>
                  <a:lnTo>
                    <a:pt x="0" y="73393"/>
                  </a:lnTo>
                  <a:lnTo>
                    <a:pt x="15665" y="87469"/>
                  </a:lnTo>
                  <a:lnTo>
                    <a:pt x="15665" y="8052"/>
                  </a:lnTo>
                  <a:lnTo>
                    <a:pt x="384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6" name="Google Shape;1630;p41"/>
            <p:cNvSpPr/>
            <p:nvPr/>
          </p:nvSpPr>
          <p:spPr>
            <a:xfrm>
              <a:off x="1294256" y="2499528"/>
              <a:ext cx="414025" cy="1731068"/>
            </a:xfrm>
            <a:custGeom>
              <a:avLst/>
              <a:gdLst/>
              <a:ahLst/>
              <a:cxnLst/>
              <a:rect l="l" t="t" r="r" b="b"/>
              <a:pathLst>
                <a:path w="21909" h="91603" extrusionOk="0">
                  <a:moveTo>
                    <a:pt x="1370" y="1780"/>
                  </a:moveTo>
                  <a:lnTo>
                    <a:pt x="20540" y="11913"/>
                  </a:lnTo>
                  <a:lnTo>
                    <a:pt x="20540" y="89795"/>
                  </a:lnTo>
                  <a:lnTo>
                    <a:pt x="1370" y="79663"/>
                  </a:lnTo>
                  <a:lnTo>
                    <a:pt x="1370" y="1780"/>
                  </a:lnTo>
                  <a:close/>
                  <a:moveTo>
                    <a:pt x="685" y="0"/>
                  </a:moveTo>
                  <a:cubicBezTo>
                    <a:pt x="562" y="0"/>
                    <a:pt x="439" y="27"/>
                    <a:pt x="329" y="82"/>
                  </a:cubicBezTo>
                  <a:cubicBezTo>
                    <a:pt x="165" y="192"/>
                    <a:pt x="1" y="411"/>
                    <a:pt x="56" y="685"/>
                  </a:cubicBezTo>
                  <a:lnTo>
                    <a:pt x="56" y="80101"/>
                  </a:lnTo>
                  <a:cubicBezTo>
                    <a:pt x="56" y="80320"/>
                    <a:pt x="165" y="80539"/>
                    <a:pt x="384" y="80649"/>
                  </a:cubicBezTo>
                  <a:lnTo>
                    <a:pt x="20923" y="91548"/>
                  </a:lnTo>
                  <a:cubicBezTo>
                    <a:pt x="21032" y="91548"/>
                    <a:pt x="21142" y="91603"/>
                    <a:pt x="21252" y="91603"/>
                  </a:cubicBezTo>
                  <a:cubicBezTo>
                    <a:pt x="21361" y="91603"/>
                    <a:pt x="21471" y="91548"/>
                    <a:pt x="21635" y="91493"/>
                  </a:cubicBezTo>
                  <a:cubicBezTo>
                    <a:pt x="21799" y="91384"/>
                    <a:pt x="21909" y="91165"/>
                    <a:pt x="21909" y="90946"/>
                  </a:cubicBezTo>
                  <a:lnTo>
                    <a:pt x="21909" y="11529"/>
                  </a:lnTo>
                  <a:cubicBezTo>
                    <a:pt x="21909" y="11255"/>
                    <a:pt x="21799" y="11036"/>
                    <a:pt x="21580" y="10927"/>
                  </a:cubicBezTo>
                  <a:lnTo>
                    <a:pt x="1041" y="82"/>
                  </a:lnTo>
                  <a:cubicBezTo>
                    <a:pt x="932" y="27"/>
                    <a:pt x="809" y="0"/>
                    <a:pt x="685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7" name="Google Shape;1631;p41"/>
            <p:cNvSpPr/>
            <p:nvPr/>
          </p:nvSpPr>
          <p:spPr>
            <a:xfrm>
              <a:off x="1307711" y="2720507"/>
              <a:ext cx="388155" cy="384016"/>
            </a:xfrm>
            <a:custGeom>
              <a:avLst/>
              <a:gdLst/>
              <a:ahLst/>
              <a:cxnLst/>
              <a:rect l="l" t="t" r="r" b="b"/>
              <a:pathLst>
                <a:path w="20540" h="20321" extrusionOk="0">
                  <a:moveTo>
                    <a:pt x="1" y="0"/>
                  </a:moveTo>
                  <a:lnTo>
                    <a:pt x="1" y="9476"/>
                  </a:lnTo>
                  <a:lnTo>
                    <a:pt x="20540" y="20320"/>
                  </a:lnTo>
                  <a:lnTo>
                    <a:pt x="20540" y="1084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8" name="Google Shape;1632;p41"/>
            <p:cNvSpPr/>
            <p:nvPr/>
          </p:nvSpPr>
          <p:spPr>
            <a:xfrm>
              <a:off x="1295295" y="2708601"/>
              <a:ext cx="412986" cy="409377"/>
            </a:xfrm>
            <a:custGeom>
              <a:avLst/>
              <a:gdLst/>
              <a:ahLst/>
              <a:cxnLst/>
              <a:rect l="l" t="t" r="r" b="b"/>
              <a:pathLst>
                <a:path w="21854" h="21663" extrusionOk="0">
                  <a:moveTo>
                    <a:pt x="1315" y="1781"/>
                  </a:moveTo>
                  <a:lnTo>
                    <a:pt x="20485" y="11913"/>
                  </a:lnTo>
                  <a:lnTo>
                    <a:pt x="20485" y="19855"/>
                  </a:lnTo>
                  <a:lnTo>
                    <a:pt x="1315" y="9722"/>
                  </a:lnTo>
                  <a:lnTo>
                    <a:pt x="1315" y="1781"/>
                  </a:lnTo>
                  <a:close/>
                  <a:moveTo>
                    <a:pt x="630" y="1"/>
                  </a:moveTo>
                  <a:cubicBezTo>
                    <a:pt x="507" y="1"/>
                    <a:pt x="384" y="28"/>
                    <a:pt x="274" y="83"/>
                  </a:cubicBezTo>
                  <a:cubicBezTo>
                    <a:pt x="110" y="192"/>
                    <a:pt x="1" y="411"/>
                    <a:pt x="1" y="630"/>
                  </a:cubicBezTo>
                  <a:lnTo>
                    <a:pt x="1" y="10106"/>
                  </a:lnTo>
                  <a:cubicBezTo>
                    <a:pt x="1" y="10380"/>
                    <a:pt x="110" y="10599"/>
                    <a:pt x="329" y="10708"/>
                  </a:cubicBezTo>
                  <a:lnTo>
                    <a:pt x="20868" y="21553"/>
                  </a:lnTo>
                  <a:cubicBezTo>
                    <a:pt x="20977" y="21607"/>
                    <a:pt x="21087" y="21662"/>
                    <a:pt x="21197" y="21662"/>
                  </a:cubicBezTo>
                  <a:cubicBezTo>
                    <a:pt x="21306" y="21662"/>
                    <a:pt x="21416" y="21607"/>
                    <a:pt x="21580" y="21553"/>
                  </a:cubicBezTo>
                  <a:cubicBezTo>
                    <a:pt x="21744" y="21443"/>
                    <a:pt x="21854" y="21224"/>
                    <a:pt x="21854" y="21005"/>
                  </a:cubicBezTo>
                  <a:lnTo>
                    <a:pt x="21854" y="11530"/>
                  </a:lnTo>
                  <a:cubicBezTo>
                    <a:pt x="21854" y="11256"/>
                    <a:pt x="21744" y="11037"/>
                    <a:pt x="21525" y="10927"/>
                  </a:cubicBezTo>
                  <a:lnTo>
                    <a:pt x="986" y="83"/>
                  </a:lnTo>
                  <a:cubicBezTo>
                    <a:pt x="877" y="28"/>
                    <a:pt x="754" y="1"/>
                    <a:pt x="63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19" name="Google Shape;1633;p41"/>
            <p:cNvSpPr/>
            <p:nvPr/>
          </p:nvSpPr>
          <p:spPr>
            <a:xfrm>
              <a:off x="1307711" y="3588925"/>
              <a:ext cx="388155" cy="385037"/>
            </a:xfrm>
            <a:custGeom>
              <a:avLst/>
              <a:gdLst/>
              <a:ahLst/>
              <a:cxnLst/>
              <a:rect l="l" t="t" r="r" b="b"/>
              <a:pathLst>
                <a:path w="20540" h="20375" extrusionOk="0">
                  <a:moveTo>
                    <a:pt x="1" y="1"/>
                  </a:moveTo>
                  <a:lnTo>
                    <a:pt x="1" y="9476"/>
                  </a:lnTo>
                  <a:lnTo>
                    <a:pt x="20540" y="20375"/>
                  </a:lnTo>
                  <a:lnTo>
                    <a:pt x="20540" y="1090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C73B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0" name="Google Shape;1634;p41"/>
            <p:cNvSpPr/>
            <p:nvPr/>
          </p:nvSpPr>
          <p:spPr>
            <a:xfrm>
              <a:off x="1295295" y="3576698"/>
              <a:ext cx="412986" cy="409698"/>
            </a:xfrm>
            <a:custGeom>
              <a:avLst/>
              <a:gdLst/>
              <a:ahLst/>
              <a:cxnLst/>
              <a:rect l="l" t="t" r="r" b="b"/>
              <a:pathLst>
                <a:path w="21854" h="21680" extrusionOk="0">
                  <a:moveTo>
                    <a:pt x="1315" y="1798"/>
                  </a:moveTo>
                  <a:lnTo>
                    <a:pt x="20539" y="11930"/>
                  </a:lnTo>
                  <a:lnTo>
                    <a:pt x="20539" y="19872"/>
                  </a:lnTo>
                  <a:lnTo>
                    <a:pt x="1315" y="9739"/>
                  </a:lnTo>
                  <a:lnTo>
                    <a:pt x="1315" y="1798"/>
                  </a:lnTo>
                  <a:close/>
                  <a:moveTo>
                    <a:pt x="624" y="1"/>
                  </a:moveTo>
                  <a:cubicBezTo>
                    <a:pt x="278" y="1"/>
                    <a:pt x="1" y="278"/>
                    <a:pt x="1" y="648"/>
                  </a:cubicBezTo>
                  <a:lnTo>
                    <a:pt x="1" y="10123"/>
                  </a:lnTo>
                  <a:cubicBezTo>
                    <a:pt x="1" y="10397"/>
                    <a:pt x="110" y="10616"/>
                    <a:pt x="329" y="10725"/>
                  </a:cubicBezTo>
                  <a:lnTo>
                    <a:pt x="20868" y="21570"/>
                  </a:lnTo>
                  <a:cubicBezTo>
                    <a:pt x="20977" y="21624"/>
                    <a:pt x="21087" y="21679"/>
                    <a:pt x="21197" y="21679"/>
                  </a:cubicBezTo>
                  <a:cubicBezTo>
                    <a:pt x="21306" y="21679"/>
                    <a:pt x="21416" y="21624"/>
                    <a:pt x="21525" y="21570"/>
                  </a:cubicBezTo>
                  <a:cubicBezTo>
                    <a:pt x="21744" y="21460"/>
                    <a:pt x="21854" y="21241"/>
                    <a:pt x="21854" y="21022"/>
                  </a:cubicBezTo>
                  <a:lnTo>
                    <a:pt x="21854" y="11547"/>
                  </a:lnTo>
                  <a:cubicBezTo>
                    <a:pt x="21854" y="11273"/>
                    <a:pt x="21689" y="11054"/>
                    <a:pt x="21525" y="10944"/>
                  </a:cubicBezTo>
                  <a:lnTo>
                    <a:pt x="986" y="100"/>
                  </a:lnTo>
                  <a:cubicBezTo>
                    <a:pt x="863" y="31"/>
                    <a:pt x="740" y="1"/>
                    <a:pt x="624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1" name="Google Shape;1635;p41"/>
            <p:cNvSpPr/>
            <p:nvPr/>
          </p:nvSpPr>
          <p:spPr>
            <a:xfrm>
              <a:off x="1695861" y="2211252"/>
              <a:ext cx="1010185" cy="2006914"/>
            </a:xfrm>
            <a:custGeom>
              <a:avLst/>
              <a:gdLst/>
              <a:ahLst/>
              <a:cxnLst/>
              <a:rect l="l" t="t" r="r" b="b"/>
              <a:pathLst>
                <a:path w="53456" h="106200" extrusionOk="0">
                  <a:moveTo>
                    <a:pt x="53456" y="1"/>
                  </a:moveTo>
                  <a:lnTo>
                    <a:pt x="1" y="26783"/>
                  </a:lnTo>
                  <a:lnTo>
                    <a:pt x="1" y="106200"/>
                  </a:lnTo>
                  <a:lnTo>
                    <a:pt x="53456" y="79417"/>
                  </a:lnTo>
                  <a:lnTo>
                    <a:pt x="53456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2" name="Google Shape;1636;p41"/>
            <p:cNvSpPr/>
            <p:nvPr/>
          </p:nvSpPr>
          <p:spPr>
            <a:xfrm>
              <a:off x="1695861" y="2211252"/>
              <a:ext cx="1010185" cy="1458358"/>
            </a:xfrm>
            <a:custGeom>
              <a:avLst/>
              <a:gdLst/>
              <a:ahLst/>
              <a:cxnLst/>
              <a:rect l="l" t="t" r="r" b="b"/>
              <a:pathLst>
                <a:path w="53456" h="77172" extrusionOk="0">
                  <a:moveTo>
                    <a:pt x="53456" y="1"/>
                  </a:moveTo>
                  <a:lnTo>
                    <a:pt x="1" y="26783"/>
                  </a:lnTo>
                  <a:lnTo>
                    <a:pt x="1" y="77172"/>
                  </a:lnTo>
                  <a:lnTo>
                    <a:pt x="12652" y="70873"/>
                  </a:lnTo>
                  <a:lnTo>
                    <a:pt x="12871" y="48472"/>
                  </a:lnTo>
                  <a:lnTo>
                    <a:pt x="53456" y="28098"/>
                  </a:lnTo>
                  <a:lnTo>
                    <a:pt x="53456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3" name="Google Shape;1637;p41"/>
            <p:cNvSpPr/>
            <p:nvPr/>
          </p:nvSpPr>
          <p:spPr>
            <a:xfrm>
              <a:off x="1682406" y="2198552"/>
              <a:ext cx="1037095" cy="2032029"/>
            </a:xfrm>
            <a:custGeom>
              <a:avLst/>
              <a:gdLst/>
              <a:ahLst/>
              <a:cxnLst/>
              <a:rect l="l" t="t" r="r" b="b"/>
              <a:pathLst>
                <a:path w="54880" h="107529" extrusionOk="0">
                  <a:moveTo>
                    <a:pt x="53511" y="1768"/>
                  </a:moveTo>
                  <a:lnTo>
                    <a:pt x="53511" y="79651"/>
                  </a:lnTo>
                  <a:lnTo>
                    <a:pt x="1370" y="105776"/>
                  </a:lnTo>
                  <a:lnTo>
                    <a:pt x="1370" y="27839"/>
                  </a:lnTo>
                  <a:lnTo>
                    <a:pt x="53511" y="1768"/>
                  </a:lnTo>
                  <a:close/>
                  <a:moveTo>
                    <a:pt x="54181" y="1"/>
                  </a:moveTo>
                  <a:cubicBezTo>
                    <a:pt x="54086" y="1"/>
                    <a:pt x="53989" y="23"/>
                    <a:pt x="53894" y="70"/>
                  </a:cubicBezTo>
                  <a:lnTo>
                    <a:pt x="384" y="26853"/>
                  </a:lnTo>
                  <a:cubicBezTo>
                    <a:pt x="165" y="26962"/>
                    <a:pt x="1" y="27181"/>
                    <a:pt x="1" y="27455"/>
                  </a:cubicBezTo>
                  <a:lnTo>
                    <a:pt x="1" y="106872"/>
                  </a:lnTo>
                  <a:cubicBezTo>
                    <a:pt x="1" y="107091"/>
                    <a:pt x="165" y="107310"/>
                    <a:pt x="329" y="107419"/>
                  </a:cubicBezTo>
                  <a:cubicBezTo>
                    <a:pt x="439" y="107474"/>
                    <a:pt x="548" y="107529"/>
                    <a:pt x="713" y="107529"/>
                  </a:cubicBezTo>
                  <a:cubicBezTo>
                    <a:pt x="822" y="107529"/>
                    <a:pt x="932" y="107474"/>
                    <a:pt x="986" y="107474"/>
                  </a:cubicBezTo>
                  <a:lnTo>
                    <a:pt x="54496" y="80692"/>
                  </a:lnTo>
                  <a:cubicBezTo>
                    <a:pt x="54716" y="80582"/>
                    <a:pt x="54825" y="80363"/>
                    <a:pt x="54880" y="80089"/>
                  </a:cubicBezTo>
                  <a:lnTo>
                    <a:pt x="54880" y="673"/>
                  </a:lnTo>
                  <a:cubicBezTo>
                    <a:pt x="54837" y="286"/>
                    <a:pt x="54525" y="1"/>
                    <a:pt x="54181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4" name="Google Shape;1638;p41"/>
            <p:cNvSpPr/>
            <p:nvPr/>
          </p:nvSpPr>
          <p:spPr>
            <a:xfrm>
              <a:off x="1592356" y="3302463"/>
              <a:ext cx="25890" cy="345465"/>
            </a:xfrm>
            <a:custGeom>
              <a:avLst/>
              <a:gdLst/>
              <a:ahLst/>
              <a:cxnLst/>
              <a:rect l="l" t="t" r="r" b="b"/>
              <a:pathLst>
                <a:path w="1370" h="18281" extrusionOk="0">
                  <a:moveTo>
                    <a:pt x="685" y="1"/>
                  </a:moveTo>
                  <a:cubicBezTo>
                    <a:pt x="343" y="1"/>
                    <a:pt x="1" y="234"/>
                    <a:pt x="1" y="699"/>
                  </a:cubicBezTo>
                  <a:lnTo>
                    <a:pt x="1" y="17623"/>
                  </a:lnTo>
                  <a:cubicBezTo>
                    <a:pt x="1" y="18007"/>
                    <a:pt x="329" y="18280"/>
                    <a:pt x="713" y="18280"/>
                  </a:cubicBezTo>
                  <a:cubicBezTo>
                    <a:pt x="1041" y="18280"/>
                    <a:pt x="1370" y="18007"/>
                    <a:pt x="1370" y="17623"/>
                  </a:cubicBezTo>
                  <a:lnTo>
                    <a:pt x="1370" y="699"/>
                  </a:lnTo>
                  <a:cubicBezTo>
                    <a:pt x="1370" y="234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5" name="Google Shape;1639;p41"/>
            <p:cNvSpPr/>
            <p:nvPr/>
          </p:nvSpPr>
          <p:spPr>
            <a:xfrm>
              <a:off x="1592356" y="3152127"/>
              <a:ext cx="25890" cy="93165"/>
            </a:xfrm>
            <a:custGeom>
              <a:avLst/>
              <a:gdLst/>
              <a:ahLst/>
              <a:cxnLst/>
              <a:rect l="l" t="t" r="r" b="b"/>
              <a:pathLst>
                <a:path w="1370" h="4930" extrusionOk="0">
                  <a:moveTo>
                    <a:pt x="685" y="1"/>
                  </a:moveTo>
                  <a:cubicBezTo>
                    <a:pt x="343" y="1"/>
                    <a:pt x="1" y="220"/>
                    <a:pt x="1" y="658"/>
                  </a:cubicBezTo>
                  <a:lnTo>
                    <a:pt x="1" y="4218"/>
                  </a:lnTo>
                  <a:cubicBezTo>
                    <a:pt x="1" y="4601"/>
                    <a:pt x="329" y="4930"/>
                    <a:pt x="713" y="4930"/>
                  </a:cubicBezTo>
                  <a:cubicBezTo>
                    <a:pt x="1041" y="4930"/>
                    <a:pt x="1370" y="4601"/>
                    <a:pt x="1370" y="4218"/>
                  </a:cubicBezTo>
                  <a:lnTo>
                    <a:pt x="1370" y="658"/>
                  </a:lnTo>
                  <a:cubicBezTo>
                    <a:pt x="1370" y="220"/>
                    <a:pt x="1027" y="1"/>
                    <a:pt x="68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6" name="Google Shape;1640;p41"/>
            <p:cNvSpPr/>
            <p:nvPr/>
          </p:nvSpPr>
          <p:spPr>
            <a:xfrm>
              <a:off x="1592356" y="2391353"/>
              <a:ext cx="374700" cy="185290"/>
            </a:xfrm>
            <a:custGeom>
              <a:avLst/>
              <a:gdLst/>
              <a:ahLst/>
              <a:cxnLst/>
              <a:rect l="l" t="t" r="r" b="b"/>
              <a:pathLst>
                <a:path w="19828" h="9805" extrusionOk="0">
                  <a:moveTo>
                    <a:pt x="1" y="9804"/>
                  </a:moveTo>
                  <a:lnTo>
                    <a:pt x="19827" y="1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7" name="Google Shape;1641;p41"/>
            <p:cNvSpPr/>
            <p:nvPr/>
          </p:nvSpPr>
          <p:spPr>
            <a:xfrm>
              <a:off x="1577861" y="2378087"/>
              <a:ext cx="406806" cy="210972"/>
            </a:xfrm>
            <a:custGeom>
              <a:avLst/>
              <a:gdLst/>
              <a:ahLst/>
              <a:cxnLst/>
              <a:rect l="l" t="t" r="r" b="b"/>
              <a:pathLst>
                <a:path w="21527" h="11164" extrusionOk="0">
                  <a:moveTo>
                    <a:pt x="20543" y="0"/>
                  </a:moveTo>
                  <a:cubicBezTo>
                    <a:pt x="20453" y="0"/>
                    <a:pt x="20359" y="30"/>
                    <a:pt x="20266" y="100"/>
                  </a:cubicBezTo>
                  <a:lnTo>
                    <a:pt x="494" y="9904"/>
                  </a:lnTo>
                  <a:cubicBezTo>
                    <a:pt x="165" y="10068"/>
                    <a:pt x="1" y="10452"/>
                    <a:pt x="165" y="10780"/>
                  </a:cubicBezTo>
                  <a:cubicBezTo>
                    <a:pt x="275" y="10999"/>
                    <a:pt x="548" y="11164"/>
                    <a:pt x="768" y="11164"/>
                  </a:cubicBezTo>
                  <a:cubicBezTo>
                    <a:pt x="877" y="11164"/>
                    <a:pt x="987" y="11164"/>
                    <a:pt x="1096" y="11109"/>
                  </a:cubicBezTo>
                  <a:lnTo>
                    <a:pt x="20868" y="1305"/>
                  </a:lnTo>
                  <a:cubicBezTo>
                    <a:pt x="21526" y="1117"/>
                    <a:pt x="21095" y="0"/>
                    <a:pt x="20543" y="0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8" name="Google Shape;1642;p41"/>
            <p:cNvSpPr/>
            <p:nvPr/>
          </p:nvSpPr>
          <p:spPr>
            <a:xfrm>
              <a:off x="2317933" y="2265074"/>
              <a:ext cx="128352" cy="63155"/>
            </a:xfrm>
            <a:custGeom>
              <a:avLst/>
              <a:gdLst/>
              <a:ahLst/>
              <a:cxnLst/>
              <a:rect l="l" t="t" r="r" b="b"/>
              <a:pathLst>
                <a:path w="6792" h="3342" extrusionOk="0">
                  <a:moveTo>
                    <a:pt x="0" y="3342"/>
                  </a:moveTo>
                  <a:lnTo>
                    <a:pt x="6792" y="1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29" name="Google Shape;1643;p41"/>
            <p:cNvSpPr/>
            <p:nvPr/>
          </p:nvSpPr>
          <p:spPr>
            <a:xfrm>
              <a:off x="2301359" y="2253093"/>
              <a:ext cx="161404" cy="88591"/>
            </a:xfrm>
            <a:custGeom>
              <a:avLst/>
              <a:gdLst/>
              <a:ahLst/>
              <a:cxnLst/>
              <a:rect l="l" t="t" r="r" b="b"/>
              <a:pathLst>
                <a:path w="8541" h="4688" extrusionOk="0">
                  <a:moveTo>
                    <a:pt x="7650" y="1"/>
                  </a:moveTo>
                  <a:cubicBezTo>
                    <a:pt x="7586" y="1"/>
                    <a:pt x="7519" y="11"/>
                    <a:pt x="7450" y="32"/>
                  </a:cubicBezTo>
                  <a:lnTo>
                    <a:pt x="603" y="3373"/>
                  </a:lnTo>
                  <a:cubicBezTo>
                    <a:pt x="1" y="3757"/>
                    <a:pt x="220" y="4633"/>
                    <a:pt x="877" y="4688"/>
                  </a:cubicBezTo>
                  <a:cubicBezTo>
                    <a:pt x="987" y="4688"/>
                    <a:pt x="1096" y="4633"/>
                    <a:pt x="1151" y="4578"/>
                  </a:cubicBezTo>
                  <a:lnTo>
                    <a:pt x="7997" y="1237"/>
                  </a:lnTo>
                  <a:cubicBezTo>
                    <a:pt x="8541" y="842"/>
                    <a:pt x="8237" y="1"/>
                    <a:pt x="7650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30" name="Google Shape;1644;p41"/>
            <p:cNvSpPr/>
            <p:nvPr/>
          </p:nvSpPr>
          <p:spPr>
            <a:xfrm>
              <a:off x="2058121" y="2302342"/>
              <a:ext cx="80749" cy="40384"/>
            </a:xfrm>
            <a:custGeom>
              <a:avLst/>
              <a:gdLst/>
              <a:ahLst/>
              <a:cxnLst/>
              <a:rect l="l" t="t" r="r" b="b"/>
              <a:pathLst>
                <a:path w="4273" h="2137" extrusionOk="0">
                  <a:moveTo>
                    <a:pt x="1" y="2136"/>
                  </a:moveTo>
                  <a:lnTo>
                    <a:pt x="4273" y="0"/>
                  </a:lnTo>
                </a:path>
              </a:pathLst>
            </a:custGeom>
            <a:solidFill>
              <a:srgbClr val="FDDB7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31" name="Google Shape;1645;p41"/>
            <p:cNvSpPr/>
            <p:nvPr/>
          </p:nvSpPr>
          <p:spPr>
            <a:xfrm>
              <a:off x="2042605" y="2290587"/>
              <a:ext cx="112969" cy="64554"/>
            </a:xfrm>
            <a:custGeom>
              <a:avLst/>
              <a:gdLst/>
              <a:ahLst/>
              <a:cxnLst/>
              <a:rect l="l" t="t" r="r" b="b"/>
              <a:pathLst>
                <a:path w="5978" h="3416" extrusionOk="0">
                  <a:moveTo>
                    <a:pt x="4986" y="1"/>
                  </a:moveTo>
                  <a:cubicBezTo>
                    <a:pt x="4932" y="1"/>
                    <a:pt x="4877" y="7"/>
                    <a:pt x="4820" y="20"/>
                  </a:cubicBezTo>
                  <a:lnTo>
                    <a:pt x="548" y="2156"/>
                  </a:lnTo>
                  <a:cubicBezTo>
                    <a:pt x="0" y="2485"/>
                    <a:pt x="165" y="3361"/>
                    <a:pt x="822" y="3416"/>
                  </a:cubicBezTo>
                  <a:cubicBezTo>
                    <a:pt x="986" y="3416"/>
                    <a:pt x="1096" y="3361"/>
                    <a:pt x="1205" y="3361"/>
                  </a:cubicBezTo>
                  <a:lnTo>
                    <a:pt x="5423" y="1225"/>
                  </a:lnTo>
                  <a:cubicBezTo>
                    <a:pt x="5977" y="822"/>
                    <a:pt x="5604" y="1"/>
                    <a:pt x="4986" y="1"/>
                  </a:cubicBezTo>
                  <a:close/>
                </a:path>
              </a:pathLst>
            </a:custGeom>
            <a:solidFill>
              <a:srgbClr val="594A4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grpSp>
        <p:nvGrpSpPr>
          <p:cNvPr id="122" name="Google Shape;1646;p41"/>
          <p:cNvGrpSpPr/>
          <p:nvPr/>
        </p:nvGrpSpPr>
        <p:grpSpPr>
          <a:xfrm>
            <a:off x="986581" y="3465374"/>
            <a:ext cx="2749847" cy="2730476"/>
            <a:chOff x="1437560" y="2693622"/>
            <a:chExt cx="2592868" cy="2370407"/>
          </a:xfrm>
        </p:grpSpPr>
        <p:grpSp>
          <p:nvGrpSpPr>
            <p:cNvPr id="123" name="Google Shape;1647;p41"/>
            <p:cNvGrpSpPr/>
            <p:nvPr/>
          </p:nvGrpSpPr>
          <p:grpSpPr>
            <a:xfrm>
              <a:off x="1437560" y="3299547"/>
              <a:ext cx="2558570" cy="1764481"/>
              <a:chOff x="1696169" y="3299547"/>
              <a:chExt cx="2558570" cy="1764481"/>
            </a:xfrm>
          </p:grpSpPr>
          <p:sp>
            <p:nvSpPr>
              <p:cNvPr id="1048932" name="Google Shape;1648;p41"/>
              <p:cNvSpPr/>
              <p:nvPr/>
            </p:nvSpPr>
            <p:spPr>
              <a:xfrm>
                <a:off x="1710664" y="3569435"/>
                <a:ext cx="2531660" cy="1482150"/>
              </a:xfrm>
              <a:custGeom>
                <a:avLst/>
                <a:gdLst/>
                <a:ahLst/>
                <a:cxnLst/>
                <a:rect l="l" t="t" r="r" b="b"/>
                <a:pathLst>
                  <a:path w="133968" h="78431" extrusionOk="0">
                    <a:moveTo>
                      <a:pt x="48910" y="0"/>
                    </a:moveTo>
                    <a:lnTo>
                      <a:pt x="1" y="34451"/>
                    </a:lnTo>
                    <a:lnTo>
                      <a:pt x="81608" y="78431"/>
                    </a:lnTo>
                    <a:lnTo>
                      <a:pt x="133968" y="45898"/>
                    </a:lnTo>
                    <a:lnTo>
                      <a:pt x="4891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3" name="Google Shape;1649;p41"/>
              <p:cNvSpPr/>
              <p:nvPr/>
            </p:nvSpPr>
            <p:spPr>
              <a:xfrm>
                <a:off x="1696169" y="3557113"/>
                <a:ext cx="2558570" cy="1506906"/>
              </a:xfrm>
              <a:custGeom>
                <a:avLst/>
                <a:gdLst/>
                <a:ahLst/>
                <a:cxnLst/>
                <a:rect l="l" t="t" r="r" b="b"/>
                <a:pathLst>
                  <a:path w="135392" h="79741" extrusionOk="0">
                    <a:moveTo>
                      <a:pt x="49732" y="1474"/>
                    </a:moveTo>
                    <a:lnTo>
                      <a:pt x="133420" y="46550"/>
                    </a:lnTo>
                    <a:lnTo>
                      <a:pt x="82320" y="78261"/>
                    </a:lnTo>
                    <a:lnTo>
                      <a:pt x="2027" y="34993"/>
                    </a:lnTo>
                    <a:lnTo>
                      <a:pt x="49732" y="1474"/>
                    </a:lnTo>
                    <a:close/>
                    <a:moveTo>
                      <a:pt x="49636" y="1"/>
                    </a:moveTo>
                    <a:cubicBezTo>
                      <a:pt x="49507" y="1"/>
                      <a:pt x="49384" y="45"/>
                      <a:pt x="49294" y="105"/>
                    </a:cubicBezTo>
                    <a:lnTo>
                      <a:pt x="384" y="34555"/>
                    </a:lnTo>
                    <a:cubicBezTo>
                      <a:pt x="1" y="34829"/>
                      <a:pt x="1" y="35431"/>
                      <a:pt x="439" y="35650"/>
                    </a:cubicBezTo>
                    <a:lnTo>
                      <a:pt x="82046" y="79631"/>
                    </a:lnTo>
                    <a:cubicBezTo>
                      <a:pt x="82156" y="79685"/>
                      <a:pt x="82265" y="79740"/>
                      <a:pt x="82375" y="79740"/>
                    </a:cubicBezTo>
                    <a:cubicBezTo>
                      <a:pt x="82484" y="79740"/>
                      <a:pt x="82594" y="79685"/>
                      <a:pt x="82649" y="79631"/>
                    </a:cubicBezTo>
                    <a:lnTo>
                      <a:pt x="135063" y="47097"/>
                    </a:lnTo>
                    <a:cubicBezTo>
                      <a:pt x="135282" y="46988"/>
                      <a:pt x="135392" y="46769"/>
                      <a:pt x="135392" y="46495"/>
                    </a:cubicBezTo>
                    <a:cubicBezTo>
                      <a:pt x="135392" y="46276"/>
                      <a:pt x="135228" y="46057"/>
                      <a:pt x="135063" y="45947"/>
                    </a:cubicBezTo>
                    <a:lnTo>
                      <a:pt x="49951" y="105"/>
                    </a:lnTo>
                    <a:cubicBezTo>
                      <a:pt x="49852" y="30"/>
                      <a:pt x="49742" y="1"/>
                      <a:pt x="49636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4" name="Google Shape;1650;p41"/>
              <p:cNvSpPr/>
              <p:nvPr/>
            </p:nvSpPr>
            <p:spPr>
              <a:xfrm>
                <a:off x="3161799" y="3964827"/>
                <a:ext cx="855981" cy="1038134"/>
              </a:xfrm>
              <a:custGeom>
                <a:avLst/>
                <a:gdLst/>
                <a:ahLst/>
                <a:cxnLst/>
                <a:rect l="l" t="t" r="r" b="b"/>
                <a:pathLst>
                  <a:path w="45296" h="54935" extrusionOk="0">
                    <a:moveTo>
                      <a:pt x="45296" y="0"/>
                    </a:moveTo>
                    <a:lnTo>
                      <a:pt x="439" y="31658"/>
                    </a:lnTo>
                    <a:lnTo>
                      <a:pt x="1" y="54935"/>
                    </a:lnTo>
                    <a:lnTo>
                      <a:pt x="45077" y="25414"/>
                    </a:lnTo>
                    <a:lnTo>
                      <a:pt x="45296" y="0"/>
                    </a:lnTo>
                    <a:close/>
                  </a:path>
                </a:pathLst>
              </a:custGeom>
              <a:solidFill>
                <a:srgbClr val="E8CFA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5" name="Google Shape;1651;p41"/>
              <p:cNvSpPr/>
              <p:nvPr/>
            </p:nvSpPr>
            <p:spPr>
              <a:xfrm>
                <a:off x="3161799" y="4221524"/>
                <a:ext cx="853921" cy="781449"/>
              </a:xfrm>
              <a:custGeom>
                <a:avLst/>
                <a:gdLst/>
                <a:ahLst/>
                <a:cxnLst/>
                <a:rect l="l" t="t" r="r" b="b"/>
                <a:pathLst>
                  <a:path w="45187" h="41352" extrusionOk="0">
                    <a:moveTo>
                      <a:pt x="45186" y="0"/>
                    </a:moveTo>
                    <a:lnTo>
                      <a:pt x="10298" y="23004"/>
                    </a:lnTo>
                    <a:lnTo>
                      <a:pt x="1" y="41352"/>
                    </a:lnTo>
                    <a:lnTo>
                      <a:pt x="45077" y="11831"/>
                    </a:lnTo>
                    <a:lnTo>
                      <a:pt x="45186" y="0"/>
                    </a:lnTo>
                    <a:close/>
                  </a:path>
                </a:pathLst>
              </a:custGeom>
              <a:solidFill>
                <a:srgbClr val="FFF4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6" name="Google Shape;1652;p41"/>
              <p:cNvSpPr/>
              <p:nvPr/>
            </p:nvSpPr>
            <p:spPr>
              <a:xfrm>
                <a:off x="3149383" y="3951277"/>
                <a:ext cx="880812" cy="1064118"/>
              </a:xfrm>
              <a:custGeom>
                <a:avLst/>
                <a:gdLst/>
                <a:ahLst/>
                <a:cxnLst/>
                <a:rect l="l" t="t" r="r" b="b"/>
                <a:pathLst>
                  <a:path w="46610" h="56310" extrusionOk="0">
                    <a:moveTo>
                      <a:pt x="45295" y="1977"/>
                    </a:moveTo>
                    <a:lnTo>
                      <a:pt x="45076" y="25747"/>
                    </a:lnTo>
                    <a:lnTo>
                      <a:pt x="1370" y="54337"/>
                    </a:lnTo>
                    <a:lnTo>
                      <a:pt x="1808" y="32703"/>
                    </a:lnTo>
                    <a:lnTo>
                      <a:pt x="45295" y="1977"/>
                    </a:lnTo>
                    <a:close/>
                    <a:moveTo>
                      <a:pt x="46012" y="1"/>
                    </a:moveTo>
                    <a:cubicBezTo>
                      <a:pt x="45861" y="1"/>
                      <a:pt x="45705" y="47"/>
                      <a:pt x="45569" y="115"/>
                    </a:cubicBezTo>
                    <a:lnTo>
                      <a:pt x="713" y="31772"/>
                    </a:lnTo>
                    <a:cubicBezTo>
                      <a:pt x="548" y="31936"/>
                      <a:pt x="439" y="32101"/>
                      <a:pt x="439" y="32320"/>
                    </a:cubicBezTo>
                    <a:lnTo>
                      <a:pt x="1" y="55597"/>
                    </a:lnTo>
                    <a:cubicBezTo>
                      <a:pt x="1" y="55980"/>
                      <a:pt x="329" y="56309"/>
                      <a:pt x="713" y="56309"/>
                    </a:cubicBezTo>
                    <a:cubicBezTo>
                      <a:pt x="822" y="56254"/>
                      <a:pt x="932" y="56254"/>
                      <a:pt x="1041" y="56145"/>
                    </a:cubicBezTo>
                    <a:lnTo>
                      <a:pt x="46117" y="26678"/>
                    </a:lnTo>
                    <a:cubicBezTo>
                      <a:pt x="46281" y="26569"/>
                      <a:pt x="46391" y="26350"/>
                      <a:pt x="46391" y="26131"/>
                    </a:cubicBezTo>
                    <a:lnTo>
                      <a:pt x="46610" y="663"/>
                    </a:lnTo>
                    <a:cubicBezTo>
                      <a:pt x="46610" y="444"/>
                      <a:pt x="46500" y="170"/>
                      <a:pt x="46281" y="60"/>
                    </a:cubicBezTo>
                    <a:cubicBezTo>
                      <a:pt x="46198" y="18"/>
                      <a:pt x="46106" y="1"/>
                      <a:pt x="46012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7" name="Google Shape;1653;p41"/>
              <p:cNvSpPr/>
              <p:nvPr/>
            </p:nvSpPr>
            <p:spPr>
              <a:xfrm>
                <a:off x="1710664" y="3780587"/>
                <a:ext cx="1545305" cy="1271008"/>
              </a:xfrm>
              <a:custGeom>
                <a:avLst/>
                <a:gdLst/>
                <a:ahLst/>
                <a:cxnLst/>
                <a:rect l="l" t="t" r="r" b="b"/>
                <a:pathLst>
                  <a:path w="81773" h="67258" extrusionOk="0">
                    <a:moveTo>
                      <a:pt x="165" y="0"/>
                    </a:moveTo>
                    <a:lnTo>
                      <a:pt x="1" y="23278"/>
                    </a:lnTo>
                    <a:lnTo>
                      <a:pt x="81608" y="67258"/>
                    </a:lnTo>
                    <a:lnTo>
                      <a:pt x="81772" y="43981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B8423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8" name="Google Shape;1654;p41"/>
              <p:cNvSpPr/>
              <p:nvPr/>
            </p:nvSpPr>
            <p:spPr>
              <a:xfrm>
                <a:off x="1713763" y="3780587"/>
                <a:ext cx="1542206" cy="1271008"/>
              </a:xfrm>
              <a:custGeom>
                <a:avLst/>
                <a:gdLst/>
                <a:ahLst/>
                <a:cxnLst/>
                <a:rect l="l" t="t" r="r" b="b"/>
                <a:pathLst>
                  <a:path w="81609" h="67258" extrusionOk="0">
                    <a:moveTo>
                      <a:pt x="1" y="0"/>
                    </a:moveTo>
                    <a:lnTo>
                      <a:pt x="4383" y="19991"/>
                    </a:lnTo>
                    <a:lnTo>
                      <a:pt x="81444" y="67258"/>
                    </a:lnTo>
                    <a:lnTo>
                      <a:pt x="81608" y="4398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ED7B3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39" name="Google Shape;1655;p41"/>
              <p:cNvSpPr/>
              <p:nvPr/>
            </p:nvSpPr>
            <p:spPr>
              <a:xfrm>
                <a:off x="1697208" y="3767887"/>
                <a:ext cx="1571176" cy="1296142"/>
              </a:xfrm>
              <a:custGeom>
                <a:avLst/>
                <a:gdLst/>
                <a:ahLst/>
                <a:cxnLst/>
                <a:rect l="l" t="t" r="r" b="b"/>
                <a:pathLst>
                  <a:path w="83142" h="68588" extrusionOk="0">
                    <a:moveTo>
                      <a:pt x="1534" y="1823"/>
                    </a:moveTo>
                    <a:lnTo>
                      <a:pt x="81827" y="45091"/>
                    </a:lnTo>
                    <a:lnTo>
                      <a:pt x="81662" y="66780"/>
                    </a:lnTo>
                    <a:lnTo>
                      <a:pt x="1370" y="23512"/>
                    </a:lnTo>
                    <a:lnTo>
                      <a:pt x="1534" y="1823"/>
                    </a:lnTo>
                    <a:close/>
                    <a:moveTo>
                      <a:pt x="912" y="1"/>
                    </a:moveTo>
                    <a:cubicBezTo>
                      <a:pt x="556" y="1"/>
                      <a:pt x="220" y="286"/>
                      <a:pt x="220" y="672"/>
                    </a:cubicBezTo>
                    <a:lnTo>
                      <a:pt x="1" y="23895"/>
                    </a:lnTo>
                    <a:cubicBezTo>
                      <a:pt x="1" y="24169"/>
                      <a:pt x="165" y="24388"/>
                      <a:pt x="384" y="24497"/>
                    </a:cubicBezTo>
                    <a:lnTo>
                      <a:pt x="81991" y="68478"/>
                    </a:lnTo>
                    <a:cubicBezTo>
                      <a:pt x="82101" y="68532"/>
                      <a:pt x="82210" y="68587"/>
                      <a:pt x="82320" y="68587"/>
                    </a:cubicBezTo>
                    <a:cubicBezTo>
                      <a:pt x="82429" y="68587"/>
                      <a:pt x="82594" y="68532"/>
                      <a:pt x="82703" y="68478"/>
                    </a:cubicBezTo>
                    <a:cubicBezTo>
                      <a:pt x="82867" y="68368"/>
                      <a:pt x="82977" y="68149"/>
                      <a:pt x="83032" y="67930"/>
                    </a:cubicBezTo>
                    <a:lnTo>
                      <a:pt x="83141" y="44653"/>
                    </a:lnTo>
                    <a:cubicBezTo>
                      <a:pt x="83141" y="44434"/>
                      <a:pt x="83032" y="44215"/>
                      <a:pt x="82813" y="44050"/>
                    </a:cubicBezTo>
                    <a:lnTo>
                      <a:pt x="1206" y="70"/>
                    </a:lnTo>
                    <a:cubicBezTo>
                      <a:pt x="1111" y="23"/>
                      <a:pt x="1011" y="1"/>
                      <a:pt x="912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0" name="Google Shape;1656;p41"/>
              <p:cNvSpPr/>
              <p:nvPr/>
            </p:nvSpPr>
            <p:spPr>
              <a:xfrm>
                <a:off x="2911323" y="4428536"/>
                <a:ext cx="161479" cy="52374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15" extrusionOk="0">
                    <a:moveTo>
                      <a:pt x="165" y="0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545" y="4492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FFA6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1" name="Google Shape;1657;p41"/>
              <p:cNvSpPr/>
              <p:nvPr/>
            </p:nvSpPr>
            <p:spPr>
              <a:xfrm>
                <a:off x="2897867" y="4415723"/>
                <a:ext cx="187350" cy="548972"/>
              </a:xfrm>
              <a:custGeom>
                <a:avLst/>
                <a:gdLst/>
                <a:ahLst/>
                <a:cxnLst/>
                <a:rect l="l" t="t" r="r" b="b"/>
                <a:pathLst>
                  <a:path w="9914" h="29050" extrusionOk="0">
                    <a:moveTo>
                      <a:pt x="1534" y="1774"/>
                    </a:moveTo>
                    <a:lnTo>
                      <a:pt x="8545" y="5553"/>
                    </a:lnTo>
                    <a:lnTo>
                      <a:pt x="8380" y="27297"/>
                    </a:lnTo>
                    <a:lnTo>
                      <a:pt x="1370" y="23518"/>
                    </a:lnTo>
                    <a:lnTo>
                      <a:pt x="1534" y="1774"/>
                    </a:lnTo>
                    <a:close/>
                    <a:moveTo>
                      <a:pt x="888" y="0"/>
                    </a:moveTo>
                    <a:cubicBezTo>
                      <a:pt x="541" y="0"/>
                      <a:pt x="220" y="259"/>
                      <a:pt x="220" y="678"/>
                    </a:cubicBezTo>
                    <a:lnTo>
                      <a:pt x="1" y="23901"/>
                    </a:lnTo>
                    <a:cubicBezTo>
                      <a:pt x="1" y="24120"/>
                      <a:pt x="165" y="24394"/>
                      <a:pt x="384" y="24503"/>
                    </a:cubicBezTo>
                    <a:lnTo>
                      <a:pt x="8709" y="28995"/>
                    </a:lnTo>
                    <a:cubicBezTo>
                      <a:pt x="8819" y="29049"/>
                      <a:pt x="8928" y="29049"/>
                      <a:pt x="9038" y="29049"/>
                    </a:cubicBezTo>
                    <a:cubicBezTo>
                      <a:pt x="9147" y="29049"/>
                      <a:pt x="9257" y="29049"/>
                      <a:pt x="9366" y="28995"/>
                    </a:cubicBezTo>
                    <a:cubicBezTo>
                      <a:pt x="9585" y="28830"/>
                      <a:pt x="9695" y="28611"/>
                      <a:pt x="9695" y="28392"/>
                    </a:cubicBezTo>
                    <a:lnTo>
                      <a:pt x="9914" y="5170"/>
                    </a:lnTo>
                    <a:cubicBezTo>
                      <a:pt x="9914" y="4896"/>
                      <a:pt x="9750" y="4677"/>
                      <a:pt x="9531" y="4567"/>
                    </a:cubicBezTo>
                    <a:lnTo>
                      <a:pt x="1206" y="76"/>
                    </a:lnTo>
                    <a:cubicBezTo>
                      <a:pt x="1103" y="25"/>
                      <a:pt x="994" y="0"/>
                      <a:pt x="888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2" name="Google Shape;1658;p41"/>
              <p:cNvSpPr/>
              <p:nvPr/>
            </p:nvSpPr>
            <p:spPr>
              <a:xfrm>
                <a:off x="1925952" y="3896509"/>
                <a:ext cx="161479" cy="52478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70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8326" y="27769"/>
                    </a:lnTo>
                    <a:lnTo>
                      <a:pt x="8545" y="4492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FFA66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3" name="Google Shape;1659;p41"/>
              <p:cNvSpPr/>
              <p:nvPr/>
            </p:nvSpPr>
            <p:spPr>
              <a:xfrm>
                <a:off x="1913536" y="3883677"/>
                <a:ext cx="186329" cy="550031"/>
              </a:xfrm>
              <a:custGeom>
                <a:avLst/>
                <a:gdLst/>
                <a:ahLst/>
                <a:cxnLst/>
                <a:rect l="l" t="t" r="r" b="b"/>
                <a:pathLst>
                  <a:path w="9860" h="29106" extrusionOk="0">
                    <a:moveTo>
                      <a:pt x="1479" y="1830"/>
                    </a:moveTo>
                    <a:lnTo>
                      <a:pt x="8490" y="5554"/>
                    </a:lnTo>
                    <a:lnTo>
                      <a:pt x="8326" y="27298"/>
                    </a:lnTo>
                    <a:lnTo>
                      <a:pt x="1315" y="23519"/>
                    </a:lnTo>
                    <a:lnTo>
                      <a:pt x="1479" y="1830"/>
                    </a:lnTo>
                    <a:close/>
                    <a:moveTo>
                      <a:pt x="883" y="1"/>
                    </a:moveTo>
                    <a:cubicBezTo>
                      <a:pt x="538" y="1"/>
                      <a:pt x="220" y="249"/>
                      <a:pt x="220" y="625"/>
                    </a:cubicBezTo>
                    <a:lnTo>
                      <a:pt x="1" y="23902"/>
                    </a:lnTo>
                    <a:cubicBezTo>
                      <a:pt x="1" y="24176"/>
                      <a:pt x="165" y="24395"/>
                      <a:pt x="384" y="24505"/>
                    </a:cubicBezTo>
                    <a:lnTo>
                      <a:pt x="8654" y="28996"/>
                    </a:lnTo>
                    <a:cubicBezTo>
                      <a:pt x="8764" y="29051"/>
                      <a:pt x="8873" y="29105"/>
                      <a:pt x="8983" y="29105"/>
                    </a:cubicBezTo>
                    <a:cubicBezTo>
                      <a:pt x="9092" y="29105"/>
                      <a:pt x="9257" y="29051"/>
                      <a:pt x="9366" y="28941"/>
                    </a:cubicBezTo>
                    <a:cubicBezTo>
                      <a:pt x="9585" y="28831"/>
                      <a:pt x="9695" y="28612"/>
                      <a:pt x="9695" y="28393"/>
                    </a:cubicBezTo>
                    <a:lnTo>
                      <a:pt x="9859" y="5171"/>
                    </a:lnTo>
                    <a:cubicBezTo>
                      <a:pt x="9859" y="4897"/>
                      <a:pt x="9750" y="4678"/>
                      <a:pt x="9531" y="4568"/>
                    </a:cubicBezTo>
                    <a:lnTo>
                      <a:pt x="1205" y="77"/>
                    </a:lnTo>
                    <a:cubicBezTo>
                      <a:pt x="1101" y="25"/>
                      <a:pt x="991" y="1"/>
                      <a:pt x="883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4" name="Google Shape;1660;p41"/>
              <p:cNvSpPr/>
              <p:nvPr/>
            </p:nvSpPr>
            <p:spPr>
              <a:xfrm>
                <a:off x="1713763" y="3311699"/>
                <a:ext cx="2466464" cy="1299997"/>
              </a:xfrm>
              <a:custGeom>
                <a:avLst/>
                <a:gdLst/>
                <a:ahLst/>
                <a:cxnLst/>
                <a:rect l="l" t="t" r="r" b="b"/>
                <a:pathLst>
                  <a:path w="130518" h="68792" extrusionOk="0">
                    <a:moveTo>
                      <a:pt x="48910" y="1"/>
                    </a:moveTo>
                    <a:lnTo>
                      <a:pt x="1" y="24811"/>
                    </a:lnTo>
                    <a:lnTo>
                      <a:pt x="81608" y="68792"/>
                    </a:lnTo>
                    <a:lnTo>
                      <a:pt x="130517" y="388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rgbClr val="B04B4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5" name="Google Shape;1661;p41"/>
              <p:cNvSpPr/>
              <p:nvPr/>
            </p:nvSpPr>
            <p:spPr>
              <a:xfrm>
                <a:off x="1699287" y="3299547"/>
                <a:ext cx="2493355" cy="1325603"/>
              </a:xfrm>
              <a:custGeom>
                <a:avLst/>
                <a:gdLst/>
                <a:ahLst/>
                <a:cxnLst/>
                <a:rect l="l" t="t" r="r" b="b"/>
                <a:pathLst>
                  <a:path w="131941" h="70147" extrusionOk="0">
                    <a:moveTo>
                      <a:pt x="49731" y="1410"/>
                    </a:moveTo>
                    <a:lnTo>
                      <a:pt x="129859" y="39585"/>
                    </a:lnTo>
                    <a:lnTo>
                      <a:pt x="82319" y="68668"/>
                    </a:lnTo>
                    <a:lnTo>
                      <a:pt x="2246" y="25509"/>
                    </a:lnTo>
                    <a:lnTo>
                      <a:pt x="49731" y="1410"/>
                    </a:lnTo>
                    <a:close/>
                    <a:moveTo>
                      <a:pt x="49676" y="0"/>
                    </a:moveTo>
                    <a:cubicBezTo>
                      <a:pt x="49581" y="0"/>
                      <a:pt x="49485" y="14"/>
                      <a:pt x="49403" y="41"/>
                    </a:cubicBezTo>
                    <a:lnTo>
                      <a:pt x="438" y="24852"/>
                    </a:lnTo>
                    <a:cubicBezTo>
                      <a:pt x="0" y="25126"/>
                      <a:pt x="0" y="25783"/>
                      <a:pt x="438" y="26057"/>
                    </a:cubicBezTo>
                    <a:lnTo>
                      <a:pt x="82045" y="70037"/>
                    </a:lnTo>
                    <a:cubicBezTo>
                      <a:pt x="82155" y="70092"/>
                      <a:pt x="82264" y="70147"/>
                      <a:pt x="82374" y="70147"/>
                    </a:cubicBezTo>
                    <a:cubicBezTo>
                      <a:pt x="82484" y="70092"/>
                      <a:pt x="82593" y="70092"/>
                      <a:pt x="82703" y="70037"/>
                    </a:cubicBezTo>
                    <a:lnTo>
                      <a:pt x="131612" y="40078"/>
                    </a:lnTo>
                    <a:cubicBezTo>
                      <a:pt x="131831" y="39968"/>
                      <a:pt x="131941" y="39749"/>
                      <a:pt x="131941" y="39476"/>
                    </a:cubicBezTo>
                    <a:cubicBezTo>
                      <a:pt x="131941" y="39256"/>
                      <a:pt x="131776" y="39037"/>
                      <a:pt x="131557" y="38928"/>
                    </a:cubicBezTo>
                    <a:lnTo>
                      <a:pt x="49950" y="41"/>
                    </a:lnTo>
                    <a:cubicBezTo>
                      <a:pt x="49868" y="14"/>
                      <a:pt x="49772" y="0"/>
                      <a:pt x="49676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6" name="Google Shape;1662;p41"/>
              <p:cNvSpPr/>
              <p:nvPr/>
            </p:nvSpPr>
            <p:spPr>
              <a:xfrm>
                <a:off x="1713763" y="3311699"/>
                <a:ext cx="2466464" cy="1299997"/>
              </a:xfrm>
              <a:custGeom>
                <a:avLst/>
                <a:gdLst/>
                <a:ahLst/>
                <a:cxnLst/>
                <a:rect l="l" t="t" r="r" b="b"/>
                <a:pathLst>
                  <a:path w="130518" h="68792" extrusionOk="0">
                    <a:moveTo>
                      <a:pt x="48910" y="1"/>
                    </a:moveTo>
                    <a:lnTo>
                      <a:pt x="1" y="24811"/>
                    </a:lnTo>
                    <a:lnTo>
                      <a:pt x="81608" y="68792"/>
                    </a:lnTo>
                    <a:lnTo>
                      <a:pt x="130517" y="388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7" name="Google Shape;1663;p41"/>
              <p:cNvSpPr/>
              <p:nvPr/>
            </p:nvSpPr>
            <p:spPr>
              <a:xfrm>
                <a:off x="1961140" y="3311699"/>
                <a:ext cx="2107317" cy="1097132"/>
              </a:xfrm>
              <a:custGeom>
                <a:avLst/>
                <a:gdLst/>
                <a:ahLst/>
                <a:cxnLst/>
                <a:rect l="l" t="t" r="r" b="b"/>
                <a:pathLst>
                  <a:path w="111513" h="58057" extrusionOk="0">
                    <a:moveTo>
                      <a:pt x="35820" y="1"/>
                    </a:moveTo>
                    <a:lnTo>
                      <a:pt x="1" y="18184"/>
                    </a:lnTo>
                    <a:lnTo>
                      <a:pt x="74926" y="58057"/>
                    </a:lnTo>
                    <a:lnTo>
                      <a:pt x="111512" y="36039"/>
                    </a:lnTo>
                    <a:lnTo>
                      <a:pt x="35820" y="1"/>
                    </a:lnTo>
                    <a:close/>
                  </a:path>
                </a:pathLst>
              </a:custGeom>
              <a:solidFill>
                <a:srgbClr val="000000">
                  <a:alpha val="1899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8" name="Google Shape;1664;p41"/>
              <p:cNvSpPr/>
              <p:nvPr/>
            </p:nvSpPr>
            <p:spPr>
              <a:xfrm>
                <a:off x="1699287" y="3299547"/>
                <a:ext cx="2493355" cy="1325603"/>
              </a:xfrm>
              <a:custGeom>
                <a:avLst/>
                <a:gdLst/>
                <a:ahLst/>
                <a:cxnLst/>
                <a:rect l="l" t="t" r="r" b="b"/>
                <a:pathLst>
                  <a:path w="131941" h="70147" extrusionOk="0">
                    <a:moveTo>
                      <a:pt x="49731" y="1410"/>
                    </a:moveTo>
                    <a:lnTo>
                      <a:pt x="129859" y="39585"/>
                    </a:lnTo>
                    <a:lnTo>
                      <a:pt x="82319" y="68668"/>
                    </a:lnTo>
                    <a:lnTo>
                      <a:pt x="2246" y="25509"/>
                    </a:lnTo>
                    <a:lnTo>
                      <a:pt x="49731" y="1410"/>
                    </a:lnTo>
                    <a:close/>
                    <a:moveTo>
                      <a:pt x="49676" y="0"/>
                    </a:moveTo>
                    <a:cubicBezTo>
                      <a:pt x="49581" y="0"/>
                      <a:pt x="49485" y="14"/>
                      <a:pt x="49403" y="41"/>
                    </a:cubicBezTo>
                    <a:lnTo>
                      <a:pt x="438" y="24852"/>
                    </a:lnTo>
                    <a:cubicBezTo>
                      <a:pt x="0" y="25126"/>
                      <a:pt x="0" y="25783"/>
                      <a:pt x="438" y="26057"/>
                    </a:cubicBezTo>
                    <a:lnTo>
                      <a:pt x="82045" y="70037"/>
                    </a:lnTo>
                    <a:cubicBezTo>
                      <a:pt x="82155" y="70092"/>
                      <a:pt x="82264" y="70147"/>
                      <a:pt x="82374" y="70147"/>
                    </a:cubicBezTo>
                    <a:cubicBezTo>
                      <a:pt x="82484" y="70092"/>
                      <a:pt x="82593" y="70092"/>
                      <a:pt x="82703" y="70037"/>
                    </a:cubicBezTo>
                    <a:lnTo>
                      <a:pt x="131612" y="40078"/>
                    </a:lnTo>
                    <a:cubicBezTo>
                      <a:pt x="131831" y="39968"/>
                      <a:pt x="131941" y="39749"/>
                      <a:pt x="131941" y="39476"/>
                    </a:cubicBezTo>
                    <a:cubicBezTo>
                      <a:pt x="131941" y="39256"/>
                      <a:pt x="131776" y="39037"/>
                      <a:pt x="131557" y="38928"/>
                    </a:cubicBezTo>
                    <a:lnTo>
                      <a:pt x="49950" y="41"/>
                    </a:lnTo>
                    <a:cubicBezTo>
                      <a:pt x="49868" y="14"/>
                      <a:pt x="49772" y="0"/>
                      <a:pt x="49676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49" name="Google Shape;1665;p41"/>
              <p:cNvSpPr/>
              <p:nvPr/>
            </p:nvSpPr>
            <p:spPr>
              <a:xfrm>
                <a:off x="2162633" y="4125047"/>
                <a:ext cx="471304" cy="269346"/>
              </a:xfrm>
              <a:custGeom>
                <a:avLst/>
                <a:gdLst/>
                <a:ahLst/>
                <a:cxnLst/>
                <a:rect l="l" t="t" r="r" b="b"/>
                <a:pathLst>
                  <a:path w="24940" h="14253" extrusionOk="0">
                    <a:moveTo>
                      <a:pt x="973" y="1"/>
                    </a:moveTo>
                    <a:cubicBezTo>
                      <a:pt x="370" y="1"/>
                      <a:pt x="0" y="792"/>
                      <a:pt x="567" y="1217"/>
                    </a:cubicBezTo>
                    <a:lnTo>
                      <a:pt x="23680" y="14142"/>
                    </a:lnTo>
                    <a:cubicBezTo>
                      <a:pt x="23789" y="14197"/>
                      <a:pt x="23899" y="14197"/>
                      <a:pt x="24008" y="14252"/>
                    </a:cubicBezTo>
                    <a:cubicBezTo>
                      <a:pt x="24666" y="14197"/>
                      <a:pt x="24939" y="13321"/>
                      <a:pt x="24337" y="12992"/>
                    </a:cubicBezTo>
                    <a:lnTo>
                      <a:pt x="1279" y="67"/>
                    </a:lnTo>
                    <a:cubicBezTo>
                      <a:pt x="1173" y="21"/>
                      <a:pt x="1070" y="1"/>
                      <a:pt x="973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0" name="Google Shape;1666;p41"/>
              <p:cNvSpPr/>
              <p:nvPr/>
            </p:nvSpPr>
            <p:spPr>
              <a:xfrm>
                <a:off x="2662887" y="4399735"/>
                <a:ext cx="156339" cy="89877"/>
              </a:xfrm>
              <a:custGeom>
                <a:avLst/>
                <a:gdLst/>
                <a:ahLst/>
                <a:cxnLst/>
                <a:rect l="l" t="t" r="r" b="b"/>
                <a:pathLst>
                  <a:path w="8273" h="4756" extrusionOk="0">
                    <a:moveTo>
                      <a:pt x="1001" y="0"/>
                    </a:moveTo>
                    <a:cubicBezTo>
                      <a:pt x="473" y="0"/>
                      <a:pt x="1" y="1117"/>
                      <a:pt x="659" y="1305"/>
                    </a:cubicBezTo>
                    <a:lnTo>
                      <a:pt x="7177" y="4701"/>
                    </a:lnTo>
                    <a:cubicBezTo>
                      <a:pt x="7286" y="4756"/>
                      <a:pt x="7396" y="4756"/>
                      <a:pt x="7505" y="4756"/>
                    </a:cubicBezTo>
                    <a:cubicBezTo>
                      <a:pt x="7724" y="4756"/>
                      <a:pt x="7944" y="4646"/>
                      <a:pt x="8108" y="4372"/>
                    </a:cubicBezTo>
                    <a:cubicBezTo>
                      <a:pt x="8272" y="4044"/>
                      <a:pt x="8108" y="3660"/>
                      <a:pt x="7779" y="3496"/>
                    </a:cubicBezTo>
                    <a:lnTo>
                      <a:pt x="1262" y="100"/>
                    </a:lnTo>
                    <a:cubicBezTo>
                      <a:pt x="1176" y="31"/>
                      <a:pt x="1088" y="0"/>
                      <a:pt x="10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  <p:grpSp>
          <p:nvGrpSpPr>
            <p:cNvPr id="124" name="Google Shape;1667;p41"/>
            <p:cNvGrpSpPr/>
            <p:nvPr/>
          </p:nvGrpSpPr>
          <p:grpSpPr>
            <a:xfrm>
              <a:off x="1752790" y="2693622"/>
              <a:ext cx="2277638" cy="1644161"/>
              <a:chOff x="-1307576" y="2693622"/>
              <a:chExt cx="2277638" cy="1644161"/>
            </a:xfrm>
          </p:grpSpPr>
          <p:sp>
            <p:nvSpPr>
              <p:cNvPr id="1048951" name="Google Shape;1668;p41"/>
              <p:cNvSpPr/>
              <p:nvPr/>
            </p:nvSpPr>
            <p:spPr>
              <a:xfrm>
                <a:off x="-1292498" y="2963264"/>
                <a:ext cx="2246006" cy="1362094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72078" extrusionOk="0">
                    <a:moveTo>
                      <a:pt x="48910" y="0"/>
                    </a:moveTo>
                    <a:lnTo>
                      <a:pt x="1" y="34396"/>
                    </a:lnTo>
                    <a:lnTo>
                      <a:pt x="69942" y="72078"/>
                    </a:lnTo>
                    <a:lnTo>
                      <a:pt x="118851" y="42611"/>
                    </a:lnTo>
                    <a:lnTo>
                      <a:pt x="48910" y="0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2" name="Google Shape;1669;p41"/>
              <p:cNvSpPr/>
              <p:nvPr/>
            </p:nvSpPr>
            <p:spPr>
              <a:xfrm>
                <a:off x="-1306993" y="2951622"/>
                <a:ext cx="2272916" cy="1386151"/>
              </a:xfrm>
              <a:custGeom>
                <a:avLst/>
                <a:gdLst/>
                <a:ahLst/>
                <a:cxnLst/>
                <a:rect l="l" t="t" r="r" b="b"/>
                <a:pathLst>
                  <a:path w="120276" h="73351" extrusionOk="0">
                    <a:moveTo>
                      <a:pt x="49677" y="1493"/>
                    </a:moveTo>
                    <a:lnTo>
                      <a:pt x="118304" y="43227"/>
                    </a:lnTo>
                    <a:lnTo>
                      <a:pt x="70654" y="71927"/>
                    </a:lnTo>
                    <a:lnTo>
                      <a:pt x="2027" y="34957"/>
                    </a:lnTo>
                    <a:lnTo>
                      <a:pt x="49677" y="1493"/>
                    </a:lnTo>
                    <a:close/>
                    <a:moveTo>
                      <a:pt x="49650" y="0"/>
                    </a:moveTo>
                    <a:cubicBezTo>
                      <a:pt x="49526" y="0"/>
                      <a:pt x="49403" y="41"/>
                      <a:pt x="49294" y="124"/>
                    </a:cubicBezTo>
                    <a:lnTo>
                      <a:pt x="384" y="34464"/>
                    </a:lnTo>
                    <a:cubicBezTo>
                      <a:pt x="1" y="34793"/>
                      <a:pt x="1" y="35395"/>
                      <a:pt x="439" y="35614"/>
                    </a:cubicBezTo>
                    <a:lnTo>
                      <a:pt x="70380" y="73296"/>
                    </a:lnTo>
                    <a:cubicBezTo>
                      <a:pt x="70435" y="73351"/>
                      <a:pt x="70544" y="73351"/>
                      <a:pt x="70709" y="73351"/>
                    </a:cubicBezTo>
                    <a:cubicBezTo>
                      <a:pt x="70818" y="73351"/>
                      <a:pt x="70928" y="73351"/>
                      <a:pt x="71037" y="73296"/>
                    </a:cubicBezTo>
                    <a:lnTo>
                      <a:pt x="119947" y="43885"/>
                    </a:lnTo>
                    <a:cubicBezTo>
                      <a:pt x="120166" y="43720"/>
                      <a:pt x="120275" y="43501"/>
                      <a:pt x="120275" y="43282"/>
                    </a:cubicBezTo>
                    <a:cubicBezTo>
                      <a:pt x="120275" y="43063"/>
                      <a:pt x="120166" y="42844"/>
                      <a:pt x="119947" y="42735"/>
                    </a:cubicBezTo>
                    <a:lnTo>
                      <a:pt x="50006" y="124"/>
                    </a:lnTo>
                    <a:cubicBezTo>
                      <a:pt x="49896" y="41"/>
                      <a:pt x="49773" y="0"/>
                      <a:pt x="49650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3" name="Google Shape;1670;p41"/>
              <p:cNvSpPr/>
              <p:nvPr/>
            </p:nvSpPr>
            <p:spPr>
              <a:xfrm>
                <a:off x="-61828" y="3371072"/>
                <a:ext cx="934651" cy="905663"/>
              </a:xfrm>
              <a:custGeom>
                <a:avLst/>
                <a:gdLst/>
                <a:ahLst/>
                <a:cxnLst/>
                <a:rect l="l" t="t" r="r" b="b"/>
                <a:pathLst>
                  <a:path w="49459" h="47925" extrusionOk="0">
                    <a:moveTo>
                      <a:pt x="49458" y="1"/>
                    </a:moveTo>
                    <a:lnTo>
                      <a:pt x="439" y="24647"/>
                    </a:lnTo>
                    <a:lnTo>
                      <a:pt x="1" y="47925"/>
                    </a:lnTo>
                    <a:lnTo>
                      <a:pt x="48636" y="17965"/>
                    </a:lnTo>
                    <a:lnTo>
                      <a:pt x="49458" y="1"/>
                    </a:lnTo>
                    <a:close/>
                  </a:path>
                </a:pathLst>
              </a:custGeom>
              <a:solidFill>
                <a:srgbClr val="E8CFA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4" name="Google Shape;1671;p41"/>
              <p:cNvSpPr/>
              <p:nvPr/>
            </p:nvSpPr>
            <p:spPr>
              <a:xfrm>
                <a:off x="-61828" y="3458023"/>
                <a:ext cx="930494" cy="818715"/>
              </a:xfrm>
              <a:custGeom>
                <a:avLst/>
                <a:gdLst/>
                <a:ahLst/>
                <a:cxnLst/>
                <a:rect l="l" t="t" r="r" b="b"/>
                <a:pathLst>
                  <a:path w="49239" h="43324" extrusionOk="0">
                    <a:moveTo>
                      <a:pt x="49239" y="0"/>
                    </a:moveTo>
                    <a:lnTo>
                      <a:pt x="10791" y="25414"/>
                    </a:lnTo>
                    <a:lnTo>
                      <a:pt x="1" y="43324"/>
                    </a:lnTo>
                    <a:lnTo>
                      <a:pt x="48636" y="13364"/>
                    </a:lnTo>
                    <a:lnTo>
                      <a:pt x="49239" y="0"/>
                    </a:lnTo>
                    <a:close/>
                  </a:path>
                </a:pathLst>
              </a:custGeom>
              <a:solidFill>
                <a:srgbClr val="FFF4D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5" name="Google Shape;1672;p41"/>
              <p:cNvSpPr/>
              <p:nvPr/>
            </p:nvSpPr>
            <p:spPr>
              <a:xfrm>
                <a:off x="-74244" y="3358391"/>
                <a:ext cx="960522" cy="930759"/>
              </a:xfrm>
              <a:custGeom>
                <a:avLst/>
                <a:gdLst/>
                <a:ahLst/>
                <a:cxnLst/>
                <a:rect l="l" t="t" r="r" b="b"/>
                <a:pathLst>
                  <a:path w="50828" h="49253" extrusionOk="0">
                    <a:moveTo>
                      <a:pt x="49403" y="1877"/>
                    </a:moveTo>
                    <a:lnTo>
                      <a:pt x="48636" y="18308"/>
                    </a:lnTo>
                    <a:lnTo>
                      <a:pt x="1370" y="47336"/>
                    </a:lnTo>
                    <a:lnTo>
                      <a:pt x="1370" y="47336"/>
                    </a:lnTo>
                    <a:lnTo>
                      <a:pt x="1753" y="25756"/>
                    </a:lnTo>
                    <a:lnTo>
                      <a:pt x="49403" y="1877"/>
                    </a:lnTo>
                    <a:close/>
                    <a:moveTo>
                      <a:pt x="50134" y="0"/>
                    </a:moveTo>
                    <a:cubicBezTo>
                      <a:pt x="50036" y="0"/>
                      <a:pt x="49936" y="22"/>
                      <a:pt x="49841" y="69"/>
                    </a:cubicBezTo>
                    <a:lnTo>
                      <a:pt x="822" y="24716"/>
                    </a:lnTo>
                    <a:cubicBezTo>
                      <a:pt x="603" y="24825"/>
                      <a:pt x="439" y="25044"/>
                      <a:pt x="439" y="25264"/>
                    </a:cubicBezTo>
                    <a:lnTo>
                      <a:pt x="1" y="48541"/>
                    </a:lnTo>
                    <a:cubicBezTo>
                      <a:pt x="1" y="48815"/>
                      <a:pt x="110" y="49034"/>
                      <a:pt x="329" y="49143"/>
                    </a:cubicBezTo>
                    <a:cubicBezTo>
                      <a:pt x="439" y="49198"/>
                      <a:pt x="548" y="49253"/>
                      <a:pt x="658" y="49253"/>
                    </a:cubicBezTo>
                    <a:cubicBezTo>
                      <a:pt x="767" y="49253"/>
                      <a:pt x="932" y="49198"/>
                      <a:pt x="986" y="49088"/>
                    </a:cubicBezTo>
                    <a:lnTo>
                      <a:pt x="49677" y="19184"/>
                    </a:lnTo>
                    <a:cubicBezTo>
                      <a:pt x="49841" y="19075"/>
                      <a:pt x="49951" y="18855"/>
                      <a:pt x="50005" y="18636"/>
                    </a:cubicBezTo>
                    <a:lnTo>
                      <a:pt x="50827" y="672"/>
                    </a:lnTo>
                    <a:cubicBezTo>
                      <a:pt x="50827" y="286"/>
                      <a:pt x="50491" y="0"/>
                      <a:pt x="50134" y="0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6" name="Google Shape;1673;p41"/>
              <p:cNvSpPr/>
              <p:nvPr/>
            </p:nvSpPr>
            <p:spPr>
              <a:xfrm>
                <a:off x="-1292498" y="3174415"/>
                <a:ext cx="1324828" cy="1150952"/>
              </a:xfrm>
              <a:custGeom>
                <a:avLst/>
                <a:gdLst/>
                <a:ahLst/>
                <a:cxnLst/>
                <a:rect l="l" t="t" r="r" b="b"/>
                <a:pathLst>
                  <a:path w="70106" h="6090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69942" y="60905"/>
                    </a:lnTo>
                    <a:lnTo>
                      <a:pt x="70106" y="37628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C0B39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7" name="Google Shape;1674;p41"/>
              <p:cNvSpPr/>
              <p:nvPr/>
            </p:nvSpPr>
            <p:spPr>
              <a:xfrm>
                <a:off x="-1304914" y="3161716"/>
                <a:ext cx="1349678" cy="1176067"/>
              </a:xfrm>
              <a:custGeom>
                <a:avLst/>
                <a:gdLst/>
                <a:ahLst/>
                <a:cxnLst/>
                <a:rect l="l" t="t" r="r" b="b"/>
                <a:pathLst>
                  <a:path w="71421" h="62234" extrusionOk="0">
                    <a:moveTo>
                      <a:pt x="1479" y="1823"/>
                    </a:moveTo>
                    <a:lnTo>
                      <a:pt x="70106" y="38738"/>
                    </a:lnTo>
                    <a:lnTo>
                      <a:pt x="69887" y="60427"/>
                    </a:lnTo>
                    <a:lnTo>
                      <a:pt x="1315" y="23512"/>
                    </a:lnTo>
                    <a:lnTo>
                      <a:pt x="1479" y="1823"/>
                    </a:lnTo>
                    <a:close/>
                    <a:moveTo>
                      <a:pt x="857" y="1"/>
                    </a:moveTo>
                    <a:cubicBezTo>
                      <a:pt x="501" y="1"/>
                      <a:pt x="165" y="286"/>
                      <a:pt x="165" y="673"/>
                    </a:cubicBezTo>
                    <a:lnTo>
                      <a:pt x="0" y="23895"/>
                    </a:lnTo>
                    <a:cubicBezTo>
                      <a:pt x="0" y="24169"/>
                      <a:pt x="110" y="24388"/>
                      <a:pt x="329" y="24497"/>
                    </a:cubicBezTo>
                    <a:lnTo>
                      <a:pt x="70270" y="62179"/>
                    </a:lnTo>
                    <a:cubicBezTo>
                      <a:pt x="70325" y="62234"/>
                      <a:pt x="70434" y="62234"/>
                      <a:pt x="70599" y="62234"/>
                    </a:cubicBezTo>
                    <a:cubicBezTo>
                      <a:pt x="70708" y="62234"/>
                      <a:pt x="70818" y="62179"/>
                      <a:pt x="70927" y="62124"/>
                    </a:cubicBezTo>
                    <a:cubicBezTo>
                      <a:pt x="71092" y="62015"/>
                      <a:pt x="71256" y="61796"/>
                      <a:pt x="71256" y="61577"/>
                    </a:cubicBezTo>
                    <a:lnTo>
                      <a:pt x="71420" y="38354"/>
                    </a:lnTo>
                    <a:cubicBezTo>
                      <a:pt x="71420" y="38080"/>
                      <a:pt x="71311" y="37861"/>
                      <a:pt x="71092" y="37752"/>
                    </a:cubicBezTo>
                    <a:lnTo>
                      <a:pt x="1150" y="70"/>
                    </a:lnTo>
                    <a:cubicBezTo>
                      <a:pt x="1056" y="23"/>
                      <a:pt x="956" y="1"/>
                      <a:pt x="857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8" name="Google Shape;1675;p41"/>
              <p:cNvSpPr/>
              <p:nvPr/>
            </p:nvSpPr>
            <p:spPr>
              <a:xfrm>
                <a:off x="-1292498" y="3174415"/>
                <a:ext cx="1324828" cy="1150952"/>
              </a:xfrm>
              <a:custGeom>
                <a:avLst/>
                <a:gdLst/>
                <a:ahLst/>
                <a:cxnLst/>
                <a:rect l="l" t="t" r="r" b="b"/>
                <a:pathLst>
                  <a:path w="70106" h="6090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69942" y="60905"/>
                    </a:lnTo>
                    <a:lnTo>
                      <a:pt x="70106" y="37628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59" name="Google Shape;1676;p41"/>
              <p:cNvSpPr/>
              <p:nvPr/>
            </p:nvSpPr>
            <p:spPr>
              <a:xfrm>
                <a:off x="-1289398" y="3174415"/>
                <a:ext cx="1321729" cy="1042273"/>
              </a:xfrm>
              <a:custGeom>
                <a:avLst/>
                <a:gdLst/>
                <a:ahLst/>
                <a:cxnLst/>
                <a:rect l="l" t="t" r="r" b="b"/>
                <a:pathLst>
                  <a:path w="69942" h="55154" extrusionOk="0">
                    <a:moveTo>
                      <a:pt x="1" y="1"/>
                    </a:moveTo>
                    <a:lnTo>
                      <a:pt x="3068" y="19553"/>
                    </a:lnTo>
                    <a:lnTo>
                      <a:pt x="66546" y="55154"/>
                    </a:lnTo>
                    <a:lnTo>
                      <a:pt x="69942" y="37628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0" name="Google Shape;1677;p41"/>
              <p:cNvSpPr/>
              <p:nvPr/>
            </p:nvSpPr>
            <p:spPr>
              <a:xfrm>
                <a:off x="-312305" y="3702304"/>
                <a:ext cx="160440" cy="523725"/>
              </a:xfrm>
              <a:custGeom>
                <a:avLst/>
                <a:gdLst/>
                <a:ahLst/>
                <a:cxnLst/>
                <a:rect l="l" t="t" r="r" b="b"/>
                <a:pathLst>
                  <a:path w="8490" h="27714" extrusionOk="0">
                    <a:moveTo>
                      <a:pt x="165" y="0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490" y="4491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36D8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1" name="Google Shape;1678;p41"/>
              <p:cNvSpPr/>
              <p:nvPr/>
            </p:nvSpPr>
            <p:spPr>
              <a:xfrm>
                <a:off x="-325761" y="3689604"/>
                <a:ext cx="186329" cy="548859"/>
              </a:xfrm>
              <a:custGeom>
                <a:avLst/>
                <a:gdLst/>
                <a:ahLst/>
                <a:cxnLst/>
                <a:rect l="l" t="t" r="r" b="b"/>
                <a:pathLst>
                  <a:path w="9860" h="29044" extrusionOk="0">
                    <a:moveTo>
                      <a:pt x="1534" y="1768"/>
                    </a:moveTo>
                    <a:lnTo>
                      <a:pt x="8545" y="5547"/>
                    </a:lnTo>
                    <a:lnTo>
                      <a:pt x="8380" y="27290"/>
                    </a:lnTo>
                    <a:lnTo>
                      <a:pt x="1370" y="23511"/>
                    </a:lnTo>
                    <a:lnTo>
                      <a:pt x="1534" y="1768"/>
                    </a:lnTo>
                    <a:close/>
                    <a:moveTo>
                      <a:pt x="891" y="1"/>
                    </a:moveTo>
                    <a:cubicBezTo>
                      <a:pt x="522" y="1"/>
                      <a:pt x="220" y="286"/>
                      <a:pt x="220" y="672"/>
                    </a:cubicBezTo>
                    <a:lnTo>
                      <a:pt x="1" y="23895"/>
                    </a:lnTo>
                    <a:cubicBezTo>
                      <a:pt x="1" y="24169"/>
                      <a:pt x="165" y="24388"/>
                      <a:pt x="384" y="24497"/>
                    </a:cubicBezTo>
                    <a:lnTo>
                      <a:pt x="8709" y="28988"/>
                    </a:lnTo>
                    <a:cubicBezTo>
                      <a:pt x="8819" y="29043"/>
                      <a:pt x="8928" y="29043"/>
                      <a:pt x="9038" y="29043"/>
                    </a:cubicBezTo>
                    <a:cubicBezTo>
                      <a:pt x="9147" y="29043"/>
                      <a:pt x="9257" y="29043"/>
                      <a:pt x="9366" y="28988"/>
                    </a:cubicBezTo>
                    <a:cubicBezTo>
                      <a:pt x="9531" y="28824"/>
                      <a:pt x="9695" y="28660"/>
                      <a:pt x="9695" y="28386"/>
                    </a:cubicBezTo>
                    <a:lnTo>
                      <a:pt x="9859" y="5163"/>
                    </a:lnTo>
                    <a:cubicBezTo>
                      <a:pt x="9859" y="4890"/>
                      <a:pt x="9750" y="4670"/>
                      <a:pt x="9531" y="4561"/>
                    </a:cubicBezTo>
                    <a:lnTo>
                      <a:pt x="1206" y="70"/>
                    </a:lnTo>
                    <a:cubicBezTo>
                      <a:pt x="1099" y="22"/>
                      <a:pt x="992" y="1"/>
                      <a:pt x="891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2" name="Google Shape;1679;p41"/>
              <p:cNvSpPr/>
              <p:nvPr/>
            </p:nvSpPr>
            <p:spPr>
              <a:xfrm>
                <a:off x="-1077210" y="3290338"/>
                <a:ext cx="161479" cy="523744"/>
              </a:xfrm>
              <a:custGeom>
                <a:avLst/>
                <a:gdLst/>
                <a:ahLst/>
                <a:cxnLst/>
                <a:rect l="l" t="t" r="r" b="b"/>
                <a:pathLst>
                  <a:path w="8545" h="27715" extrusionOk="0">
                    <a:moveTo>
                      <a:pt x="165" y="1"/>
                    </a:moveTo>
                    <a:lnTo>
                      <a:pt x="1" y="23223"/>
                    </a:lnTo>
                    <a:lnTo>
                      <a:pt x="8326" y="27714"/>
                    </a:lnTo>
                    <a:lnTo>
                      <a:pt x="8545" y="4492"/>
                    </a:lnTo>
                    <a:lnTo>
                      <a:pt x="165" y="1"/>
                    </a:lnTo>
                    <a:close/>
                  </a:path>
                </a:pathLst>
              </a:custGeom>
              <a:solidFill>
                <a:srgbClr val="36D8B9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3" name="Google Shape;1680;p41"/>
              <p:cNvSpPr/>
              <p:nvPr/>
            </p:nvSpPr>
            <p:spPr>
              <a:xfrm>
                <a:off x="-1090665" y="3277657"/>
                <a:ext cx="187350" cy="549879"/>
              </a:xfrm>
              <a:custGeom>
                <a:avLst/>
                <a:gdLst/>
                <a:ahLst/>
                <a:cxnLst/>
                <a:rect l="l" t="t" r="r" b="b"/>
                <a:pathLst>
                  <a:path w="9914" h="29098" extrusionOk="0">
                    <a:moveTo>
                      <a:pt x="1534" y="1822"/>
                    </a:moveTo>
                    <a:lnTo>
                      <a:pt x="8545" y="5546"/>
                    </a:lnTo>
                    <a:lnTo>
                      <a:pt x="8380" y="27290"/>
                    </a:lnTo>
                    <a:lnTo>
                      <a:pt x="1370" y="23511"/>
                    </a:lnTo>
                    <a:lnTo>
                      <a:pt x="1534" y="1822"/>
                    </a:lnTo>
                    <a:close/>
                    <a:moveTo>
                      <a:pt x="904" y="1"/>
                    </a:moveTo>
                    <a:cubicBezTo>
                      <a:pt x="781" y="1"/>
                      <a:pt x="658" y="42"/>
                      <a:pt x="548" y="124"/>
                    </a:cubicBezTo>
                    <a:cubicBezTo>
                      <a:pt x="329" y="234"/>
                      <a:pt x="220" y="453"/>
                      <a:pt x="220" y="672"/>
                    </a:cubicBezTo>
                    <a:lnTo>
                      <a:pt x="55" y="23894"/>
                    </a:lnTo>
                    <a:cubicBezTo>
                      <a:pt x="1" y="24168"/>
                      <a:pt x="165" y="24387"/>
                      <a:pt x="384" y="24497"/>
                    </a:cubicBezTo>
                    <a:lnTo>
                      <a:pt x="8709" y="28988"/>
                    </a:lnTo>
                    <a:cubicBezTo>
                      <a:pt x="8819" y="29043"/>
                      <a:pt x="8928" y="29097"/>
                      <a:pt x="9038" y="29097"/>
                    </a:cubicBezTo>
                    <a:cubicBezTo>
                      <a:pt x="9421" y="29097"/>
                      <a:pt x="9750" y="28824"/>
                      <a:pt x="9750" y="28440"/>
                    </a:cubicBezTo>
                    <a:lnTo>
                      <a:pt x="9914" y="5218"/>
                    </a:lnTo>
                    <a:cubicBezTo>
                      <a:pt x="9914" y="4944"/>
                      <a:pt x="9804" y="4725"/>
                      <a:pt x="9585" y="4615"/>
                    </a:cubicBezTo>
                    <a:lnTo>
                      <a:pt x="1260" y="124"/>
                    </a:lnTo>
                    <a:cubicBezTo>
                      <a:pt x="1151" y="42"/>
                      <a:pt x="1028" y="1"/>
                      <a:pt x="904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4" name="Google Shape;1681;p41"/>
              <p:cNvSpPr/>
              <p:nvPr/>
            </p:nvSpPr>
            <p:spPr>
              <a:xfrm>
                <a:off x="-1289398" y="2705528"/>
                <a:ext cx="2246006" cy="1179941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62439" extrusionOk="0">
                    <a:moveTo>
                      <a:pt x="48910" y="1"/>
                    </a:moveTo>
                    <a:lnTo>
                      <a:pt x="1" y="24812"/>
                    </a:lnTo>
                    <a:lnTo>
                      <a:pt x="69942" y="62439"/>
                    </a:lnTo>
                    <a:lnTo>
                      <a:pt x="118851" y="34287"/>
                    </a:lnTo>
                    <a:lnTo>
                      <a:pt x="48910" y="1"/>
                    </a:lnTo>
                    <a:close/>
                  </a:path>
                </a:pathLst>
              </a:custGeom>
              <a:solidFill>
                <a:srgbClr val="1FA88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5" name="Google Shape;1682;p41"/>
              <p:cNvSpPr/>
              <p:nvPr/>
            </p:nvSpPr>
            <p:spPr>
              <a:xfrm>
                <a:off x="-1289398" y="2787301"/>
                <a:ext cx="2246006" cy="1098172"/>
              </a:xfrm>
              <a:custGeom>
                <a:avLst/>
                <a:gdLst/>
                <a:ahLst/>
                <a:cxnLst/>
                <a:rect l="l" t="t" r="r" b="b"/>
                <a:pathLst>
                  <a:path w="118852" h="58112" extrusionOk="0">
                    <a:moveTo>
                      <a:pt x="50006" y="1"/>
                    </a:moveTo>
                    <a:lnTo>
                      <a:pt x="1" y="20485"/>
                    </a:lnTo>
                    <a:lnTo>
                      <a:pt x="69942" y="58112"/>
                    </a:lnTo>
                    <a:lnTo>
                      <a:pt x="118851" y="29960"/>
                    </a:lnTo>
                    <a:lnTo>
                      <a:pt x="50006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6" name="Google Shape;1683;p41"/>
              <p:cNvSpPr/>
              <p:nvPr/>
            </p:nvSpPr>
            <p:spPr>
              <a:xfrm>
                <a:off x="-1301815" y="2693622"/>
                <a:ext cx="2271876" cy="1205301"/>
              </a:xfrm>
              <a:custGeom>
                <a:avLst/>
                <a:gdLst/>
                <a:ahLst/>
                <a:cxnLst/>
                <a:rect l="l" t="t" r="r" b="b"/>
                <a:pathLst>
                  <a:path w="120221" h="63781" extrusionOk="0">
                    <a:moveTo>
                      <a:pt x="49677" y="1397"/>
                    </a:moveTo>
                    <a:lnTo>
                      <a:pt x="118139" y="34917"/>
                    </a:lnTo>
                    <a:lnTo>
                      <a:pt x="70654" y="62302"/>
                    </a:lnTo>
                    <a:lnTo>
                      <a:pt x="2191" y="25496"/>
                    </a:lnTo>
                    <a:lnTo>
                      <a:pt x="49677" y="1397"/>
                    </a:lnTo>
                    <a:close/>
                    <a:moveTo>
                      <a:pt x="49574" y="1"/>
                    </a:moveTo>
                    <a:cubicBezTo>
                      <a:pt x="49471" y="1"/>
                      <a:pt x="49376" y="28"/>
                      <a:pt x="49293" y="83"/>
                    </a:cubicBezTo>
                    <a:lnTo>
                      <a:pt x="384" y="24894"/>
                    </a:lnTo>
                    <a:cubicBezTo>
                      <a:pt x="165" y="25003"/>
                      <a:pt x="1" y="25222"/>
                      <a:pt x="1" y="25496"/>
                    </a:cubicBezTo>
                    <a:cubicBezTo>
                      <a:pt x="1" y="25715"/>
                      <a:pt x="110" y="25934"/>
                      <a:pt x="384" y="26099"/>
                    </a:cubicBezTo>
                    <a:lnTo>
                      <a:pt x="70325" y="63671"/>
                    </a:lnTo>
                    <a:cubicBezTo>
                      <a:pt x="70435" y="63726"/>
                      <a:pt x="70544" y="63781"/>
                      <a:pt x="70654" y="63781"/>
                    </a:cubicBezTo>
                    <a:cubicBezTo>
                      <a:pt x="70708" y="63726"/>
                      <a:pt x="70818" y="63726"/>
                      <a:pt x="70928" y="63671"/>
                    </a:cubicBezTo>
                    <a:lnTo>
                      <a:pt x="119837" y="35464"/>
                    </a:lnTo>
                    <a:cubicBezTo>
                      <a:pt x="120056" y="35355"/>
                      <a:pt x="120220" y="35136"/>
                      <a:pt x="120166" y="34862"/>
                    </a:cubicBezTo>
                    <a:cubicBezTo>
                      <a:pt x="120166" y="34643"/>
                      <a:pt x="120056" y="34424"/>
                      <a:pt x="119837" y="34314"/>
                    </a:cubicBezTo>
                    <a:lnTo>
                      <a:pt x="49896" y="83"/>
                    </a:lnTo>
                    <a:cubicBezTo>
                      <a:pt x="49786" y="28"/>
                      <a:pt x="49677" y="1"/>
                      <a:pt x="49574" y="1"/>
                    </a:cubicBezTo>
                    <a:close/>
                  </a:path>
                </a:pathLst>
              </a:custGeom>
              <a:solidFill>
                <a:srgbClr val="594A4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7" name="Google Shape;1684;p41"/>
              <p:cNvSpPr/>
              <p:nvPr/>
            </p:nvSpPr>
            <p:spPr>
              <a:xfrm>
                <a:off x="-702383" y="3578501"/>
                <a:ext cx="278303" cy="153826"/>
              </a:xfrm>
              <a:custGeom>
                <a:avLst/>
                <a:gdLst/>
                <a:ahLst/>
                <a:cxnLst/>
                <a:rect l="l" t="t" r="r" b="b"/>
                <a:pathLst>
                  <a:path w="14727" h="8140" extrusionOk="0">
                    <a:moveTo>
                      <a:pt x="932" y="1"/>
                    </a:moveTo>
                    <a:cubicBezTo>
                      <a:pt x="342" y="1"/>
                      <a:pt x="0" y="796"/>
                      <a:pt x="541" y="1239"/>
                    </a:cubicBezTo>
                    <a:lnTo>
                      <a:pt x="13631" y="8085"/>
                    </a:lnTo>
                    <a:cubicBezTo>
                      <a:pt x="13741" y="8140"/>
                      <a:pt x="13850" y="8140"/>
                      <a:pt x="13960" y="8140"/>
                    </a:cubicBezTo>
                    <a:cubicBezTo>
                      <a:pt x="14234" y="8140"/>
                      <a:pt x="14453" y="8030"/>
                      <a:pt x="14562" y="7811"/>
                    </a:cubicBezTo>
                    <a:cubicBezTo>
                      <a:pt x="14726" y="7482"/>
                      <a:pt x="14617" y="7044"/>
                      <a:pt x="14288" y="6880"/>
                    </a:cubicBezTo>
                    <a:lnTo>
                      <a:pt x="1144" y="34"/>
                    </a:lnTo>
                    <a:cubicBezTo>
                      <a:pt x="1071" y="11"/>
                      <a:pt x="1000" y="1"/>
                      <a:pt x="932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8" name="Google Shape;1685;p41"/>
              <p:cNvSpPr/>
              <p:nvPr/>
            </p:nvSpPr>
            <p:spPr>
              <a:xfrm>
                <a:off x="-817416" y="3517667"/>
                <a:ext cx="80749" cy="53196"/>
              </a:xfrm>
              <a:custGeom>
                <a:avLst/>
                <a:gdLst/>
                <a:ahLst/>
                <a:cxnLst/>
                <a:rect l="l" t="t" r="r" b="b"/>
                <a:pathLst>
                  <a:path w="4273" h="2815" extrusionOk="0">
                    <a:moveTo>
                      <a:pt x="771" y="0"/>
                    </a:moveTo>
                    <a:cubicBezTo>
                      <a:pt x="523" y="0"/>
                      <a:pt x="279" y="123"/>
                      <a:pt x="165" y="350"/>
                    </a:cubicBezTo>
                    <a:cubicBezTo>
                      <a:pt x="1" y="678"/>
                      <a:pt x="165" y="1117"/>
                      <a:pt x="494" y="1281"/>
                    </a:cubicBezTo>
                    <a:lnTo>
                      <a:pt x="3232" y="2705"/>
                    </a:lnTo>
                    <a:cubicBezTo>
                      <a:pt x="3287" y="2760"/>
                      <a:pt x="3397" y="2760"/>
                      <a:pt x="3506" y="2814"/>
                    </a:cubicBezTo>
                    <a:cubicBezTo>
                      <a:pt x="3780" y="2760"/>
                      <a:pt x="3999" y="2650"/>
                      <a:pt x="4109" y="2431"/>
                    </a:cubicBezTo>
                    <a:cubicBezTo>
                      <a:pt x="4273" y="2102"/>
                      <a:pt x="4163" y="1664"/>
                      <a:pt x="3835" y="1500"/>
                    </a:cubicBezTo>
                    <a:lnTo>
                      <a:pt x="1096" y="76"/>
                    </a:lnTo>
                    <a:cubicBezTo>
                      <a:pt x="995" y="25"/>
                      <a:pt x="882" y="0"/>
                      <a:pt x="77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  <p:sp>
            <p:nvSpPr>
              <p:cNvPr id="1048969" name="Google Shape;1686;p41"/>
              <p:cNvSpPr/>
              <p:nvPr/>
            </p:nvSpPr>
            <p:spPr>
              <a:xfrm>
                <a:off x="-1307576" y="3161460"/>
                <a:ext cx="1349678" cy="1176067"/>
              </a:xfrm>
              <a:custGeom>
                <a:avLst/>
                <a:gdLst/>
                <a:ahLst/>
                <a:cxnLst/>
                <a:rect l="l" t="t" r="r" b="b"/>
                <a:pathLst>
                  <a:path w="71421" h="62234" extrusionOk="0">
                    <a:moveTo>
                      <a:pt x="1479" y="1823"/>
                    </a:moveTo>
                    <a:lnTo>
                      <a:pt x="70106" y="38738"/>
                    </a:lnTo>
                    <a:lnTo>
                      <a:pt x="69887" y="60427"/>
                    </a:lnTo>
                    <a:lnTo>
                      <a:pt x="1315" y="23512"/>
                    </a:lnTo>
                    <a:lnTo>
                      <a:pt x="1479" y="1823"/>
                    </a:lnTo>
                    <a:close/>
                    <a:moveTo>
                      <a:pt x="857" y="1"/>
                    </a:moveTo>
                    <a:cubicBezTo>
                      <a:pt x="501" y="1"/>
                      <a:pt x="165" y="286"/>
                      <a:pt x="165" y="673"/>
                    </a:cubicBezTo>
                    <a:lnTo>
                      <a:pt x="0" y="23895"/>
                    </a:lnTo>
                    <a:cubicBezTo>
                      <a:pt x="0" y="24169"/>
                      <a:pt x="110" y="24388"/>
                      <a:pt x="329" y="24497"/>
                    </a:cubicBezTo>
                    <a:lnTo>
                      <a:pt x="70270" y="62179"/>
                    </a:lnTo>
                    <a:cubicBezTo>
                      <a:pt x="70325" y="62234"/>
                      <a:pt x="70434" y="62234"/>
                      <a:pt x="70599" y="62234"/>
                    </a:cubicBezTo>
                    <a:cubicBezTo>
                      <a:pt x="70708" y="62234"/>
                      <a:pt x="70818" y="62179"/>
                      <a:pt x="70927" y="62124"/>
                    </a:cubicBezTo>
                    <a:cubicBezTo>
                      <a:pt x="71092" y="62015"/>
                      <a:pt x="71256" y="61796"/>
                      <a:pt x="71256" y="61577"/>
                    </a:cubicBezTo>
                    <a:lnTo>
                      <a:pt x="71420" y="38354"/>
                    </a:lnTo>
                    <a:cubicBezTo>
                      <a:pt x="71420" y="38080"/>
                      <a:pt x="71311" y="37861"/>
                      <a:pt x="71092" y="37752"/>
                    </a:cubicBezTo>
                    <a:lnTo>
                      <a:pt x="1150" y="70"/>
                    </a:lnTo>
                    <a:cubicBezTo>
                      <a:pt x="1056" y="23"/>
                      <a:pt x="956" y="1"/>
                      <a:pt x="857" y="1"/>
                    </a:cubicBezTo>
                    <a:close/>
                  </a:path>
                </a:pathLst>
              </a:custGeom>
              <a:solidFill>
                <a:srgbClr val="43434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 dirty="0"/>
              </a:p>
            </p:txBody>
          </p:sp>
        </p:grpSp>
      </p:grpSp>
      <p:grpSp>
        <p:nvGrpSpPr>
          <p:cNvPr id="125" name="Google Shape;1687;p41"/>
          <p:cNvGrpSpPr/>
          <p:nvPr/>
        </p:nvGrpSpPr>
        <p:grpSpPr>
          <a:xfrm>
            <a:off x="2561678" y="1709523"/>
            <a:ext cx="1994556" cy="529179"/>
            <a:chOff x="3102150" y="1530450"/>
            <a:chExt cx="1180800" cy="153000"/>
          </a:xfrm>
        </p:grpSpPr>
        <p:sp>
          <p:nvSpPr>
            <p:cNvPr id="1048970" name="Google Shape;1688;p41"/>
            <p:cNvSpPr/>
            <p:nvPr/>
          </p:nvSpPr>
          <p:spPr>
            <a:xfrm>
              <a:off x="3102150" y="1530450"/>
              <a:ext cx="114000" cy="114000"/>
            </a:xfrm>
            <a:prstGeom prst="ellipse">
              <a:avLst/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3145736" name="Google Shape;1689;p41"/>
            <p:cNvCxnSpPr>
              <a:cxnSpLocks/>
              <a:stCxn id="1048970" idx="6"/>
            </p:cNvCxnSpPr>
            <p:nvPr/>
          </p:nvCxnSpPr>
          <p:spPr>
            <a:xfrm>
              <a:off x="3216150" y="1587450"/>
              <a:ext cx="1066800" cy="96000"/>
            </a:xfrm>
            <a:prstGeom prst="bentConnector3">
              <a:avLst>
                <a:gd name="adj1" fmla="val 50000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26" name="Google Shape;1695;p41"/>
          <p:cNvGrpSpPr/>
          <p:nvPr/>
        </p:nvGrpSpPr>
        <p:grpSpPr>
          <a:xfrm>
            <a:off x="2618946" y="3137837"/>
            <a:ext cx="1858462" cy="488232"/>
            <a:chOff x="4670414" y="3299309"/>
            <a:chExt cx="1180800" cy="153000"/>
          </a:xfrm>
        </p:grpSpPr>
        <p:sp>
          <p:nvSpPr>
            <p:cNvPr id="1048971" name="Google Shape;1696;p41"/>
            <p:cNvSpPr/>
            <p:nvPr/>
          </p:nvSpPr>
          <p:spPr>
            <a:xfrm>
              <a:off x="4670414" y="3299309"/>
              <a:ext cx="114000" cy="114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3145737" name="Google Shape;1697;p41"/>
            <p:cNvCxnSpPr>
              <a:cxnSpLocks/>
              <a:stCxn id="1048971" idx="6"/>
              <a:endCxn id="1698" idx="1"/>
            </p:cNvCxnSpPr>
            <p:nvPr/>
          </p:nvCxnSpPr>
          <p:spPr>
            <a:xfrm>
              <a:off x="4784414" y="3356309"/>
              <a:ext cx="1066800" cy="96000"/>
            </a:xfrm>
            <a:prstGeom prst="bentConnector3">
              <a:avLst>
                <a:gd name="adj1" fmla="val 50001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27" name="Google Shape;1699;p41"/>
          <p:cNvGrpSpPr/>
          <p:nvPr/>
        </p:nvGrpSpPr>
        <p:grpSpPr>
          <a:xfrm>
            <a:off x="3675235" y="4443363"/>
            <a:ext cx="1590448" cy="475477"/>
            <a:chOff x="4670414" y="4183859"/>
            <a:chExt cx="1180800" cy="153000"/>
          </a:xfrm>
        </p:grpSpPr>
        <p:sp>
          <p:nvSpPr>
            <p:cNvPr id="1048972" name="Google Shape;1700;p41"/>
            <p:cNvSpPr/>
            <p:nvPr/>
          </p:nvSpPr>
          <p:spPr>
            <a:xfrm>
              <a:off x="4670414" y="4183859"/>
              <a:ext cx="114000" cy="11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cxnSp>
          <p:nvCxnSpPr>
            <p:cNvPr id="3145738" name="Google Shape;1701;p41"/>
            <p:cNvCxnSpPr>
              <a:cxnSpLocks/>
              <a:stCxn id="1048972" idx="6"/>
              <a:endCxn id="1702" idx="1"/>
            </p:cNvCxnSpPr>
            <p:nvPr/>
          </p:nvCxnSpPr>
          <p:spPr>
            <a:xfrm>
              <a:off x="4784414" y="4240859"/>
              <a:ext cx="1066800" cy="96000"/>
            </a:xfrm>
            <a:prstGeom prst="bentConnector3">
              <a:avLst>
                <a:gd name="adj1" fmla="val 50001"/>
              </a:avLst>
            </a:prstGeom>
            <a:ln>
              <a:headEnd type="none" w="med" len="med"/>
              <a:tailEnd type="none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28" name="Google Shape;1703;p41"/>
          <p:cNvGrpSpPr/>
          <p:nvPr/>
        </p:nvGrpSpPr>
        <p:grpSpPr>
          <a:xfrm>
            <a:off x="4272456" y="1739925"/>
            <a:ext cx="7919544" cy="1223989"/>
            <a:chOff x="3939423" y="1288623"/>
            <a:chExt cx="3273301" cy="706800"/>
          </a:xfrm>
        </p:grpSpPr>
        <p:sp>
          <p:nvSpPr>
            <p:cNvPr id="1048973" name="Google Shape;1704;p41"/>
            <p:cNvSpPr txBox="1"/>
            <p:nvPr/>
          </p:nvSpPr>
          <p:spPr>
            <a:xfrm>
              <a:off x="3939423" y="1622166"/>
              <a:ext cx="2456605" cy="361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loyihalash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metodiga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tayangan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holda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uning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asosida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bilish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badiiy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izlanish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yotadi</a:t>
              </a:r>
              <a:endParaRPr sz="2700" b="1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048974" name="Google Shape;1705;p41"/>
            <p:cNvSpPr txBox="1"/>
            <p:nvPr/>
          </p:nvSpPr>
          <p:spPr>
            <a:xfrm>
              <a:off x="6515866" y="1288623"/>
              <a:ext cx="696858" cy="70680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29" name="Google Shape;1703;p41"/>
          <p:cNvGrpSpPr/>
          <p:nvPr/>
        </p:nvGrpSpPr>
        <p:grpSpPr>
          <a:xfrm>
            <a:off x="4288223" y="3279692"/>
            <a:ext cx="7903777" cy="1324689"/>
            <a:chOff x="3887059" y="1288623"/>
            <a:chExt cx="3325665" cy="706800"/>
          </a:xfrm>
        </p:grpSpPr>
        <p:sp>
          <p:nvSpPr>
            <p:cNvPr id="1048975" name="Google Shape;1704;p41"/>
            <p:cNvSpPr txBox="1"/>
            <p:nvPr/>
          </p:nvSpPr>
          <p:spPr>
            <a:xfrm>
              <a:off x="3887059" y="1507167"/>
              <a:ext cx="2480982" cy="361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bolaning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rivojlanishini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tashqi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olam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bilan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bevosita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bog‘laydi</a:t>
              </a:r>
              <a:endParaRPr sz="2700" b="1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048976" name="Google Shape;1705;p41"/>
            <p:cNvSpPr txBox="1"/>
            <p:nvPr/>
          </p:nvSpPr>
          <p:spPr>
            <a:xfrm>
              <a:off x="6515866" y="1288623"/>
              <a:ext cx="696858" cy="706800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30" name="Google Shape;1703;p41"/>
          <p:cNvGrpSpPr/>
          <p:nvPr/>
        </p:nvGrpSpPr>
        <p:grpSpPr>
          <a:xfrm>
            <a:off x="4509082" y="4895075"/>
            <a:ext cx="7673899" cy="1914494"/>
            <a:chOff x="3945477" y="1418879"/>
            <a:chExt cx="3263411" cy="575848"/>
          </a:xfrm>
        </p:grpSpPr>
        <p:sp>
          <p:nvSpPr>
            <p:cNvPr id="1048977" name="Google Shape;1704;p41"/>
            <p:cNvSpPr txBox="1"/>
            <p:nvPr/>
          </p:nvSpPr>
          <p:spPr>
            <a:xfrm>
              <a:off x="3945477" y="1418879"/>
              <a:ext cx="2333100" cy="5710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algn="ctr"/>
              <a:r>
                <a:rPr lang="en-US" sz="2400" b="1" dirty="0">
                  <a:latin typeface="Arial" pitchFamily="34" charset="0"/>
                  <a:cs typeface="Arial" pitchFamily="34" charset="0"/>
                </a:rPr>
                <a:t>STEAM –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mantiqiy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mushohada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qilishga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fanlardagi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o‘zaro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aloqani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anglab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yetishga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noodatiy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va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qiziqarli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narsalarni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ochishga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imkon</a:t>
              </a:r>
              <a:r>
                <a:rPr lang="en-US" sz="24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b="1" dirty="0" err="1">
                  <a:latin typeface="Arial" pitchFamily="34" charset="0"/>
                  <a:cs typeface="Arial" pitchFamily="34" charset="0"/>
                </a:rPr>
                <a:t>beradi</a:t>
              </a:r>
              <a:endParaRPr sz="2400" b="1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  <p:sp>
          <p:nvSpPr>
            <p:cNvPr id="1048978" name="Google Shape;1705;p41"/>
            <p:cNvSpPr txBox="1"/>
            <p:nvPr/>
          </p:nvSpPr>
          <p:spPr>
            <a:xfrm>
              <a:off x="6445129" y="1496456"/>
              <a:ext cx="763759" cy="498271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4000" dirty="0">
                  <a:solidFill>
                    <a:schemeClr val="dk2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4000" dirty="0">
                <a:solidFill>
                  <a:schemeClr val="dk2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2097198" name="Picture 2" descr="STEAM ta&amp;#39;lim tizimi nima? Uning qanday afzalliklari bor?"/>
          <p:cNvPicPr>
            <a:picLocks noChangeAspect="1" noChangeArrowheads="1"/>
          </p:cNvPicPr>
          <p:nvPr/>
        </p:nvPicPr>
        <p:blipFill>
          <a:blip r:embed="rId3" cstate="print"/>
          <a:srcRect t="10932" r="3352" b="26014"/>
          <a:stretch>
            <a:fillRect/>
          </a:stretch>
        </p:blipFill>
        <p:spPr bwMode="auto">
          <a:xfrm>
            <a:off x="7816491" y="0"/>
            <a:ext cx="4375509" cy="1169233"/>
          </a:xfrm>
          <a:prstGeom prst="rect">
            <a:avLst/>
          </a:prstGeom>
          <a:noFill/>
        </p:spPr>
      </p:pic>
      <p:sp>
        <p:nvSpPr>
          <p:cNvPr id="1048979" name="Google Shape;1704;p41"/>
          <p:cNvSpPr txBox="1"/>
          <p:nvPr/>
        </p:nvSpPr>
        <p:spPr>
          <a:xfrm>
            <a:off x="2116370" y="581172"/>
            <a:ext cx="5943600" cy="8428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en-US" sz="2400" b="1" dirty="0">
                <a:latin typeface="Arial Black" panose="020B0A04020102020204" pitchFamily="34" charset="0"/>
                <a:cs typeface="Arial" pitchFamily="34" charset="0"/>
              </a:rPr>
              <a:t>XULOSA</a:t>
            </a:r>
          </a:p>
          <a:p>
            <a:pPr algn="ctr"/>
            <a:endParaRPr lang="en-US" sz="2400" b="1" dirty="0">
              <a:latin typeface="Arial Black" panose="020B0A04020102020204" pitchFamily="34" charset="0"/>
              <a:cs typeface="Arial" pitchFamily="34" charset="0"/>
            </a:endParaRPr>
          </a:p>
          <a:p>
            <a:pPr algn="ctr"/>
            <a:r>
              <a:rPr lang="en-US" sz="2400" b="1" dirty="0">
                <a:latin typeface="Arial Black" panose="020B0A04020102020204" pitchFamily="34" charset="0"/>
                <a:ea typeface="Fira Sans Extra Condensed Medium"/>
                <a:cs typeface="Arial" pitchFamily="34" charset="0"/>
                <a:sym typeface="Fira Sans Extra Condensed Medium"/>
              </a:rPr>
              <a:t>3 TA ENG MUHIM FIKR</a:t>
            </a:r>
            <a:endParaRPr sz="2700" b="1" dirty="0">
              <a:latin typeface="Arial Black" panose="020B0A04020102020204" pitchFamily="34" charset="0"/>
              <a:ea typeface="Fira Sans Extra Condensed Medium"/>
              <a:cs typeface="Arial" pitchFamily="34" charset="0"/>
              <a:sym typeface="Fira Sans Extra Condensed Medium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982" name="Содержимое 1"/>
          <p:cNvSpPr txBox="1"/>
          <p:nvPr/>
        </p:nvSpPr>
        <p:spPr>
          <a:xfrm>
            <a:off x="3852551" y="773724"/>
            <a:ext cx="7626686" cy="5359790"/>
          </a:xfrm>
          <a:prstGeom prst="rect">
            <a:avLst/>
          </a:prstGeom>
        </p:spPr>
        <p:txBody>
          <a:bodyPr lIns="121917" tIns="60958" rIns="121917" bIns="60958"/>
          <a:lstStyle/>
          <a:p>
            <a:pPr algn="ctr" defTabSz="1219170">
              <a:spcBef>
                <a:spcPct val="20000"/>
              </a:spcBef>
            </a:pPr>
            <a:endParaRPr lang="en-US" sz="3200" b="1" dirty="0">
              <a:latin typeface="Arial Black" panose="020B0A04020102020204" pitchFamily="34" charset="0"/>
              <a:cs typeface="Arial" pitchFamily="34" charset="0"/>
            </a:endParaRPr>
          </a:p>
          <a:p>
            <a:pPr algn="ctr" defTabSz="1219170">
              <a:spcBef>
                <a:spcPct val="20000"/>
              </a:spcBef>
            </a:pPr>
            <a:r>
              <a:rPr lang="en-US" sz="3200" b="1" dirty="0" err="1">
                <a:latin typeface="Arial Black" panose="020B0A04020102020204" pitchFamily="34" charset="0"/>
                <a:cs typeface="Arial" pitchFamily="34" charset="0"/>
              </a:rPr>
              <a:t>E’tiborlaringiz</a:t>
            </a:r>
            <a:r>
              <a:rPr lang="en-US" sz="32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 Black" panose="020B0A04020102020204" pitchFamily="34" charset="0"/>
                <a:cs typeface="Arial" pitchFamily="34" charset="0"/>
              </a:rPr>
              <a:t>uchun</a:t>
            </a:r>
            <a:r>
              <a:rPr lang="en-US" sz="3200" b="1" dirty="0">
                <a:latin typeface="Arial Black" panose="020B0A04020102020204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 Black" panose="020B0A04020102020204" pitchFamily="34" charset="0"/>
                <a:cs typeface="Arial" pitchFamily="34" charset="0"/>
              </a:rPr>
              <a:t>rahmat</a:t>
            </a:r>
            <a:r>
              <a:rPr lang="en-US" sz="3200" b="1" dirty="0">
                <a:latin typeface="Arial Black" panose="020B0A04020102020204" pitchFamily="34" charset="0"/>
                <a:cs typeface="Arial" pitchFamily="34" charset="0"/>
              </a:rPr>
              <a:t>!</a:t>
            </a:r>
          </a:p>
          <a:p>
            <a:pPr marL="457189" indent="-457189" algn="ctr" defTabSz="1219170">
              <a:spcBef>
                <a:spcPct val="20000"/>
              </a:spcBef>
              <a:buFont typeface="Arial" pitchFamily="34" charset="0"/>
              <a:buChar char="•"/>
            </a:pPr>
            <a:endParaRPr lang="en-US" sz="3200" b="1" dirty="0">
              <a:latin typeface="Arial Black" panose="020B0A04020102020204" pitchFamily="34" charset="0"/>
              <a:cs typeface="Arial" pitchFamily="34" charset="0"/>
            </a:endParaRPr>
          </a:p>
          <a:p>
            <a:pPr marL="457189" indent="-457189" algn="ctr" defTabSz="1219170">
              <a:spcBef>
                <a:spcPct val="20000"/>
              </a:spcBef>
              <a:buFont typeface="Arial" pitchFamily="34" charset="0"/>
              <a:buChar char="•"/>
            </a:pPr>
            <a:endParaRPr lang="en-US" sz="3200" b="1" dirty="0">
              <a:latin typeface="Arial Black" panose="020B0A04020102020204" pitchFamily="34" charset="0"/>
              <a:cs typeface="Arial" pitchFamily="34" charset="0"/>
            </a:endParaRPr>
          </a:p>
          <a:p>
            <a:pPr marL="2743189" lvl="5" indent="-457189" algn="ctr" defTabSz="121917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THANK YOU VERY MUCH!</a:t>
            </a:r>
          </a:p>
          <a:p>
            <a:pPr lvl="5" algn="ctr" defTabSz="1219170">
              <a:spcBef>
                <a:spcPct val="20000"/>
              </a:spcBef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  <a:p>
            <a:pPr lvl="5" algn="ctr" defTabSz="1219170">
              <a:spcBef>
                <a:spcPct val="20000"/>
              </a:spcBef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  <a:p>
            <a:pPr lvl="5" algn="ctr" defTabSz="1219170">
              <a:spcBef>
                <a:spcPct val="20000"/>
              </a:spcBef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  <a:p>
            <a:pPr marL="2743189" lvl="5" indent="-457189" algn="ctr" defTabSz="1219170">
              <a:spcBef>
                <a:spcPct val="20000"/>
              </a:spcBef>
              <a:buFont typeface="Arial" pitchFamily="34" charset="0"/>
              <a:buChar char="•"/>
            </a:pPr>
            <a:r>
              <a:rPr lang="ko-KR" altLang="en-US" sz="4800" b="1" dirty="0">
                <a:latin typeface="Arial Black" panose="020B0A04020102020204" pitchFamily="34" charset="0"/>
                <a:cs typeface="Arial" pitchFamily="34" charset="0"/>
              </a:rPr>
              <a:t>감사합니다 </a:t>
            </a:r>
            <a:r>
              <a:rPr lang="en-US" altLang="ko-KR" sz="4800" b="1" dirty="0">
                <a:latin typeface="Arial Black" panose="020B0A04020102020204" pitchFamily="34" charset="0"/>
                <a:cs typeface="Arial" pitchFamily="34" charset="0"/>
              </a:rPr>
              <a:t>!</a:t>
            </a:r>
            <a:endParaRPr lang="en-US" sz="4800" b="1" dirty="0">
              <a:latin typeface="Arial Black" panose="020B0A04020102020204" pitchFamily="34" charset="0"/>
              <a:cs typeface="Arial" pitchFamily="34" charset="0"/>
            </a:endParaRPr>
          </a:p>
        </p:txBody>
      </p:sp>
      <p:grpSp>
        <p:nvGrpSpPr>
          <p:cNvPr id="134" name="Google Shape;559;p29"/>
          <p:cNvGrpSpPr/>
          <p:nvPr/>
        </p:nvGrpSpPr>
        <p:grpSpPr>
          <a:xfrm>
            <a:off x="0" y="196950"/>
            <a:ext cx="4605867" cy="3717772"/>
            <a:chOff x="3975150" y="1405875"/>
            <a:chExt cx="4510019" cy="3210418"/>
          </a:xfrm>
        </p:grpSpPr>
        <p:sp>
          <p:nvSpPr>
            <p:cNvPr id="1048983" name="Google Shape;560;p29"/>
            <p:cNvSpPr/>
            <p:nvPr/>
          </p:nvSpPr>
          <p:spPr>
            <a:xfrm>
              <a:off x="3975150" y="4202558"/>
              <a:ext cx="1496267" cy="413735"/>
            </a:xfrm>
            <a:custGeom>
              <a:avLst/>
              <a:gdLst/>
              <a:ahLst/>
              <a:cxnLst/>
              <a:rect l="l" t="t" r="r" b="b"/>
              <a:pathLst>
                <a:path w="61379" h="16972" extrusionOk="0">
                  <a:moveTo>
                    <a:pt x="9625" y="1"/>
                  </a:moveTo>
                  <a:cubicBezTo>
                    <a:pt x="4356" y="1"/>
                    <a:pt x="972" y="762"/>
                    <a:pt x="668" y="2298"/>
                  </a:cubicBezTo>
                  <a:cubicBezTo>
                    <a:pt x="1" y="5501"/>
                    <a:pt x="12910" y="10871"/>
                    <a:pt x="29489" y="14307"/>
                  </a:cubicBezTo>
                  <a:cubicBezTo>
                    <a:pt x="38130" y="16077"/>
                    <a:pt x="46058" y="16971"/>
                    <a:pt x="51771" y="16971"/>
                  </a:cubicBezTo>
                  <a:cubicBezTo>
                    <a:pt x="57040" y="16971"/>
                    <a:pt x="60424" y="16210"/>
                    <a:pt x="60744" y="14674"/>
                  </a:cubicBezTo>
                  <a:cubicBezTo>
                    <a:pt x="61378" y="11471"/>
                    <a:pt x="48469" y="6101"/>
                    <a:pt x="31890" y="2665"/>
                  </a:cubicBezTo>
                  <a:cubicBezTo>
                    <a:pt x="23266" y="895"/>
                    <a:pt x="15337" y="1"/>
                    <a:pt x="9625" y="1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4" name="Google Shape;561;p29"/>
            <p:cNvSpPr/>
            <p:nvPr/>
          </p:nvSpPr>
          <p:spPr>
            <a:xfrm>
              <a:off x="5186009" y="3499383"/>
              <a:ext cx="1707668" cy="437137"/>
            </a:xfrm>
            <a:custGeom>
              <a:avLst/>
              <a:gdLst/>
              <a:ahLst/>
              <a:cxnLst/>
              <a:rect l="l" t="t" r="r" b="b"/>
              <a:pathLst>
                <a:path w="70051" h="17932" extrusionOk="0">
                  <a:moveTo>
                    <a:pt x="14826" y="1"/>
                  </a:moveTo>
                  <a:cubicBezTo>
                    <a:pt x="6532" y="1"/>
                    <a:pt x="1003" y="1187"/>
                    <a:pt x="635" y="3456"/>
                  </a:cubicBezTo>
                  <a:cubicBezTo>
                    <a:pt x="1" y="7359"/>
                    <a:pt x="14911" y="12963"/>
                    <a:pt x="33892" y="16031"/>
                  </a:cubicBezTo>
                  <a:cubicBezTo>
                    <a:pt x="41898" y="17310"/>
                    <a:pt x="49349" y="17931"/>
                    <a:pt x="55339" y="17931"/>
                  </a:cubicBezTo>
                  <a:cubicBezTo>
                    <a:pt x="63574" y="17931"/>
                    <a:pt x="69050" y="16756"/>
                    <a:pt x="69417" y="14497"/>
                  </a:cubicBezTo>
                  <a:cubicBezTo>
                    <a:pt x="70051" y="10594"/>
                    <a:pt x="55174" y="4957"/>
                    <a:pt x="36160" y="1888"/>
                  </a:cubicBezTo>
                  <a:cubicBezTo>
                    <a:pt x="28211" y="617"/>
                    <a:pt x="20801" y="1"/>
                    <a:pt x="14826" y="1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5" name="Google Shape;562;p29"/>
            <p:cNvSpPr/>
            <p:nvPr/>
          </p:nvSpPr>
          <p:spPr>
            <a:xfrm>
              <a:off x="6637581" y="2905351"/>
              <a:ext cx="1462089" cy="378583"/>
            </a:xfrm>
            <a:custGeom>
              <a:avLst/>
              <a:gdLst/>
              <a:ahLst/>
              <a:cxnLst/>
              <a:rect l="l" t="t" r="r" b="b"/>
              <a:pathLst>
                <a:path w="59977" h="15530" extrusionOk="0">
                  <a:moveTo>
                    <a:pt x="17429" y="0"/>
                  </a:moveTo>
                  <a:cubicBezTo>
                    <a:pt x="7657" y="0"/>
                    <a:pt x="764" y="1562"/>
                    <a:pt x="434" y="4273"/>
                  </a:cubicBezTo>
                  <a:cubicBezTo>
                    <a:pt x="0" y="8109"/>
                    <a:pt x="12843" y="12779"/>
                    <a:pt x="29188" y="14713"/>
                  </a:cubicBezTo>
                  <a:cubicBezTo>
                    <a:pt x="33936" y="15267"/>
                    <a:pt x="38453" y="15529"/>
                    <a:pt x="42481" y="15529"/>
                  </a:cubicBezTo>
                  <a:cubicBezTo>
                    <a:pt x="52293" y="15529"/>
                    <a:pt x="59212" y="13973"/>
                    <a:pt x="59543" y="11278"/>
                  </a:cubicBezTo>
                  <a:cubicBezTo>
                    <a:pt x="59976" y="7441"/>
                    <a:pt x="47134" y="2771"/>
                    <a:pt x="30822" y="837"/>
                  </a:cubicBezTo>
                  <a:cubicBezTo>
                    <a:pt x="26038" y="269"/>
                    <a:pt x="21486" y="0"/>
                    <a:pt x="17429" y="0"/>
                  </a:cubicBezTo>
                  <a:close/>
                </a:path>
              </a:pathLst>
            </a:custGeom>
            <a:solidFill>
              <a:srgbClr val="000000">
                <a:alpha val="290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6" name="Google Shape;563;p29"/>
            <p:cNvSpPr/>
            <p:nvPr/>
          </p:nvSpPr>
          <p:spPr>
            <a:xfrm>
              <a:off x="6666031" y="1405875"/>
              <a:ext cx="1719881" cy="1683266"/>
            </a:xfrm>
            <a:custGeom>
              <a:avLst/>
              <a:gdLst/>
              <a:ahLst/>
              <a:cxnLst/>
              <a:rect l="l" t="t" r="r" b="b"/>
              <a:pathLst>
                <a:path w="70552" h="69050" extrusionOk="0">
                  <a:moveTo>
                    <a:pt x="50837" y="0"/>
                  </a:moveTo>
                  <a:lnTo>
                    <a:pt x="10275" y="29721"/>
                  </a:lnTo>
                  <a:lnTo>
                    <a:pt x="19315" y="30789"/>
                  </a:lnTo>
                  <a:cubicBezTo>
                    <a:pt x="19281" y="30789"/>
                    <a:pt x="19281" y="30789"/>
                    <a:pt x="19248" y="30789"/>
                  </a:cubicBezTo>
                  <a:cubicBezTo>
                    <a:pt x="19048" y="30856"/>
                    <a:pt x="18981" y="31423"/>
                    <a:pt x="18914" y="31623"/>
                  </a:cubicBezTo>
                  <a:cubicBezTo>
                    <a:pt x="18214" y="33758"/>
                    <a:pt x="17447" y="35859"/>
                    <a:pt x="16679" y="37961"/>
                  </a:cubicBezTo>
                  <a:cubicBezTo>
                    <a:pt x="14911" y="42664"/>
                    <a:pt x="12943" y="47301"/>
                    <a:pt x="10642" y="51737"/>
                  </a:cubicBezTo>
                  <a:cubicBezTo>
                    <a:pt x="9508" y="53905"/>
                    <a:pt x="8273" y="56040"/>
                    <a:pt x="6872" y="58042"/>
                  </a:cubicBezTo>
                  <a:cubicBezTo>
                    <a:pt x="5638" y="59743"/>
                    <a:pt x="4237" y="61544"/>
                    <a:pt x="2403" y="62612"/>
                  </a:cubicBezTo>
                  <a:cubicBezTo>
                    <a:pt x="1669" y="63012"/>
                    <a:pt x="835" y="63279"/>
                    <a:pt x="1" y="63145"/>
                  </a:cubicBezTo>
                  <a:cubicBezTo>
                    <a:pt x="2503" y="63479"/>
                    <a:pt x="4971" y="63846"/>
                    <a:pt x="7473" y="64179"/>
                  </a:cubicBezTo>
                  <a:cubicBezTo>
                    <a:pt x="12710" y="64913"/>
                    <a:pt x="17947" y="65614"/>
                    <a:pt x="23184" y="66348"/>
                  </a:cubicBezTo>
                  <a:lnTo>
                    <a:pt x="37061" y="68249"/>
                  </a:lnTo>
                  <a:cubicBezTo>
                    <a:pt x="38095" y="68416"/>
                    <a:pt x="39129" y="68549"/>
                    <a:pt x="40163" y="68683"/>
                  </a:cubicBezTo>
                  <a:cubicBezTo>
                    <a:pt x="42731" y="69050"/>
                    <a:pt x="44799" y="66748"/>
                    <a:pt x="46267" y="64947"/>
                  </a:cubicBezTo>
                  <a:cubicBezTo>
                    <a:pt x="49269" y="61244"/>
                    <a:pt x="51504" y="56841"/>
                    <a:pt x="53472" y="52504"/>
                  </a:cubicBezTo>
                  <a:cubicBezTo>
                    <a:pt x="55440" y="48201"/>
                    <a:pt x="57208" y="43831"/>
                    <a:pt x="58776" y="39362"/>
                  </a:cubicBezTo>
                  <a:cubicBezTo>
                    <a:pt x="59143" y="38361"/>
                    <a:pt x="59477" y="37360"/>
                    <a:pt x="59844" y="36359"/>
                  </a:cubicBezTo>
                  <a:cubicBezTo>
                    <a:pt x="60110" y="35559"/>
                    <a:pt x="60344" y="34758"/>
                    <a:pt x="60611" y="33991"/>
                  </a:cubicBezTo>
                  <a:lnTo>
                    <a:pt x="70551" y="3572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7" name="Google Shape;564;p29"/>
            <p:cNvSpPr/>
            <p:nvPr/>
          </p:nvSpPr>
          <p:spPr>
            <a:xfrm>
              <a:off x="6400939" y="2467902"/>
              <a:ext cx="1236841" cy="704217"/>
            </a:xfrm>
            <a:custGeom>
              <a:avLst/>
              <a:gdLst/>
              <a:ahLst/>
              <a:cxnLst/>
              <a:rect l="l" t="t" r="r" b="b"/>
              <a:pathLst>
                <a:path w="50737" h="28888" extrusionOk="0">
                  <a:moveTo>
                    <a:pt x="50737" y="28888"/>
                  </a:moveTo>
                  <a:lnTo>
                    <a:pt x="10408" y="23084"/>
                  </a:lnTo>
                  <a:cubicBezTo>
                    <a:pt x="9274" y="22917"/>
                    <a:pt x="8406" y="22417"/>
                    <a:pt x="7706" y="21683"/>
                  </a:cubicBezTo>
                  <a:cubicBezTo>
                    <a:pt x="7039" y="20949"/>
                    <a:pt x="6538" y="19982"/>
                    <a:pt x="6138" y="18881"/>
                  </a:cubicBezTo>
                  <a:cubicBezTo>
                    <a:pt x="5771" y="17780"/>
                    <a:pt x="5538" y="16512"/>
                    <a:pt x="5371" y="15212"/>
                  </a:cubicBezTo>
                  <a:cubicBezTo>
                    <a:pt x="5204" y="13911"/>
                    <a:pt x="5071" y="12576"/>
                    <a:pt x="4971" y="11242"/>
                  </a:cubicBezTo>
                  <a:cubicBezTo>
                    <a:pt x="4837" y="9574"/>
                    <a:pt x="4704" y="8073"/>
                    <a:pt x="4504" y="6739"/>
                  </a:cubicBezTo>
                  <a:cubicBezTo>
                    <a:pt x="4303" y="5405"/>
                    <a:pt x="4070" y="4237"/>
                    <a:pt x="3736" y="3270"/>
                  </a:cubicBezTo>
                  <a:cubicBezTo>
                    <a:pt x="3369" y="2302"/>
                    <a:pt x="2936" y="1535"/>
                    <a:pt x="2335" y="1001"/>
                  </a:cubicBezTo>
                  <a:cubicBezTo>
                    <a:pt x="1735" y="434"/>
                    <a:pt x="968" y="101"/>
                    <a:pt x="0" y="1"/>
                  </a:cubicBezTo>
                  <a:lnTo>
                    <a:pt x="39862" y="4204"/>
                  </a:lnTo>
                  <a:cubicBezTo>
                    <a:pt x="40863" y="4304"/>
                    <a:pt x="41663" y="4671"/>
                    <a:pt x="42297" y="5271"/>
                  </a:cubicBezTo>
                  <a:cubicBezTo>
                    <a:pt x="42931" y="5838"/>
                    <a:pt x="43398" y="6672"/>
                    <a:pt x="43765" y="7706"/>
                  </a:cubicBezTo>
                  <a:cubicBezTo>
                    <a:pt x="44099" y="8707"/>
                    <a:pt x="44365" y="9974"/>
                    <a:pt x="44566" y="11375"/>
                  </a:cubicBezTo>
                  <a:cubicBezTo>
                    <a:pt x="44766" y="12810"/>
                    <a:pt x="44899" y="14444"/>
                    <a:pt x="45033" y="16246"/>
                  </a:cubicBezTo>
                  <a:cubicBezTo>
                    <a:pt x="45133" y="17647"/>
                    <a:pt x="45266" y="19081"/>
                    <a:pt x="45433" y="20482"/>
                  </a:cubicBezTo>
                  <a:cubicBezTo>
                    <a:pt x="45633" y="21883"/>
                    <a:pt x="45866" y="23217"/>
                    <a:pt x="46267" y="24418"/>
                  </a:cubicBezTo>
                  <a:cubicBezTo>
                    <a:pt x="46634" y="25586"/>
                    <a:pt x="47167" y="26620"/>
                    <a:pt x="47901" y="27420"/>
                  </a:cubicBezTo>
                  <a:cubicBezTo>
                    <a:pt x="48602" y="28187"/>
                    <a:pt x="49536" y="28721"/>
                    <a:pt x="50737" y="28888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8" name="Google Shape;565;p29"/>
            <p:cNvSpPr/>
            <p:nvPr/>
          </p:nvSpPr>
          <p:spPr>
            <a:xfrm>
              <a:off x="5508854" y="2374386"/>
              <a:ext cx="1867853" cy="1362068"/>
            </a:xfrm>
            <a:custGeom>
              <a:avLst/>
              <a:gdLst/>
              <a:ahLst/>
              <a:cxnLst/>
              <a:rect l="l" t="t" r="r" b="b"/>
              <a:pathLst>
                <a:path w="76622" h="55874" extrusionOk="0">
                  <a:moveTo>
                    <a:pt x="53639" y="34625"/>
                  </a:moveTo>
                  <a:cubicBezTo>
                    <a:pt x="56007" y="29655"/>
                    <a:pt x="58342" y="24618"/>
                    <a:pt x="60944" y="19748"/>
                  </a:cubicBezTo>
                  <a:cubicBezTo>
                    <a:pt x="62145" y="17513"/>
                    <a:pt x="63379" y="15312"/>
                    <a:pt x="64780" y="13177"/>
                  </a:cubicBezTo>
                  <a:cubicBezTo>
                    <a:pt x="66181" y="11075"/>
                    <a:pt x="67749" y="9007"/>
                    <a:pt x="69617" y="7272"/>
                  </a:cubicBezTo>
                  <a:cubicBezTo>
                    <a:pt x="71518" y="5505"/>
                    <a:pt x="73920" y="4037"/>
                    <a:pt x="76622" y="4237"/>
                  </a:cubicBezTo>
                  <a:cubicBezTo>
                    <a:pt x="75721" y="4137"/>
                    <a:pt x="74821" y="4070"/>
                    <a:pt x="73920" y="3970"/>
                  </a:cubicBezTo>
                  <a:cubicBezTo>
                    <a:pt x="71685" y="3770"/>
                    <a:pt x="69417" y="3536"/>
                    <a:pt x="67149" y="3303"/>
                  </a:cubicBezTo>
                  <a:cubicBezTo>
                    <a:pt x="64146" y="3003"/>
                    <a:pt x="61178" y="2702"/>
                    <a:pt x="58175" y="2436"/>
                  </a:cubicBezTo>
                  <a:cubicBezTo>
                    <a:pt x="55073" y="2135"/>
                    <a:pt x="52004" y="1802"/>
                    <a:pt x="48902" y="1502"/>
                  </a:cubicBezTo>
                  <a:cubicBezTo>
                    <a:pt x="46334" y="1268"/>
                    <a:pt x="43765" y="1001"/>
                    <a:pt x="41230" y="734"/>
                  </a:cubicBezTo>
                  <a:lnTo>
                    <a:pt x="37060" y="334"/>
                  </a:lnTo>
                  <a:cubicBezTo>
                    <a:pt x="33758" y="1"/>
                    <a:pt x="30989" y="2069"/>
                    <a:pt x="28855" y="4370"/>
                  </a:cubicBezTo>
                  <a:cubicBezTo>
                    <a:pt x="25185" y="8340"/>
                    <a:pt x="22583" y="13343"/>
                    <a:pt x="20148" y="18114"/>
                  </a:cubicBezTo>
                  <a:cubicBezTo>
                    <a:pt x="17446" y="23417"/>
                    <a:pt x="14978" y="28821"/>
                    <a:pt x="12309" y="34125"/>
                  </a:cubicBezTo>
                  <a:cubicBezTo>
                    <a:pt x="11042" y="36593"/>
                    <a:pt x="9741" y="39062"/>
                    <a:pt x="8273" y="41397"/>
                  </a:cubicBezTo>
                  <a:cubicBezTo>
                    <a:pt x="6905" y="43632"/>
                    <a:pt x="5338" y="46100"/>
                    <a:pt x="3103" y="47568"/>
                  </a:cubicBezTo>
                  <a:cubicBezTo>
                    <a:pt x="2135" y="48235"/>
                    <a:pt x="1135" y="48402"/>
                    <a:pt x="1" y="48202"/>
                  </a:cubicBezTo>
                  <a:lnTo>
                    <a:pt x="1" y="48202"/>
                  </a:lnTo>
                  <a:cubicBezTo>
                    <a:pt x="2035" y="48602"/>
                    <a:pt x="4070" y="49002"/>
                    <a:pt x="6105" y="49403"/>
                  </a:cubicBezTo>
                  <a:cubicBezTo>
                    <a:pt x="10541" y="50303"/>
                    <a:pt x="14945" y="51171"/>
                    <a:pt x="19381" y="52038"/>
                  </a:cubicBezTo>
                  <a:cubicBezTo>
                    <a:pt x="23684" y="52905"/>
                    <a:pt x="28021" y="53772"/>
                    <a:pt x="32357" y="54640"/>
                  </a:cubicBezTo>
                  <a:cubicBezTo>
                    <a:pt x="33725" y="54907"/>
                    <a:pt x="35092" y="55173"/>
                    <a:pt x="36460" y="55440"/>
                  </a:cubicBezTo>
                  <a:cubicBezTo>
                    <a:pt x="37194" y="55607"/>
                    <a:pt x="37928" y="55774"/>
                    <a:pt x="38662" y="55807"/>
                  </a:cubicBezTo>
                  <a:cubicBezTo>
                    <a:pt x="40163" y="55874"/>
                    <a:pt x="41464" y="54840"/>
                    <a:pt x="42431" y="53839"/>
                  </a:cubicBezTo>
                  <a:cubicBezTo>
                    <a:pt x="43832" y="52471"/>
                    <a:pt x="44966" y="50837"/>
                    <a:pt x="46000" y="49169"/>
                  </a:cubicBezTo>
                  <a:cubicBezTo>
                    <a:pt x="48335" y="45500"/>
                    <a:pt x="50270" y="41597"/>
                    <a:pt x="52171" y="37728"/>
                  </a:cubicBezTo>
                  <a:cubicBezTo>
                    <a:pt x="52638" y="36693"/>
                    <a:pt x="53139" y="35659"/>
                    <a:pt x="53639" y="34625"/>
                  </a:cubicBezTo>
                  <a:cubicBezTo>
                    <a:pt x="54006" y="33858"/>
                    <a:pt x="53505" y="34892"/>
                    <a:pt x="53639" y="34625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89" name="Google Shape;566;p29"/>
            <p:cNvSpPr/>
            <p:nvPr/>
          </p:nvSpPr>
          <p:spPr>
            <a:xfrm>
              <a:off x="5138032" y="2908666"/>
              <a:ext cx="1267752" cy="915643"/>
            </a:xfrm>
            <a:custGeom>
              <a:avLst/>
              <a:gdLst/>
              <a:ahLst/>
              <a:cxnLst/>
              <a:rect l="l" t="t" r="r" b="b"/>
              <a:pathLst>
                <a:path w="52005" h="37561" extrusionOk="0">
                  <a:moveTo>
                    <a:pt x="47935" y="35326"/>
                  </a:moveTo>
                  <a:cubicBezTo>
                    <a:pt x="46901" y="34225"/>
                    <a:pt x="46134" y="32824"/>
                    <a:pt x="45567" y="31223"/>
                  </a:cubicBezTo>
                  <a:cubicBezTo>
                    <a:pt x="45000" y="29621"/>
                    <a:pt x="44599" y="27854"/>
                    <a:pt x="44332" y="26019"/>
                  </a:cubicBezTo>
                  <a:cubicBezTo>
                    <a:pt x="44066" y="24184"/>
                    <a:pt x="43899" y="22250"/>
                    <a:pt x="43732" y="20415"/>
                  </a:cubicBezTo>
                  <a:cubicBezTo>
                    <a:pt x="43532" y="18280"/>
                    <a:pt x="43332" y="16312"/>
                    <a:pt x="43031" y="14577"/>
                  </a:cubicBezTo>
                  <a:cubicBezTo>
                    <a:pt x="42765" y="12876"/>
                    <a:pt x="42431" y="11375"/>
                    <a:pt x="41964" y="10107"/>
                  </a:cubicBezTo>
                  <a:cubicBezTo>
                    <a:pt x="41497" y="8840"/>
                    <a:pt x="40863" y="7839"/>
                    <a:pt x="40063" y="7072"/>
                  </a:cubicBezTo>
                  <a:cubicBezTo>
                    <a:pt x="39262" y="6305"/>
                    <a:pt x="38261" y="5838"/>
                    <a:pt x="36960" y="5638"/>
                  </a:cubicBezTo>
                  <a:lnTo>
                    <a:pt x="1" y="0"/>
                  </a:lnTo>
                  <a:cubicBezTo>
                    <a:pt x="1202" y="200"/>
                    <a:pt x="2169" y="634"/>
                    <a:pt x="2936" y="1335"/>
                  </a:cubicBezTo>
                  <a:cubicBezTo>
                    <a:pt x="3703" y="2035"/>
                    <a:pt x="4270" y="3002"/>
                    <a:pt x="4737" y="4170"/>
                  </a:cubicBezTo>
                  <a:cubicBezTo>
                    <a:pt x="5171" y="5337"/>
                    <a:pt x="5505" y="6738"/>
                    <a:pt x="5771" y="8373"/>
                  </a:cubicBezTo>
                  <a:cubicBezTo>
                    <a:pt x="6038" y="9974"/>
                    <a:pt x="6238" y="11775"/>
                    <a:pt x="6405" y="13777"/>
                  </a:cubicBezTo>
                  <a:cubicBezTo>
                    <a:pt x="6572" y="15511"/>
                    <a:pt x="6739" y="17279"/>
                    <a:pt x="7039" y="19014"/>
                  </a:cubicBezTo>
                  <a:cubicBezTo>
                    <a:pt x="7306" y="20715"/>
                    <a:pt x="7639" y="22383"/>
                    <a:pt x="8207" y="23884"/>
                  </a:cubicBezTo>
                  <a:cubicBezTo>
                    <a:pt x="8740" y="25352"/>
                    <a:pt x="9474" y="26653"/>
                    <a:pt x="10441" y="27687"/>
                  </a:cubicBezTo>
                  <a:cubicBezTo>
                    <a:pt x="11442" y="28721"/>
                    <a:pt x="12710" y="29455"/>
                    <a:pt x="14344" y="29788"/>
                  </a:cubicBezTo>
                  <a:lnTo>
                    <a:pt x="52005" y="37560"/>
                  </a:lnTo>
                  <a:cubicBezTo>
                    <a:pt x="50303" y="37194"/>
                    <a:pt x="48969" y="36393"/>
                    <a:pt x="47935" y="3532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0" name="Google Shape;567;p29"/>
            <p:cNvSpPr/>
            <p:nvPr/>
          </p:nvSpPr>
          <p:spPr>
            <a:xfrm>
              <a:off x="5046953" y="2234526"/>
              <a:ext cx="3171366" cy="2281758"/>
            </a:xfrm>
            <a:custGeom>
              <a:avLst/>
              <a:gdLst/>
              <a:ahLst/>
              <a:cxnLst/>
              <a:rect l="l" t="t" r="r" b="b"/>
              <a:pathLst>
                <a:path w="130094" h="93601" extrusionOk="0">
                  <a:moveTo>
                    <a:pt x="127025" y="0"/>
                  </a:moveTo>
                  <a:cubicBezTo>
                    <a:pt x="126491" y="1701"/>
                    <a:pt x="125924" y="3403"/>
                    <a:pt x="125324" y="5104"/>
                  </a:cubicBezTo>
                  <a:cubicBezTo>
                    <a:pt x="123722" y="9574"/>
                    <a:pt x="121988" y="13977"/>
                    <a:pt x="120020" y="18280"/>
                  </a:cubicBezTo>
                  <a:cubicBezTo>
                    <a:pt x="118118" y="22416"/>
                    <a:pt x="116017" y="26552"/>
                    <a:pt x="113282" y="30188"/>
                  </a:cubicBezTo>
                  <a:cubicBezTo>
                    <a:pt x="112081" y="31790"/>
                    <a:pt x="110646" y="33491"/>
                    <a:pt x="108812" y="34358"/>
                  </a:cubicBezTo>
                  <a:cubicBezTo>
                    <a:pt x="108335" y="34597"/>
                    <a:pt x="107739" y="34776"/>
                    <a:pt x="107159" y="34776"/>
                  </a:cubicBezTo>
                  <a:cubicBezTo>
                    <a:pt x="106766" y="34776"/>
                    <a:pt x="106380" y="34694"/>
                    <a:pt x="106043" y="34491"/>
                  </a:cubicBezTo>
                  <a:cubicBezTo>
                    <a:pt x="105376" y="34058"/>
                    <a:pt x="105076" y="33224"/>
                    <a:pt x="104842" y="32490"/>
                  </a:cubicBezTo>
                  <a:cubicBezTo>
                    <a:pt x="104309" y="30655"/>
                    <a:pt x="104142" y="28687"/>
                    <a:pt x="103975" y="26786"/>
                  </a:cubicBezTo>
                  <a:cubicBezTo>
                    <a:pt x="103775" y="24384"/>
                    <a:pt x="103641" y="21983"/>
                    <a:pt x="103274" y="19614"/>
                  </a:cubicBezTo>
                  <a:cubicBezTo>
                    <a:pt x="102641" y="15711"/>
                    <a:pt x="101173" y="11175"/>
                    <a:pt x="96837" y="10174"/>
                  </a:cubicBezTo>
                  <a:cubicBezTo>
                    <a:pt x="96261" y="10040"/>
                    <a:pt x="95699" y="9978"/>
                    <a:pt x="95152" y="9978"/>
                  </a:cubicBezTo>
                  <a:cubicBezTo>
                    <a:pt x="91605" y="9978"/>
                    <a:pt x="88654" y="12590"/>
                    <a:pt x="86429" y="15278"/>
                  </a:cubicBezTo>
                  <a:cubicBezTo>
                    <a:pt x="83494" y="18814"/>
                    <a:pt x="81225" y="22883"/>
                    <a:pt x="79124" y="26953"/>
                  </a:cubicBezTo>
                  <a:cubicBezTo>
                    <a:pt x="76889" y="31222"/>
                    <a:pt x="74854" y="35626"/>
                    <a:pt x="72786" y="39962"/>
                  </a:cubicBezTo>
                  <a:cubicBezTo>
                    <a:pt x="70718" y="44265"/>
                    <a:pt x="68650" y="48602"/>
                    <a:pt x="66248" y="52738"/>
                  </a:cubicBezTo>
                  <a:cubicBezTo>
                    <a:pt x="65147" y="54673"/>
                    <a:pt x="63946" y="56574"/>
                    <a:pt x="62545" y="58309"/>
                  </a:cubicBezTo>
                  <a:cubicBezTo>
                    <a:pt x="61411" y="59676"/>
                    <a:pt x="59810" y="61477"/>
                    <a:pt x="57909" y="61544"/>
                  </a:cubicBezTo>
                  <a:cubicBezTo>
                    <a:pt x="57808" y="61549"/>
                    <a:pt x="57708" y="61552"/>
                    <a:pt x="57611" y="61552"/>
                  </a:cubicBezTo>
                  <a:cubicBezTo>
                    <a:pt x="53220" y="61552"/>
                    <a:pt x="52060" y="56496"/>
                    <a:pt x="51538" y="53005"/>
                  </a:cubicBezTo>
                  <a:cubicBezTo>
                    <a:pt x="50837" y="48435"/>
                    <a:pt x="50804" y="43765"/>
                    <a:pt x="49803" y="39228"/>
                  </a:cubicBezTo>
                  <a:cubicBezTo>
                    <a:pt x="48969" y="35359"/>
                    <a:pt x="47201" y="31323"/>
                    <a:pt x="43165" y="29888"/>
                  </a:cubicBezTo>
                  <a:cubicBezTo>
                    <a:pt x="42080" y="29512"/>
                    <a:pt x="40994" y="29342"/>
                    <a:pt x="39920" y="29342"/>
                  </a:cubicBezTo>
                  <a:cubicBezTo>
                    <a:pt x="36899" y="29342"/>
                    <a:pt x="33984" y="30686"/>
                    <a:pt x="31523" y="32557"/>
                  </a:cubicBezTo>
                  <a:cubicBezTo>
                    <a:pt x="28154" y="35125"/>
                    <a:pt x="25452" y="38494"/>
                    <a:pt x="23050" y="41963"/>
                  </a:cubicBezTo>
                  <a:cubicBezTo>
                    <a:pt x="20515" y="45533"/>
                    <a:pt x="18314" y="49335"/>
                    <a:pt x="16279" y="53205"/>
                  </a:cubicBezTo>
                  <a:cubicBezTo>
                    <a:pt x="11809" y="61644"/>
                    <a:pt x="8073" y="70451"/>
                    <a:pt x="4704" y="79324"/>
                  </a:cubicBezTo>
                  <a:cubicBezTo>
                    <a:pt x="3236" y="83126"/>
                    <a:pt x="1869" y="86962"/>
                    <a:pt x="568" y="90832"/>
                  </a:cubicBezTo>
                  <a:cubicBezTo>
                    <a:pt x="434" y="91232"/>
                    <a:pt x="301" y="91632"/>
                    <a:pt x="167" y="92033"/>
                  </a:cubicBezTo>
                  <a:cubicBezTo>
                    <a:pt x="134" y="92099"/>
                    <a:pt x="1" y="92400"/>
                    <a:pt x="34" y="92466"/>
                  </a:cubicBezTo>
                  <a:cubicBezTo>
                    <a:pt x="67" y="92600"/>
                    <a:pt x="601" y="92700"/>
                    <a:pt x="768" y="92767"/>
                  </a:cubicBezTo>
                  <a:cubicBezTo>
                    <a:pt x="1635" y="93033"/>
                    <a:pt x="2536" y="93334"/>
                    <a:pt x="3403" y="93600"/>
                  </a:cubicBezTo>
                  <a:cubicBezTo>
                    <a:pt x="3937" y="91966"/>
                    <a:pt x="4471" y="90331"/>
                    <a:pt x="5038" y="88697"/>
                  </a:cubicBezTo>
                  <a:cubicBezTo>
                    <a:pt x="8040" y="80024"/>
                    <a:pt x="11442" y="71485"/>
                    <a:pt x="15312" y="63179"/>
                  </a:cubicBezTo>
                  <a:cubicBezTo>
                    <a:pt x="17346" y="58842"/>
                    <a:pt x="19481" y="54606"/>
                    <a:pt x="21883" y="50470"/>
                  </a:cubicBezTo>
                  <a:cubicBezTo>
                    <a:pt x="23984" y="46834"/>
                    <a:pt x="26319" y="43231"/>
                    <a:pt x="29055" y="39995"/>
                  </a:cubicBezTo>
                  <a:cubicBezTo>
                    <a:pt x="31456" y="37127"/>
                    <a:pt x="34625" y="33891"/>
                    <a:pt x="38528" y="33291"/>
                  </a:cubicBezTo>
                  <a:cubicBezTo>
                    <a:pt x="38891" y="33236"/>
                    <a:pt x="39260" y="33208"/>
                    <a:pt x="39630" y="33208"/>
                  </a:cubicBezTo>
                  <a:cubicBezTo>
                    <a:pt x="41067" y="33208"/>
                    <a:pt x="42518" y="33630"/>
                    <a:pt x="43632" y="34558"/>
                  </a:cubicBezTo>
                  <a:cubicBezTo>
                    <a:pt x="45100" y="35826"/>
                    <a:pt x="45800" y="37760"/>
                    <a:pt x="46267" y="39595"/>
                  </a:cubicBezTo>
                  <a:cubicBezTo>
                    <a:pt x="47368" y="43998"/>
                    <a:pt x="47368" y="48602"/>
                    <a:pt x="48002" y="53105"/>
                  </a:cubicBezTo>
                  <a:cubicBezTo>
                    <a:pt x="48535" y="57008"/>
                    <a:pt x="49469" y="61811"/>
                    <a:pt x="53039" y="64113"/>
                  </a:cubicBezTo>
                  <a:cubicBezTo>
                    <a:pt x="54317" y="64912"/>
                    <a:pt x="55935" y="65413"/>
                    <a:pt x="57486" y="65413"/>
                  </a:cubicBezTo>
                  <a:cubicBezTo>
                    <a:pt x="57878" y="65413"/>
                    <a:pt x="58266" y="65381"/>
                    <a:pt x="58643" y="65314"/>
                  </a:cubicBezTo>
                  <a:cubicBezTo>
                    <a:pt x="60644" y="64947"/>
                    <a:pt x="62312" y="63679"/>
                    <a:pt x="63713" y="62278"/>
                  </a:cubicBezTo>
                  <a:cubicBezTo>
                    <a:pt x="66815" y="59142"/>
                    <a:pt x="69017" y="55106"/>
                    <a:pt x="71051" y="51203"/>
                  </a:cubicBezTo>
                  <a:cubicBezTo>
                    <a:pt x="75488" y="42764"/>
                    <a:pt x="79091" y="33891"/>
                    <a:pt x="83727" y="25552"/>
                  </a:cubicBezTo>
                  <a:cubicBezTo>
                    <a:pt x="84828" y="23617"/>
                    <a:pt x="85962" y="21682"/>
                    <a:pt x="87263" y="19848"/>
                  </a:cubicBezTo>
                  <a:cubicBezTo>
                    <a:pt x="88464" y="18113"/>
                    <a:pt x="89798" y="16412"/>
                    <a:pt x="91499" y="15144"/>
                  </a:cubicBezTo>
                  <a:cubicBezTo>
                    <a:pt x="92558" y="14338"/>
                    <a:pt x="93808" y="13771"/>
                    <a:pt x="95095" y="13771"/>
                  </a:cubicBezTo>
                  <a:cubicBezTo>
                    <a:pt x="95673" y="13771"/>
                    <a:pt x="96258" y="13885"/>
                    <a:pt x="96837" y="14144"/>
                  </a:cubicBezTo>
                  <a:cubicBezTo>
                    <a:pt x="98638" y="14978"/>
                    <a:pt x="99338" y="17012"/>
                    <a:pt x="99739" y="18814"/>
                  </a:cubicBezTo>
                  <a:cubicBezTo>
                    <a:pt x="100739" y="23250"/>
                    <a:pt x="100406" y="27920"/>
                    <a:pt x="101373" y="32357"/>
                  </a:cubicBezTo>
                  <a:cubicBezTo>
                    <a:pt x="101773" y="34258"/>
                    <a:pt x="102474" y="36359"/>
                    <a:pt x="104108" y="37594"/>
                  </a:cubicBezTo>
                  <a:cubicBezTo>
                    <a:pt x="104957" y="38225"/>
                    <a:pt x="105993" y="38507"/>
                    <a:pt x="107042" y="38507"/>
                  </a:cubicBezTo>
                  <a:cubicBezTo>
                    <a:pt x="107767" y="38507"/>
                    <a:pt x="108498" y="38373"/>
                    <a:pt x="109179" y="38127"/>
                  </a:cubicBezTo>
                  <a:cubicBezTo>
                    <a:pt x="111113" y="37427"/>
                    <a:pt x="112748" y="35959"/>
                    <a:pt x="114149" y="34458"/>
                  </a:cubicBezTo>
                  <a:cubicBezTo>
                    <a:pt x="115517" y="32924"/>
                    <a:pt x="116717" y="31256"/>
                    <a:pt x="117818" y="29521"/>
                  </a:cubicBezTo>
                  <a:cubicBezTo>
                    <a:pt x="120287" y="25585"/>
                    <a:pt x="122321" y="21349"/>
                    <a:pt x="124156" y="17079"/>
                  </a:cubicBezTo>
                  <a:cubicBezTo>
                    <a:pt x="125924" y="12943"/>
                    <a:pt x="127525" y="8740"/>
                    <a:pt x="128959" y="4503"/>
                  </a:cubicBezTo>
                  <a:cubicBezTo>
                    <a:pt x="129226" y="3703"/>
                    <a:pt x="129527" y="2869"/>
                    <a:pt x="129760" y="2068"/>
                  </a:cubicBezTo>
                  <a:cubicBezTo>
                    <a:pt x="129827" y="1901"/>
                    <a:pt x="130094" y="1334"/>
                    <a:pt x="130027" y="1201"/>
                  </a:cubicBezTo>
                  <a:cubicBezTo>
                    <a:pt x="129994" y="1134"/>
                    <a:pt x="129727" y="1101"/>
                    <a:pt x="129660" y="1068"/>
                  </a:cubicBezTo>
                  <a:cubicBezTo>
                    <a:pt x="128793" y="701"/>
                    <a:pt x="127925" y="367"/>
                    <a:pt x="127025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1" name="Google Shape;568;p29"/>
            <p:cNvSpPr/>
            <p:nvPr/>
          </p:nvSpPr>
          <p:spPr>
            <a:xfrm>
              <a:off x="4202041" y="2809445"/>
              <a:ext cx="1850789" cy="1681657"/>
            </a:xfrm>
            <a:custGeom>
              <a:avLst/>
              <a:gdLst/>
              <a:ahLst/>
              <a:cxnLst/>
              <a:rect l="l" t="t" r="r" b="b"/>
              <a:pathLst>
                <a:path w="75922" h="68984" extrusionOk="0">
                  <a:moveTo>
                    <a:pt x="38895" y="501"/>
                  </a:moveTo>
                  <a:cubicBezTo>
                    <a:pt x="35459" y="1"/>
                    <a:pt x="32224" y="1435"/>
                    <a:pt x="29555" y="3470"/>
                  </a:cubicBezTo>
                  <a:cubicBezTo>
                    <a:pt x="26419" y="5872"/>
                    <a:pt x="23884" y="9007"/>
                    <a:pt x="21616" y="12176"/>
                  </a:cubicBezTo>
                  <a:cubicBezTo>
                    <a:pt x="16846" y="18948"/>
                    <a:pt x="13077" y="26453"/>
                    <a:pt x="9741" y="33992"/>
                  </a:cubicBezTo>
                  <a:cubicBezTo>
                    <a:pt x="6472" y="41397"/>
                    <a:pt x="3503" y="48936"/>
                    <a:pt x="868" y="56574"/>
                  </a:cubicBezTo>
                  <a:cubicBezTo>
                    <a:pt x="634" y="57342"/>
                    <a:pt x="368" y="58076"/>
                    <a:pt x="101" y="58843"/>
                  </a:cubicBezTo>
                  <a:cubicBezTo>
                    <a:pt x="34" y="59076"/>
                    <a:pt x="1" y="59010"/>
                    <a:pt x="101" y="59110"/>
                  </a:cubicBezTo>
                  <a:cubicBezTo>
                    <a:pt x="234" y="59210"/>
                    <a:pt x="668" y="59276"/>
                    <a:pt x="835" y="59310"/>
                  </a:cubicBezTo>
                  <a:cubicBezTo>
                    <a:pt x="2002" y="59643"/>
                    <a:pt x="3170" y="59977"/>
                    <a:pt x="4337" y="60311"/>
                  </a:cubicBezTo>
                  <a:cubicBezTo>
                    <a:pt x="8340" y="61445"/>
                    <a:pt x="12343" y="62579"/>
                    <a:pt x="16312" y="63713"/>
                  </a:cubicBezTo>
                  <a:cubicBezTo>
                    <a:pt x="20515" y="64914"/>
                    <a:pt x="24685" y="66081"/>
                    <a:pt x="28855" y="67282"/>
                  </a:cubicBezTo>
                  <a:cubicBezTo>
                    <a:pt x="30256" y="67682"/>
                    <a:pt x="31657" y="68083"/>
                    <a:pt x="33058" y="68483"/>
                  </a:cubicBezTo>
                  <a:cubicBezTo>
                    <a:pt x="33458" y="68583"/>
                    <a:pt x="33858" y="68717"/>
                    <a:pt x="34258" y="68817"/>
                  </a:cubicBezTo>
                  <a:cubicBezTo>
                    <a:pt x="34325" y="68850"/>
                    <a:pt x="34592" y="68983"/>
                    <a:pt x="34659" y="68950"/>
                  </a:cubicBezTo>
                  <a:cubicBezTo>
                    <a:pt x="34792" y="68883"/>
                    <a:pt x="34959" y="68083"/>
                    <a:pt x="34992" y="67949"/>
                  </a:cubicBezTo>
                  <a:cubicBezTo>
                    <a:pt x="35126" y="67549"/>
                    <a:pt x="35259" y="67149"/>
                    <a:pt x="35393" y="66748"/>
                  </a:cubicBezTo>
                  <a:cubicBezTo>
                    <a:pt x="35693" y="65848"/>
                    <a:pt x="35993" y="64981"/>
                    <a:pt x="36293" y="64080"/>
                  </a:cubicBezTo>
                  <a:cubicBezTo>
                    <a:pt x="36927" y="62279"/>
                    <a:pt x="37594" y="60477"/>
                    <a:pt x="38261" y="58676"/>
                  </a:cubicBezTo>
                  <a:cubicBezTo>
                    <a:pt x="39696" y="54773"/>
                    <a:pt x="41197" y="50937"/>
                    <a:pt x="42798" y="47134"/>
                  </a:cubicBezTo>
                  <a:cubicBezTo>
                    <a:pt x="46100" y="39162"/>
                    <a:pt x="49736" y="31290"/>
                    <a:pt x="54139" y="23884"/>
                  </a:cubicBezTo>
                  <a:cubicBezTo>
                    <a:pt x="56274" y="20315"/>
                    <a:pt x="58609" y="16813"/>
                    <a:pt x="61344" y="13644"/>
                  </a:cubicBezTo>
                  <a:cubicBezTo>
                    <a:pt x="63813" y="10775"/>
                    <a:pt x="66748" y="7973"/>
                    <a:pt x="70351" y="6539"/>
                  </a:cubicBezTo>
                  <a:cubicBezTo>
                    <a:pt x="72119" y="5838"/>
                    <a:pt x="74020" y="5571"/>
                    <a:pt x="75921" y="5872"/>
                  </a:cubicBezTo>
                  <a:cubicBezTo>
                    <a:pt x="74687" y="5671"/>
                    <a:pt x="73453" y="5505"/>
                    <a:pt x="72219" y="5338"/>
                  </a:cubicBezTo>
                  <a:cubicBezTo>
                    <a:pt x="69283" y="4904"/>
                    <a:pt x="66315" y="4471"/>
                    <a:pt x="63379" y="4037"/>
                  </a:cubicBezTo>
                  <a:cubicBezTo>
                    <a:pt x="59810" y="3537"/>
                    <a:pt x="56241" y="3003"/>
                    <a:pt x="52705" y="2502"/>
                  </a:cubicBezTo>
                  <a:cubicBezTo>
                    <a:pt x="49603" y="2035"/>
                    <a:pt x="46534" y="1602"/>
                    <a:pt x="43432" y="1168"/>
                  </a:cubicBezTo>
                  <a:cubicBezTo>
                    <a:pt x="41964" y="935"/>
                    <a:pt x="40463" y="735"/>
                    <a:pt x="38962" y="501"/>
                  </a:cubicBezTo>
                  <a:cubicBezTo>
                    <a:pt x="38928" y="501"/>
                    <a:pt x="38928" y="501"/>
                    <a:pt x="38895" y="501"/>
                  </a:cubicBezTo>
                  <a:close/>
                </a:path>
              </a:pathLst>
            </a:custGeom>
            <a:gradFill>
              <a:gsLst>
                <a:gs pos="0">
                  <a:srgbClr val="E0EAF3"/>
                </a:gs>
                <a:gs pos="100000">
                  <a:schemeClr val="accent5"/>
                </a:gs>
              </a:gsLst>
              <a:lin ang="5400012" scaled="0"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2" name="Google Shape;569;p29"/>
            <p:cNvSpPr/>
            <p:nvPr/>
          </p:nvSpPr>
          <p:spPr>
            <a:xfrm>
              <a:off x="7905364" y="1405875"/>
              <a:ext cx="579794" cy="907501"/>
            </a:xfrm>
            <a:custGeom>
              <a:avLst/>
              <a:gdLst/>
              <a:ahLst/>
              <a:cxnLst/>
              <a:rect l="l" t="t" r="r" b="b"/>
              <a:pathLst>
                <a:path w="23784" h="37227" extrusionOk="0">
                  <a:moveTo>
                    <a:pt x="23784" y="37227"/>
                  </a:moveTo>
                  <a:lnTo>
                    <a:pt x="4003" y="1735"/>
                  </a:lnTo>
                  <a:lnTo>
                    <a:pt x="0" y="0"/>
                  </a:lnTo>
                  <a:lnTo>
                    <a:pt x="19714" y="35726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3" name="Google Shape;570;p29"/>
            <p:cNvSpPr/>
            <p:nvPr/>
          </p:nvSpPr>
          <p:spPr>
            <a:xfrm>
              <a:off x="8143616" y="2234526"/>
              <a:ext cx="341553" cy="78886"/>
            </a:xfrm>
            <a:custGeom>
              <a:avLst/>
              <a:gdLst/>
              <a:ahLst/>
              <a:cxnLst/>
              <a:rect l="l" t="t" r="r" b="b"/>
              <a:pathLst>
                <a:path w="14011" h="3236" extrusionOk="0">
                  <a:moveTo>
                    <a:pt x="1" y="0"/>
                  </a:moveTo>
                  <a:lnTo>
                    <a:pt x="3036" y="1201"/>
                  </a:lnTo>
                  <a:lnTo>
                    <a:pt x="14011" y="3236"/>
                  </a:lnTo>
                  <a:lnTo>
                    <a:pt x="14011" y="3236"/>
                  </a:lnTo>
                  <a:lnTo>
                    <a:pt x="9808" y="173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4" name="Google Shape;571;p29"/>
            <p:cNvSpPr/>
            <p:nvPr/>
          </p:nvSpPr>
          <p:spPr>
            <a:xfrm>
              <a:off x="5160801" y="2946038"/>
              <a:ext cx="1290520" cy="1223044"/>
            </a:xfrm>
            <a:custGeom>
              <a:avLst/>
              <a:gdLst/>
              <a:ahLst/>
              <a:cxnLst/>
              <a:rect l="l" t="t" r="r" b="b"/>
              <a:pathLst>
                <a:path w="52939" h="50171" extrusionOk="0">
                  <a:moveTo>
                    <a:pt x="52071" y="32291"/>
                  </a:moveTo>
                  <a:cubicBezTo>
                    <a:pt x="52291" y="32352"/>
                    <a:pt x="52488" y="32364"/>
                    <a:pt x="52652" y="32364"/>
                  </a:cubicBezTo>
                  <a:cubicBezTo>
                    <a:pt x="52762" y="32364"/>
                    <a:pt x="52858" y="32358"/>
                    <a:pt x="52939" y="32358"/>
                  </a:cubicBezTo>
                  <a:cubicBezTo>
                    <a:pt x="52738" y="32358"/>
                    <a:pt x="52438" y="32358"/>
                    <a:pt x="52071" y="32291"/>
                  </a:cubicBezTo>
                  <a:close/>
                  <a:moveTo>
                    <a:pt x="35250" y="0"/>
                  </a:moveTo>
                  <a:cubicBezTo>
                    <a:pt x="34721" y="0"/>
                    <a:pt x="34197" y="37"/>
                    <a:pt x="33658" y="102"/>
                  </a:cubicBezTo>
                  <a:cubicBezTo>
                    <a:pt x="32057" y="335"/>
                    <a:pt x="30489" y="902"/>
                    <a:pt x="29055" y="1703"/>
                  </a:cubicBezTo>
                  <a:cubicBezTo>
                    <a:pt x="27587" y="2503"/>
                    <a:pt x="26286" y="3504"/>
                    <a:pt x="25052" y="4605"/>
                  </a:cubicBezTo>
                  <a:cubicBezTo>
                    <a:pt x="22617" y="6807"/>
                    <a:pt x="20549" y="9375"/>
                    <a:pt x="18681" y="12010"/>
                  </a:cubicBezTo>
                  <a:cubicBezTo>
                    <a:pt x="16813" y="14645"/>
                    <a:pt x="15145" y="17347"/>
                    <a:pt x="13610" y="20016"/>
                  </a:cubicBezTo>
                  <a:cubicBezTo>
                    <a:pt x="10608" y="25353"/>
                    <a:pt x="8140" y="30524"/>
                    <a:pt x="6138" y="34993"/>
                  </a:cubicBezTo>
                  <a:cubicBezTo>
                    <a:pt x="4137" y="39463"/>
                    <a:pt x="2636" y="43299"/>
                    <a:pt x="1602" y="45968"/>
                  </a:cubicBezTo>
                  <a:cubicBezTo>
                    <a:pt x="568" y="48636"/>
                    <a:pt x="1" y="50171"/>
                    <a:pt x="1" y="50171"/>
                  </a:cubicBezTo>
                  <a:cubicBezTo>
                    <a:pt x="1" y="50171"/>
                    <a:pt x="601" y="48636"/>
                    <a:pt x="1669" y="45968"/>
                  </a:cubicBezTo>
                  <a:cubicBezTo>
                    <a:pt x="2736" y="43333"/>
                    <a:pt x="4337" y="39563"/>
                    <a:pt x="6339" y="35093"/>
                  </a:cubicBezTo>
                  <a:cubicBezTo>
                    <a:pt x="8373" y="30624"/>
                    <a:pt x="10875" y="25487"/>
                    <a:pt x="13911" y="20149"/>
                  </a:cubicBezTo>
                  <a:cubicBezTo>
                    <a:pt x="15412" y="17514"/>
                    <a:pt x="17113" y="14812"/>
                    <a:pt x="18981" y="12210"/>
                  </a:cubicBezTo>
                  <a:cubicBezTo>
                    <a:pt x="20849" y="9609"/>
                    <a:pt x="22917" y="7073"/>
                    <a:pt x="25352" y="4905"/>
                  </a:cubicBezTo>
                  <a:cubicBezTo>
                    <a:pt x="26553" y="3838"/>
                    <a:pt x="27821" y="2804"/>
                    <a:pt x="29222" y="2036"/>
                  </a:cubicBezTo>
                  <a:cubicBezTo>
                    <a:pt x="30623" y="1236"/>
                    <a:pt x="32157" y="669"/>
                    <a:pt x="33725" y="435"/>
                  </a:cubicBezTo>
                  <a:cubicBezTo>
                    <a:pt x="34242" y="371"/>
                    <a:pt x="34745" y="334"/>
                    <a:pt x="35252" y="334"/>
                  </a:cubicBezTo>
                  <a:cubicBezTo>
                    <a:pt x="35530" y="334"/>
                    <a:pt x="35810" y="345"/>
                    <a:pt x="36093" y="369"/>
                  </a:cubicBezTo>
                  <a:cubicBezTo>
                    <a:pt x="36860" y="435"/>
                    <a:pt x="37628" y="602"/>
                    <a:pt x="38361" y="836"/>
                  </a:cubicBezTo>
                  <a:cubicBezTo>
                    <a:pt x="39095" y="1102"/>
                    <a:pt x="39796" y="1436"/>
                    <a:pt x="40396" y="1870"/>
                  </a:cubicBezTo>
                  <a:cubicBezTo>
                    <a:pt x="41030" y="2337"/>
                    <a:pt x="41597" y="2870"/>
                    <a:pt x="42064" y="3437"/>
                  </a:cubicBezTo>
                  <a:cubicBezTo>
                    <a:pt x="43031" y="4605"/>
                    <a:pt x="43699" y="5939"/>
                    <a:pt x="44199" y="7307"/>
                  </a:cubicBezTo>
                  <a:cubicBezTo>
                    <a:pt x="44699" y="8708"/>
                    <a:pt x="45033" y="10109"/>
                    <a:pt x="45266" y="11477"/>
                  </a:cubicBezTo>
                  <a:cubicBezTo>
                    <a:pt x="45767" y="14245"/>
                    <a:pt x="45967" y="16880"/>
                    <a:pt x="46200" y="19316"/>
                  </a:cubicBezTo>
                  <a:cubicBezTo>
                    <a:pt x="46434" y="21784"/>
                    <a:pt x="46701" y="24019"/>
                    <a:pt x="47168" y="25954"/>
                  </a:cubicBezTo>
                  <a:cubicBezTo>
                    <a:pt x="47601" y="27888"/>
                    <a:pt x="48302" y="29556"/>
                    <a:pt x="49236" y="30657"/>
                  </a:cubicBezTo>
                  <a:cubicBezTo>
                    <a:pt x="50170" y="31758"/>
                    <a:pt x="51304" y="32191"/>
                    <a:pt x="52071" y="32291"/>
                  </a:cubicBezTo>
                  <a:cubicBezTo>
                    <a:pt x="51304" y="32158"/>
                    <a:pt x="50203" y="31724"/>
                    <a:pt x="49303" y="30624"/>
                  </a:cubicBezTo>
                  <a:cubicBezTo>
                    <a:pt x="48402" y="29523"/>
                    <a:pt x="47735" y="27855"/>
                    <a:pt x="47301" y="25920"/>
                  </a:cubicBezTo>
                  <a:cubicBezTo>
                    <a:pt x="46901" y="23986"/>
                    <a:pt x="46667" y="21751"/>
                    <a:pt x="46434" y="19316"/>
                  </a:cubicBezTo>
                  <a:cubicBezTo>
                    <a:pt x="46200" y="16880"/>
                    <a:pt x="46034" y="14212"/>
                    <a:pt x="45533" y="11443"/>
                  </a:cubicBezTo>
                  <a:cubicBezTo>
                    <a:pt x="45300" y="10042"/>
                    <a:pt x="44966" y="8641"/>
                    <a:pt x="44466" y="7240"/>
                  </a:cubicBezTo>
                  <a:cubicBezTo>
                    <a:pt x="43999" y="5839"/>
                    <a:pt x="43298" y="4438"/>
                    <a:pt x="42298" y="3237"/>
                  </a:cubicBezTo>
                  <a:cubicBezTo>
                    <a:pt x="41797" y="2637"/>
                    <a:pt x="41230" y="2103"/>
                    <a:pt x="40596" y="1636"/>
                  </a:cubicBezTo>
                  <a:cubicBezTo>
                    <a:pt x="39963" y="1169"/>
                    <a:pt x="39229" y="802"/>
                    <a:pt x="38461" y="535"/>
                  </a:cubicBezTo>
                  <a:cubicBezTo>
                    <a:pt x="37728" y="269"/>
                    <a:pt x="36927" y="102"/>
                    <a:pt x="36126" y="35"/>
                  </a:cubicBezTo>
                  <a:cubicBezTo>
                    <a:pt x="35831" y="11"/>
                    <a:pt x="35540" y="0"/>
                    <a:pt x="352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  <p:sp>
          <p:nvSpPr>
            <p:cNvPr id="1048995" name="Google Shape;572;p29"/>
            <p:cNvSpPr/>
            <p:nvPr/>
          </p:nvSpPr>
          <p:spPr>
            <a:xfrm>
              <a:off x="6661984" y="2473338"/>
              <a:ext cx="940850" cy="1046819"/>
            </a:xfrm>
            <a:custGeom>
              <a:avLst/>
              <a:gdLst/>
              <a:ahLst/>
              <a:cxnLst/>
              <a:rect l="l" t="t" r="r" b="b"/>
              <a:pathLst>
                <a:path w="38595" h="42942" extrusionOk="0">
                  <a:moveTo>
                    <a:pt x="28854" y="0"/>
                  </a:moveTo>
                  <a:cubicBezTo>
                    <a:pt x="28174" y="0"/>
                    <a:pt x="27486" y="93"/>
                    <a:pt x="26819" y="278"/>
                  </a:cubicBezTo>
                  <a:cubicBezTo>
                    <a:pt x="25652" y="612"/>
                    <a:pt x="24518" y="1212"/>
                    <a:pt x="23517" y="1946"/>
                  </a:cubicBezTo>
                  <a:cubicBezTo>
                    <a:pt x="22516" y="2680"/>
                    <a:pt x="21615" y="3547"/>
                    <a:pt x="20748" y="4481"/>
                  </a:cubicBezTo>
                  <a:cubicBezTo>
                    <a:pt x="19914" y="5415"/>
                    <a:pt x="19147" y="6416"/>
                    <a:pt x="18380" y="7416"/>
                  </a:cubicBezTo>
                  <a:cubicBezTo>
                    <a:pt x="16912" y="9451"/>
                    <a:pt x="15645" y="11619"/>
                    <a:pt x="14444" y="13788"/>
                  </a:cubicBezTo>
                  <a:cubicBezTo>
                    <a:pt x="13243" y="15956"/>
                    <a:pt x="12142" y="18091"/>
                    <a:pt x="11108" y="20192"/>
                  </a:cubicBezTo>
                  <a:cubicBezTo>
                    <a:pt x="9040" y="24429"/>
                    <a:pt x="7239" y="28398"/>
                    <a:pt x="5637" y="31801"/>
                  </a:cubicBezTo>
                  <a:cubicBezTo>
                    <a:pt x="4036" y="35170"/>
                    <a:pt x="2669" y="38005"/>
                    <a:pt x="1635" y="39940"/>
                  </a:cubicBezTo>
                  <a:cubicBezTo>
                    <a:pt x="1134" y="40907"/>
                    <a:pt x="734" y="41674"/>
                    <a:pt x="434" y="42175"/>
                  </a:cubicBezTo>
                  <a:cubicBezTo>
                    <a:pt x="167" y="42675"/>
                    <a:pt x="0" y="42942"/>
                    <a:pt x="0" y="42942"/>
                  </a:cubicBezTo>
                  <a:cubicBezTo>
                    <a:pt x="0" y="42942"/>
                    <a:pt x="167" y="42675"/>
                    <a:pt x="467" y="42175"/>
                  </a:cubicBezTo>
                  <a:cubicBezTo>
                    <a:pt x="767" y="41674"/>
                    <a:pt x="1168" y="40907"/>
                    <a:pt x="1701" y="39973"/>
                  </a:cubicBezTo>
                  <a:cubicBezTo>
                    <a:pt x="2769" y="38038"/>
                    <a:pt x="4203" y="35270"/>
                    <a:pt x="5838" y="31901"/>
                  </a:cubicBezTo>
                  <a:cubicBezTo>
                    <a:pt x="7472" y="28498"/>
                    <a:pt x="9340" y="24562"/>
                    <a:pt x="11442" y="20359"/>
                  </a:cubicBezTo>
                  <a:cubicBezTo>
                    <a:pt x="12476" y="18258"/>
                    <a:pt x="13610" y="16123"/>
                    <a:pt x="14777" y="13954"/>
                  </a:cubicBezTo>
                  <a:cubicBezTo>
                    <a:pt x="15978" y="11820"/>
                    <a:pt x="17279" y="9685"/>
                    <a:pt x="18747" y="7650"/>
                  </a:cubicBezTo>
                  <a:cubicBezTo>
                    <a:pt x="20181" y="5649"/>
                    <a:pt x="21782" y="3714"/>
                    <a:pt x="23750" y="2279"/>
                  </a:cubicBezTo>
                  <a:cubicBezTo>
                    <a:pt x="24718" y="1546"/>
                    <a:pt x="25785" y="979"/>
                    <a:pt x="26919" y="645"/>
                  </a:cubicBezTo>
                  <a:cubicBezTo>
                    <a:pt x="27570" y="454"/>
                    <a:pt x="28243" y="361"/>
                    <a:pt x="28912" y="361"/>
                  </a:cubicBezTo>
                  <a:cubicBezTo>
                    <a:pt x="29410" y="361"/>
                    <a:pt x="29905" y="412"/>
                    <a:pt x="30388" y="511"/>
                  </a:cubicBezTo>
                  <a:cubicBezTo>
                    <a:pt x="30655" y="545"/>
                    <a:pt x="30922" y="678"/>
                    <a:pt x="31222" y="745"/>
                  </a:cubicBezTo>
                  <a:cubicBezTo>
                    <a:pt x="31489" y="845"/>
                    <a:pt x="31723" y="945"/>
                    <a:pt x="31990" y="1079"/>
                  </a:cubicBezTo>
                  <a:cubicBezTo>
                    <a:pt x="32223" y="1212"/>
                    <a:pt x="32490" y="1345"/>
                    <a:pt x="32690" y="1479"/>
                  </a:cubicBezTo>
                  <a:cubicBezTo>
                    <a:pt x="32924" y="1646"/>
                    <a:pt x="33157" y="1812"/>
                    <a:pt x="33357" y="1979"/>
                  </a:cubicBezTo>
                  <a:cubicBezTo>
                    <a:pt x="34191" y="2713"/>
                    <a:pt x="34825" y="3614"/>
                    <a:pt x="35325" y="4548"/>
                  </a:cubicBezTo>
                  <a:cubicBezTo>
                    <a:pt x="36259" y="6449"/>
                    <a:pt x="36693" y="8451"/>
                    <a:pt x="36960" y="10319"/>
                  </a:cubicBezTo>
                  <a:cubicBezTo>
                    <a:pt x="37260" y="12153"/>
                    <a:pt x="37393" y="13888"/>
                    <a:pt x="37527" y="15389"/>
                  </a:cubicBezTo>
                  <a:cubicBezTo>
                    <a:pt x="37660" y="16923"/>
                    <a:pt x="37794" y="18224"/>
                    <a:pt x="37927" y="19325"/>
                  </a:cubicBezTo>
                  <a:cubicBezTo>
                    <a:pt x="38061" y="20392"/>
                    <a:pt x="38227" y="21260"/>
                    <a:pt x="38361" y="21827"/>
                  </a:cubicBezTo>
                  <a:cubicBezTo>
                    <a:pt x="38494" y="22394"/>
                    <a:pt x="38594" y="22694"/>
                    <a:pt x="38594" y="22694"/>
                  </a:cubicBezTo>
                  <a:cubicBezTo>
                    <a:pt x="38594" y="22694"/>
                    <a:pt x="38528" y="22394"/>
                    <a:pt x="38394" y="21827"/>
                  </a:cubicBezTo>
                  <a:cubicBezTo>
                    <a:pt x="38261" y="21226"/>
                    <a:pt x="38094" y="20392"/>
                    <a:pt x="37994" y="19292"/>
                  </a:cubicBezTo>
                  <a:cubicBezTo>
                    <a:pt x="37860" y="18224"/>
                    <a:pt x="37760" y="16890"/>
                    <a:pt x="37660" y="15389"/>
                  </a:cubicBezTo>
                  <a:cubicBezTo>
                    <a:pt x="37560" y="13854"/>
                    <a:pt x="37460" y="12153"/>
                    <a:pt x="37193" y="10285"/>
                  </a:cubicBezTo>
                  <a:cubicBezTo>
                    <a:pt x="36926" y="8417"/>
                    <a:pt x="36526" y="6382"/>
                    <a:pt x="35592" y="4414"/>
                  </a:cubicBezTo>
                  <a:cubicBezTo>
                    <a:pt x="35092" y="3447"/>
                    <a:pt x="34458" y="2513"/>
                    <a:pt x="33591" y="1746"/>
                  </a:cubicBezTo>
                  <a:cubicBezTo>
                    <a:pt x="33391" y="1512"/>
                    <a:pt x="33124" y="1379"/>
                    <a:pt x="32890" y="1179"/>
                  </a:cubicBezTo>
                  <a:cubicBezTo>
                    <a:pt x="32657" y="1045"/>
                    <a:pt x="32390" y="878"/>
                    <a:pt x="32123" y="745"/>
                  </a:cubicBezTo>
                  <a:cubicBezTo>
                    <a:pt x="31856" y="645"/>
                    <a:pt x="31589" y="478"/>
                    <a:pt x="31322" y="411"/>
                  </a:cubicBezTo>
                  <a:cubicBezTo>
                    <a:pt x="31022" y="345"/>
                    <a:pt x="30755" y="211"/>
                    <a:pt x="30455" y="178"/>
                  </a:cubicBezTo>
                  <a:cubicBezTo>
                    <a:pt x="29936" y="59"/>
                    <a:pt x="29398" y="0"/>
                    <a:pt x="2885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dirty="0"/>
            </a:p>
          </p:txBody>
        </p:sp>
      </p:grp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7287E932-95B8-41BE-9A8D-0A1AA364CF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36" y="3429000"/>
            <a:ext cx="6710288" cy="300599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ная">
  <a:themeElements>
    <a:clrScheme name="Небесная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Небес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TM03457452[[fn=Небесная]]</Template>
  <TotalTime>212</TotalTime>
  <Words>953</Words>
  <Application>Microsoft Office PowerPoint</Application>
  <PresentationFormat>Широкоэкранный</PresentationFormat>
  <Paragraphs>135</Paragraphs>
  <Slides>18</Slides>
  <Notes>9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  <vt:variant>
        <vt:lpstr>Произвольные показы</vt:lpstr>
      </vt:variant>
      <vt:variant>
        <vt:i4>1</vt:i4>
      </vt:variant>
    </vt:vector>
  </HeadingPairs>
  <TitlesOfParts>
    <vt:vector size="29" baseType="lpstr">
      <vt:lpstr>맑은 고딕</vt:lpstr>
      <vt:lpstr>Arial</vt:lpstr>
      <vt:lpstr>Arial Black</vt:lpstr>
      <vt:lpstr>Calibri</vt:lpstr>
      <vt:lpstr>Calibri Light</vt:lpstr>
      <vt:lpstr>Fira Sans Extra Condensed Mediu</vt:lpstr>
      <vt:lpstr>Fira Sans Extra Condensed Medium</vt:lpstr>
      <vt:lpstr>Roboto</vt:lpstr>
      <vt:lpstr>Times New Roman</vt:lpstr>
      <vt:lpstr>Небесная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STEAM ta’limi ilgari surgan asosiy g‘oyalar: </vt:lpstr>
      <vt:lpstr>Презентация PowerPoint</vt:lpstr>
      <vt:lpstr>STEAM – ta’limni haqiqiy hayot bilan bog‘lovchi texnologiya</vt:lpstr>
      <vt:lpstr>Презентация PowerPoint</vt:lpstr>
      <vt:lpstr>Презентация PowerPoint</vt:lpstr>
      <vt:lpstr>Презентация PowerPoint</vt:lpstr>
      <vt:lpstr>Презентация PowerPoint</vt:lpstr>
      <vt:lpstr>Darslarni STEAM texnologiyasi orqali tashkil etish</vt:lpstr>
      <vt:lpstr>     Quddusda bo‘lib o‘tgan “STEAM forward” xalqaro konferensiyasida quyidagi bayonotlar bildirildi:</vt:lpstr>
      <vt:lpstr>Презентация PowerPoint</vt:lpstr>
      <vt:lpstr>Презентация PowerPoint</vt:lpstr>
      <vt:lpstr>Произвольный показ 1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Пользователь Windows</cp:lastModifiedBy>
  <cp:revision>15</cp:revision>
  <dcterms:created xsi:type="dcterms:W3CDTF">2021-01-20T22:04:15Z</dcterms:created>
  <dcterms:modified xsi:type="dcterms:W3CDTF">2026-10-12T11:38:53Z</dcterms:modified>
</cp:coreProperties>
</file>