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0" r:id="rId3"/>
    <p:sldId id="281" r:id="rId4"/>
    <p:sldId id="257" r:id="rId5"/>
    <p:sldId id="282" r:id="rId6"/>
    <p:sldId id="258" r:id="rId7"/>
    <p:sldId id="283" r:id="rId8"/>
    <p:sldId id="285" r:id="rId9"/>
    <p:sldId id="284" r:id="rId10"/>
    <p:sldId id="259" r:id="rId11"/>
    <p:sldId id="260" r:id="rId12"/>
    <p:sldId id="261" r:id="rId13"/>
    <p:sldId id="262" r:id="rId14"/>
    <p:sldId id="263" r:id="rId15"/>
    <p:sldId id="264" r:id="rId16"/>
    <p:sldId id="266" r:id="rId17"/>
    <p:sldId id="267" r:id="rId18"/>
    <p:sldId id="265" r:id="rId19"/>
    <p:sldId id="268" r:id="rId20"/>
    <p:sldId id="269" r:id="rId21"/>
    <p:sldId id="270" r:id="rId22"/>
    <p:sldId id="271" r:id="rId23"/>
    <p:sldId id="272" r:id="rId24"/>
    <p:sldId id="274" r:id="rId25"/>
    <p:sldId id="273" r:id="rId26"/>
    <p:sldId id="275" r:id="rId27"/>
    <p:sldId id="276" r:id="rId28"/>
    <p:sldId id="277" r:id="rId29"/>
    <p:sldId id="278" r:id="rId30"/>
    <p:sldId id="279" r:id="rId3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6CA32D1-3B93-471C-9B9A-6E08070A9329}"/>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918730F1-AC7F-450E-A5C8-E9D3ED953DE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5257A8C6-D06F-457D-B40E-F9ACAC3849E4}"/>
              </a:ext>
            </a:extLst>
          </p:cNvPr>
          <p:cNvSpPr>
            <a:spLocks noGrp="1"/>
          </p:cNvSpPr>
          <p:nvPr>
            <p:ph type="dt" sz="half" idx="10"/>
          </p:nvPr>
        </p:nvSpPr>
        <p:spPr/>
        <p:txBody>
          <a:bodyPr/>
          <a:lstStyle/>
          <a:p>
            <a:fld id="{DD0FB4ED-2EF1-4869-A3B9-101C6F2A7C1E}" type="datetimeFigureOut">
              <a:rPr lang="ru-RU" smtClean="0"/>
              <a:t>03.01.2025</a:t>
            </a:fld>
            <a:endParaRPr lang="ru-RU"/>
          </a:p>
        </p:txBody>
      </p:sp>
      <p:sp>
        <p:nvSpPr>
          <p:cNvPr id="5" name="Нижний колонтитул 4">
            <a:extLst>
              <a:ext uri="{FF2B5EF4-FFF2-40B4-BE49-F238E27FC236}">
                <a16:creationId xmlns:a16="http://schemas.microsoft.com/office/drawing/2014/main" id="{DFEBEF90-DA6F-48CB-BCB5-1C1C34C2728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8189B153-E856-443A-81C8-8E6AB783CB41}"/>
              </a:ext>
            </a:extLst>
          </p:cNvPr>
          <p:cNvSpPr>
            <a:spLocks noGrp="1"/>
          </p:cNvSpPr>
          <p:nvPr>
            <p:ph type="sldNum" sz="quarter" idx="12"/>
          </p:nvPr>
        </p:nvSpPr>
        <p:spPr/>
        <p:txBody>
          <a:bodyPr/>
          <a:lstStyle/>
          <a:p>
            <a:fld id="{A8C00BAE-B954-43CE-93DE-5841D330FCF3}" type="slidenum">
              <a:rPr lang="ru-RU" smtClean="0"/>
              <a:t>‹#›</a:t>
            </a:fld>
            <a:endParaRPr lang="ru-RU"/>
          </a:p>
        </p:txBody>
      </p:sp>
    </p:spTree>
    <p:extLst>
      <p:ext uri="{BB962C8B-B14F-4D97-AF65-F5344CB8AC3E}">
        <p14:creationId xmlns:p14="http://schemas.microsoft.com/office/powerpoint/2010/main" val="626697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0E6A275-B569-4160-BD3C-4610480BF6C3}"/>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56F1477D-496C-4876-AFF4-680EF1C8EC50}"/>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3E2BF121-23C6-4364-A1C7-3C20A1F7C4D5}"/>
              </a:ext>
            </a:extLst>
          </p:cNvPr>
          <p:cNvSpPr>
            <a:spLocks noGrp="1"/>
          </p:cNvSpPr>
          <p:nvPr>
            <p:ph type="dt" sz="half" idx="10"/>
          </p:nvPr>
        </p:nvSpPr>
        <p:spPr/>
        <p:txBody>
          <a:bodyPr/>
          <a:lstStyle/>
          <a:p>
            <a:fld id="{DD0FB4ED-2EF1-4869-A3B9-101C6F2A7C1E}" type="datetimeFigureOut">
              <a:rPr lang="ru-RU" smtClean="0"/>
              <a:t>03.01.2025</a:t>
            </a:fld>
            <a:endParaRPr lang="ru-RU"/>
          </a:p>
        </p:txBody>
      </p:sp>
      <p:sp>
        <p:nvSpPr>
          <p:cNvPr id="5" name="Нижний колонтитул 4">
            <a:extLst>
              <a:ext uri="{FF2B5EF4-FFF2-40B4-BE49-F238E27FC236}">
                <a16:creationId xmlns:a16="http://schemas.microsoft.com/office/drawing/2014/main" id="{3E566099-AED5-4348-890F-E48886B9C86D}"/>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E30B4D38-A647-4D4C-9139-A36D0C635687}"/>
              </a:ext>
            </a:extLst>
          </p:cNvPr>
          <p:cNvSpPr>
            <a:spLocks noGrp="1"/>
          </p:cNvSpPr>
          <p:nvPr>
            <p:ph type="sldNum" sz="quarter" idx="12"/>
          </p:nvPr>
        </p:nvSpPr>
        <p:spPr/>
        <p:txBody>
          <a:bodyPr/>
          <a:lstStyle/>
          <a:p>
            <a:fld id="{A8C00BAE-B954-43CE-93DE-5841D330FCF3}" type="slidenum">
              <a:rPr lang="ru-RU" smtClean="0"/>
              <a:t>‹#›</a:t>
            </a:fld>
            <a:endParaRPr lang="ru-RU"/>
          </a:p>
        </p:txBody>
      </p:sp>
    </p:spTree>
    <p:extLst>
      <p:ext uri="{BB962C8B-B14F-4D97-AF65-F5344CB8AC3E}">
        <p14:creationId xmlns:p14="http://schemas.microsoft.com/office/powerpoint/2010/main" val="6851459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13EF51E-1A42-4B8E-9C8D-F89427BAE400}"/>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5ADEB899-DD67-494C-98FA-0D17D952C08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D7CF224A-D738-477D-882C-F000D536A24A}"/>
              </a:ext>
            </a:extLst>
          </p:cNvPr>
          <p:cNvSpPr>
            <a:spLocks noGrp="1"/>
          </p:cNvSpPr>
          <p:nvPr>
            <p:ph type="dt" sz="half" idx="10"/>
          </p:nvPr>
        </p:nvSpPr>
        <p:spPr/>
        <p:txBody>
          <a:bodyPr/>
          <a:lstStyle/>
          <a:p>
            <a:fld id="{DD0FB4ED-2EF1-4869-A3B9-101C6F2A7C1E}" type="datetimeFigureOut">
              <a:rPr lang="ru-RU" smtClean="0"/>
              <a:t>03.01.2025</a:t>
            </a:fld>
            <a:endParaRPr lang="ru-RU"/>
          </a:p>
        </p:txBody>
      </p:sp>
      <p:sp>
        <p:nvSpPr>
          <p:cNvPr id="5" name="Нижний колонтитул 4">
            <a:extLst>
              <a:ext uri="{FF2B5EF4-FFF2-40B4-BE49-F238E27FC236}">
                <a16:creationId xmlns:a16="http://schemas.microsoft.com/office/drawing/2014/main" id="{F137F2C7-10D0-4423-B5E4-229EABE241AE}"/>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6A5577D8-51D4-4EAD-B160-93066C90864F}"/>
              </a:ext>
            </a:extLst>
          </p:cNvPr>
          <p:cNvSpPr>
            <a:spLocks noGrp="1"/>
          </p:cNvSpPr>
          <p:nvPr>
            <p:ph type="sldNum" sz="quarter" idx="12"/>
          </p:nvPr>
        </p:nvSpPr>
        <p:spPr/>
        <p:txBody>
          <a:bodyPr/>
          <a:lstStyle/>
          <a:p>
            <a:fld id="{A8C00BAE-B954-43CE-93DE-5841D330FCF3}" type="slidenum">
              <a:rPr lang="ru-RU" smtClean="0"/>
              <a:t>‹#›</a:t>
            </a:fld>
            <a:endParaRPr lang="ru-RU"/>
          </a:p>
        </p:txBody>
      </p:sp>
    </p:spTree>
    <p:extLst>
      <p:ext uri="{BB962C8B-B14F-4D97-AF65-F5344CB8AC3E}">
        <p14:creationId xmlns:p14="http://schemas.microsoft.com/office/powerpoint/2010/main" val="16603481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649151E-6A88-405D-B365-D66E3F14E620}"/>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D16EBA3C-B05C-4E53-B1AB-4D3498F50280}"/>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D9AA27BA-8A8F-4AA2-ADC4-303953D4EBF0}"/>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09DE74A1-C38A-4AC3-BAC3-31D4FA1715DF}"/>
              </a:ext>
            </a:extLst>
          </p:cNvPr>
          <p:cNvSpPr>
            <a:spLocks noGrp="1"/>
          </p:cNvSpPr>
          <p:nvPr>
            <p:ph type="dt" sz="half" idx="10"/>
          </p:nvPr>
        </p:nvSpPr>
        <p:spPr/>
        <p:txBody>
          <a:bodyPr/>
          <a:lstStyle/>
          <a:p>
            <a:fld id="{DD0FB4ED-2EF1-4869-A3B9-101C6F2A7C1E}" type="datetimeFigureOut">
              <a:rPr lang="ru-RU" smtClean="0"/>
              <a:t>03.01.2025</a:t>
            </a:fld>
            <a:endParaRPr lang="ru-RU"/>
          </a:p>
        </p:txBody>
      </p:sp>
      <p:sp>
        <p:nvSpPr>
          <p:cNvPr id="6" name="Нижний колонтитул 5">
            <a:extLst>
              <a:ext uri="{FF2B5EF4-FFF2-40B4-BE49-F238E27FC236}">
                <a16:creationId xmlns:a16="http://schemas.microsoft.com/office/drawing/2014/main" id="{D8C4D510-6235-40A5-AAD2-A612704E01CE}"/>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41DDA8C7-7EB2-47AE-89CA-D2B24F527BD5}"/>
              </a:ext>
            </a:extLst>
          </p:cNvPr>
          <p:cNvSpPr>
            <a:spLocks noGrp="1"/>
          </p:cNvSpPr>
          <p:nvPr>
            <p:ph type="sldNum" sz="quarter" idx="12"/>
          </p:nvPr>
        </p:nvSpPr>
        <p:spPr/>
        <p:txBody>
          <a:bodyPr/>
          <a:lstStyle/>
          <a:p>
            <a:fld id="{A8C00BAE-B954-43CE-93DE-5841D330FCF3}" type="slidenum">
              <a:rPr lang="ru-RU" smtClean="0"/>
              <a:t>‹#›</a:t>
            </a:fld>
            <a:endParaRPr lang="ru-RU"/>
          </a:p>
        </p:txBody>
      </p:sp>
    </p:spTree>
    <p:extLst>
      <p:ext uri="{BB962C8B-B14F-4D97-AF65-F5344CB8AC3E}">
        <p14:creationId xmlns:p14="http://schemas.microsoft.com/office/powerpoint/2010/main" val="8718348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63EB6E5-C1AF-4DA0-8ABA-0992C02325B4}"/>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1464E364-E605-4634-B491-D06C3BE4EE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FFA49787-0F32-4062-A1F6-C326A7FE7DF3}"/>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B3C1FB95-0A34-4DA4-9D08-B949255F054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14B77565-B32D-4F38-B62A-7710709FAAF9}"/>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93B33613-4693-455F-BD00-00AEB42EC493}"/>
              </a:ext>
            </a:extLst>
          </p:cNvPr>
          <p:cNvSpPr>
            <a:spLocks noGrp="1"/>
          </p:cNvSpPr>
          <p:nvPr>
            <p:ph type="dt" sz="half" idx="10"/>
          </p:nvPr>
        </p:nvSpPr>
        <p:spPr/>
        <p:txBody>
          <a:bodyPr/>
          <a:lstStyle/>
          <a:p>
            <a:fld id="{DD0FB4ED-2EF1-4869-A3B9-101C6F2A7C1E}" type="datetimeFigureOut">
              <a:rPr lang="ru-RU" smtClean="0"/>
              <a:t>03.01.2025</a:t>
            </a:fld>
            <a:endParaRPr lang="ru-RU"/>
          </a:p>
        </p:txBody>
      </p:sp>
      <p:sp>
        <p:nvSpPr>
          <p:cNvPr id="8" name="Нижний колонтитул 7">
            <a:extLst>
              <a:ext uri="{FF2B5EF4-FFF2-40B4-BE49-F238E27FC236}">
                <a16:creationId xmlns:a16="http://schemas.microsoft.com/office/drawing/2014/main" id="{ADCD8224-86BA-4618-ADC9-06050C573106}"/>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87E8BEF9-F364-4A8C-85EB-7F5E88BC6591}"/>
              </a:ext>
            </a:extLst>
          </p:cNvPr>
          <p:cNvSpPr>
            <a:spLocks noGrp="1"/>
          </p:cNvSpPr>
          <p:nvPr>
            <p:ph type="sldNum" sz="quarter" idx="12"/>
          </p:nvPr>
        </p:nvSpPr>
        <p:spPr/>
        <p:txBody>
          <a:bodyPr/>
          <a:lstStyle/>
          <a:p>
            <a:fld id="{A8C00BAE-B954-43CE-93DE-5841D330FCF3}" type="slidenum">
              <a:rPr lang="ru-RU" smtClean="0"/>
              <a:t>‹#›</a:t>
            </a:fld>
            <a:endParaRPr lang="ru-RU"/>
          </a:p>
        </p:txBody>
      </p:sp>
    </p:spTree>
    <p:extLst>
      <p:ext uri="{BB962C8B-B14F-4D97-AF65-F5344CB8AC3E}">
        <p14:creationId xmlns:p14="http://schemas.microsoft.com/office/powerpoint/2010/main" val="24010132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D73433E-76B8-4F98-A79F-E8ABFD9B66BF}"/>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B39AF975-8983-4276-83A2-F64B0611FE0D}"/>
              </a:ext>
            </a:extLst>
          </p:cNvPr>
          <p:cNvSpPr>
            <a:spLocks noGrp="1"/>
          </p:cNvSpPr>
          <p:nvPr>
            <p:ph type="dt" sz="half" idx="10"/>
          </p:nvPr>
        </p:nvSpPr>
        <p:spPr/>
        <p:txBody>
          <a:bodyPr/>
          <a:lstStyle/>
          <a:p>
            <a:fld id="{DD0FB4ED-2EF1-4869-A3B9-101C6F2A7C1E}" type="datetimeFigureOut">
              <a:rPr lang="ru-RU" smtClean="0"/>
              <a:t>03.01.2025</a:t>
            </a:fld>
            <a:endParaRPr lang="ru-RU"/>
          </a:p>
        </p:txBody>
      </p:sp>
      <p:sp>
        <p:nvSpPr>
          <p:cNvPr id="4" name="Нижний колонтитул 3">
            <a:extLst>
              <a:ext uri="{FF2B5EF4-FFF2-40B4-BE49-F238E27FC236}">
                <a16:creationId xmlns:a16="http://schemas.microsoft.com/office/drawing/2014/main" id="{D6D4BFA5-36D1-4D0C-B400-3FDD299982BC}"/>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779DC8A7-1253-4A56-8E16-37C4E046CCAA}"/>
              </a:ext>
            </a:extLst>
          </p:cNvPr>
          <p:cNvSpPr>
            <a:spLocks noGrp="1"/>
          </p:cNvSpPr>
          <p:nvPr>
            <p:ph type="sldNum" sz="quarter" idx="12"/>
          </p:nvPr>
        </p:nvSpPr>
        <p:spPr/>
        <p:txBody>
          <a:bodyPr/>
          <a:lstStyle/>
          <a:p>
            <a:fld id="{A8C00BAE-B954-43CE-93DE-5841D330FCF3}" type="slidenum">
              <a:rPr lang="ru-RU" smtClean="0"/>
              <a:t>‹#›</a:t>
            </a:fld>
            <a:endParaRPr lang="ru-RU"/>
          </a:p>
        </p:txBody>
      </p:sp>
    </p:spTree>
    <p:extLst>
      <p:ext uri="{BB962C8B-B14F-4D97-AF65-F5344CB8AC3E}">
        <p14:creationId xmlns:p14="http://schemas.microsoft.com/office/powerpoint/2010/main" val="2910359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9CDA24D3-8BC2-4616-B2DC-4B51DDC2D9F6}"/>
              </a:ext>
            </a:extLst>
          </p:cNvPr>
          <p:cNvSpPr>
            <a:spLocks noGrp="1"/>
          </p:cNvSpPr>
          <p:nvPr>
            <p:ph type="dt" sz="half" idx="10"/>
          </p:nvPr>
        </p:nvSpPr>
        <p:spPr/>
        <p:txBody>
          <a:bodyPr/>
          <a:lstStyle/>
          <a:p>
            <a:fld id="{DD0FB4ED-2EF1-4869-A3B9-101C6F2A7C1E}" type="datetimeFigureOut">
              <a:rPr lang="ru-RU" smtClean="0"/>
              <a:t>03.01.2025</a:t>
            </a:fld>
            <a:endParaRPr lang="ru-RU"/>
          </a:p>
        </p:txBody>
      </p:sp>
      <p:sp>
        <p:nvSpPr>
          <p:cNvPr id="3" name="Нижний колонтитул 2">
            <a:extLst>
              <a:ext uri="{FF2B5EF4-FFF2-40B4-BE49-F238E27FC236}">
                <a16:creationId xmlns:a16="http://schemas.microsoft.com/office/drawing/2014/main" id="{8D42B6F1-E2C5-4EED-96A0-AEEA0ACEC72C}"/>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725477DF-9A27-438F-A258-4868F036B30B}"/>
              </a:ext>
            </a:extLst>
          </p:cNvPr>
          <p:cNvSpPr>
            <a:spLocks noGrp="1"/>
          </p:cNvSpPr>
          <p:nvPr>
            <p:ph type="sldNum" sz="quarter" idx="12"/>
          </p:nvPr>
        </p:nvSpPr>
        <p:spPr/>
        <p:txBody>
          <a:bodyPr/>
          <a:lstStyle/>
          <a:p>
            <a:fld id="{A8C00BAE-B954-43CE-93DE-5841D330FCF3}" type="slidenum">
              <a:rPr lang="ru-RU" smtClean="0"/>
              <a:t>‹#›</a:t>
            </a:fld>
            <a:endParaRPr lang="ru-RU"/>
          </a:p>
        </p:txBody>
      </p:sp>
    </p:spTree>
    <p:extLst>
      <p:ext uri="{BB962C8B-B14F-4D97-AF65-F5344CB8AC3E}">
        <p14:creationId xmlns:p14="http://schemas.microsoft.com/office/powerpoint/2010/main" val="2175386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7D1E09A-C17A-43C2-91DF-4CE975C2FCF3}"/>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52A85E01-26DD-4DA1-8007-C635EEE7F0C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79CBF16C-5E35-4309-98F4-11836BE96F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9D82B7D0-5C6D-4BB5-AB37-9C0A2D9C62D4}"/>
              </a:ext>
            </a:extLst>
          </p:cNvPr>
          <p:cNvSpPr>
            <a:spLocks noGrp="1"/>
          </p:cNvSpPr>
          <p:nvPr>
            <p:ph type="dt" sz="half" idx="10"/>
          </p:nvPr>
        </p:nvSpPr>
        <p:spPr/>
        <p:txBody>
          <a:bodyPr/>
          <a:lstStyle/>
          <a:p>
            <a:fld id="{DD0FB4ED-2EF1-4869-A3B9-101C6F2A7C1E}" type="datetimeFigureOut">
              <a:rPr lang="ru-RU" smtClean="0"/>
              <a:t>03.01.2025</a:t>
            </a:fld>
            <a:endParaRPr lang="ru-RU"/>
          </a:p>
        </p:txBody>
      </p:sp>
      <p:sp>
        <p:nvSpPr>
          <p:cNvPr id="6" name="Нижний колонтитул 5">
            <a:extLst>
              <a:ext uri="{FF2B5EF4-FFF2-40B4-BE49-F238E27FC236}">
                <a16:creationId xmlns:a16="http://schemas.microsoft.com/office/drawing/2014/main" id="{DDE73D4E-2D4B-4EF6-9E81-9941111DBCB5}"/>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93309561-F180-43D2-B082-B4BB3FDF0EB1}"/>
              </a:ext>
            </a:extLst>
          </p:cNvPr>
          <p:cNvSpPr>
            <a:spLocks noGrp="1"/>
          </p:cNvSpPr>
          <p:nvPr>
            <p:ph type="sldNum" sz="quarter" idx="12"/>
          </p:nvPr>
        </p:nvSpPr>
        <p:spPr/>
        <p:txBody>
          <a:bodyPr/>
          <a:lstStyle/>
          <a:p>
            <a:fld id="{A8C00BAE-B954-43CE-93DE-5841D330FCF3}" type="slidenum">
              <a:rPr lang="ru-RU" smtClean="0"/>
              <a:t>‹#›</a:t>
            </a:fld>
            <a:endParaRPr lang="ru-RU"/>
          </a:p>
        </p:txBody>
      </p:sp>
    </p:spTree>
    <p:extLst>
      <p:ext uri="{BB962C8B-B14F-4D97-AF65-F5344CB8AC3E}">
        <p14:creationId xmlns:p14="http://schemas.microsoft.com/office/powerpoint/2010/main" val="22502541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1E17139-26B3-4B87-B8EA-AB895E527D26}"/>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AA9520B1-73A9-4FEA-BA2B-9153285CDF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C05E6CB3-4BF4-42A0-B7C9-C92E7E3E4D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D62959C9-F589-4804-A08F-22DBF1513C5C}"/>
              </a:ext>
            </a:extLst>
          </p:cNvPr>
          <p:cNvSpPr>
            <a:spLocks noGrp="1"/>
          </p:cNvSpPr>
          <p:nvPr>
            <p:ph type="dt" sz="half" idx="10"/>
          </p:nvPr>
        </p:nvSpPr>
        <p:spPr/>
        <p:txBody>
          <a:bodyPr/>
          <a:lstStyle/>
          <a:p>
            <a:fld id="{DD0FB4ED-2EF1-4869-A3B9-101C6F2A7C1E}" type="datetimeFigureOut">
              <a:rPr lang="ru-RU" smtClean="0"/>
              <a:t>03.01.2025</a:t>
            </a:fld>
            <a:endParaRPr lang="ru-RU"/>
          </a:p>
        </p:txBody>
      </p:sp>
      <p:sp>
        <p:nvSpPr>
          <p:cNvPr id="6" name="Нижний колонтитул 5">
            <a:extLst>
              <a:ext uri="{FF2B5EF4-FFF2-40B4-BE49-F238E27FC236}">
                <a16:creationId xmlns:a16="http://schemas.microsoft.com/office/drawing/2014/main" id="{B9B1A9D0-EF08-4511-9E13-1A4F9C97FD73}"/>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9CDB72F5-03B4-4F8C-BC67-389593E1619B}"/>
              </a:ext>
            </a:extLst>
          </p:cNvPr>
          <p:cNvSpPr>
            <a:spLocks noGrp="1"/>
          </p:cNvSpPr>
          <p:nvPr>
            <p:ph type="sldNum" sz="quarter" idx="12"/>
          </p:nvPr>
        </p:nvSpPr>
        <p:spPr/>
        <p:txBody>
          <a:bodyPr/>
          <a:lstStyle/>
          <a:p>
            <a:fld id="{A8C00BAE-B954-43CE-93DE-5841D330FCF3}" type="slidenum">
              <a:rPr lang="ru-RU" smtClean="0"/>
              <a:t>‹#›</a:t>
            </a:fld>
            <a:endParaRPr lang="ru-RU"/>
          </a:p>
        </p:txBody>
      </p:sp>
    </p:spTree>
    <p:extLst>
      <p:ext uri="{BB962C8B-B14F-4D97-AF65-F5344CB8AC3E}">
        <p14:creationId xmlns:p14="http://schemas.microsoft.com/office/powerpoint/2010/main" val="4197543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42FC6A7-E1CB-4B19-8721-5F6C8F8A0B8F}"/>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8501AFA9-CEEB-4D06-B895-672F8C9A7692}"/>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86AC2E36-E0D0-4C09-99A4-FD44D8508E58}"/>
              </a:ext>
            </a:extLst>
          </p:cNvPr>
          <p:cNvSpPr>
            <a:spLocks noGrp="1"/>
          </p:cNvSpPr>
          <p:nvPr>
            <p:ph type="dt" sz="half" idx="10"/>
          </p:nvPr>
        </p:nvSpPr>
        <p:spPr/>
        <p:txBody>
          <a:bodyPr/>
          <a:lstStyle/>
          <a:p>
            <a:fld id="{DD0FB4ED-2EF1-4869-A3B9-101C6F2A7C1E}" type="datetimeFigureOut">
              <a:rPr lang="ru-RU" smtClean="0"/>
              <a:t>03.01.2025</a:t>
            </a:fld>
            <a:endParaRPr lang="ru-RU"/>
          </a:p>
        </p:txBody>
      </p:sp>
      <p:sp>
        <p:nvSpPr>
          <p:cNvPr id="5" name="Нижний колонтитул 4">
            <a:extLst>
              <a:ext uri="{FF2B5EF4-FFF2-40B4-BE49-F238E27FC236}">
                <a16:creationId xmlns:a16="http://schemas.microsoft.com/office/drawing/2014/main" id="{E04B4E46-E048-4DB9-8E0B-1AA31F78FFE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1C030963-0150-4341-A7C6-3034B8F73781}"/>
              </a:ext>
            </a:extLst>
          </p:cNvPr>
          <p:cNvSpPr>
            <a:spLocks noGrp="1"/>
          </p:cNvSpPr>
          <p:nvPr>
            <p:ph type="sldNum" sz="quarter" idx="12"/>
          </p:nvPr>
        </p:nvSpPr>
        <p:spPr/>
        <p:txBody>
          <a:bodyPr/>
          <a:lstStyle/>
          <a:p>
            <a:fld id="{A8C00BAE-B954-43CE-93DE-5841D330FCF3}" type="slidenum">
              <a:rPr lang="ru-RU" smtClean="0"/>
              <a:t>‹#›</a:t>
            </a:fld>
            <a:endParaRPr lang="ru-RU"/>
          </a:p>
        </p:txBody>
      </p:sp>
    </p:spTree>
    <p:extLst>
      <p:ext uri="{BB962C8B-B14F-4D97-AF65-F5344CB8AC3E}">
        <p14:creationId xmlns:p14="http://schemas.microsoft.com/office/powerpoint/2010/main" val="4001723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E846904D-85F1-41CE-A07A-3D77525A54C2}"/>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AD7DC2F7-E29D-4FE7-A7F9-35FD1790381F}"/>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B4F46B4-36C7-49D2-80FE-732F6512F874}"/>
              </a:ext>
            </a:extLst>
          </p:cNvPr>
          <p:cNvSpPr>
            <a:spLocks noGrp="1"/>
          </p:cNvSpPr>
          <p:nvPr>
            <p:ph type="dt" sz="half" idx="10"/>
          </p:nvPr>
        </p:nvSpPr>
        <p:spPr/>
        <p:txBody>
          <a:bodyPr/>
          <a:lstStyle/>
          <a:p>
            <a:fld id="{DD0FB4ED-2EF1-4869-A3B9-101C6F2A7C1E}" type="datetimeFigureOut">
              <a:rPr lang="ru-RU" smtClean="0"/>
              <a:t>03.01.2025</a:t>
            </a:fld>
            <a:endParaRPr lang="ru-RU"/>
          </a:p>
        </p:txBody>
      </p:sp>
      <p:sp>
        <p:nvSpPr>
          <p:cNvPr id="5" name="Нижний колонтитул 4">
            <a:extLst>
              <a:ext uri="{FF2B5EF4-FFF2-40B4-BE49-F238E27FC236}">
                <a16:creationId xmlns:a16="http://schemas.microsoft.com/office/drawing/2014/main" id="{0100FCAD-23C4-408F-8403-D119703EB79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A8FDE835-6D84-4F35-AD7E-6339B5A02410}"/>
              </a:ext>
            </a:extLst>
          </p:cNvPr>
          <p:cNvSpPr>
            <a:spLocks noGrp="1"/>
          </p:cNvSpPr>
          <p:nvPr>
            <p:ph type="sldNum" sz="quarter" idx="12"/>
          </p:nvPr>
        </p:nvSpPr>
        <p:spPr/>
        <p:txBody>
          <a:bodyPr/>
          <a:lstStyle/>
          <a:p>
            <a:fld id="{A8C00BAE-B954-43CE-93DE-5841D330FCF3}" type="slidenum">
              <a:rPr lang="ru-RU" smtClean="0"/>
              <a:t>‹#›</a:t>
            </a:fld>
            <a:endParaRPr lang="ru-RU"/>
          </a:p>
        </p:txBody>
      </p:sp>
    </p:spTree>
    <p:extLst>
      <p:ext uri="{BB962C8B-B14F-4D97-AF65-F5344CB8AC3E}">
        <p14:creationId xmlns:p14="http://schemas.microsoft.com/office/powerpoint/2010/main" val="2446465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9F086FC-5C28-4E41-9446-83816FDD0D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8E2A85C9-DBA1-4FEC-A843-1D1F2040A6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8CF75951-F051-43A3-9E18-ED56A4DB22A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0FB4ED-2EF1-4869-A3B9-101C6F2A7C1E}" type="datetimeFigureOut">
              <a:rPr lang="ru-RU" smtClean="0"/>
              <a:t>03.01.2025</a:t>
            </a:fld>
            <a:endParaRPr lang="ru-RU"/>
          </a:p>
        </p:txBody>
      </p:sp>
      <p:sp>
        <p:nvSpPr>
          <p:cNvPr id="5" name="Нижний колонтитул 4">
            <a:extLst>
              <a:ext uri="{FF2B5EF4-FFF2-40B4-BE49-F238E27FC236}">
                <a16:creationId xmlns:a16="http://schemas.microsoft.com/office/drawing/2014/main" id="{D1814DAF-4686-4925-B217-66B3DD6CBFF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E1963A2B-015E-48E6-AF6F-4570CAF908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C00BAE-B954-43CE-93DE-5841D330FCF3}" type="slidenum">
              <a:rPr lang="ru-RU" smtClean="0"/>
              <a:t>‹#›</a:t>
            </a:fld>
            <a:endParaRPr lang="ru-RU"/>
          </a:p>
        </p:txBody>
      </p:sp>
    </p:spTree>
    <p:extLst>
      <p:ext uri="{BB962C8B-B14F-4D97-AF65-F5344CB8AC3E}">
        <p14:creationId xmlns:p14="http://schemas.microsoft.com/office/powerpoint/2010/main" val="36681906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hyperlink" Target="https://en.wikipedia.org/wiki/Programme_for_International_Student_Assessment#cite_note-1" TargetMode="External"/><Relationship Id="rId2" Type="http://schemas.openxmlformats.org/officeDocument/2006/relationships/hyperlink" Target="https://en.wikipedia.org/wiki/Organisation_for_Economic_Co-operation_and_Development"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en.wikipedia.org/wiki/University_of_Cambridge" TargetMode="External"/><Relationship Id="rId3" Type="http://schemas.openxmlformats.org/officeDocument/2006/relationships/hyperlink" Target="https://en.wikipedia.org/wiki/International_English_Language_Testing_System" TargetMode="External"/><Relationship Id="rId7" Type="http://schemas.openxmlformats.org/officeDocument/2006/relationships/hyperlink" Target="https://en.wikipedia.org/wiki/Cambridge_Assessment" TargetMode="External"/><Relationship Id="rId2" Type="http://schemas.openxmlformats.org/officeDocument/2006/relationships/hyperlink" Target="https://en.wikipedia.org/wiki/Cambridge_English_Qualifications" TargetMode="External"/><Relationship Id="rId1" Type="http://schemas.openxmlformats.org/officeDocument/2006/relationships/slideLayout" Target="../slideLayouts/slideLayout2.xml"/><Relationship Id="rId6" Type="http://schemas.openxmlformats.org/officeDocument/2006/relationships/hyperlink" Target="https://en.wikipedia.org/wiki/Cambridge_Assessment_English#cite_note-3" TargetMode="External"/><Relationship Id="rId5" Type="http://schemas.openxmlformats.org/officeDocument/2006/relationships/hyperlink" Target="https://en.wikipedia.org/wiki/Cambridge_Assessment_English#cite_note-2" TargetMode="External"/><Relationship Id="rId10" Type="http://schemas.openxmlformats.org/officeDocument/2006/relationships/hyperlink" Target="https://en.wikipedia.org/wiki/Cambridge_Assessment_English#cite_note-5" TargetMode="External"/><Relationship Id="rId4" Type="http://schemas.openxmlformats.org/officeDocument/2006/relationships/hyperlink" Target="https://en.wikipedia.org/wiki/Common_European_Framework_of_Reference_for_Languages" TargetMode="External"/><Relationship Id="rId9" Type="http://schemas.openxmlformats.org/officeDocument/2006/relationships/hyperlink" Target="https://en.wikipedia.org/wiki/Cambridge_Assessment_English#cite_note-4"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en.wikipedia.org/wiki/C1_Advanced" TargetMode="External"/><Relationship Id="rId3" Type="http://schemas.openxmlformats.org/officeDocument/2006/relationships/hyperlink" Target="https://en.wikipedia.org/wiki/Cambridge_Assessment_English#cite_note-9" TargetMode="External"/><Relationship Id="rId7" Type="http://schemas.openxmlformats.org/officeDocument/2006/relationships/hyperlink" Target="https://en.wikipedia.org/wiki/B2_First" TargetMode="External"/><Relationship Id="rId2" Type="http://schemas.openxmlformats.org/officeDocument/2006/relationships/hyperlink" Target="https://en.wikipedia.org/wiki/Cambridge_Assessment_English#cite_note-8" TargetMode="External"/><Relationship Id="rId1" Type="http://schemas.openxmlformats.org/officeDocument/2006/relationships/slideLayout" Target="../slideLayouts/slideLayout2.xml"/><Relationship Id="rId6" Type="http://schemas.openxmlformats.org/officeDocument/2006/relationships/hyperlink" Target="https://en.wikipedia.org/wiki/B1_Preliminary" TargetMode="External"/><Relationship Id="rId5" Type="http://schemas.openxmlformats.org/officeDocument/2006/relationships/hyperlink" Target="https://en.wikipedia.org/wiki/A2_Key" TargetMode="External"/><Relationship Id="rId4" Type="http://schemas.openxmlformats.org/officeDocument/2006/relationships/hyperlink" Target="https://en.wikipedia.org/wiki/Cambridge_Young_Learners_English_Tests" TargetMode="External"/><Relationship Id="rId9" Type="http://schemas.openxmlformats.org/officeDocument/2006/relationships/hyperlink" Target="https://en.wikipedia.org/wiki/C2_Proficiency"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D65CC63-A2F4-4B4C-ABE2-D98788BF4CDF}"/>
              </a:ext>
            </a:extLst>
          </p:cNvPr>
          <p:cNvSpPr>
            <a:spLocks noGrp="1"/>
          </p:cNvSpPr>
          <p:nvPr>
            <p:ph type="ctrTitle"/>
          </p:nvPr>
        </p:nvSpPr>
        <p:spPr/>
        <p:txBody>
          <a:bodyPr/>
          <a:lstStyle/>
          <a:p>
            <a:r>
              <a:rPr lang="en-US" dirty="0"/>
              <a:t>Overview </a:t>
            </a:r>
            <a:r>
              <a:rPr lang="en-US"/>
              <a:t>of Assessments</a:t>
            </a:r>
            <a:endParaRPr lang="ru-RU" dirty="0"/>
          </a:p>
        </p:txBody>
      </p:sp>
      <p:sp>
        <p:nvSpPr>
          <p:cNvPr id="3" name="Подзаголовок 2">
            <a:extLst>
              <a:ext uri="{FF2B5EF4-FFF2-40B4-BE49-F238E27FC236}">
                <a16:creationId xmlns:a16="http://schemas.microsoft.com/office/drawing/2014/main" id="{8E2C4AD6-0608-4B55-8144-A659A3766010}"/>
              </a:ext>
            </a:extLst>
          </p:cNvPr>
          <p:cNvSpPr>
            <a:spLocks noGrp="1"/>
          </p:cNvSpPr>
          <p:nvPr>
            <p:ph type="subTitle" idx="1"/>
          </p:nvPr>
        </p:nvSpPr>
        <p:spPr/>
        <p:txBody>
          <a:bodyPr>
            <a:normAutofit lnSpcReduction="10000"/>
          </a:bodyPr>
          <a:lstStyle/>
          <a:p>
            <a:r>
              <a:rPr lang="en-US" dirty="0"/>
              <a:t>Aim: PWBAT</a:t>
            </a:r>
          </a:p>
          <a:p>
            <a:r>
              <a:rPr lang="en-US" dirty="0"/>
              <a:t>Explore types and tools of assessment</a:t>
            </a:r>
          </a:p>
          <a:p>
            <a:r>
              <a:rPr lang="en-US" dirty="0"/>
              <a:t>Get informed with the International Assessments</a:t>
            </a:r>
          </a:p>
          <a:p>
            <a:r>
              <a:rPr lang="en-US" dirty="0"/>
              <a:t>Have a practice of Cambridge Exam</a:t>
            </a:r>
          </a:p>
          <a:p>
            <a:endParaRPr lang="en-US" dirty="0"/>
          </a:p>
          <a:p>
            <a:endParaRPr lang="ru-RU" dirty="0"/>
          </a:p>
        </p:txBody>
      </p:sp>
    </p:spTree>
    <p:extLst>
      <p:ext uri="{BB962C8B-B14F-4D97-AF65-F5344CB8AC3E}">
        <p14:creationId xmlns:p14="http://schemas.microsoft.com/office/powerpoint/2010/main" val="15288256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a:t>Types of Assessment: </a:t>
            </a:r>
            <a:br>
              <a:rPr lang="en-US" dirty="0"/>
            </a:br>
            <a:r>
              <a:rPr lang="en-US" dirty="0"/>
              <a:t>Formative &amp; Summative, self assessment, peer assessment</a:t>
            </a:r>
            <a:endParaRPr lang="ru-RU" dirty="0"/>
          </a:p>
        </p:txBody>
      </p:sp>
      <p:sp>
        <p:nvSpPr>
          <p:cNvPr id="3" name="Объект 2"/>
          <p:cNvSpPr>
            <a:spLocks noGrp="1"/>
          </p:cNvSpPr>
          <p:nvPr>
            <p:ph idx="1"/>
          </p:nvPr>
        </p:nvSpPr>
        <p:spPr/>
        <p:txBody>
          <a:bodyPr/>
          <a:lstStyle/>
          <a:p>
            <a:r>
              <a:rPr lang="en-US" dirty="0"/>
              <a:t>Formative Assessment: to see the language learning process, to find out about our students knowledge on learning, to clarify where they are and what kind of help they need; (Ex: do some activities, ask questions…</a:t>
            </a:r>
          </a:p>
          <a:p>
            <a:r>
              <a:rPr lang="en-US" dirty="0"/>
              <a:t>Summative Assessment: to get the final result (at the end of the course, State exams, getting certificates…)</a:t>
            </a:r>
            <a:endParaRPr lang="ru-RU" dirty="0"/>
          </a:p>
        </p:txBody>
      </p:sp>
    </p:spTree>
    <p:extLst>
      <p:ext uri="{BB962C8B-B14F-4D97-AF65-F5344CB8AC3E}">
        <p14:creationId xmlns:p14="http://schemas.microsoft.com/office/powerpoint/2010/main" val="11785701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Tools of Assessment</a:t>
            </a:r>
            <a:br>
              <a:rPr lang="en-US" dirty="0"/>
            </a:br>
            <a:endParaRPr lang="ru-RU" dirty="0"/>
          </a:p>
        </p:txBody>
      </p:sp>
      <p:sp>
        <p:nvSpPr>
          <p:cNvPr id="3" name="Объект 2"/>
          <p:cNvSpPr>
            <a:spLocks noGrp="1"/>
          </p:cNvSpPr>
          <p:nvPr>
            <p:ph idx="1"/>
          </p:nvPr>
        </p:nvSpPr>
        <p:spPr/>
        <p:txBody>
          <a:bodyPr/>
          <a:lstStyle/>
          <a:p>
            <a:r>
              <a:rPr lang="en-US" dirty="0"/>
              <a:t>Checklist</a:t>
            </a:r>
          </a:p>
          <a:p>
            <a:r>
              <a:rPr lang="en-US" dirty="0"/>
              <a:t>Rubrics (www.rubistar)</a:t>
            </a:r>
          </a:p>
          <a:p>
            <a:pPr marL="0" indent="0">
              <a:buNone/>
            </a:pPr>
            <a:r>
              <a:rPr lang="en-US" dirty="0"/>
              <a:t>Example of </a:t>
            </a:r>
            <a:r>
              <a:rPr lang="en-US"/>
              <a:t>Checklist and</a:t>
            </a:r>
            <a:endParaRPr lang="en-US" dirty="0"/>
          </a:p>
          <a:p>
            <a:pPr marL="0" indent="0">
              <a:buNone/>
            </a:pPr>
            <a:r>
              <a:rPr lang="en-US" dirty="0"/>
              <a:t>                     Rubrics</a:t>
            </a:r>
          </a:p>
          <a:p>
            <a:pPr marL="0" indent="0">
              <a:buNone/>
            </a:pPr>
            <a:endParaRPr lang="ru-RU" dirty="0"/>
          </a:p>
        </p:txBody>
      </p:sp>
      <p:graphicFrame>
        <p:nvGraphicFramePr>
          <p:cNvPr id="4" name="Таблица 3"/>
          <p:cNvGraphicFramePr>
            <a:graphicFrameLocks noGrp="1"/>
          </p:cNvGraphicFramePr>
          <p:nvPr>
            <p:extLst>
              <p:ext uri="{D42A27DB-BD31-4B8C-83A1-F6EECF244321}">
                <p14:modId xmlns:p14="http://schemas.microsoft.com/office/powerpoint/2010/main" val="3816386512"/>
              </p:ext>
            </p:extLst>
          </p:nvPr>
        </p:nvGraphicFramePr>
        <p:xfrm>
          <a:off x="6757839" y="107507"/>
          <a:ext cx="4595961" cy="3436236"/>
        </p:xfrm>
        <a:graphic>
          <a:graphicData uri="http://schemas.openxmlformats.org/drawingml/2006/table">
            <a:tbl>
              <a:tblPr firstRow="1" bandRow="1">
                <a:tableStyleId>{5C22544A-7EE6-4342-B048-85BDC9FD1C3A}</a:tableStyleId>
              </a:tblPr>
              <a:tblGrid>
                <a:gridCol w="1531987">
                  <a:extLst>
                    <a:ext uri="{9D8B030D-6E8A-4147-A177-3AD203B41FA5}">
                      <a16:colId xmlns:a16="http://schemas.microsoft.com/office/drawing/2014/main" val="20000"/>
                    </a:ext>
                  </a:extLst>
                </a:gridCol>
                <a:gridCol w="1531987">
                  <a:extLst>
                    <a:ext uri="{9D8B030D-6E8A-4147-A177-3AD203B41FA5}">
                      <a16:colId xmlns:a16="http://schemas.microsoft.com/office/drawing/2014/main" val="20001"/>
                    </a:ext>
                  </a:extLst>
                </a:gridCol>
                <a:gridCol w="1531987">
                  <a:extLst>
                    <a:ext uri="{9D8B030D-6E8A-4147-A177-3AD203B41FA5}">
                      <a16:colId xmlns:a16="http://schemas.microsoft.com/office/drawing/2014/main" val="20002"/>
                    </a:ext>
                  </a:extLst>
                </a:gridCol>
              </a:tblGrid>
              <a:tr h="869733">
                <a:tc>
                  <a:txBody>
                    <a:bodyPr/>
                    <a:lstStyle/>
                    <a:p>
                      <a:r>
                        <a:rPr lang="en-US" dirty="0"/>
                        <a:t>Activities</a:t>
                      </a:r>
                      <a:endParaRPr lang="ru-RU" dirty="0"/>
                    </a:p>
                  </a:txBody>
                  <a:tcPr/>
                </a:tc>
                <a:tc>
                  <a:txBody>
                    <a:bodyPr/>
                    <a:lstStyle/>
                    <a:p>
                      <a:r>
                        <a:rPr lang="en-US" dirty="0"/>
                        <a:t>Me</a:t>
                      </a:r>
                      <a:endParaRPr lang="ru-RU" dirty="0"/>
                    </a:p>
                  </a:txBody>
                  <a:tcPr/>
                </a:tc>
                <a:tc>
                  <a:txBody>
                    <a:bodyPr/>
                    <a:lstStyle/>
                    <a:p>
                      <a:r>
                        <a:rPr lang="en-US" dirty="0"/>
                        <a:t>My friend</a:t>
                      </a:r>
                      <a:endParaRPr lang="ru-RU" dirty="0"/>
                    </a:p>
                  </a:txBody>
                  <a:tcPr/>
                </a:tc>
                <a:extLst>
                  <a:ext uri="{0D108BD9-81ED-4DB2-BD59-A6C34878D82A}">
                    <a16:rowId xmlns:a16="http://schemas.microsoft.com/office/drawing/2014/main" val="10000"/>
                  </a:ext>
                </a:extLst>
              </a:tr>
              <a:tr h="855501">
                <a:tc>
                  <a:txBody>
                    <a:bodyPr/>
                    <a:lstStyle/>
                    <a:p>
                      <a:r>
                        <a:rPr lang="en-US" dirty="0"/>
                        <a:t>Swimming</a:t>
                      </a:r>
                      <a:endParaRPr lang="ru-RU" dirty="0"/>
                    </a:p>
                  </a:txBody>
                  <a:tcPr/>
                </a:tc>
                <a:tc>
                  <a:txBody>
                    <a:bodyPr/>
                    <a:lstStyle/>
                    <a:p>
                      <a:r>
                        <a:rPr lang="en-US" dirty="0"/>
                        <a:t>V</a:t>
                      </a:r>
                      <a:endParaRPr lang="ru-RU" dirty="0"/>
                    </a:p>
                  </a:txBody>
                  <a:tcPr/>
                </a:tc>
                <a:tc>
                  <a:txBody>
                    <a:bodyPr/>
                    <a:lstStyle/>
                    <a:p>
                      <a:endParaRPr lang="ru-RU"/>
                    </a:p>
                  </a:txBody>
                  <a:tcPr/>
                </a:tc>
                <a:extLst>
                  <a:ext uri="{0D108BD9-81ED-4DB2-BD59-A6C34878D82A}">
                    <a16:rowId xmlns:a16="http://schemas.microsoft.com/office/drawing/2014/main" val="10001"/>
                  </a:ext>
                </a:extLst>
              </a:tr>
              <a:tr h="855501">
                <a:tc>
                  <a:txBody>
                    <a:bodyPr/>
                    <a:lstStyle/>
                    <a:p>
                      <a:r>
                        <a:rPr lang="en-US" dirty="0"/>
                        <a:t>Drawing</a:t>
                      </a:r>
                      <a:endParaRPr lang="ru-RU" dirty="0"/>
                    </a:p>
                  </a:txBody>
                  <a:tcPr/>
                </a:tc>
                <a:tc>
                  <a:txBody>
                    <a:bodyPr/>
                    <a:lstStyle/>
                    <a:p>
                      <a:endParaRPr lang="ru-RU"/>
                    </a:p>
                  </a:txBody>
                  <a:tcPr/>
                </a:tc>
                <a:tc>
                  <a:txBody>
                    <a:bodyPr/>
                    <a:lstStyle/>
                    <a:p>
                      <a:r>
                        <a:rPr lang="en-US" dirty="0"/>
                        <a:t>V</a:t>
                      </a:r>
                      <a:endParaRPr lang="ru-RU" dirty="0"/>
                    </a:p>
                  </a:txBody>
                  <a:tcPr/>
                </a:tc>
                <a:extLst>
                  <a:ext uri="{0D108BD9-81ED-4DB2-BD59-A6C34878D82A}">
                    <a16:rowId xmlns:a16="http://schemas.microsoft.com/office/drawing/2014/main" val="10002"/>
                  </a:ext>
                </a:extLst>
              </a:tr>
              <a:tr h="855501">
                <a:tc>
                  <a:txBody>
                    <a:bodyPr/>
                    <a:lstStyle/>
                    <a:p>
                      <a:r>
                        <a:rPr lang="en-US" dirty="0"/>
                        <a:t>Riding</a:t>
                      </a:r>
                      <a:r>
                        <a:rPr lang="en-US" baseline="0" dirty="0"/>
                        <a:t> a bike</a:t>
                      </a:r>
                      <a:endParaRPr lang="ru-RU" dirty="0"/>
                    </a:p>
                  </a:txBody>
                  <a:tcPr/>
                </a:tc>
                <a:tc>
                  <a:txBody>
                    <a:bodyPr/>
                    <a:lstStyle/>
                    <a:p>
                      <a:r>
                        <a:rPr lang="en-US" dirty="0"/>
                        <a:t>V</a:t>
                      </a:r>
                      <a:endParaRPr lang="ru-RU" dirty="0"/>
                    </a:p>
                  </a:txBody>
                  <a:tcPr/>
                </a:tc>
                <a:tc>
                  <a:txBody>
                    <a:bodyPr/>
                    <a:lstStyle/>
                    <a:p>
                      <a:r>
                        <a:rPr lang="en-US" dirty="0"/>
                        <a:t>V</a:t>
                      </a:r>
                      <a:endParaRPr lang="ru-RU" dirty="0"/>
                    </a:p>
                  </a:txBody>
                  <a:tcPr/>
                </a:tc>
                <a:extLst>
                  <a:ext uri="{0D108BD9-81ED-4DB2-BD59-A6C34878D82A}">
                    <a16:rowId xmlns:a16="http://schemas.microsoft.com/office/drawing/2014/main" val="10003"/>
                  </a:ext>
                </a:extLst>
              </a:tr>
            </a:tbl>
          </a:graphicData>
        </a:graphic>
      </p:graphicFrame>
      <p:graphicFrame>
        <p:nvGraphicFramePr>
          <p:cNvPr id="5" name="Таблица 4"/>
          <p:cNvGraphicFramePr>
            <a:graphicFrameLocks noGrp="1"/>
          </p:cNvGraphicFramePr>
          <p:nvPr>
            <p:extLst>
              <p:ext uri="{D42A27DB-BD31-4B8C-83A1-F6EECF244321}">
                <p14:modId xmlns:p14="http://schemas.microsoft.com/office/powerpoint/2010/main" val="1924183850"/>
              </p:ext>
            </p:extLst>
          </p:nvPr>
        </p:nvGraphicFramePr>
        <p:xfrm>
          <a:off x="2130724" y="4166558"/>
          <a:ext cx="6996024" cy="2577050"/>
        </p:xfrm>
        <a:graphic>
          <a:graphicData uri="http://schemas.openxmlformats.org/drawingml/2006/table">
            <a:tbl>
              <a:tblPr firstRow="1" bandRow="1">
                <a:tableStyleId>{5C22544A-7EE6-4342-B048-85BDC9FD1C3A}</a:tableStyleId>
              </a:tblPr>
              <a:tblGrid>
                <a:gridCol w="1749006">
                  <a:extLst>
                    <a:ext uri="{9D8B030D-6E8A-4147-A177-3AD203B41FA5}">
                      <a16:colId xmlns:a16="http://schemas.microsoft.com/office/drawing/2014/main" val="20000"/>
                    </a:ext>
                  </a:extLst>
                </a:gridCol>
                <a:gridCol w="1749006">
                  <a:extLst>
                    <a:ext uri="{9D8B030D-6E8A-4147-A177-3AD203B41FA5}">
                      <a16:colId xmlns:a16="http://schemas.microsoft.com/office/drawing/2014/main" val="20001"/>
                    </a:ext>
                  </a:extLst>
                </a:gridCol>
                <a:gridCol w="1749006">
                  <a:extLst>
                    <a:ext uri="{9D8B030D-6E8A-4147-A177-3AD203B41FA5}">
                      <a16:colId xmlns:a16="http://schemas.microsoft.com/office/drawing/2014/main" val="20002"/>
                    </a:ext>
                  </a:extLst>
                </a:gridCol>
                <a:gridCol w="1749006">
                  <a:extLst>
                    <a:ext uri="{9D8B030D-6E8A-4147-A177-3AD203B41FA5}">
                      <a16:colId xmlns:a16="http://schemas.microsoft.com/office/drawing/2014/main" val="20003"/>
                    </a:ext>
                  </a:extLst>
                </a:gridCol>
              </a:tblGrid>
              <a:tr h="694165">
                <a:tc>
                  <a:txBody>
                    <a:bodyPr/>
                    <a:lstStyle/>
                    <a:p>
                      <a:endParaRPr lang="ru-RU" dirty="0"/>
                    </a:p>
                  </a:txBody>
                  <a:tcPr/>
                </a:tc>
                <a:tc>
                  <a:txBody>
                    <a:bodyPr/>
                    <a:lstStyle/>
                    <a:p>
                      <a:r>
                        <a:rPr lang="en-US" dirty="0"/>
                        <a:t>1</a:t>
                      </a:r>
                      <a:endParaRPr lang="ru-RU" dirty="0"/>
                    </a:p>
                  </a:txBody>
                  <a:tcPr/>
                </a:tc>
                <a:tc>
                  <a:txBody>
                    <a:bodyPr/>
                    <a:lstStyle/>
                    <a:p>
                      <a:r>
                        <a:rPr lang="en-US" dirty="0"/>
                        <a:t>2</a:t>
                      </a:r>
                      <a:endParaRPr lang="ru-RU" dirty="0"/>
                    </a:p>
                  </a:txBody>
                  <a:tcPr/>
                </a:tc>
                <a:tc>
                  <a:txBody>
                    <a:bodyPr/>
                    <a:lstStyle/>
                    <a:p>
                      <a:r>
                        <a:rPr lang="en-US" dirty="0"/>
                        <a:t>3</a:t>
                      </a:r>
                      <a:endParaRPr lang="ru-RU" dirty="0"/>
                    </a:p>
                  </a:txBody>
                  <a:tcPr/>
                </a:tc>
                <a:extLst>
                  <a:ext uri="{0D108BD9-81ED-4DB2-BD59-A6C34878D82A}">
                    <a16:rowId xmlns:a16="http://schemas.microsoft.com/office/drawing/2014/main" val="10000"/>
                  </a:ext>
                </a:extLst>
              </a:tr>
              <a:tr h="1078825">
                <a:tc>
                  <a:txBody>
                    <a:bodyPr/>
                    <a:lstStyle/>
                    <a:p>
                      <a:r>
                        <a:rPr lang="en-US" dirty="0"/>
                        <a:t>Organization</a:t>
                      </a:r>
                      <a:endParaRPr lang="ru-RU" dirty="0"/>
                    </a:p>
                  </a:txBody>
                  <a:tcPr/>
                </a:tc>
                <a:tc>
                  <a:txBody>
                    <a:bodyPr/>
                    <a:lstStyle/>
                    <a:p>
                      <a:r>
                        <a:rPr lang="en-US" dirty="0"/>
                        <a:t>No topic sentence</a:t>
                      </a:r>
                      <a:endParaRPr lang="ru-RU" dirty="0"/>
                    </a:p>
                  </a:txBody>
                  <a:tcPr/>
                </a:tc>
                <a:tc>
                  <a:txBody>
                    <a:bodyPr/>
                    <a:lstStyle/>
                    <a:p>
                      <a:r>
                        <a:rPr lang="en-US" dirty="0"/>
                        <a:t>Topic sentence, missing of some supportive details</a:t>
                      </a:r>
                      <a:endParaRPr lang="ru-RU" dirty="0"/>
                    </a:p>
                  </a:txBody>
                  <a:tcPr/>
                </a:tc>
                <a:tc>
                  <a:txBody>
                    <a:bodyPr/>
                    <a:lstStyle/>
                    <a:p>
                      <a:r>
                        <a:rPr lang="en-US" dirty="0"/>
                        <a:t>Well planned, supportive details</a:t>
                      </a:r>
                      <a:endParaRPr lang="ru-RU" dirty="0"/>
                    </a:p>
                  </a:txBody>
                  <a:tcPr/>
                </a:tc>
                <a:extLst>
                  <a:ext uri="{0D108BD9-81ED-4DB2-BD59-A6C34878D82A}">
                    <a16:rowId xmlns:a16="http://schemas.microsoft.com/office/drawing/2014/main" val="10001"/>
                  </a:ext>
                </a:extLst>
              </a:tr>
              <a:tr h="694165">
                <a:tc>
                  <a:txBody>
                    <a:bodyPr/>
                    <a:lstStyle/>
                    <a:p>
                      <a:r>
                        <a:rPr lang="en-US" dirty="0"/>
                        <a:t>Content</a:t>
                      </a:r>
                      <a:endParaRPr lang="ru-RU" dirty="0"/>
                    </a:p>
                  </a:txBody>
                  <a:tcPr/>
                </a:tc>
                <a:tc>
                  <a:txBody>
                    <a:bodyPr/>
                    <a:lstStyle/>
                    <a:p>
                      <a:r>
                        <a:rPr lang="en-US" dirty="0"/>
                        <a:t>Out of topic</a:t>
                      </a:r>
                      <a:endParaRPr lang="ru-RU" dirty="0"/>
                    </a:p>
                  </a:txBody>
                  <a:tcPr/>
                </a:tc>
                <a:tc>
                  <a:txBody>
                    <a:bodyPr/>
                    <a:lstStyle/>
                    <a:p>
                      <a:r>
                        <a:rPr lang="en-US" dirty="0"/>
                        <a:t>Few</a:t>
                      </a:r>
                      <a:r>
                        <a:rPr lang="en-US" baseline="0" dirty="0"/>
                        <a:t> g</a:t>
                      </a:r>
                      <a:r>
                        <a:rPr lang="en-US" dirty="0"/>
                        <a:t>ood ideas</a:t>
                      </a:r>
                      <a:endParaRPr lang="ru-RU" dirty="0"/>
                    </a:p>
                  </a:txBody>
                  <a:tcPr/>
                </a:tc>
                <a:tc>
                  <a:txBody>
                    <a:bodyPr/>
                    <a:lstStyle/>
                    <a:p>
                      <a:r>
                        <a:rPr lang="en-US" dirty="0"/>
                        <a:t>To the topic</a:t>
                      </a:r>
                      <a:endParaRPr lang="ru-RU" dirty="0"/>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0741921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D232915-485D-4BD3-A8FB-30EA02214E8F}"/>
              </a:ext>
            </a:extLst>
          </p:cNvPr>
          <p:cNvSpPr>
            <a:spLocks noGrp="1"/>
          </p:cNvSpPr>
          <p:nvPr>
            <p:ph type="title"/>
          </p:nvPr>
        </p:nvSpPr>
        <p:spPr/>
        <p:txBody>
          <a:bodyPr/>
          <a:lstStyle/>
          <a:p>
            <a:r>
              <a:rPr lang="en-US" dirty="0"/>
              <a:t>What’s PIRLS?</a:t>
            </a:r>
            <a:endParaRPr lang="ru-RU" dirty="0"/>
          </a:p>
        </p:txBody>
      </p:sp>
      <p:sp>
        <p:nvSpPr>
          <p:cNvPr id="3" name="Объект 2">
            <a:extLst>
              <a:ext uri="{FF2B5EF4-FFF2-40B4-BE49-F238E27FC236}">
                <a16:creationId xmlns:a16="http://schemas.microsoft.com/office/drawing/2014/main" id="{3ECC2C5A-C1EE-4430-B235-B1B4EB3762DF}"/>
              </a:ext>
            </a:extLst>
          </p:cNvPr>
          <p:cNvSpPr>
            <a:spLocks noGrp="1"/>
          </p:cNvSpPr>
          <p:nvPr>
            <p:ph idx="1"/>
          </p:nvPr>
        </p:nvSpPr>
        <p:spPr/>
        <p:txBody>
          <a:bodyPr>
            <a:normAutofit fontScale="92500" lnSpcReduction="10000"/>
          </a:bodyPr>
          <a:lstStyle/>
          <a:p>
            <a:r>
              <a:rPr lang="en-US" dirty="0"/>
              <a:t>The Progress in International Reading Literacy Study (PIRLS) is an international assessment and research project designed to measure reading achievement at the fourth-grade level, as well as school and teacher practices related to instruction. Fourth-grade students complete a reading assessment and questionnaire that addresses students’ attitudes toward reading and their reading habits. In addition, questionnaires are given to students’ teachers and school principals to gather information about students’ school experiences in developing reading literacy. Since 2001, PIRLS has been administered every 5 years, with the United States participating in all past assessments. PIRLS is sponsored by the International Association for the Evaluation of Educational Achievement (IEA) and conducted in the United States by the National Center for Education Statistics (NCES).</a:t>
            </a:r>
            <a:endParaRPr lang="ru-RU" dirty="0"/>
          </a:p>
        </p:txBody>
      </p:sp>
    </p:spTree>
    <p:extLst>
      <p:ext uri="{BB962C8B-B14F-4D97-AF65-F5344CB8AC3E}">
        <p14:creationId xmlns:p14="http://schemas.microsoft.com/office/powerpoint/2010/main" val="1218765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8A82AA0F-6B9D-4AA6-81F4-8C4DEDA64549}"/>
              </a:ext>
            </a:extLst>
          </p:cNvPr>
          <p:cNvSpPr>
            <a:spLocks noGrp="1"/>
          </p:cNvSpPr>
          <p:nvPr>
            <p:ph type="title"/>
          </p:nvPr>
        </p:nvSpPr>
        <p:spPr/>
        <p:txBody>
          <a:bodyPr/>
          <a:lstStyle/>
          <a:p>
            <a:r>
              <a:rPr lang="en-US" dirty="0"/>
              <a:t>Examples for PIRLS</a:t>
            </a:r>
            <a:endParaRPr lang="ru-RU" dirty="0"/>
          </a:p>
        </p:txBody>
      </p:sp>
      <p:sp>
        <p:nvSpPr>
          <p:cNvPr id="5" name="Текст 4">
            <a:extLst>
              <a:ext uri="{FF2B5EF4-FFF2-40B4-BE49-F238E27FC236}">
                <a16:creationId xmlns:a16="http://schemas.microsoft.com/office/drawing/2014/main" id="{AF66901F-EB86-40EC-908E-6947F02965FE}"/>
              </a:ext>
            </a:extLst>
          </p:cNvPr>
          <p:cNvSpPr>
            <a:spLocks noGrp="1"/>
          </p:cNvSpPr>
          <p:nvPr>
            <p:ph type="body" idx="1"/>
          </p:nvPr>
        </p:nvSpPr>
        <p:spPr/>
        <p:txBody>
          <a:bodyPr/>
          <a:lstStyle/>
          <a:p>
            <a:endParaRPr lang="ru-RU"/>
          </a:p>
        </p:txBody>
      </p:sp>
      <p:pic>
        <p:nvPicPr>
          <p:cNvPr id="9" name="Объект 8">
            <a:extLst>
              <a:ext uri="{FF2B5EF4-FFF2-40B4-BE49-F238E27FC236}">
                <a16:creationId xmlns:a16="http://schemas.microsoft.com/office/drawing/2014/main" id="{2598D353-21E4-4B5E-9560-281B6EB7FBC3}"/>
              </a:ext>
            </a:extLst>
          </p:cNvPr>
          <p:cNvPicPr>
            <a:picLocks noGrp="1" noChangeAspect="1"/>
          </p:cNvPicPr>
          <p:nvPr>
            <p:ph sz="half" idx="2"/>
          </p:nvPr>
        </p:nvPicPr>
        <p:blipFill rotWithShape="1">
          <a:blip r:embed="rId2"/>
          <a:srcRect l="32317" t="22993" r="14843" b="12390"/>
          <a:stretch/>
        </p:blipFill>
        <p:spPr>
          <a:xfrm>
            <a:off x="488272" y="1615736"/>
            <a:ext cx="5157787" cy="3861786"/>
          </a:xfrm>
          <a:prstGeom prst="rect">
            <a:avLst/>
          </a:prstGeom>
        </p:spPr>
      </p:pic>
      <p:sp>
        <p:nvSpPr>
          <p:cNvPr id="7" name="Текст 6">
            <a:extLst>
              <a:ext uri="{FF2B5EF4-FFF2-40B4-BE49-F238E27FC236}">
                <a16:creationId xmlns:a16="http://schemas.microsoft.com/office/drawing/2014/main" id="{60418A62-A50D-47D7-88FF-A9E6C571C57D}"/>
              </a:ext>
            </a:extLst>
          </p:cNvPr>
          <p:cNvSpPr>
            <a:spLocks noGrp="1"/>
          </p:cNvSpPr>
          <p:nvPr>
            <p:ph type="body" sz="quarter" idx="3"/>
          </p:nvPr>
        </p:nvSpPr>
        <p:spPr/>
        <p:txBody>
          <a:bodyPr/>
          <a:lstStyle/>
          <a:p>
            <a:endParaRPr lang="ru-RU"/>
          </a:p>
        </p:txBody>
      </p:sp>
      <p:pic>
        <p:nvPicPr>
          <p:cNvPr id="10" name="Объект 9">
            <a:extLst>
              <a:ext uri="{FF2B5EF4-FFF2-40B4-BE49-F238E27FC236}">
                <a16:creationId xmlns:a16="http://schemas.microsoft.com/office/drawing/2014/main" id="{E0712E20-A2E8-45FB-AB1C-D74061482004}"/>
              </a:ext>
            </a:extLst>
          </p:cNvPr>
          <p:cNvPicPr>
            <a:picLocks noGrp="1" noChangeAspect="1"/>
          </p:cNvPicPr>
          <p:nvPr>
            <p:ph sz="quarter" idx="4"/>
          </p:nvPr>
        </p:nvPicPr>
        <p:blipFill rotWithShape="1">
          <a:blip r:embed="rId3"/>
          <a:srcRect l="32500" t="29569" r="20794" b="7887"/>
          <a:stretch/>
        </p:blipFill>
        <p:spPr>
          <a:xfrm>
            <a:off x="6096000" y="225302"/>
            <a:ext cx="4589000" cy="3121580"/>
          </a:xfrm>
          <a:prstGeom prst="rect">
            <a:avLst/>
          </a:prstGeom>
        </p:spPr>
      </p:pic>
      <p:pic>
        <p:nvPicPr>
          <p:cNvPr id="11" name="Рисунок 10">
            <a:extLst>
              <a:ext uri="{FF2B5EF4-FFF2-40B4-BE49-F238E27FC236}">
                <a16:creationId xmlns:a16="http://schemas.microsoft.com/office/drawing/2014/main" id="{DE857AC6-4FE5-4E0B-A38D-2F19D980AEA4}"/>
              </a:ext>
            </a:extLst>
          </p:cNvPr>
          <p:cNvPicPr>
            <a:picLocks noChangeAspect="1"/>
          </p:cNvPicPr>
          <p:nvPr/>
        </p:nvPicPr>
        <p:blipFill rotWithShape="1">
          <a:blip r:embed="rId4"/>
          <a:srcRect l="37082" t="35286" r="22742" b="9515"/>
          <a:stretch/>
        </p:blipFill>
        <p:spPr>
          <a:xfrm>
            <a:off x="6259514" y="3346882"/>
            <a:ext cx="4739920" cy="3785539"/>
          </a:xfrm>
          <a:prstGeom prst="rect">
            <a:avLst/>
          </a:prstGeom>
        </p:spPr>
      </p:pic>
    </p:spTree>
    <p:extLst>
      <p:ext uri="{BB962C8B-B14F-4D97-AF65-F5344CB8AC3E}">
        <p14:creationId xmlns:p14="http://schemas.microsoft.com/office/powerpoint/2010/main" val="31481670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9F8F562-D3DF-48DE-B858-EE6895086FDE}"/>
              </a:ext>
            </a:extLst>
          </p:cNvPr>
          <p:cNvSpPr>
            <a:spLocks noGrp="1"/>
          </p:cNvSpPr>
          <p:nvPr>
            <p:ph type="title"/>
          </p:nvPr>
        </p:nvSpPr>
        <p:spPr/>
        <p:txBody>
          <a:bodyPr/>
          <a:lstStyle/>
          <a:p>
            <a:r>
              <a:rPr lang="en-US" dirty="0"/>
              <a:t>What is PISA?</a:t>
            </a:r>
            <a:endParaRPr lang="ru-RU" dirty="0"/>
          </a:p>
        </p:txBody>
      </p:sp>
      <p:sp>
        <p:nvSpPr>
          <p:cNvPr id="3" name="Объект 2">
            <a:extLst>
              <a:ext uri="{FF2B5EF4-FFF2-40B4-BE49-F238E27FC236}">
                <a16:creationId xmlns:a16="http://schemas.microsoft.com/office/drawing/2014/main" id="{47C1B1B7-5CDB-46E9-BB38-69BB553DED5A}"/>
              </a:ext>
            </a:extLst>
          </p:cNvPr>
          <p:cNvSpPr>
            <a:spLocks noGrp="1"/>
          </p:cNvSpPr>
          <p:nvPr>
            <p:ph idx="1"/>
          </p:nvPr>
        </p:nvSpPr>
        <p:spPr/>
        <p:txBody>
          <a:bodyPr/>
          <a:lstStyle/>
          <a:p>
            <a:r>
              <a:rPr lang="en-US" dirty="0"/>
              <a:t>The </a:t>
            </a:r>
            <a:r>
              <a:rPr lang="en-US" b="1" dirty="0" err="1"/>
              <a:t>Programme</a:t>
            </a:r>
            <a:r>
              <a:rPr lang="en-US" b="1" dirty="0"/>
              <a:t> for International Student Assessment</a:t>
            </a:r>
            <a:r>
              <a:rPr lang="en-US" dirty="0"/>
              <a:t> (</a:t>
            </a:r>
            <a:r>
              <a:rPr lang="en-US" b="1" dirty="0"/>
              <a:t>PISA</a:t>
            </a:r>
            <a:r>
              <a:rPr lang="en-US" dirty="0"/>
              <a:t>) is a worldwide study by the </a:t>
            </a:r>
            <a:r>
              <a:rPr lang="en-US" dirty="0" err="1">
                <a:hlinkClick r:id="rId2" tooltip="Organisation for Economic Co-operation and Development"/>
              </a:rPr>
              <a:t>Organisation</a:t>
            </a:r>
            <a:r>
              <a:rPr lang="en-US" dirty="0">
                <a:hlinkClick r:id="rId2" tooltip="Organisation for Economic Co-operation and Development"/>
              </a:rPr>
              <a:t> for Economic Co-operation and Development</a:t>
            </a:r>
            <a:r>
              <a:rPr lang="en-US" dirty="0"/>
              <a:t> (OECD) in member and non-member nations intended to evaluate educational systems by measuring 15-year-old school pupils' scholastic performance on mathematics, science, and reading.</a:t>
            </a:r>
            <a:r>
              <a:rPr lang="en-US" baseline="30000" dirty="0">
                <a:hlinkClick r:id="rId3"/>
              </a:rPr>
              <a:t>[1]</a:t>
            </a:r>
            <a:r>
              <a:rPr lang="en-US" dirty="0"/>
              <a:t> It was first performed in 2000 and then repeated every three years. Its aim is to provide comparable data with a view to enabling countries to improve their education policies and outcomes. It measures problem solving and cognition.</a:t>
            </a:r>
            <a:endParaRPr lang="ru-RU" dirty="0"/>
          </a:p>
        </p:txBody>
      </p:sp>
    </p:spTree>
    <p:extLst>
      <p:ext uri="{BB962C8B-B14F-4D97-AF65-F5344CB8AC3E}">
        <p14:creationId xmlns:p14="http://schemas.microsoft.com/office/powerpoint/2010/main" val="1719552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2D35B51-25AC-42CA-8F3D-381C753A8D42}"/>
              </a:ext>
            </a:extLst>
          </p:cNvPr>
          <p:cNvSpPr>
            <a:spLocks noGrp="1"/>
          </p:cNvSpPr>
          <p:nvPr>
            <p:ph type="title"/>
          </p:nvPr>
        </p:nvSpPr>
        <p:spPr>
          <a:xfrm>
            <a:off x="838200" y="365126"/>
            <a:ext cx="10010313" cy="362844"/>
          </a:xfrm>
        </p:spPr>
        <p:txBody>
          <a:bodyPr>
            <a:normAutofit fontScale="90000"/>
          </a:bodyPr>
          <a:lstStyle/>
          <a:p>
            <a:r>
              <a:rPr lang="en-US" dirty="0"/>
              <a:t>Example for PISA</a:t>
            </a:r>
            <a:endParaRPr lang="ru-RU" dirty="0"/>
          </a:p>
        </p:txBody>
      </p:sp>
      <p:pic>
        <p:nvPicPr>
          <p:cNvPr id="4" name="Объект 3">
            <a:extLst>
              <a:ext uri="{FF2B5EF4-FFF2-40B4-BE49-F238E27FC236}">
                <a16:creationId xmlns:a16="http://schemas.microsoft.com/office/drawing/2014/main" id="{85758EDF-9318-41A4-8FFA-7CEC903D65C6}"/>
              </a:ext>
            </a:extLst>
          </p:cNvPr>
          <p:cNvPicPr>
            <a:picLocks noGrp="1" noChangeAspect="1"/>
          </p:cNvPicPr>
          <p:nvPr>
            <p:ph idx="1"/>
          </p:nvPr>
        </p:nvPicPr>
        <p:blipFill rotWithShape="1">
          <a:blip r:embed="rId2"/>
          <a:srcRect l="45907" t="24963" r="28157" b="16686"/>
          <a:stretch/>
        </p:blipFill>
        <p:spPr>
          <a:xfrm>
            <a:off x="470517" y="727969"/>
            <a:ext cx="9117366" cy="6130031"/>
          </a:xfrm>
          <a:prstGeom prst="rect">
            <a:avLst/>
          </a:prstGeom>
        </p:spPr>
      </p:pic>
    </p:spTree>
    <p:extLst>
      <p:ext uri="{BB962C8B-B14F-4D97-AF65-F5344CB8AC3E}">
        <p14:creationId xmlns:p14="http://schemas.microsoft.com/office/powerpoint/2010/main" val="21148698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DB32B1-AC55-47FB-A28F-BB7C40A153BA}"/>
              </a:ext>
            </a:extLst>
          </p:cNvPr>
          <p:cNvSpPr>
            <a:spLocks noGrp="1"/>
          </p:cNvSpPr>
          <p:nvPr>
            <p:ph type="title"/>
          </p:nvPr>
        </p:nvSpPr>
        <p:spPr/>
        <p:txBody>
          <a:bodyPr/>
          <a:lstStyle/>
          <a:p>
            <a:endParaRPr lang="ru-RU"/>
          </a:p>
        </p:txBody>
      </p:sp>
      <p:pic>
        <p:nvPicPr>
          <p:cNvPr id="4" name="Объект 3">
            <a:extLst>
              <a:ext uri="{FF2B5EF4-FFF2-40B4-BE49-F238E27FC236}">
                <a16:creationId xmlns:a16="http://schemas.microsoft.com/office/drawing/2014/main" id="{DD03062C-887A-40A3-93E9-257C45D493DE}"/>
              </a:ext>
            </a:extLst>
          </p:cNvPr>
          <p:cNvPicPr>
            <a:picLocks noGrp="1" noChangeAspect="1"/>
          </p:cNvPicPr>
          <p:nvPr>
            <p:ph idx="1"/>
          </p:nvPr>
        </p:nvPicPr>
        <p:blipFill rotWithShape="1">
          <a:blip r:embed="rId2"/>
          <a:srcRect l="41890" t="19659" r="24714" b="10565"/>
          <a:stretch/>
        </p:blipFill>
        <p:spPr>
          <a:xfrm>
            <a:off x="1083077" y="301841"/>
            <a:ext cx="8877670" cy="6191034"/>
          </a:xfrm>
          <a:prstGeom prst="rect">
            <a:avLst/>
          </a:prstGeom>
        </p:spPr>
      </p:pic>
    </p:spTree>
    <p:extLst>
      <p:ext uri="{BB962C8B-B14F-4D97-AF65-F5344CB8AC3E}">
        <p14:creationId xmlns:p14="http://schemas.microsoft.com/office/powerpoint/2010/main" val="12639355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27451FE-8DA0-4CE1-8C5D-A52B224FEA84}"/>
              </a:ext>
            </a:extLst>
          </p:cNvPr>
          <p:cNvSpPr>
            <a:spLocks noGrp="1"/>
          </p:cNvSpPr>
          <p:nvPr>
            <p:ph type="title"/>
          </p:nvPr>
        </p:nvSpPr>
        <p:spPr/>
        <p:txBody>
          <a:bodyPr/>
          <a:lstStyle/>
          <a:p>
            <a:r>
              <a:rPr lang="en-US" dirty="0"/>
              <a:t>What is TALIS?</a:t>
            </a:r>
            <a:endParaRPr lang="ru-RU" dirty="0"/>
          </a:p>
        </p:txBody>
      </p:sp>
      <p:sp>
        <p:nvSpPr>
          <p:cNvPr id="3" name="Объект 2">
            <a:extLst>
              <a:ext uri="{FF2B5EF4-FFF2-40B4-BE49-F238E27FC236}">
                <a16:creationId xmlns:a16="http://schemas.microsoft.com/office/drawing/2014/main" id="{8C58EE7C-3F49-42FE-9DB7-CE069ADC0D6B}"/>
              </a:ext>
            </a:extLst>
          </p:cNvPr>
          <p:cNvSpPr>
            <a:spLocks noGrp="1"/>
          </p:cNvSpPr>
          <p:nvPr>
            <p:ph idx="1"/>
          </p:nvPr>
        </p:nvSpPr>
        <p:spPr/>
        <p:txBody>
          <a:bodyPr/>
          <a:lstStyle/>
          <a:p>
            <a:r>
              <a:rPr lang="en-US" dirty="0"/>
              <a:t>TALIS - the Teaching and Learning International Survey - is the world's largest international survey about teachers and school leaders.</a:t>
            </a:r>
            <a:endParaRPr lang="ru-RU" dirty="0"/>
          </a:p>
        </p:txBody>
      </p:sp>
    </p:spTree>
    <p:extLst>
      <p:ext uri="{BB962C8B-B14F-4D97-AF65-F5344CB8AC3E}">
        <p14:creationId xmlns:p14="http://schemas.microsoft.com/office/powerpoint/2010/main" val="16728730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545E56-12A9-4AA9-9406-7D29878B5FDA}"/>
              </a:ext>
            </a:extLst>
          </p:cNvPr>
          <p:cNvSpPr>
            <a:spLocks noGrp="1"/>
          </p:cNvSpPr>
          <p:nvPr>
            <p:ph type="title"/>
          </p:nvPr>
        </p:nvSpPr>
        <p:spPr/>
        <p:txBody>
          <a:bodyPr/>
          <a:lstStyle/>
          <a:p>
            <a:r>
              <a:rPr lang="en-US" dirty="0"/>
              <a:t>What is Cambridge Assessment?</a:t>
            </a:r>
            <a:endParaRPr lang="ru-RU" dirty="0"/>
          </a:p>
        </p:txBody>
      </p:sp>
      <p:sp>
        <p:nvSpPr>
          <p:cNvPr id="3" name="Объект 2">
            <a:extLst>
              <a:ext uri="{FF2B5EF4-FFF2-40B4-BE49-F238E27FC236}">
                <a16:creationId xmlns:a16="http://schemas.microsoft.com/office/drawing/2014/main" id="{B790E569-F22D-4576-BCCC-16862BA50BF5}"/>
              </a:ext>
            </a:extLst>
          </p:cNvPr>
          <p:cNvSpPr>
            <a:spLocks noGrp="1"/>
          </p:cNvSpPr>
          <p:nvPr>
            <p:ph idx="1"/>
          </p:nvPr>
        </p:nvSpPr>
        <p:spPr/>
        <p:txBody>
          <a:bodyPr>
            <a:normAutofit lnSpcReduction="10000"/>
          </a:bodyPr>
          <a:lstStyle/>
          <a:p>
            <a:r>
              <a:rPr lang="en-US" b="1" dirty="0"/>
              <a:t>Cambridge Assessment English</a:t>
            </a:r>
            <a:r>
              <a:rPr lang="en-US" dirty="0"/>
              <a:t> or </a:t>
            </a:r>
            <a:r>
              <a:rPr lang="en-US" b="1" dirty="0"/>
              <a:t>Cambridge English</a:t>
            </a:r>
            <a:r>
              <a:rPr lang="en-US" dirty="0"/>
              <a:t> develops and produces </a:t>
            </a:r>
            <a:r>
              <a:rPr lang="en-US" dirty="0">
                <a:hlinkClick r:id="rId2" tooltip="Cambridge English Qualifications"/>
              </a:rPr>
              <a:t>Cambridge English Qualifications</a:t>
            </a:r>
            <a:r>
              <a:rPr lang="en-US" dirty="0"/>
              <a:t> and the International English Language Testing System (</a:t>
            </a:r>
            <a:r>
              <a:rPr lang="en-US" dirty="0">
                <a:hlinkClick r:id="rId3" tooltip="International English Language Testing System"/>
              </a:rPr>
              <a:t>IELTS</a:t>
            </a:r>
            <a:r>
              <a:rPr lang="en-US" dirty="0"/>
              <a:t>). The </a:t>
            </a:r>
            <a:r>
              <a:rPr lang="en-US" dirty="0" err="1"/>
              <a:t>organisation</a:t>
            </a:r>
            <a:r>
              <a:rPr lang="en-US" dirty="0"/>
              <a:t> contributed to the development of the </a:t>
            </a:r>
            <a:r>
              <a:rPr lang="en-US" dirty="0">
                <a:hlinkClick r:id="rId4" tooltip="Common European Framework of Reference for Languages"/>
              </a:rPr>
              <a:t>Common European Framework of Reference for Languages</a:t>
            </a:r>
            <a:r>
              <a:rPr lang="en-US" dirty="0"/>
              <a:t> (CEFR), the standard used around the world to benchmark language skills,</a:t>
            </a:r>
            <a:r>
              <a:rPr lang="en-US" baseline="30000" dirty="0">
                <a:hlinkClick r:id="rId5"/>
              </a:rPr>
              <a:t>[2]</a:t>
            </a:r>
            <a:r>
              <a:rPr lang="en-US" dirty="0"/>
              <a:t> and its qualifications and tests are aligned with CEFR levels.</a:t>
            </a:r>
            <a:r>
              <a:rPr lang="en-US" baseline="30000" dirty="0">
                <a:hlinkClick r:id="rId6"/>
              </a:rPr>
              <a:t>[3]</a:t>
            </a:r>
            <a:endParaRPr lang="en-US" dirty="0"/>
          </a:p>
          <a:p>
            <a:r>
              <a:rPr lang="en-US" dirty="0"/>
              <a:t>Cambridge Assessment English is part of </a:t>
            </a:r>
            <a:r>
              <a:rPr lang="en-US" dirty="0">
                <a:hlinkClick r:id="rId7" tooltip="Cambridge Assessment"/>
              </a:rPr>
              <a:t>Cambridge Assessment</a:t>
            </a:r>
            <a:r>
              <a:rPr lang="en-US" dirty="0"/>
              <a:t>, a non-teaching department of the </a:t>
            </a:r>
            <a:r>
              <a:rPr lang="en-US" dirty="0">
                <a:hlinkClick r:id="rId8" tooltip="University of Cambridge"/>
              </a:rPr>
              <a:t>University of Cambridge</a:t>
            </a:r>
            <a:r>
              <a:rPr lang="en-US" baseline="30000" dirty="0">
                <a:hlinkClick r:id="rId9"/>
              </a:rPr>
              <a:t>[4]</a:t>
            </a:r>
            <a:r>
              <a:rPr lang="en-US" dirty="0"/>
              <a:t> which merged with Cambridge University Press to form Cambridge University Press &amp; Assessment in August 2021.</a:t>
            </a:r>
            <a:r>
              <a:rPr lang="en-US" baseline="30000" dirty="0">
                <a:hlinkClick r:id="rId10"/>
              </a:rPr>
              <a:t>[5]</a:t>
            </a:r>
            <a:endParaRPr lang="en-US" dirty="0"/>
          </a:p>
          <a:p>
            <a:endParaRPr lang="ru-RU" dirty="0"/>
          </a:p>
        </p:txBody>
      </p:sp>
    </p:spTree>
    <p:extLst>
      <p:ext uri="{BB962C8B-B14F-4D97-AF65-F5344CB8AC3E}">
        <p14:creationId xmlns:p14="http://schemas.microsoft.com/office/powerpoint/2010/main" val="3958608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DFC7FE7-1D3A-41D7-A925-8E45EA3B86D0}"/>
              </a:ext>
            </a:extLst>
          </p:cNvPr>
          <p:cNvSpPr>
            <a:spLocks noGrp="1"/>
          </p:cNvSpPr>
          <p:nvPr>
            <p:ph type="title"/>
          </p:nvPr>
        </p:nvSpPr>
        <p:spPr/>
        <p:txBody>
          <a:bodyPr/>
          <a:lstStyle/>
          <a:p>
            <a:endParaRPr lang="ru-RU"/>
          </a:p>
        </p:txBody>
      </p:sp>
      <p:graphicFrame>
        <p:nvGraphicFramePr>
          <p:cNvPr id="4" name="Объект 3">
            <a:extLst>
              <a:ext uri="{FF2B5EF4-FFF2-40B4-BE49-F238E27FC236}">
                <a16:creationId xmlns:a16="http://schemas.microsoft.com/office/drawing/2014/main" id="{7EEB7FEB-8AF1-4648-97F9-8C03E99D2A7E}"/>
              </a:ext>
            </a:extLst>
          </p:cNvPr>
          <p:cNvGraphicFramePr>
            <a:graphicFrameLocks noGrp="1"/>
          </p:cNvGraphicFramePr>
          <p:nvPr>
            <p:ph idx="1"/>
            <p:extLst>
              <p:ext uri="{D42A27DB-BD31-4B8C-83A1-F6EECF244321}">
                <p14:modId xmlns:p14="http://schemas.microsoft.com/office/powerpoint/2010/main" val="1951780880"/>
              </p:ext>
            </p:extLst>
          </p:nvPr>
        </p:nvGraphicFramePr>
        <p:xfrm>
          <a:off x="838201" y="268941"/>
          <a:ext cx="5992906" cy="6069105"/>
        </p:xfrm>
        <a:graphic>
          <a:graphicData uri="http://schemas.openxmlformats.org/drawingml/2006/table">
            <a:tbl>
              <a:tblPr/>
              <a:tblGrid>
                <a:gridCol w="5992906">
                  <a:extLst>
                    <a:ext uri="{9D8B030D-6E8A-4147-A177-3AD203B41FA5}">
                      <a16:colId xmlns:a16="http://schemas.microsoft.com/office/drawing/2014/main" val="1307403303"/>
                    </a:ext>
                  </a:extLst>
                </a:gridCol>
              </a:tblGrid>
              <a:tr h="674345">
                <a:tc>
                  <a:txBody>
                    <a:bodyPr/>
                    <a:lstStyle/>
                    <a:p>
                      <a:pPr algn="ctr"/>
                      <a:r>
                        <a:rPr lang="en-US" b="0" i="0" u="none" strike="noStrike" baseline="30000" dirty="0">
                          <a:solidFill>
                            <a:srgbClr val="0645AD"/>
                          </a:solidFill>
                          <a:effectLst/>
                          <a:hlinkClick r:id="rId2"/>
                        </a:rPr>
                        <a:t>[8]</a:t>
                      </a:r>
                      <a:r>
                        <a:rPr lang="en-US" b="0" i="0" u="none" strike="noStrike" baseline="30000" dirty="0">
                          <a:solidFill>
                            <a:srgbClr val="0645AD"/>
                          </a:solidFill>
                          <a:effectLst/>
                          <a:hlinkClick r:id="rId3"/>
                        </a:rPr>
                        <a:t>[9]</a:t>
                      </a:r>
                      <a:endParaRPr lang="en-US" dirty="0">
                        <a:effectLst/>
                      </a:endParaRPr>
                    </a:p>
                  </a:txBody>
                  <a:tcPr anchor="ctr">
                    <a:lnL w="7620" cap="flat" cmpd="sng" algn="ctr">
                      <a:solidFill>
                        <a:srgbClr val="A2A9B1"/>
                      </a:solidFill>
                      <a:prstDash val="solid"/>
                      <a:round/>
                      <a:headEnd type="none" w="med" len="med"/>
                      <a:tailEnd type="none" w="med" len="med"/>
                    </a:lnL>
                    <a:lnR w="7620" cap="flat" cmpd="sng" algn="ctr">
                      <a:solidFill>
                        <a:srgbClr val="A2A9B1"/>
                      </a:solidFill>
                      <a:prstDash val="solid"/>
                      <a:round/>
                      <a:headEnd type="none" w="med" len="med"/>
                      <a:tailEnd type="none" w="med" len="med"/>
                    </a:lnR>
                    <a:lnT w="7620" cap="flat" cmpd="sng" algn="ctr">
                      <a:solidFill>
                        <a:srgbClr val="A2A9B1"/>
                      </a:solidFill>
                      <a:prstDash val="solid"/>
                      <a:round/>
                      <a:headEnd type="none" w="med" len="med"/>
                      <a:tailEnd type="none" w="med" len="med"/>
                    </a:lnT>
                    <a:lnB w="7620" cap="flat" cmpd="sng" algn="ctr">
                      <a:solidFill>
                        <a:srgbClr val="A2A9B1"/>
                      </a:solidFill>
                      <a:prstDash val="solid"/>
                      <a:round/>
                      <a:headEnd type="none" w="med" len="med"/>
                      <a:tailEnd type="none" w="med" len="med"/>
                    </a:lnB>
                    <a:solidFill>
                      <a:srgbClr val="EAECF0"/>
                    </a:solidFill>
                  </a:tcPr>
                </a:tc>
                <a:extLst>
                  <a:ext uri="{0D108BD9-81ED-4DB2-BD59-A6C34878D82A}">
                    <a16:rowId xmlns:a16="http://schemas.microsoft.com/office/drawing/2014/main" val="4023524339"/>
                  </a:ext>
                </a:extLst>
              </a:tr>
              <a:tr h="674345">
                <a:tc>
                  <a:txBody>
                    <a:bodyPr/>
                    <a:lstStyle/>
                    <a:p>
                      <a:r>
                        <a:rPr lang="en-US" u="none" strike="noStrike">
                          <a:solidFill>
                            <a:srgbClr val="0645AD"/>
                          </a:solidFill>
                          <a:effectLst/>
                          <a:hlinkClick r:id="rId4" tooltip="Cambridge Young Learners English Tests"/>
                        </a:rPr>
                        <a:t>Pre A1 Starters</a:t>
                      </a:r>
                      <a:endParaRPr lang="en-US">
                        <a:effectLst/>
                      </a:endParaRPr>
                    </a:p>
                  </a:txBody>
                  <a:tcPr anchor="ctr">
                    <a:lnL w="7620" cap="flat" cmpd="sng" algn="ctr">
                      <a:solidFill>
                        <a:srgbClr val="A2A9B1"/>
                      </a:solidFill>
                      <a:prstDash val="solid"/>
                      <a:round/>
                      <a:headEnd type="none" w="med" len="med"/>
                      <a:tailEnd type="none" w="med" len="med"/>
                    </a:lnL>
                    <a:lnR w="7620" cap="flat" cmpd="sng" algn="ctr">
                      <a:solidFill>
                        <a:srgbClr val="A2A9B1"/>
                      </a:solidFill>
                      <a:prstDash val="solid"/>
                      <a:round/>
                      <a:headEnd type="none" w="med" len="med"/>
                      <a:tailEnd type="none" w="med" len="med"/>
                    </a:lnR>
                    <a:lnT w="7620" cap="flat" cmpd="sng" algn="ctr">
                      <a:solidFill>
                        <a:srgbClr val="A2A9B1"/>
                      </a:solidFill>
                      <a:prstDash val="solid"/>
                      <a:round/>
                      <a:headEnd type="none" w="med" len="med"/>
                      <a:tailEnd type="none" w="med" len="med"/>
                    </a:lnT>
                    <a:lnB w="7620"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1804557755"/>
                  </a:ext>
                </a:extLst>
              </a:tr>
              <a:tr h="674345">
                <a:tc>
                  <a:txBody>
                    <a:bodyPr/>
                    <a:lstStyle/>
                    <a:p>
                      <a:r>
                        <a:rPr lang="en-US" u="none" strike="noStrike">
                          <a:solidFill>
                            <a:srgbClr val="0645AD"/>
                          </a:solidFill>
                          <a:effectLst/>
                          <a:hlinkClick r:id="rId4" tooltip="Cambridge Young Learners English Tests"/>
                        </a:rPr>
                        <a:t>A1 Movers</a:t>
                      </a:r>
                      <a:endParaRPr lang="en-US">
                        <a:effectLst/>
                      </a:endParaRPr>
                    </a:p>
                  </a:txBody>
                  <a:tcPr anchor="ctr">
                    <a:lnL w="7620" cap="flat" cmpd="sng" algn="ctr">
                      <a:solidFill>
                        <a:srgbClr val="A2A9B1"/>
                      </a:solidFill>
                      <a:prstDash val="solid"/>
                      <a:round/>
                      <a:headEnd type="none" w="med" len="med"/>
                      <a:tailEnd type="none" w="med" len="med"/>
                    </a:lnL>
                    <a:lnR w="7620" cap="flat" cmpd="sng" algn="ctr">
                      <a:solidFill>
                        <a:srgbClr val="A2A9B1"/>
                      </a:solidFill>
                      <a:prstDash val="solid"/>
                      <a:round/>
                      <a:headEnd type="none" w="med" len="med"/>
                      <a:tailEnd type="none" w="med" len="med"/>
                    </a:lnR>
                    <a:lnT w="7620" cap="flat" cmpd="sng" algn="ctr">
                      <a:solidFill>
                        <a:srgbClr val="A2A9B1"/>
                      </a:solidFill>
                      <a:prstDash val="solid"/>
                      <a:round/>
                      <a:headEnd type="none" w="med" len="med"/>
                      <a:tailEnd type="none" w="med" len="med"/>
                    </a:lnT>
                    <a:lnB w="7620"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2891169178"/>
                  </a:ext>
                </a:extLst>
              </a:tr>
              <a:tr h="674345">
                <a:tc>
                  <a:txBody>
                    <a:bodyPr/>
                    <a:lstStyle/>
                    <a:p>
                      <a:r>
                        <a:rPr lang="en-US" u="none" strike="noStrike">
                          <a:solidFill>
                            <a:srgbClr val="0645AD"/>
                          </a:solidFill>
                          <a:effectLst/>
                          <a:hlinkClick r:id="rId4" tooltip="Cambridge Young Learners English Tests"/>
                        </a:rPr>
                        <a:t>A2 Flyers</a:t>
                      </a:r>
                      <a:endParaRPr lang="en-US">
                        <a:effectLst/>
                      </a:endParaRPr>
                    </a:p>
                  </a:txBody>
                  <a:tcPr anchor="ctr">
                    <a:lnL w="7620" cap="flat" cmpd="sng" algn="ctr">
                      <a:solidFill>
                        <a:srgbClr val="A2A9B1"/>
                      </a:solidFill>
                      <a:prstDash val="solid"/>
                      <a:round/>
                      <a:headEnd type="none" w="med" len="med"/>
                      <a:tailEnd type="none" w="med" len="med"/>
                    </a:lnL>
                    <a:lnR w="7620" cap="flat" cmpd="sng" algn="ctr">
                      <a:solidFill>
                        <a:srgbClr val="A2A9B1"/>
                      </a:solidFill>
                      <a:prstDash val="solid"/>
                      <a:round/>
                      <a:headEnd type="none" w="med" len="med"/>
                      <a:tailEnd type="none" w="med" len="med"/>
                    </a:lnR>
                    <a:lnT w="7620" cap="flat" cmpd="sng" algn="ctr">
                      <a:solidFill>
                        <a:srgbClr val="A2A9B1"/>
                      </a:solidFill>
                      <a:prstDash val="solid"/>
                      <a:round/>
                      <a:headEnd type="none" w="med" len="med"/>
                      <a:tailEnd type="none" w="med" len="med"/>
                    </a:lnT>
                    <a:lnB w="7620"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4106270316"/>
                  </a:ext>
                </a:extLst>
              </a:tr>
              <a:tr h="674345">
                <a:tc>
                  <a:txBody>
                    <a:bodyPr/>
                    <a:lstStyle/>
                    <a:p>
                      <a:r>
                        <a:rPr lang="en-US" u="none" strike="noStrike">
                          <a:solidFill>
                            <a:srgbClr val="0645AD"/>
                          </a:solidFill>
                          <a:effectLst/>
                          <a:hlinkClick r:id="rId5" tooltip="A2 Key"/>
                        </a:rPr>
                        <a:t>A2 Key for Schools</a:t>
                      </a:r>
                      <a:endParaRPr lang="en-US">
                        <a:effectLst/>
                      </a:endParaRPr>
                    </a:p>
                  </a:txBody>
                  <a:tcPr anchor="ctr">
                    <a:lnL w="7620" cap="flat" cmpd="sng" algn="ctr">
                      <a:solidFill>
                        <a:srgbClr val="A2A9B1"/>
                      </a:solidFill>
                      <a:prstDash val="solid"/>
                      <a:round/>
                      <a:headEnd type="none" w="med" len="med"/>
                      <a:tailEnd type="none" w="med" len="med"/>
                    </a:lnL>
                    <a:lnR w="7620" cap="flat" cmpd="sng" algn="ctr">
                      <a:solidFill>
                        <a:srgbClr val="A2A9B1"/>
                      </a:solidFill>
                      <a:prstDash val="solid"/>
                      <a:round/>
                      <a:headEnd type="none" w="med" len="med"/>
                      <a:tailEnd type="none" w="med" len="med"/>
                    </a:lnR>
                    <a:lnT w="7620" cap="flat" cmpd="sng" algn="ctr">
                      <a:solidFill>
                        <a:srgbClr val="A2A9B1"/>
                      </a:solidFill>
                      <a:prstDash val="solid"/>
                      <a:round/>
                      <a:headEnd type="none" w="med" len="med"/>
                      <a:tailEnd type="none" w="med" len="med"/>
                    </a:lnT>
                    <a:lnB w="7620"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3904242086"/>
                  </a:ext>
                </a:extLst>
              </a:tr>
              <a:tr h="674345">
                <a:tc>
                  <a:txBody>
                    <a:bodyPr/>
                    <a:lstStyle/>
                    <a:p>
                      <a:r>
                        <a:rPr lang="en-US" u="none" strike="noStrike">
                          <a:solidFill>
                            <a:srgbClr val="0645AD"/>
                          </a:solidFill>
                          <a:effectLst/>
                          <a:hlinkClick r:id="rId6" tooltip="B1 Preliminary"/>
                        </a:rPr>
                        <a:t>B1 Preliminary for Schools</a:t>
                      </a:r>
                      <a:endParaRPr lang="en-US">
                        <a:effectLst/>
                      </a:endParaRPr>
                    </a:p>
                  </a:txBody>
                  <a:tcPr anchor="ctr">
                    <a:lnL w="7620" cap="flat" cmpd="sng" algn="ctr">
                      <a:solidFill>
                        <a:srgbClr val="A2A9B1"/>
                      </a:solidFill>
                      <a:prstDash val="solid"/>
                      <a:round/>
                      <a:headEnd type="none" w="med" len="med"/>
                      <a:tailEnd type="none" w="med" len="med"/>
                    </a:lnL>
                    <a:lnR w="7620" cap="flat" cmpd="sng" algn="ctr">
                      <a:solidFill>
                        <a:srgbClr val="A2A9B1"/>
                      </a:solidFill>
                      <a:prstDash val="solid"/>
                      <a:round/>
                      <a:headEnd type="none" w="med" len="med"/>
                      <a:tailEnd type="none" w="med" len="med"/>
                    </a:lnR>
                    <a:lnT w="7620" cap="flat" cmpd="sng" algn="ctr">
                      <a:solidFill>
                        <a:srgbClr val="A2A9B1"/>
                      </a:solidFill>
                      <a:prstDash val="solid"/>
                      <a:round/>
                      <a:headEnd type="none" w="med" len="med"/>
                      <a:tailEnd type="none" w="med" len="med"/>
                    </a:lnT>
                    <a:lnB w="7620"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2076476601"/>
                  </a:ext>
                </a:extLst>
              </a:tr>
              <a:tr h="674345">
                <a:tc>
                  <a:txBody>
                    <a:bodyPr/>
                    <a:lstStyle/>
                    <a:p>
                      <a:r>
                        <a:rPr lang="en-US" u="none" strike="noStrike">
                          <a:solidFill>
                            <a:srgbClr val="0645AD"/>
                          </a:solidFill>
                          <a:effectLst/>
                          <a:hlinkClick r:id="rId7" tooltip="B2 First"/>
                        </a:rPr>
                        <a:t>B2 First for Schools</a:t>
                      </a:r>
                      <a:endParaRPr lang="en-US">
                        <a:effectLst/>
                      </a:endParaRPr>
                    </a:p>
                  </a:txBody>
                  <a:tcPr anchor="ctr">
                    <a:lnL w="7620" cap="flat" cmpd="sng" algn="ctr">
                      <a:solidFill>
                        <a:srgbClr val="A2A9B1"/>
                      </a:solidFill>
                      <a:prstDash val="solid"/>
                      <a:round/>
                      <a:headEnd type="none" w="med" len="med"/>
                      <a:tailEnd type="none" w="med" len="med"/>
                    </a:lnL>
                    <a:lnR w="7620" cap="flat" cmpd="sng" algn="ctr">
                      <a:solidFill>
                        <a:srgbClr val="A2A9B1"/>
                      </a:solidFill>
                      <a:prstDash val="solid"/>
                      <a:round/>
                      <a:headEnd type="none" w="med" len="med"/>
                      <a:tailEnd type="none" w="med" len="med"/>
                    </a:lnR>
                    <a:lnT w="7620" cap="flat" cmpd="sng" algn="ctr">
                      <a:solidFill>
                        <a:srgbClr val="A2A9B1"/>
                      </a:solidFill>
                      <a:prstDash val="solid"/>
                      <a:round/>
                      <a:headEnd type="none" w="med" len="med"/>
                      <a:tailEnd type="none" w="med" len="med"/>
                    </a:lnT>
                    <a:lnB w="7620"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335484390"/>
                  </a:ext>
                </a:extLst>
              </a:tr>
              <a:tr h="674345">
                <a:tc>
                  <a:txBody>
                    <a:bodyPr/>
                    <a:lstStyle/>
                    <a:p>
                      <a:r>
                        <a:rPr lang="en-US" u="none" strike="noStrike">
                          <a:solidFill>
                            <a:srgbClr val="0645AD"/>
                          </a:solidFill>
                          <a:effectLst/>
                          <a:hlinkClick r:id="rId8" tooltip="C1 Advanced"/>
                        </a:rPr>
                        <a:t>C1 Advanced</a:t>
                      </a:r>
                      <a:endParaRPr lang="en-US">
                        <a:effectLst/>
                      </a:endParaRPr>
                    </a:p>
                  </a:txBody>
                  <a:tcPr anchor="ctr">
                    <a:lnL w="7620" cap="flat" cmpd="sng" algn="ctr">
                      <a:solidFill>
                        <a:srgbClr val="A2A9B1"/>
                      </a:solidFill>
                      <a:prstDash val="solid"/>
                      <a:round/>
                      <a:headEnd type="none" w="med" len="med"/>
                      <a:tailEnd type="none" w="med" len="med"/>
                    </a:lnL>
                    <a:lnR w="7620" cap="flat" cmpd="sng" algn="ctr">
                      <a:solidFill>
                        <a:srgbClr val="A2A9B1"/>
                      </a:solidFill>
                      <a:prstDash val="solid"/>
                      <a:round/>
                      <a:headEnd type="none" w="med" len="med"/>
                      <a:tailEnd type="none" w="med" len="med"/>
                    </a:lnR>
                    <a:lnT w="7620" cap="flat" cmpd="sng" algn="ctr">
                      <a:solidFill>
                        <a:srgbClr val="A2A9B1"/>
                      </a:solidFill>
                      <a:prstDash val="solid"/>
                      <a:round/>
                      <a:headEnd type="none" w="med" len="med"/>
                      <a:tailEnd type="none" w="med" len="med"/>
                    </a:lnT>
                    <a:lnB w="7620"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411363"/>
                  </a:ext>
                </a:extLst>
              </a:tr>
              <a:tr h="674345">
                <a:tc>
                  <a:txBody>
                    <a:bodyPr/>
                    <a:lstStyle/>
                    <a:p>
                      <a:r>
                        <a:rPr lang="en-US" u="none" strike="noStrike" dirty="0">
                          <a:solidFill>
                            <a:srgbClr val="0645AD"/>
                          </a:solidFill>
                          <a:effectLst/>
                          <a:hlinkClick r:id="rId9" tooltip="C2 Proficiency"/>
                        </a:rPr>
                        <a:t>C2 Proficiency</a:t>
                      </a:r>
                      <a:endParaRPr lang="en-US" dirty="0">
                        <a:effectLst/>
                      </a:endParaRPr>
                    </a:p>
                  </a:txBody>
                  <a:tcPr anchor="ctr">
                    <a:lnL w="7620" cap="flat" cmpd="sng" algn="ctr">
                      <a:solidFill>
                        <a:srgbClr val="A2A9B1"/>
                      </a:solidFill>
                      <a:prstDash val="solid"/>
                      <a:round/>
                      <a:headEnd type="none" w="med" len="med"/>
                      <a:tailEnd type="none" w="med" len="med"/>
                    </a:lnL>
                    <a:lnR w="7620" cap="flat" cmpd="sng" algn="ctr">
                      <a:solidFill>
                        <a:srgbClr val="A2A9B1"/>
                      </a:solidFill>
                      <a:prstDash val="solid"/>
                      <a:round/>
                      <a:headEnd type="none" w="med" len="med"/>
                      <a:tailEnd type="none" w="med" len="med"/>
                    </a:lnR>
                    <a:lnT w="7620" cap="flat" cmpd="sng" algn="ctr">
                      <a:solidFill>
                        <a:srgbClr val="A2A9B1"/>
                      </a:solidFill>
                      <a:prstDash val="solid"/>
                      <a:round/>
                      <a:headEnd type="none" w="med" len="med"/>
                      <a:tailEnd type="none" w="med" len="med"/>
                    </a:lnT>
                    <a:lnB w="7620"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2072270405"/>
                  </a:ext>
                </a:extLst>
              </a:tr>
            </a:tbl>
          </a:graphicData>
        </a:graphic>
      </p:graphicFrame>
    </p:spTree>
    <p:extLst>
      <p:ext uri="{BB962C8B-B14F-4D97-AF65-F5344CB8AC3E}">
        <p14:creationId xmlns:p14="http://schemas.microsoft.com/office/powerpoint/2010/main" val="9966821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E04F27F-14E9-4143-9F11-4B3F503561B1}"/>
              </a:ext>
            </a:extLst>
          </p:cNvPr>
          <p:cNvSpPr>
            <a:spLocks noGrp="1"/>
          </p:cNvSpPr>
          <p:nvPr>
            <p:ph type="title"/>
          </p:nvPr>
        </p:nvSpPr>
        <p:spPr/>
        <p:txBody>
          <a:bodyPr/>
          <a:lstStyle/>
          <a:p>
            <a:r>
              <a:rPr lang="en-US" dirty="0"/>
              <a:t>Example</a:t>
            </a:r>
            <a:endParaRPr lang="ru-RU" dirty="0"/>
          </a:p>
        </p:txBody>
      </p:sp>
      <p:pic>
        <p:nvPicPr>
          <p:cNvPr id="5" name="Объект 4">
            <a:extLst>
              <a:ext uri="{FF2B5EF4-FFF2-40B4-BE49-F238E27FC236}">
                <a16:creationId xmlns:a16="http://schemas.microsoft.com/office/drawing/2014/main" id="{E5ADCCAB-277A-44E4-8A09-9D7D265C7F8E}"/>
              </a:ext>
            </a:extLst>
          </p:cNvPr>
          <p:cNvPicPr>
            <a:picLocks noGrp="1" noChangeAspect="1"/>
          </p:cNvPicPr>
          <p:nvPr>
            <p:ph sz="half" idx="1"/>
          </p:nvPr>
        </p:nvPicPr>
        <p:blipFill>
          <a:blip r:embed="rId2"/>
          <a:stretch>
            <a:fillRect/>
          </a:stretch>
        </p:blipFill>
        <p:spPr>
          <a:xfrm>
            <a:off x="1960973" y="1281953"/>
            <a:ext cx="2936054" cy="4895010"/>
          </a:xfrm>
          <a:prstGeom prst="rect">
            <a:avLst/>
          </a:prstGeom>
        </p:spPr>
      </p:pic>
      <p:pic>
        <p:nvPicPr>
          <p:cNvPr id="8" name="Объект 7">
            <a:extLst>
              <a:ext uri="{FF2B5EF4-FFF2-40B4-BE49-F238E27FC236}">
                <a16:creationId xmlns:a16="http://schemas.microsoft.com/office/drawing/2014/main" id="{908CB7E8-DF43-4941-9F06-740A5AA6AA72}"/>
              </a:ext>
            </a:extLst>
          </p:cNvPr>
          <p:cNvPicPr>
            <a:picLocks noGrp="1" noChangeAspect="1"/>
          </p:cNvPicPr>
          <p:nvPr>
            <p:ph sz="half" idx="2"/>
          </p:nvPr>
        </p:nvPicPr>
        <p:blipFill>
          <a:blip r:embed="rId3"/>
          <a:stretch>
            <a:fillRect/>
          </a:stretch>
        </p:blipFill>
        <p:spPr>
          <a:xfrm>
            <a:off x="7316191" y="1183341"/>
            <a:ext cx="2893617" cy="4993622"/>
          </a:xfrm>
          <a:prstGeom prst="rect">
            <a:avLst/>
          </a:prstGeom>
        </p:spPr>
      </p:pic>
    </p:spTree>
    <p:extLst>
      <p:ext uri="{BB962C8B-B14F-4D97-AF65-F5344CB8AC3E}">
        <p14:creationId xmlns:p14="http://schemas.microsoft.com/office/powerpoint/2010/main" val="965285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C3A09D13-F2EA-4AB2-BCC5-014FF6C7ACE3}"/>
              </a:ext>
            </a:extLst>
          </p:cNvPr>
          <p:cNvSpPr>
            <a:spLocks noGrp="1"/>
          </p:cNvSpPr>
          <p:nvPr>
            <p:ph type="title"/>
          </p:nvPr>
        </p:nvSpPr>
        <p:spPr/>
        <p:txBody>
          <a:bodyPr/>
          <a:lstStyle/>
          <a:p>
            <a:endParaRPr lang="ru-RU"/>
          </a:p>
        </p:txBody>
      </p:sp>
      <p:pic>
        <p:nvPicPr>
          <p:cNvPr id="7" name="Объект 6">
            <a:extLst>
              <a:ext uri="{FF2B5EF4-FFF2-40B4-BE49-F238E27FC236}">
                <a16:creationId xmlns:a16="http://schemas.microsoft.com/office/drawing/2014/main" id="{DDBAA23F-FB29-430D-953B-CE62CFE0E216}"/>
              </a:ext>
            </a:extLst>
          </p:cNvPr>
          <p:cNvPicPr>
            <a:picLocks noGrp="1" noChangeAspect="1"/>
          </p:cNvPicPr>
          <p:nvPr>
            <p:ph sz="half" idx="1"/>
          </p:nvPr>
        </p:nvPicPr>
        <p:blipFill>
          <a:blip r:embed="rId2"/>
          <a:stretch>
            <a:fillRect/>
          </a:stretch>
        </p:blipFill>
        <p:spPr>
          <a:xfrm>
            <a:off x="838200" y="618565"/>
            <a:ext cx="4388224" cy="5773270"/>
          </a:xfrm>
          <a:prstGeom prst="rect">
            <a:avLst/>
          </a:prstGeom>
        </p:spPr>
      </p:pic>
      <p:pic>
        <p:nvPicPr>
          <p:cNvPr id="8" name="Объект 7">
            <a:extLst>
              <a:ext uri="{FF2B5EF4-FFF2-40B4-BE49-F238E27FC236}">
                <a16:creationId xmlns:a16="http://schemas.microsoft.com/office/drawing/2014/main" id="{3E3CE422-2F20-469C-8A55-F4EBDFA9917D}"/>
              </a:ext>
            </a:extLst>
          </p:cNvPr>
          <p:cNvPicPr>
            <a:picLocks noGrp="1" noChangeAspect="1"/>
          </p:cNvPicPr>
          <p:nvPr>
            <p:ph sz="half" idx="2"/>
          </p:nvPr>
        </p:nvPicPr>
        <p:blipFill>
          <a:blip r:embed="rId3"/>
          <a:stretch>
            <a:fillRect/>
          </a:stretch>
        </p:blipFill>
        <p:spPr>
          <a:xfrm>
            <a:off x="6302189" y="403694"/>
            <a:ext cx="4147844" cy="5773269"/>
          </a:xfrm>
          <a:prstGeom prst="rect">
            <a:avLst/>
          </a:prstGeom>
        </p:spPr>
      </p:pic>
    </p:spTree>
    <p:extLst>
      <p:ext uri="{BB962C8B-B14F-4D97-AF65-F5344CB8AC3E}">
        <p14:creationId xmlns:p14="http://schemas.microsoft.com/office/powerpoint/2010/main" val="15803673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0E1EC0B-ED8F-4386-99E9-2E054A384B4A}"/>
              </a:ext>
            </a:extLst>
          </p:cNvPr>
          <p:cNvSpPr>
            <a:spLocks noGrp="1"/>
          </p:cNvSpPr>
          <p:nvPr>
            <p:ph type="title"/>
          </p:nvPr>
        </p:nvSpPr>
        <p:spPr/>
        <p:txBody>
          <a:bodyPr/>
          <a:lstStyle/>
          <a:p>
            <a:endParaRPr lang="ru-RU"/>
          </a:p>
        </p:txBody>
      </p:sp>
      <p:pic>
        <p:nvPicPr>
          <p:cNvPr id="5" name="Объект 4">
            <a:extLst>
              <a:ext uri="{FF2B5EF4-FFF2-40B4-BE49-F238E27FC236}">
                <a16:creationId xmlns:a16="http://schemas.microsoft.com/office/drawing/2014/main" id="{9F19FE01-9A13-49D8-B49C-6141EC0CC51C}"/>
              </a:ext>
            </a:extLst>
          </p:cNvPr>
          <p:cNvPicPr>
            <a:picLocks noGrp="1" noChangeAspect="1"/>
          </p:cNvPicPr>
          <p:nvPr>
            <p:ph sz="half" idx="1"/>
          </p:nvPr>
        </p:nvPicPr>
        <p:blipFill>
          <a:blip r:embed="rId2"/>
          <a:stretch>
            <a:fillRect/>
          </a:stretch>
        </p:blipFill>
        <p:spPr>
          <a:xfrm>
            <a:off x="753034" y="365125"/>
            <a:ext cx="4455459" cy="5811838"/>
          </a:xfrm>
          <a:prstGeom prst="rect">
            <a:avLst/>
          </a:prstGeom>
        </p:spPr>
      </p:pic>
      <p:pic>
        <p:nvPicPr>
          <p:cNvPr id="6" name="Объект 5">
            <a:extLst>
              <a:ext uri="{FF2B5EF4-FFF2-40B4-BE49-F238E27FC236}">
                <a16:creationId xmlns:a16="http://schemas.microsoft.com/office/drawing/2014/main" id="{AAD0833C-1351-4F3D-8E17-3A21AF4F57B6}"/>
              </a:ext>
            </a:extLst>
          </p:cNvPr>
          <p:cNvPicPr>
            <a:picLocks noGrp="1" noChangeAspect="1"/>
          </p:cNvPicPr>
          <p:nvPr>
            <p:ph sz="half" idx="2"/>
          </p:nvPr>
        </p:nvPicPr>
        <p:blipFill>
          <a:blip r:embed="rId3"/>
          <a:stretch>
            <a:fillRect/>
          </a:stretch>
        </p:blipFill>
        <p:spPr>
          <a:xfrm>
            <a:off x="6024282" y="242048"/>
            <a:ext cx="4814047" cy="5934916"/>
          </a:xfrm>
          <a:prstGeom prst="rect">
            <a:avLst/>
          </a:prstGeom>
        </p:spPr>
      </p:pic>
    </p:spTree>
    <p:extLst>
      <p:ext uri="{BB962C8B-B14F-4D97-AF65-F5344CB8AC3E}">
        <p14:creationId xmlns:p14="http://schemas.microsoft.com/office/powerpoint/2010/main" val="17725228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a:extLst>
              <a:ext uri="{FF2B5EF4-FFF2-40B4-BE49-F238E27FC236}">
                <a16:creationId xmlns:a16="http://schemas.microsoft.com/office/drawing/2014/main" id="{67EBA34D-7B37-46A4-8A13-DDFA5EAD4F43}"/>
              </a:ext>
            </a:extLst>
          </p:cNvPr>
          <p:cNvSpPr>
            <a:spLocks noGrp="1"/>
          </p:cNvSpPr>
          <p:nvPr>
            <p:ph type="title"/>
          </p:nvPr>
        </p:nvSpPr>
        <p:spPr/>
        <p:txBody>
          <a:bodyPr/>
          <a:lstStyle/>
          <a:p>
            <a:endParaRPr lang="ru-RU"/>
          </a:p>
        </p:txBody>
      </p:sp>
      <p:pic>
        <p:nvPicPr>
          <p:cNvPr id="5" name="Объект 4">
            <a:extLst>
              <a:ext uri="{FF2B5EF4-FFF2-40B4-BE49-F238E27FC236}">
                <a16:creationId xmlns:a16="http://schemas.microsoft.com/office/drawing/2014/main" id="{C30AA710-89C2-474C-9269-1D4EC41FB62E}"/>
              </a:ext>
            </a:extLst>
          </p:cNvPr>
          <p:cNvPicPr>
            <a:picLocks noGrp="1" noChangeAspect="1"/>
          </p:cNvPicPr>
          <p:nvPr>
            <p:ph sz="half" idx="1"/>
          </p:nvPr>
        </p:nvPicPr>
        <p:blipFill>
          <a:blip r:embed="rId2"/>
          <a:stretch>
            <a:fillRect/>
          </a:stretch>
        </p:blipFill>
        <p:spPr>
          <a:xfrm>
            <a:off x="491490" y="365124"/>
            <a:ext cx="4720590" cy="5921375"/>
          </a:xfrm>
          <a:prstGeom prst="rect">
            <a:avLst/>
          </a:prstGeom>
        </p:spPr>
      </p:pic>
      <p:pic>
        <p:nvPicPr>
          <p:cNvPr id="6" name="Объект 5">
            <a:extLst>
              <a:ext uri="{FF2B5EF4-FFF2-40B4-BE49-F238E27FC236}">
                <a16:creationId xmlns:a16="http://schemas.microsoft.com/office/drawing/2014/main" id="{C6F26265-6DB5-4922-A6F5-ED62490831C9}"/>
              </a:ext>
            </a:extLst>
          </p:cNvPr>
          <p:cNvPicPr>
            <a:picLocks noGrp="1" noChangeAspect="1"/>
          </p:cNvPicPr>
          <p:nvPr>
            <p:ph sz="half" idx="2"/>
          </p:nvPr>
        </p:nvPicPr>
        <p:blipFill>
          <a:blip r:embed="rId3"/>
          <a:stretch>
            <a:fillRect/>
          </a:stretch>
        </p:blipFill>
        <p:spPr>
          <a:xfrm>
            <a:off x="6389370" y="365125"/>
            <a:ext cx="4720590" cy="5811838"/>
          </a:xfrm>
          <a:prstGeom prst="rect">
            <a:avLst/>
          </a:prstGeom>
        </p:spPr>
      </p:pic>
    </p:spTree>
    <p:extLst>
      <p:ext uri="{BB962C8B-B14F-4D97-AF65-F5344CB8AC3E}">
        <p14:creationId xmlns:p14="http://schemas.microsoft.com/office/powerpoint/2010/main" val="5724061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616A8E1-3B25-4FEC-B52C-CE7CBBF00926}"/>
              </a:ext>
            </a:extLst>
          </p:cNvPr>
          <p:cNvSpPr>
            <a:spLocks noGrp="1"/>
          </p:cNvSpPr>
          <p:nvPr>
            <p:ph type="title"/>
          </p:nvPr>
        </p:nvSpPr>
        <p:spPr/>
        <p:txBody>
          <a:bodyPr/>
          <a:lstStyle/>
          <a:p>
            <a:endParaRPr lang="ru-RU"/>
          </a:p>
        </p:txBody>
      </p:sp>
      <p:pic>
        <p:nvPicPr>
          <p:cNvPr id="5" name="Объект 4">
            <a:extLst>
              <a:ext uri="{FF2B5EF4-FFF2-40B4-BE49-F238E27FC236}">
                <a16:creationId xmlns:a16="http://schemas.microsoft.com/office/drawing/2014/main" id="{9B4BF4BA-17A5-4365-81CB-A20B24AA9CFA}"/>
              </a:ext>
            </a:extLst>
          </p:cNvPr>
          <p:cNvPicPr>
            <a:picLocks noGrp="1" noChangeAspect="1"/>
          </p:cNvPicPr>
          <p:nvPr>
            <p:ph sz="half" idx="1"/>
          </p:nvPr>
        </p:nvPicPr>
        <p:blipFill>
          <a:blip r:embed="rId2"/>
          <a:stretch>
            <a:fillRect/>
          </a:stretch>
        </p:blipFill>
        <p:spPr>
          <a:xfrm>
            <a:off x="502920" y="445770"/>
            <a:ext cx="4617720" cy="5731193"/>
          </a:xfrm>
          <a:prstGeom prst="rect">
            <a:avLst/>
          </a:prstGeom>
        </p:spPr>
      </p:pic>
      <p:pic>
        <p:nvPicPr>
          <p:cNvPr id="6" name="Объект 5">
            <a:extLst>
              <a:ext uri="{FF2B5EF4-FFF2-40B4-BE49-F238E27FC236}">
                <a16:creationId xmlns:a16="http://schemas.microsoft.com/office/drawing/2014/main" id="{6ACE2EF2-BB8A-441E-B942-30AF3DE3981C}"/>
              </a:ext>
            </a:extLst>
          </p:cNvPr>
          <p:cNvPicPr>
            <a:picLocks noGrp="1" noChangeAspect="1"/>
          </p:cNvPicPr>
          <p:nvPr>
            <p:ph sz="half" idx="2"/>
          </p:nvPr>
        </p:nvPicPr>
        <p:blipFill>
          <a:blip r:embed="rId3"/>
          <a:stretch>
            <a:fillRect/>
          </a:stretch>
        </p:blipFill>
        <p:spPr>
          <a:xfrm>
            <a:off x="6096000" y="445770"/>
            <a:ext cx="5257799" cy="5731193"/>
          </a:xfrm>
          <a:prstGeom prst="rect">
            <a:avLst/>
          </a:prstGeom>
        </p:spPr>
      </p:pic>
    </p:spTree>
    <p:extLst>
      <p:ext uri="{BB962C8B-B14F-4D97-AF65-F5344CB8AC3E}">
        <p14:creationId xmlns:p14="http://schemas.microsoft.com/office/powerpoint/2010/main" val="19808071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a:extLst>
              <a:ext uri="{FF2B5EF4-FFF2-40B4-BE49-F238E27FC236}">
                <a16:creationId xmlns:a16="http://schemas.microsoft.com/office/drawing/2014/main" id="{C2793CF4-63E9-48F9-9610-6C4FB60BAF73}"/>
              </a:ext>
            </a:extLst>
          </p:cNvPr>
          <p:cNvSpPr>
            <a:spLocks noGrp="1"/>
          </p:cNvSpPr>
          <p:nvPr>
            <p:ph type="title"/>
          </p:nvPr>
        </p:nvSpPr>
        <p:spPr/>
        <p:txBody>
          <a:bodyPr/>
          <a:lstStyle/>
          <a:p>
            <a:endParaRPr lang="ru-RU"/>
          </a:p>
        </p:txBody>
      </p:sp>
      <p:pic>
        <p:nvPicPr>
          <p:cNvPr id="8" name="Объект 7">
            <a:extLst>
              <a:ext uri="{FF2B5EF4-FFF2-40B4-BE49-F238E27FC236}">
                <a16:creationId xmlns:a16="http://schemas.microsoft.com/office/drawing/2014/main" id="{31830769-4420-457B-A6C5-ACF74210603E}"/>
              </a:ext>
            </a:extLst>
          </p:cNvPr>
          <p:cNvPicPr>
            <a:picLocks noGrp="1" noChangeAspect="1"/>
          </p:cNvPicPr>
          <p:nvPr>
            <p:ph sz="half" idx="1"/>
          </p:nvPr>
        </p:nvPicPr>
        <p:blipFill>
          <a:blip r:embed="rId2"/>
          <a:stretch>
            <a:fillRect/>
          </a:stretch>
        </p:blipFill>
        <p:spPr>
          <a:xfrm>
            <a:off x="582930" y="365125"/>
            <a:ext cx="4503420" cy="5811838"/>
          </a:xfrm>
          <a:prstGeom prst="rect">
            <a:avLst/>
          </a:prstGeom>
        </p:spPr>
      </p:pic>
      <p:pic>
        <p:nvPicPr>
          <p:cNvPr id="9" name="Объект 8">
            <a:extLst>
              <a:ext uri="{FF2B5EF4-FFF2-40B4-BE49-F238E27FC236}">
                <a16:creationId xmlns:a16="http://schemas.microsoft.com/office/drawing/2014/main" id="{48601A74-14C1-41CD-9718-EE84C0ADB2EA}"/>
              </a:ext>
            </a:extLst>
          </p:cNvPr>
          <p:cNvPicPr>
            <a:picLocks noGrp="1" noChangeAspect="1"/>
          </p:cNvPicPr>
          <p:nvPr>
            <p:ph sz="half" idx="2"/>
          </p:nvPr>
        </p:nvPicPr>
        <p:blipFill>
          <a:blip r:embed="rId3"/>
          <a:stretch>
            <a:fillRect/>
          </a:stretch>
        </p:blipFill>
        <p:spPr>
          <a:xfrm>
            <a:off x="6629400" y="365125"/>
            <a:ext cx="4724400" cy="5811838"/>
          </a:xfrm>
          <a:prstGeom prst="rect">
            <a:avLst/>
          </a:prstGeom>
        </p:spPr>
      </p:pic>
    </p:spTree>
    <p:extLst>
      <p:ext uri="{BB962C8B-B14F-4D97-AF65-F5344CB8AC3E}">
        <p14:creationId xmlns:p14="http://schemas.microsoft.com/office/powerpoint/2010/main" val="19213792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C978876-96FC-46BB-866C-27155892E8B0}"/>
              </a:ext>
            </a:extLst>
          </p:cNvPr>
          <p:cNvSpPr>
            <a:spLocks noGrp="1"/>
          </p:cNvSpPr>
          <p:nvPr>
            <p:ph type="title"/>
          </p:nvPr>
        </p:nvSpPr>
        <p:spPr/>
        <p:txBody>
          <a:bodyPr/>
          <a:lstStyle/>
          <a:p>
            <a:endParaRPr lang="ru-RU"/>
          </a:p>
        </p:txBody>
      </p:sp>
      <p:pic>
        <p:nvPicPr>
          <p:cNvPr id="5" name="Объект 4">
            <a:extLst>
              <a:ext uri="{FF2B5EF4-FFF2-40B4-BE49-F238E27FC236}">
                <a16:creationId xmlns:a16="http://schemas.microsoft.com/office/drawing/2014/main" id="{CA885737-75CB-4FE4-B0C1-1A250E697128}"/>
              </a:ext>
            </a:extLst>
          </p:cNvPr>
          <p:cNvPicPr>
            <a:picLocks noGrp="1" noChangeAspect="1"/>
          </p:cNvPicPr>
          <p:nvPr>
            <p:ph sz="half" idx="1"/>
          </p:nvPr>
        </p:nvPicPr>
        <p:blipFill>
          <a:blip r:embed="rId2"/>
          <a:stretch>
            <a:fillRect/>
          </a:stretch>
        </p:blipFill>
        <p:spPr>
          <a:xfrm>
            <a:off x="708660" y="457200"/>
            <a:ext cx="4480560" cy="5719763"/>
          </a:xfrm>
          <a:prstGeom prst="rect">
            <a:avLst/>
          </a:prstGeom>
        </p:spPr>
      </p:pic>
      <p:pic>
        <p:nvPicPr>
          <p:cNvPr id="6" name="Объект 5">
            <a:extLst>
              <a:ext uri="{FF2B5EF4-FFF2-40B4-BE49-F238E27FC236}">
                <a16:creationId xmlns:a16="http://schemas.microsoft.com/office/drawing/2014/main" id="{F7688687-298A-4EF0-BFB3-0166E9519B67}"/>
              </a:ext>
            </a:extLst>
          </p:cNvPr>
          <p:cNvPicPr>
            <a:picLocks noGrp="1" noChangeAspect="1"/>
          </p:cNvPicPr>
          <p:nvPr>
            <p:ph sz="half" idx="2"/>
          </p:nvPr>
        </p:nvPicPr>
        <p:blipFill>
          <a:blip r:embed="rId3"/>
          <a:stretch>
            <a:fillRect/>
          </a:stretch>
        </p:blipFill>
        <p:spPr>
          <a:xfrm>
            <a:off x="6526530" y="365125"/>
            <a:ext cx="4720590" cy="5811838"/>
          </a:xfrm>
          <a:prstGeom prst="rect">
            <a:avLst/>
          </a:prstGeom>
        </p:spPr>
      </p:pic>
    </p:spTree>
    <p:extLst>
      <p:ext uri="{BB962C8B-B14F-4D97-AF65-F5344CB8AC3E}">
        <p14:creationId xmlns:p14="http://schemas.microsoft.com/office/powerpoint/2010/main" val="35827656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C18051-3282-415B-9368-FF3C132D8A47}"/>
              </a:ext>
            </a:extLst>
          </p:cNvPr>
          <p:cNvSpPr>
            <a:spLocks noGrp="1"/>
          </p:cNvSpPr>
          <p:nvPr>
            <p:ph type="title"/>
          </p:nvPr>
        </p:nvSpPr>
        <p:spPr/>
        <p:txBody>
          <a:bodyPr/>
          <a:lstStyle/>
          <a:p>
            <a:endParaRPr lang="ru-RU"/>
          </a:p>
        </p:txBody>
      </p:sp>
      <p:pic>
        <p:nvPicPr>
          <p:cNvPr id="5" name="Объект 4">
            <a:extLst>
              <a:ext uri="{FF2B5EF4-FFF2-40B4-BE49-F238E27FC236}">
                <a16:creationId xmlns:a16="http://schemas.microsoft.com/office/drawing/2014/main" id="{7364CE06-33B0-48AB-AFDC-B40BC837C677}"/>
              </a:ext>
            </a:extLst>
          </p:cNvPr>
          <p:cNvPicPr>
            <a:picLocks noGrp="1" noChangeAspect="1"/>
          </p:cNvPicPr>
          <p:nvPr>
            <p:ph sz="half" idx="1"/>
          </p:nvPr>
        </p:nvPicPr>
        <p:blipFill>
          <a:blip r:embed="rId2"/>
          <a:stretch>
            <a:fillRect/>
          </a:stretch>
        </p:blipFill>
        <p:spPr>
          <a:xfrm>
            <a:off x="514350" y="365125"/>
            <a:ext cx="4560570" cy="6127750"/>
          </a:xfrm>
          <a:prstGeom prst="rect">
            <a:avLst/>
          </a:prstGeom>
        </p:spPr>
      </p:pic>
      <p:pic>
        <p:nvPicPr>
          <p:cNvPr id="6" name="Объект 5">
            <a:extLst>
              <a:ext uri="{FF2B5EF4-FFF2-40B4-BE49-F238E27FC236}">
                <a16:creationId xmlns:a16="http://schemas.microsoft.com/office/drawing/2014/main" id="{69D685E7-E380-4117-B12A-19FF7BB2D15A}"/>
              </a:ext>
            </a:extLst>
          </p:cNvPr>
          <p:cNvPicPr>
            <a:picLocks noGrp="1" noChangeAspect="1"/>
          </p:cNvPicPr>
          <p:nvPr>
            <p:ph sz="half" idx="2"/>
          </p:nvPr>
        </p:nvPicPr>
        <p:blipFill>
          <a:blip r:embed="rId3"/>
          <a:stretch>
            <a:fillRect/>
          </a:stretch>
        </p:blipFill>
        <p:spPr>
          <a:xfrm>
            <a:off x="6435090" y="468630"/>
            <a:ext cx="4423410" cy="5708333"/>
          </a:xfrm>
          <a:prstGeom prst="rect">
            <a:avLst/>
          </a:prstGeom>
        </p:spPr>
      </p:pic>
    </p:spTree>
    <p:extLst>
      <p:ext uri="{BB962C8B-B14F-4D97-AF65-F5344CB8AC3E}">
        <p14:creationId xmlns:p14="http://schemas.microsoft.com/office/powerpoint/2010/main" val="9601775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a:extLst>
              <a:ext uri="{FF2B5EF4-FFF2-40B4-BE49-F238E27FC236}">
                <a16:creationId xmlns:a16="http://schemas.microsoft.com/office/drawing/2014/main" id="{1451CCE4-8FE7-462E-BCB4-E38B892D40C1}"/>
              </a:ext>
            </a:extLst>
          </p:cNvPr>
          <p:cNvSpPr>
            <a:spLocks noGrp="1"/>
          </p:cNvSpPr>
          <p:nvPr>
            <p:ph type="title"/>
          </p:nvPr>
        </p:nvSpPr>
        <p:spPr/>
        <p:txBody>
          <a:bodyPr/>
          <a:lstStyle/>
          <a:p>
            <a:endParaRPr lang="ru-RU"/>
          </a:p>
        </p:txBody>
      </p:sp>
      <p:pic>
        <p:nvPicPr>
          <p:cNvPr id="8" name="Объект 7">
            <a:extLst>
              <a:ext uri="{FF2B5EF4-FFF2-40B4-BE49-F238E27FC236}">
                <a16:creationId xmlns:a16="http://schemas.microsoft.com/office/drawing/2014/main" id="{CCAF90C3-0109-4DB9-BB73-815A10858A4C}"/>
              </a:ext>
            </a:extLst>
          </p:cNvPr>
          <p:cNvPicPr>
            <a:picLocks noGrp="1" noChangeAspect="1"/>
          </p:cNvPicPr>
          <p:nvPr>
            <p:ph sz="half" idx="1"/>
          </p:nvPr>
        </p:nvPicPr>
        <p:blipFill>
          <a:blip r:embed="rId2"/>
          <a:stretch>
            <a:fillRect/>
          </a:stretch>
        </p:blipFill>
        <p:spPr>
          <a:xfrm>
            <a:off x="445770" y="365124"/>
            <a:ext cx="4834890" cy="5955665"/>
          </a:xfrm>
          <a:prstGeom prst="rect">
            <a:avLst/>
          </a:prstGeom>
        </p:spPr>
      </p:pic>
      <p:pic>
        <p:nvPicPr>
          <p:cNvPr id="9" name="Объект 8">
            <a:extLst>
              <a:ext uri="{FF2B5EF4-FFF2-40B4-BE49-F238E27FC236}">
                <a16:creationId xmlns:a16="http://schemas.microsoft.com/office/drawing/2014/main" id="{020BFE58-6BD1-4A6E-A5AD-DA6DF3CBB0A6}"/>
              </a:ext>
            </a:extLst>
          </p:cNvPr>
          <p:cNvPicPr>
            <a:picLocks noGrp="1" noChangeAspect="1"/>
          </p:cNvPicPr>
          <p:nvPr>
            <p:ph sz="half" idx="2"/>
          </p:nvPr>
        </p:nvPicPr>
        <p:blipFill>
          <a:blip r:embed="rId3"/>
          <a:stretch>
            <a:fillRect/>
          </a:stretch>
        </p:blipFill>
        <p:spPr>
          <a:xfrm>
            <a:off x="6457950" y="365126"/>
            <a:ext cx="4560570" cy="5811838"/>
          </a:xfrm>
          <a:prstGeom prst="rect">
            <a:avLst/>
          </a:prstGeom>
        </p:spPr>
      </p:pic>
    </p:spTree>
    <p:extLst>
      <p:ext uri="{BB962C8B-B14F-4D97-AF65-F5344CB8AC3E}">
        <p14:creationId xmlns:p14="http://schemas.microsoft.com/office/powerpoint/2010/main" val="3757702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92D5312-2D4B-49E0-94FF-4D28ACA4FD3D}"/>
              </a:ext>
            </a:extLst>
          </p:cNvPr>
          <p:cNvSpPr>
            <a:spLocks noGrp="1"/>
          </p:cNvSpPr>
          <p:nvPr>
            <p:ph type="title"/>
          </p:nvPr>
        </p:nvSpPr>
        <p:spPr/>
        <p:txBody>
          <a:bodyPr/>
          <a:lstStyle/>
          <a:p>
            <a:endParaRPr lang="ru-RU"/>
          </a:p>
        </p:txBody>
      </p:sp>
      <p:pic>
        <p:nvPicPr>
          <p:cNvPr id="5" name="Объект 4">
            <a:extLst>
              <a:ext uri="{FF2B5EF4-FFF2-40B4-BE49-F238E27FC236}">
                <a16:creationId xmlns:a16="http://schemas.microsoft.com/office/drawing/2014/main" id="{DC838397-F2DE-49EC-B8AA-9B451C4160D1}"/>
              </a:ext>
            </a:extLst>
          </p:cNvPr>
          <p:cNvPicPr>
            <a:picLocks noGrp="1" noChangeAspect="1"/>
          </p:cNvPicPr>
          <p:nvPr>
            <p:ph sz="half" idx="1"/>
          </p:nvPr>
        </p:nvPicPr>
        <p:blipFill>
          <a:blip r:embed="rId2"/>
          <a:stretch>
            <a:fillRect/>
          </a:stretch>
        </p:blipFill>
        <p:spPr>
          <a:xfrm>
            <a:off x="838200" y="537210"/>
            <a:ext cx="4248150" cy="5639753"/>
          </a:xfrm>
          <a:prstGeom prst="rect">
            <a:avLst/>
          </a:prstGeom>
        </p:spPr>
      </p:pic>
      <p:pic>
        <p:nvPicPr>
          <p:cNvPr id="6" name="Объект 5">
            <a:extLst>
              <a:ext uri="{FF2B5EF4-FFF2-40B4-BE49-F238E27FC236}">
                <a16:creationId xmlns:a16="http://schemas.microsoft.com/office/drawing/2014/main" id="{6CF83A94-E9B8-4866-882A-A83240726351}"/>
              </a:ext>
            </a:extLst>
          </p:cNvPr>
          <p:cNvPicPr>
            <a:picLocks noGrp="1" noChangeAspect="1"/>
          </p:cNvPicPr>
          <p:nvPr>
            <p:ph sz="half" idx="2"/>
          </p:nvPr>
        </p:nvPicPr>
        <p:blipFill>
          <a:blip r:embed="rId3"/>
          <a:stretch>
            <a:fillRect/>
          </a:stretch>
        </p:blipFill>
        <p:spPr>
          <a:xfrm>
            <a:off x="6355080" y="365125"/>
            <a:ext cx="4331970" cy="5811838"/>
          </a:xfrm>
          <a:prstGeom prst="rect">
            <a:avLst/>
          </a:prstGeom>
        </p:spPr>
      </p:pic>
    </p:spTree>
    <p:extLst>
      <p:ext uri="{BB962C8B-B14F-4D97-AF65-F5344CB8AC3E}">
        <p14:creationId xmlns:p14="http://schemas.microsoft.com/office/powerpoint/2010/main" val="4316495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DEF6ECA-A120-4AA1-921E-793807AB963D}"/>
              </a:ext>
            </a:extLst>
          </p:cNvPr>
          <p:cNvSpPr>
            <a:spLocks noGrp="1"/>
          </p:cNvSpPr>
          <p:nvPr>
            <p:ph type="title"/>
          </p:nvPr>
        </p:nvSpPr>
        <p:spPr/>
        <p:txBody>
          <a:bodyPr/>
          <a:lstStyle/>
          <a:p>
            <a:endParaRPr lang="ru-RU"/>
          </a:p>
        </p:txBody>
      </p:sp>
      <p:pic>
        <p:nvPicPr>
          <p:cNvPr id="5" name="Объект 4">
            <a:extLst>
              <a:ext uri="{FF2B5EF4-FFF2-40B4-BE49-F238E27FC236}">
                <a16:creationId xmlns:a16="http://schemas.microsoft.com/office/drawing/2014/main" id="{19CA5497-25A7-46C7-9DE5-AB61F57551BC}"/>
              </a:ext>
            </a:extLst>
          </p:cNvPr>
          <p:cNvPicPr>
            <a:picLocks noGrp="1" noChangeAspect="1"/>
          </p:cNvPicPr>
          <p:nvPr>
            <p:ph sz="half" idx="1"/>
          </p:nvPr>
        </p:nvPicPr>
        <p:blipFill>
          <a:blip r:embed="rId2"/>
          <a:stretch>
            <a:fillRect/>
          </a:stretch>
        </p:blipFill>
        <p:spPr>
          <a:xfrm>
            <a:off x="838200" y="525780"/>
            <a:ext cx="4202430" cy="5651183"/>
          </a:xfrm>
          <a:prstGeom prst="rect">
            <a:avLst/>
          </a:prstGeom>
        </p:spPr>
      </p:pic>
      <p:pic>
        <p:nvPicPr>
          <p:cNvPr id="6" name="Объект 5">
            <a:extLst>
              <a:ext uri="{FF2B5EF4-FFF2-40B4-BE49-F238E27FC236}">
                <a16:creationId xmlns:a16="http://schemas.microsoft.com/office/drawing/2014/main" id="{ED2654C3-1A35-4140-8F9E-077A3381A9BB}"/>
              </a:ext>
            </a:extLst>
          </p:cNvPr>
          <p:cNvPicPr>
            <a:picLocks noGrp="1" noChangeAspect="1"/>
          </p:cNvPicPr>
          <p:nvPr>
            <p:ph sz="half" idx="2"/>
          </p:nvPr>
        </p:nvPicPr>
        <p:blipFill>
          <a:blip r:embed="rId3"/>
          <a:stretch>
            <a:fillRect/>
          </a:stretch>
        </p:blipFill>
        <p:spPr>
          <a:xfrm>
            <a:off x="6183630" y="720090"/>
            <a:ext cx="4354829" cy="5456873"/>
          </a:xfrm>
          <a:prstGeom prst="rect">
            <a:avLst/>
          </a:prstGeom>
        </p:spPr>
      </p:pic>
    </p:spTree>
    <p:extLst>
      <p:ext uri="{BB962C8B-B14F-4D97-AF65-F5344CB8AC3E}">
        <p14:creationId xmlns:p14="http://schemas.microsoft.com/office/powerpoint/2010/main" val="35623912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BAF2CE6-4C3B-4C5A-A968-CE6A9A851E4D}"/>
              </a:ext>
            </a:extLst>
          </p:cNvPr>
          <p:cNvSpPr>
            <a:spLocks noGrp="1"/>
          </p:cNvSpPr>
          <p:nvPr>
            <p:ph type="title"/>
          </p:nvPr>
        </p:nvSpPr>
        <p:spPr/>
        <p:txBody>
          <a:bodyPr/>
          <a:lstStyle/>
          <a:p>
            <a:endParaRPr lang="ru-RU"/>
          </a:p>
        </p:txBody>
      </p:sp>
      <p:pic>
        <p:nvPicPr>
          <p:cNvPr id="5" name="Объект 4">
            <a:extLst>
              <a:ext uri="{FF2B5EF4-FFF2-40B4-BE49-F238E27FC236}">
                <a16:creationId xmlns:a16="http://schemas.microsoft.com/office/drawing/2014/main" id="{6F4D6D31-1074-4945-B89B-8BEA86FFFE9F}"/>
              </a:ext>
            </a:extLst>
          </p:cNvPr>
          <p:cNvPicPr>
            <a:picLocks noGrp="1" noChangeAspect="1"/>
          </p:cNvPicPr>
          <p:nvPr>
            <p:ph sz="half" idx="1"/>
          </p:nvPr>
        </p:nvPicPr>
        <p:blipFill>
          <a:blip r:embed="rId2"/>
          <a:stretch>
            <a:fillRect/>
          </a:stretch>
        </p:blipFill>
        <p:spPr>
          <a:xfrm>
            <a:off x="640080" y="365126"/>
            <a:ext cx="4458841" cy="5811838"/>
          </a:xfrm>
          <a:prstGeom prst="rect">
            <a:avLst/>
          </a:prstGeom>
        </p:spPr>
      </p:pic>
      <p:pic>
        <p:nvPicPr>
          <p:cNvPr id="6" name="Объект 5">
            <a:extLst>
              <a:ext uri="{FF2B5EF4-FFF2-40B4-BE49-F238E27FC236}">
                <a16:creationId xmlns:a16="http://schemas.microsoft.com/office/drawing/2014/main" id="{E939DC0D-681D-4662-A005-E7D18D305996}"/>
              </a:ext>
            </a:extLst>
          </p:cNvPr>
          <p:cNvPicPr>
            <a:picLocks noGrp="1" noChangeAspect="1"/>
          </p:cNvPicPr>
          <p:nvPr>
            <p:ph sz="half" idx="2"/>
          </p:nvPr>
        </p:nvPicPr>
        <p:blipFill>
          <a:blip r:embed="rId3"/>
          <a:stretch>
            <a:fillRect/>
          </a:stretch>
        </p:blipFill>
        <p:spPr>
          <a:xfrm>
            <a:off x="6663690" y="365124"/>
            <a:ext cx="4458841" cy="5811839"/>
          </a:xfrm>
          <a:prstGeom prst="rect">
            <a:avLst/>
          </a:prstGeom>
        </p:spPr>
      </p:pic>
    </p:spTree>
    <p:extLst>
      <p:ext uri="{BB962C8B-B14F-4D97-AF65-F5344CB8AC3E}">
        <p14:creationId xmlns:p14="http://schemas.microsoft.com/office/powerpoint/2010/main" val="4950047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C606248-44DA-4CCC-B817-8257CAB7984F}"/>
              </a:ext>
            </a:extLst>
          </p:cNvPr>
          <p:cNvSpPr>
            <a:spLocks noGrp="1"/>
          </p:cNvSpPr>
          <p:nvPr>
            <p:ph type="title"/>
          </p:nvPr>
        </p:nvSpPr>
        <p:spPr/>
        <p:txBody>
          <a:bodyPr/>
          <a:lstStyle/>
          <a:p>
            <a:endParaRPr lang="ru-RU"/>
          </a:p>
        </p:txBody>
      </p:sp>
      <p:pic>
        <p:nvPicPr>
          <p:cNvPr id="5" name="Объект 4">
            <a:extLst>
              <a:ext uri="{FF2B5EF4-FFF2-40B4-BE49-F238E27FC236}">
                <a16:creationId xmlns:a16="http://schemas.microsoft.com/office/drawing/2014/main" id="{7832521B-B163-491E-B64D-875D5CC26214}"/>
              </a:ext>
            </a:extLst>
          </p:cNvPr>
          <p:cNvPicPr>
            <a:picLocks noGrp="1" noChangeAspect="1"/>
          </p:cNvPicPr>
          <p:nvPr>
            <p:ph sz="half" idx="1"/>
          </p:nvPr>
        </p:nvPicPr>
        <p:blipFill>
          <a:blip r:embed="rId2"/>
          <a:stretch>
            <a:fillRect/>
          </a:stretch>
        </p:blipFill>
        <p:spPr>
          <a:xfrm>
            <a:off x="594360" y="594360"/>
            <a:ext cx="4652010" cy="5582603"/>
          </a:xfrm>
          <a:prstGeom prst="rect">
            <a:avLst/>
          </a:prstGeom>
        </p:spPr>
      </p:pic>
      <p:pic>
        <p:nvPicPr>
          <p:cNvPr id="6" name="Объект 5">
            <a:extLst>
              <a:ext uri="{FF2B5EF4-FFF2-40B4-BE49-F238E27FC236}">
                <a16:creationId xmlns:a16="http://schemas.microsoft.com/office/drawing/2014/main" id="{6B7C7CA6-2203-415E-AAC2-9B7846D60D58}"/>
              </a:ext>
            </a:extLst>
          </p:cNvPr>
          <p:cNvPicPr>
            <a:picLocks noGrp="1" noChangeAspect="1"/>
          </p:cNvPicPr>
          <p:nvPr>
            <p:ph sz="half" idx="2"/>
          </p:nvPr>
        </p:nvPicPr>
        <p:blipFill>
          <a:blip r:embed="rId3"/>
          <a:stretch>
            <a:fillRect/>
          </a:stretch>
        </p:blipFill>
        <p:spPr>
          <a:xfrm>
            <a:off x="6595110" y="365125"/>
            <a:ext cx="4389119" cy="5811838"/>
          </a:xfrm>
          <a:prstGeom prst="rect">
            <a:avLst/>
          </a:prstGeom>
        </p:spPr>
      </p:pic>
    </p:spTree>
    <p:extLst>
      <p:ext uri="{BB962C8B-B14F-4D97-AF65-F5344CB8AC3E}">
        <p14:creationId xmlns:p14="http://schemas.microsoft.com/office/powerpoint/2010/main" val="27900736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2CD83ED-47AB-4BE2-9A22-D985C728F0B4}"/>
              </a:ext>
            </a:extLst>
          </p:cNvPr>
          <p:cNvSpPr>
            <a:spLocks noGrp="1"/>
          </p:cNvSpPr>
          <p:nvPr>
            <p:ph type="title"/>
          </p:nvPr>
        </p:nvSpPr>
        <p:spPr/>
        <p:txBody>
          <a:bodyPr/>
          <a:lstStyle/>
          <a:p>
            <a:endParaRPr lang="ru-RU"/>
          </a:p>
        </p:txBody>
      </p:sp>
      <p:pic>
        <p:nvPicPr>
          <p:cNvPr id="5" name="Объект 4">
            <a:extLst>
              <a:ext uri="{FF2B5EF4-FFF2-40B4-BE49-F238E27FC236}">
                <a16:creationId xmlns:a16="http://schemas.microsoft.com/office/drawing/2014/main" id="{36FFE7FC-4F31-4F76-8F2F-2A41DCB14D03}"/>
              </a:ext>
            </a:extLst>
          </p:cNvPr>
          <p:cNvPicPr>
            <a:picLocks noGrp="1" noChangeAspect="1"/>
          </p:cNvPicPr>
          <p:nvPr>
            <p:ph sz="half" idx="1"/>
          </p:nvPr>
        </p:nvPicPr>
        <p:blipFill>
          <a:blip r:embed="rId2"/>
          <a:stretch>
            <a:fillRect/>
          </a:stretch>
        </p:blipFill>
        <p:spPr>
          <a:xfrm>
            <a:off x="609600" y="365126"/>
            <a:ext cx="4541520" cy="5811838"/>
          </a:xfrm>
          <a:prstGeom prst="rect">
            <a:avLst/>
          </a:prstGeom>
        </p:spPr>
      </p:pic>
      <p:pic>
        <p:nvPicPr>
          <p:cNvPr id="6" name="Объект 5">
            <a:extLst>
              <a:ext uri="{FF2B5EF4-FFF2-40B4-BE49-F238E27FC236}">
                <a16:creationId xmlns:a16="http://schemas.microsoft.com/office/drawing/2014/main" id="{1C236810-3C9F-4124-A348-D40D5B673503}"/>
              </a:ext>
            </a:extLst>
          </p:cNvPr>
          <p:cNvPicPr>
            <a:picLocks noGrp="1" noChangeAspect="1"/>
          </p:cNvPicPr>
          <p:nvPr>
            <p:ph sz="half" idx="2"/>
          </p:nvPr>
        </p:nvPicPr>
        <p:blipFill>
          <a:blip r:embed="rId3"/>
          <a:stretch>
            <a:fillRect/>
          </a:stretch>
        </p:blipFill>
        <p:spPr>
          <a:xfrm>
            <a:off x="6431280" y="365124"/>
            <a:ext cx="4541520" cy="5811839"/>
          </a:xfrm>
          <a:prstGeom prst="rect">
            <a:avLst/>
          </a:prstGeom>
        </p:spPr>
      </p:pic>
    </p:spTree>
    <p:extLst>
      <p:ext uri="{BB962C8B-B14F-4D97-AF65-F5344CB8AC3E}">
        <p14:creationId xmlns:p14="http://schemas.microsoft.com/office/powerpoint/2010/main" val="29656927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a:extLst>
              <a:ext uri="{FF2B5EF4-FFF2-40B4-BE49-F238E27FC236}">
                <a16:creationId xmlns:a16="http://schemas.microsoft.com/office/drawing/2014/main" id="{90D702ED-DF5E-4917-AC43-42FEDE2EBFA5}"/>
              </a:ext>
            </a:extLst>
          </p:cNvPr>
          <p:cNvSpPr>
            <a:spLocks noGrp="1"/>
          </p:cNvSpPr>
          <p:nvPr>
            <p:ph type="title"/>
          </p:nvPr>
        </p:nvSpPr>
        <p:spPr/>
        <p:txBody>
          <a:bodyPr/>
          <a:lstStyle/>
          <a:p>
            <a:endParaRPr lang="ru-RU" dirty="0"/>
          </a:p>
        </p:txBody>
      </p:sp>
      <p:pic>
        <p:nvPicPr>
          <p:cNvPr id="5" name="Объект 4">
            <a:extLst>
              <a:ext uri="{FF2B5EF4-FFF2-40B4-BE49-F238E27FC236}">
                <a16:creationId xmlns:a16="http://schemas.microsoft.com/office/drawing/2014/main" id="{D0571A5A-325E-4779-91BE-EEADA8B0CCBE}"/>
              </a:ext>
            </a:extLst>
          </p:cNvPr>
          <p:cNvPicPr>
            <a:picLocks noGrp="1" noChangeAspect="1"/>
          </p:cNvPicPr>
          <p:nvPr>
            <p:ph idx="1"/>
          </p:nvPr>
        </p:nvPicPr>
        <p:blipFill>
          <a:blip r:embed="rId2"/>
          <a:stretch>
            <a:fillRect/>
          </a:stretch>
        </p:blipFill>
        <p:spPr>
          <a:xfrm rot="5400000">
            <a:off x="2802697" y="12820"/>
            <a:ext cx="5891447" cy="8602028"/>
          </a:xfrm>
          <a:prstGeom prst="rect">
            <a:avLst/>
          </a:prstGeom>
        </p:spPr>
      </p:pic>
    </p:spTree>
    <p:extLst>
      <p:ext uri="{BB962C8B-B14F-4D97-AF65-F5344CB8AC3E}">
        <p14:creationId xmlns:p14="http://schemas.microsoft.com/office/powerpoint/2010/main" val="15277571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a:extLst>
              <a:ext uri="{FF2B5EF4-FFF2-40B4-BE49-F238E27FC236}">
                <a16:creationId xmlns:a16="http://schemas.microsoft.com/office/drawing/2014/main" id="{D55C566B-8CE0-452B-AD45-07A83266B8AA}"/>
              </a:ext>
            </a:extLst>
          </p:cNvPr>
          <p:cNvSpPr>
            <a:spLocks noGrp="1"/>
          </p:cNvSpPr>
          <p:nvPr>
            <p:ph type="title"/>
          </p:nvPr>
        </p:nvSpPr>
        <p:spPr/>
        <p:txBody>
          <a:bodyPr/>
          <a:lstStyle/>
          <a:p>
            <a:endParaRPr lang="ru-RU"/>
          </a:p>
        </p:txBody>
      </p:sp>
      <p:pic>
        <p:nvPicPr>
          <p:cNvPr id="7" name="Объект 6">
            <a:extLst>
              <a:ext uri="{FF2B5EF4-FFF2-40B4-BE49-F238E27FC236}">
                <a16:creationId xmlns:a16="http://schemas.microsoft.com/office/drawing/2014/main" id="{078B9BBB-3816-4788-BCF8-7912ACA44AC6}"/>
              </a:ext>
            </a:extLst>
          </p:cNvPr>
          <p:cNvPicPr>
            <a:picLocks noGrp="1" noChangeAspect="1"/>
          </p:cNvPicPr>
          <p:nvPr>
            <p:ph idx="1"/>
          </p:nvPr>
        </p:nvPicPr>
        <p:blipFill>
          <a:blip r:embed="rId2"/>
          <a:stretch>
            <a:fillRect/>
          </a:stretch>
        </p:blipFill>
        <p:spPr>
          <a:xfrm rot="5400000">
            <a:off x="3334108" y="-2233572"/>
            <a:ext cx="5793024" cy="10784840"/>
          </a:xfrm>
          <a:prstGeom prst="rect">
            <a:avLst/>
          </a:prstGeom>
        </p:spPr>
      </p:pic>
    </p:spTree>
    <p:extLst>
      <p:ext uri="{BB962C8B-B14F-4D97-AF65-F5344CB8AC3E}">
        <p14:creationId xmlns:p14="http://schemas.microsoft.com/office/powerpoint/2010/main" val="36761519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a:extLst>
              <a:ext uri="{FF2B5EF4-FFF2-40B4-BE49-F238E27FC236}">
                <a16:creationId xmlns:a16="http://schemas.microsoft.com/office/drawing/2014/main" id="{86E1CE63-8D51-4055-A3C1-466B0B2ED157}"/>
              </a:ext>
            </a:extLst>
          </p:cNvPr>
          <p:cNvSpPr>
            <a:spLocks noGrp="1"/>
          </p:cNvSpPr>
          <p:nvPr>
            <p:ph type="title"/>
          </p:nvPr>
        </p:nvSpPr>
        <p:spPr/>
        <p:txBody>
          <a:bodyPr/>
          <a:lstStyle/>
          <a:p>
            <a:endParaRPr lang="ru-RU"/>
          </a:p>
        </p:txBody>
      </p:sp>
      <p:pic>
        <p:nvPicPr>
          <p:cNvPr id="7" name="Объект 6">
            <a:extLst>
              <a:ext uri="{FF2B5EF4-FFF2-40B4-BE49-F238E27FC236}">
                <a16:creationId xmlns:a16="http://schemas.microsoft.com/office/drawing/2014/main" id="{078D7B22-537F-4F88-B61F-3932F1446472}"/>
              </a:ext>
            </a:extLst>
          </p:cNvPr>
          <p:cNvPicPr>
            <a:picLocks noGrp="1" noChangeAspect="1"/>
          </p:cNvPicPr>
          <p:nvPr>
            <p:ph idx="1"/>
          </p:nvPr>
        </p:nvPicPr>
        <p:blipFill>
          <a:blip r:embed="rId2"/>
          <a:stretch>
            <a:fillRect/>
          </a:stretch>
        </p:blipFill>
        <p:spPr>
          <a:xfrm rot="5400000">
            <a:off x="3159441" y="-2387915"/>
            <a:ext cx="5659756" cy="11165840"/>
          </a:xfrm>
          <a:prstGeom prst="rect">
            <a:avLst/>
          </a:prstGeom>
        </p:spPr>
      </p:pic>
    </p:spTree>
    <p:extLst>
      <p:ext uri="{BB962C8B-B14F-4D97-AF65-F5344CB8AC3E}">
        <p14:creationId xmlns:p14="http://schemas.microsoft.com/office/powerpoint/2010/main" val="28452956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6E25F85-DEB6-4814-B1DF-752342A80B1D}"/>
              </a:ext>
            </a:extLst>
          </p:cNvPr>
          <p:cNvSpPr>
            <a:spLocks noGrp="1"/>
          </p:cNvSpPr>
          <p:nvPr>
            <p:ph type="title"/>
          </p:nvPr>
        </p:nvSpPr>
        <p:spPr/>
        <p:txBody>
          <a:bodyPr/>
          <a:lstStyle/>
          <a:p>
            <a:endParaRPr lang="ru-RU"/>
          </a:p>
        </p:txBody>
      </p:sp>
      <p:pic>
        <p:nvPicPr>
          <p:cNvPr id="4" name="Объект 3">
            <a:extLst>
              <a:ext uri="{FF2B5EF4-FFF2-40B4-BE49-F238E27FC236}">
                <a16:creationId xmlns:a16="http://schemas.microsoft.com/office/drawing/2014/main" id="{20087572-F27B-4EC4-8B7B-855B7F7754F9}"/>
              </a:ext>
            </a:extLst>
          </p:cNvPr>
          <p:cNvPicPr>
            <a:picLocks noGrp="1" noChangeAspect="1"/>
          </p:cNvPicPr>
          <p:nvPr>
            <p:ph idx="1"/>
          </p:nvPr>
        </p:nvPicPr>
        <p:blipFill>
          <a:blip r:embed="rId2"/>
          <a:stretch>
            <a:fillRect/>
          </a:stretch>
        </p:blipFill>
        <p:spPr>
          <a:xfrm rot="5400000">
            <a:off x="3220401" y="-2164397"/>
            <a:ext cx="5751195" cy="10810240"/>
          </a:xfrm>
          <a:prstGeom prst="rect">
            <a:avLst/>
          </a:prstGeom>
        </p:spPr>
      </p:pic>
    </p:spTree>
    <p:extLst>
      <p:ext uri="{BB962C8B-B14F-4D97-AF65-F5344CB8AC3E}">
        <p14:creationId xmlns:p14="http://schemas.microsoft.com/office/powerpoint/2010/main" val="27047670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A6A3D75-6980-48ED-8D92-CF0C5E4B6E23}"/>
              </a:ext>
            </a:extLst>
          </p:cNvPr>
          <p:cNvSpPr>
            <a:spLocks noGrp="1"/>
          </p:cNvSpPr>
          <p:nvPr>
            <p:ph type="title"/>
          </p:nvPr>
        </p:nvSpPr>
        <p:spPr/>
        <p:txBody>
          <a:bodyPr/>
          <a:lstStyle/>
          <a:p>
            <a:endParaRPr lang="ru-RU"/>
          </a:p>
        </p:txBody>
      </p:sp>
      <p:pic>
        <p:nvPicPr>
          <p:cNvPr id="4" name="Объект 3">
            <a:extLst>
              <a:ext uri="{FF2B5EF4-FFF2-40B4-BE49-F238E27FC236}">
                <a16:creationId xmlns:a16="http://schemas.microsoft.com/office/drawing/2014/main" id="{40425526-D429-4202-9768-E1278C298EE3}"/>
              </a:ext>
            </a:extLst>
          </p:cNvPr>
          <p:cNvPicPr>
            <a:picLocks noGrp="1" noChangeAspect="1"/>
          </p:cNvPicPr>
          <p:nvPr>
            <p:ph idx="1"/>
          </p:nvPr>
        </p:nvPicPr>
        <p:blipFill>
          <a:blip r:embed="rId2"/>
          <a:stretch>
            <a:fillRect/>
          </a:stretch>
        </p:blipFill>
        <p:spPr>
          <a:xfrm rot="5400000">
            <a:off x="2989263" y="-2045016"/>
            <a:ext cx="5954395" cy="10774681"/>
          </a:xfrm>
          <a:prstGeom prst="rect">
            <a:avLst/>
          </a:prstGeom>
        </p:spPr>
      </p:pic>
    </p:spTree>
    <p:extLst>
      <p:ext uri="{BB962C8B-B14F-4D97-AF65-F5344CB8AC3E}">
        <p14:creationId xmlns:p14="http://schemas.microsoft.com/office/powerpoint/2010/main" val="2350360106"/>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200</TotalTime>
  <Words>570</Words>
  <Application>Microsoft Office PowerPoint</Application>
  <PresentationFormat>Широкоэкранный</PresentationFormat>
  <Paragraphs>55</Paragraphs>
  <Slides>30</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30</vt:i4>
      </vt:variant>
    </vt:vector>
  </HeadingPairs>
  <TitlesOfParts>
    <vt:vector size="34" baseType="lpstr">
      <vt:lpstr>Arial</vt:lpstr>
      <vt:lpstr>Calibri</vt:lpstr>
      <vt:lpstr>Calibri Light</vt:lpstr>
      <vt:lpstr>Тема Office</vt:lpstr>
      <vt:lpstr>Overview of Assessments</vt:lpstr>
      <vt:lpstr>Types of Assessment:  Formative &amp; Summative, self assessment, peer assessment</vt:lpstr>
      <vt:lpstr>Tools of Assessment </vt:lpstr>
      <vt:lpstr>What’s PIRLS?</vt:lpstr>
      <vt:lpstr>Examples for PIRLS</vt:lpstr>
      <vt:lpstr>What is PISA?</vt:lpstr>
      <vt:lpstr>Example for PISA</vt:lpstr>
      <vt:lpstr>Презентация PowerPoint</vt:lpstr>
      <vt:lpstr>What is TALIS?</vt:lpstr>
      <vt:lpstr>What is Cambridge Assessment?</vt:lpstr>
      <vt:lpstr>Презентация PowerPoint</vt:lpstr>
      <vt:lpstr>Example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Tests</dc:title>
  <dc:creator>Access</dc:creator>
  <cp:lastModifiedBy>User</cp:lastModifiedBy>
  <cp:revision>17</cp:revision>
  <dcterms:created xsi:type="dcterms:W3CDTF">2022-11-03T11:14:41Z</dcterms:created>
  <dcterms:modified xsi:type="dcterms:W3CDTF">2025-01-03T06:54:03Z</dcterms:modified>
</cp:coreProperties>
</file>