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bookmarkIdSeed="2">
  <p:sldMasterIdLst>
    <p:sldMasterId id="2147483648" r:id="rId1"/>
  </p:sldMasterIdLst>
  <p:notesMasterIdLst>
    <p:notesMasterId r:id="rId4"/>
  </p:notesMasterIdLst>
  <p:sldIdLst>
    <p:sldId id="311" r:id="rId3"/>
    <p:sldId id="312" r:id="rId5"/>
    <p:sldId id="290" r:id="rId6"/>
    <p:sldId id="304" r:id="rId7"/>
    <p:sldId id="330" r:id="rId8"/>
    <p:sldId id="302" r:id="rId9"/>
    <p:sldId id="328" r:id="rId10"/>
    <p:sldId id="331" r:id="rId11"/>
    <p:sldId id="303" r:id="rId12"/>
    <p:sldId id="332" r:id="rId13"/>
    <p:sldId id="309" r:id="rId14"/>
    <p:sldId id="310" r:id="rId15"/>
    <p:sldId id="297" r:id="rId16"/>
  </p:sldIdLst>
  <p:sldSz cx="12192000" cy="6858000"/>
  <p:notesSz cx="6735445" cy="9869170"/>
  <p:custDataLst>
    <p:tags r:id="rId21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ользователь Windows" initials="ПW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33"/>
    <a:srgbClr val="09038B"/>
    <a:srgbClr val="00AC7F"/>
    <a:srgbClr val="FF99FF"/>
    <a:srgbClr val="FF9933"/>
    <a:srgbClr val="FFCCFF"/>
    <a:srgbClr val="FF5050"/>
    <a:srgbClr val="D54141"/>
    <a:srgbClr val="3366CC"/>
    <a:srgbClr val="FFD0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6" autoAdjust="0"/>
    <p:restoredTop sz="93009" autoAdjust="0"/>
  </p:normalViewPr>
  <p:slideViewPr>
    <p:cSldViewPr showGuides="1">
      <p:cViewPr varScale="1">
        <p:scale>
          <a:sx n="65" d="100"/>
          <a:sy n="65" d="100"/>
        </p:scale>
        <p:origin x="720" y="6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6" d="100"/>
        <a:sy n="3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ags" Target="tags/tag2.xml"/><Relationship Id="rId20" Type="http://schemas.openxmlformats.org/officeDocument/2006/relationships/commentAuthors" Target="commentAuthors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2AB6A9B-0038-44B3-B7CF-23A9BACD840B}" type="doc">
      <dgm:prSet loTypeId="picture" loCatId="picture" qsTypeId="urn:microsoft.com/office/officeart/2005/8/quickstyle/simple1" qsCatId="simple" csTypeId="urn:microsoft.com/office/officeart/2005/8/colors/accent1_1" csCatId="accent1" phldr="1"/>
      <dgm:spPr/>
    </dgm:pt>
    <dgm:pt modelId="{5EC17643-0126-4B0E-BC7F-E8D9B108BC89}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ru-RU" sz="1800" b="1" dirty="0">
              <a:latin typeface="Arial" panose="020B0604020202020204" pitchFamily="34" charset="0"/>
              <a:cs typeface="Arial" panose="020B0604020202020204" pitchFamily="34" charset="0"/>
              <a:sym typeface="+mn-ea"/>
            </a:rPr>
            <a:t>Ta’lim boshqarishning axborot tizimlari (EMIS) va o’rgatuvchi tizimlar (LMS)</a:t>
          </a:r>
          <a:endParaRPr lang="en-US" altLang="ru-RU" sz="1800" b="1" dirty="0">
            <a:latin typeface="Arial" panose="020B0604020202020204" pitchFamily="34" charset="0"/>
            <a:cs typeface="Arial" panose="020B0604020202020204" pitchFamily="34" charset="0"/>
            <a:sym typeface="+mn-ea"/>
          </a:endParaRPr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dirty="0">
              <a:latin typeface="Arial" panose="020B0604020202020204" pitchFamily="34" charset="0"/>
              <a:cs typeface="Arial" panose="020B0604020202020204" pitchFamily="34" charset="0"/>
            </a:rPr>
            <a:t/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B6377AE-3091-4E2C-8977-EA153BFC7A1C}" cxnId="{F23A61CA-6D63-430E-8627-3986D9752025}" type="parTrans">
      <dgm:prSet/>
      <dgm:spPr/>
      <dgm:t>
        <a:bodyPr/>
        <a:lstStyle/>
        <a:p>
          <a:endParaRPr lang="ru-RU"/>
        </a:p>
      </dgm:t>
    </dgm:pt>
    <dgm:pt modelId="{D6FAF4E8-2BAE-433E-B442-C14E639574CA}" cxnId="{F23A61CA-6D63-430E-8627-3986D9752025}" type="sibTrans">
      <dgm:prSet/>
      <dgm:spPr/>
      <dgm:t>
        <a:bodyPr/>
        <a:lstStyle/>
        <a:p>
          <a:endParaRPr lang="ru-RU"/>
        </a:p>
      </dgm:t>
    </dgm:pt>
    <dgm:pt modelId="{FB71E0C6-D601-4D77-ADAD-16F332BC89BD}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ru-RU" sz="2400" b="1" dirty="0">
              <a:latin typeface="Arial" panose="020B0604020202020204" pitchFamily="34" charset="0"/>
              <a:cs typeface="Arial" panose="020B0604020202020204" pitchFamily="34" charset="0"/>
            </a:rPr>
            <a:t>Ta’lim muassasasi faoliyatini samarali tashkil etish va boshqarishga oid dasturiy mahsullar. Internet resurslari va ma’lumotlar bazalari. </a:t>
          </a:r>
          <a:r>
            <a:rPr lang="ru-RU" sz="2400" b="1" dirty="0">
              <a:latin typeface="Arial" panose="020B0604020202020204" pitchFamily="34" charset="0"/>
              <a:cs typeface="Arial" panose="020B0604020202020204" pitchFamily="34" charset="0"/>
            </a:rPr>
            <a:t/>
          </a:r>
          <a:endParaRPr lang="ru-RU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E18432-7BDF-41AC-A615-8474E8D6E138}" cxnId="{C5CC188D-5DF7-4BA1-A8A6-99DE93E89DE3}" type="parTrans">
      <dgm:prSet/>
      <dgm:spPr/>
      <dgm:t>
        <a:bodyPr/>
        <a:lstStyle/>
        <a:p>
          <a:endParaRPr lang="ru-RU"/>
        </a:p>
      </dgm:t>
    </dgm:pt>
    <dgm:pt modelId="{959C755F-E120-44C7-A256-321CDC800D7A}" cxnId="{C5CC188D-5DF7-4BA1-A8A6-99DE93E89DE3}" type="sibTrans">
      <dgm:prSet/>
      <dgm:spPr/>
      <dgm:t>
        <a:bodyPr/>
        <a:lstStyle/>
        <a:p>
          <a:endParaRPr lang="ru-RU"/>
        </a:p>
      </dgm:t>
    </dgm:pt>
    <dgm:pt modelId="{B7EED00F-F7F6-4D3E-972F-79ED527A1CE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MEDIA VA MEDIASAVODXONLIK</a:t>
          </a:r>
          <a:endParaRPr lang="ru-RU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BC016C-2678-44B1-BB73-789C657B3925}" cxnId="{19ADD0D6-58F1-4D9C-B8B2-68003814CC9B}" type="parTrans">
      <dgm:prSet/>
      <dgm:spPr/>
      <dgm:t>
        <a:bodyPr/>
        <a:lstStyle/>
        <a:p>
          <a:endParaRPr lang="ru-RU"/>
        </a:p>
      </dgm:t>
    </dgm:pt>
    <dgm:pt modelId="{BD2D71D5-3317-4667-AE41-0F35ED748901}" cxnId="{19ADD0D6-58F1-4D9C-B8B2-68003814CC9B}" type="sibTrans">
      <dgm:prSet/>
      <dgm:spPr/>
      <dgm:t>
        <a:bodyPr/>
        <a:lstStyle/>
        <a:p>
          <a:endParaRPr lang="ru-RU"/>
        </a:p>
      </dgm:t>
    </dgm:pt>
    <dgm:pt modelId="{4602CDDE-4816-4DD2-A77D-1F546CE1606D}" type="pres">
      <dgm:prSet presAssocID="{B2AB6A9B-0038-44B3-B7CF-23A9BACD840B}" presName="linearFlow" presStyleCnt="0">
        <dgm:presLayoutVars>
          <dgm:dir/>
          <dgm:resizeHandles val="exact"/>
        </dgm:presLayoutVars>
      </dgm:prSet>
      <dgm:spPr/>
    </dgm:pt>
    <dgm:pt modelId="{F4367F1F-CD2D-42AB-8273-D305959CCB9A}" type="pres">
      <dgm:prSet presAssocID="{5EC17643-0126-4B0E-BC7F-E8D9B108BC89}" presName="composite" presStyleCnt="0"/>
      <dgm:spPr/>
    </dgm:pt>
    <dgm:pt modelId="{27946A80-5DBE-47F5-881E-98381145B6AC}" type="pres">
      <dgm:prSet presAssocID="{5EC17643-0126-4B0E-BC7F-E8D9B108BC89}" presName="imgShp" presStyleLbl="fgImgPlace1" presStyleIdx="0" presStyleCnt="3" custScaleX="175713" custScaleY="138107" custLinFactNeighborX="-35711" custLinFactNeighborY="385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510E4597-6A60-4070-9BE7-CEB6E4F9BE27}" type="pres">
      <dgm:prSet presAssocID="{5EC17643-0126-4B0E-BC7F-E8D9B108BC89}" presName="txShp" presStyleLbl="node1" presStyleIdx="0" presStyleCnt="3" custLinFactY="42284" custLinFactNeighborX="9307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DA7F5F-1633-46EC-AC90-A4B8675224BF}" type="pres">
      <dgm:prSet presAssocID="{D6FAF4E8-2BAE-433E-B442-C14E639574CA}" presName="spacing" presStyleCnt="0"/>
      <dgm:spPr/>
    </dgm:pt>
    <dgm:pt modelId="{85B50F87-16DA-42A2-893F-6A1408041470}" type="pres">
      <dgm:prSet presAssocID="{FB71E0C6-D601-4D77-ADAD-16F332BC89BD}" presName="composite" presStyleCnt="0"/>
      <dgm:spPr/>
    </dgm:pt>
    <dgm:pt modelId="{45E44A75-90B4-4DB9-A8A3-D47330719BCF}" type="pres">
      <dgm:prSet presAssocID="{FB71E0C6-D601-4D77-ADAD-16F332BC89BD}" presName="imgShp" presStyleLbl="fgImgPlace1" presStyleIdx="1" presStyleCnt="3" custScaleX="188687" custScaleY="153132" custLinFactY="54408" custLinFactNeighborX="-42648" custLinFactNeighborY="100000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9CF2400A-55D1-4AD2-AA1F-820B8D0D87D7}" type="pres">
      <dgm:prSet presAssocID="{FB71E0C6-D601-4D77-ADAD-16F332BC89BD}" presName="txShp" presStyleLbl="node1" presStyleIdx="1" presStyleCnt="3" custScaleX="104532" custLinFactY="-100000" custLinFactNeighborX="9808" custLinFactNeighborY="-1065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3882E7-0EFC-4C32-875F-DD2589789770}" type="pres">
      <dgm:prSet presAssocID="{959C755F-E120-44C7-A256-321CDC800D7A}" presName="spacing" presStyleCnt="0"/>
      <dgm:spPr/>
    </dgm:pt>
    <dgm:pt modelId="{95392C7B-C881-4E39-A838-267D155C1819}" type="pres">
      <dgm:prSet presAssocID="{B7EED00F-F7F6-4D3E-972F-79ED527A1CE8}" presName="composite" presStyleCnt="0"/>
      <dgm:spPr/>
    </dgm:pt>
    <dgm:pt modelId="{16383E97-D562-4B41-9725-945817DEA18B}" type="pres">
      <dgm:prSet presAssocID="{B7EED00F-F7F6-4D3E-972F-79ED527A1CE8}" presName="imgShp" presStyleLbl="fgImgPlace1" presStyleIdx="2" presStyleCnt="3" custScaleX="192561" custScaleY="151171" custLinFactY="-96059" custLinFactNeighborX="-39079" custLinFactNeighborY="-100000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7C36058B-1740-4586-8288-C006D80BE857}" type="pres">
      <dgm:prSet presAssocID="{B7EED00F-F7F6-4D3E-972F-79ED527A1CE8}" presName="txShp" presStyleLbl="node1" presStyleIdx="2" presStyleCnt="3" custScaleX="100318" custLinFactNeighborX="10608" custLinFactNeighborY="-315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23A61CA-6D63-430E-8627-3986D9752025}" srcId="{B2AB6A9B-0038-44B3-B7CF-23A9BACD840B}" destId="{5EC17643-0126-4B0E-BC7F-E8D9B108BC89}" srcOrd="0" destOrd="0" parTransId="{AB6377AE-3091-4E2C-8977-EA153BFC7A1C}" sibTransId="{D6FAF4E8-2BAE-433E-B442-C14E639574CA}"/>
    <dgm:cxn modelId="{C5CC188D-5DF7-4BA1-A8A6-99DE93E89DE3}" srcId="{B2AB6A9B-0038-44B3-B7CF-23A9BACD840B}" destId="{FB71E0C6-D601-4D77-ADAD-16F332BC89BD}" srcOrd="1" destOrd="0" parTransId="{1DE18432-7BDF-41AC-A615-8474E8D6E138}" sibTransId="{959C755F-E120-44C7-A256-321CDC800D7A}"/>
    <dgm:cxn modelId="{19ADD0D6-58F1-4D9C-B8B2-68003814CC9B}" srcId="{B2AB6A9B-0038-44B3-B7CF-23A9BACD840B}" destId="{B7EED00F-F7F6-4D3E-972F-79ED527A1CE8}" srcOrd="2" destOrd="0" parTransId="{4FBC016C-2678-44B1-BB73-789C657B3925}" sibTransId="{BD2D71D5-3317-4667-AE41-0F35ED748901}"/>
    <dgm:cxn modelId="{B034D982-8710-49C0-93AB-F92EB108FC6D}" type="presOf" srcId="{B2AB6A9B-0038-44B3-B7CF-23A9BACD840B}" destId="{4602CDDE-4816-4DD2-A77D-1F546CE1606D}" srcOrd="0" destOrd="0" presId="urn:microsoft.com/office/officeart/2005/8/layout/vList3"/>
    <dgm:cxn modelId="{5299A1C1-494D-4D9F-B4CD-285C4EC1763D}" type="presParOf" srcId="{4602CDDE-4816-4DD2-A77D-1F546CE1606D}" destId="{F4367F1F-CD2D-42AB-8273-D305959CCB9A}" srcOrd="0" destOrd="0" presId="urn:microsoft.com/office/officeart/2005/8/layout/vList3"/>
    <dgm:cxn modelId="{05D03C52-FD23-401C-B692-95478AC84A18}" type="presParOf" srcId="{F4367F1F-CD2D-42AB-8273-D305959CCB9A}" destId="{27946A80-5DBE-47F5-881E-98381145B6AC}" srcOrd="0" destOrd="0" presId="urn:microsoft.com/office/officeart/2005/8/layout/vList3"/>
    <dgm:cxn modelId="{FFBE0904-D448-498C-9AFE-02CEEA003EDA}" type="presParOf" srcId="{F4367F1F-CD2D-42AB-8273-D305959CCB9A}" destId="{510E4597-6A60-4070-9BE7-CEB6E4F9BE27}" srcOrd="1" destOrd="0" presId="urn:microsoft.com/office/officeart/2005/8/layout/vList3"/>
    <dgm:cxn modelId="{CB52E452-7D21-4CC6-9960-A7CBF3E8F0CC}" type="presOf" srcId="{5EC17643-0126-4B0E-BC7F-E8D9B108BC89}" destId="{510E4597-6A60-4070-9BE7-CEB6E4F9BE27}" srcOrd="0" destOrd="0" presId="urn:microsoft.com/office/officeart/2005/8/layout/vList3"/>
    <dgm:cxn modelId="{7E604E3D-8B08-4CEE-8E98-A0BBD108091A}" type="presParOf" srcId="{4602CDDE-4816-4DD2-A77D-1F546CE1606D}" destId="{64DA7F5F-1633-46EC-AC90-A4B8675224BF}" srcOrd="1" destOrd="0" presId="urn:microsoft.com/office/officeart/2005/8/layout/vList3"/>
    <dgm:cxn modelId="{3513CA7C-775E-485B-8389-3FDCB71DF953}" type="presOf" srcId="{D6FAF4E8-2BAE-433E-B442-C14E639574CA}" destId="{64DA7F5F-1633-46EC-AC90-A4B8675224BF}" srcOrd="0" destOrd="0" presId="urn:microsoft.com/office/officeart/2005/8/layout/vList3"/>
    <dgm:cxn modelId="{A6FACC1F-A041-4139-B48D-6945F745CCEF}" type="presParOf" srcId="{4602CDDE-4816-4DD2-A77D-1F546CE1606D}" destId="{85B50F87-16DA-42A2-893F-6A1408041470}" srcOrd="2" destOrd="0" presId="urn:microsoft.com/office/officeart/2005/8/layout/vList3"/>
    <dgm:cxn modelId="{29C7AC4A-BD90-4356-9D06-C055FD43F30C}" type="presParOf" srcId="{85B50F87-16DA-42A2-893F-6A1408041470}" destId="{45E44A75-90B4-4DB9-A8A3-D47330719BCF}" srcOrd="0" destOrd="2" presId="urn:microsoft.com/office/officeart/2005/8/layout/vList3"/>
    <dgm:cxn modelId="{7449AA2D-0967-445D-A274-BDC98F184DF9}" type="presParOf" srcId="{85B50F87-16DA-42A2-893F-6A1408041470}" destId="{9CF2400A-55D1-4AD2-AA1F-820B8D0D87D7}" srcOrd="1" destOrd="2" presId="urn:microsoft.com/office/officeart/2005/8/layout/vList3"/>
    <dgm:cxn modelId="{142A67C7-FE86-49FA-A5C7-E37114893748}" type="presOf" srcId="{FB71E0C6-D601-4D77-ADAD-16F332BC89BD}" destId="{9CF2400A-55D1-4AD2-AA1F-820B8D0D87D7}" srcOrd="0" destOrd="0" presId="urn:microsoft.com/office/officeart/2005/8/layout/vList3"/>
    <dgm:cxn modelId="{057421E5-CECC-4818-94BF-227C235BD810}" type="presParOf" srcId="{4602CDDE-4816-4DD2-A77D-1F546CE1606D}" destId="{193882E7-0EFC-4C32-875F-DD2589789770}" srcOrd="3" destOrd="0" presId="urn:microsoft.com/office/officeart/2005/8/layout/vList3"/>
    <dgm:cxn modelId="{5C1BE08B-5A55-46ED-B0B7-E5030855F020}" type="presOf" srcId="{959C755F-E120-44C7-A256-321CDC800D7A}" destId="{193882E7-0EFC-4C32-875F-DD2589789770}" srcOrd="0" destOrd="0" presId="urn:microsoft.com/office/officeart/2005/8/layout/vList3"/>
    <dgm:cxn modelId="{B6AC7920-AD63-479D-A12A-1454D6B2A51C}" type="presParOf" srcId="{4602CDDE-4816-4DD2-A77D-1F546CE1606D}" destId="{95392C7B-C881-4E39-A838-267D155C1819}" srcOrd="4" destOrd="0" presId="urn:microsoft.com/office/officeart/2005/8/layout/vList3"/>
    <dgm:cxn modelId="{E2BFC549-601F-4576-9D46-54958A9DF517}" type="presParOf" srcId="{95392C7B-C881-4E39-A838-267D155C1819}" destId="{16383E97-D562-4B41-9725-945817DEA18B}" srcOrd="0" destOrd="4" presId="urn:microsoft.com/office/officeart/2005/8/layout/vList3"/>
    <dgm:cxn modelId="{0F0609BB-6746-4DB1-BBD2-CAD6EF3B5C55}" type="presParOf" srcId="{95392C7B-C881-4E39-A838-267D155C1819}" destId="{7C36058B-1740-4586-8288-C006D80BE857}" srcOrd="1" destOrd="4" presId="urn:microsoft.com/office/officeart/2005/8/layout/vList3"/>
    <dgm:cxn modelId="{647C526E-CEF4-4443-86ED-567DAB73F286}" type="presOf" srcId="{B7EED00F-F7F6-4D3E-972F-79ED527A1CE8}" destId="{7C36058B-1740-4586-8288-C006D80BE857}" srcOrd="0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Группа 1"/>
      <dsp:cNvGrpSpPr/>
    </dsp:nvGrpSpPr>
    <dsp:grpSpPr>
      <a:xfrm>
        <a:off x="0" y="0"/>
        <a:ext cx="11762509" cy="5093330"/>
        <a:chOff x="0" y="0"/>
        <a:chExt cx="11762509" cy="5093330"/>
      </a:xfrm>
    </dsp:grpSpPr>
    <dsp:sp modelId="{510E4597-6A60-4070-9BE7-CEB6E4F9BE27}">
      <dsp:nvSpPr>
        <dsp:cNvPr id="4" name="Пятиугольник 3"/>
        <dsp:cNvSpPr/>
      </dsp:nvSpPr>
      <dsp:spPr bwMode="white">
        <a:xfrm rot="10800000">
          <a:off x="3062029" y="2070570"/>
          <a:ext cx="7822068" cy="1455237"/>
        </a:xfrm>
        <a:prstGeom prst="homePlate">
          <a:avLst/>
        </a:prstGeom>
      </dsp:spPr>
      <dsp:style>
        <a:lnRef idx="2">
          <a:schemeClr val="accent1">
            <a:shade val="80000"/>
          </a:schemeClr>
        </a:lnRef>
        <a:fillRef idx="1">
          <a:schemeClr val="lt1"/>
        </a:fillRef>
        <a:effectRef idx="0">
          <a:scrgbClr r="0" g="0" b="0"/>
        </a:effectRef>
        <a:fontRef idx="minor">
          <a:schemeClr val="lt1"/>
        </a:fontRef>
      </dsp:style>
      <dsp:txBody>
        <a:bodyPr rot="10800000" vert="horz" wrap="square" lIns="641719" tIns="91439" rIns="170688" bIns="91439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ru-RU" sz="1800" b="1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rPr>
            <a:t>Ta’lim boshqarishning axborot tizimlari (EMIS) va o’rgatuvchi tizimlar (LMS)</a:t>
          </a:r>
          <a:endParaRPr lang="en-US" altLang="ru-RU" sz="1800" b="1" dirty="0">
            <a:solidFill>
              <a:schemeClr val="dk1"/>
            </a:solidFill>
            <a:latin typeface="Arial" panose="020B0604020202020204" pitchFamily="34" charset="0"/>
            <a:cs typeface="Arial" panose="020B0604020202020204" pitchFamily="34" charset="0"/>
            <a:sym typeface="+mn-ea"/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b="1" dirty="0">
            <a:solidFill>
              <a:schemeClr val="dk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3062029" y="2070570"/>
        <a:ext cx="7822068" cy="1455237"/>
      </dsp:txXfrm>
    </dsp:sp>
    <dsp:sp modelId="{27946A80-5DBE-47F5-881E-98381145B6AC}">
      <dsp:nvSpPr>
        <dsp:cNvPr id="3" name="Овал 2"/>
        <dsp:cNvSpPr/>
      </dsp:nvSpPr>
      <dsp:spPr bwMode="white">
        <a:xfrm>
          <a:off x="1310656" y="40610"/>
          <a:ext cx="1455237" cy="1455237"/>
        </a:xfrm>
        <a:prstGeom prst="ellipse">
          <a:avLst/>
        </a:prstGeom>
        <a:blipFill rotWithShape="1">
          <a:blip r:embed="rId1"/>
          <a:stretch>
            <a:fillRect/>
          </a:stretch>
        </a:blipFill>
      </dsp:spPr>
      <dsp:style>
        <a:lnRef idx="2">
          <a:schemeClr val="accent1">
            <a:shade val="80000"/>
          </a:schemeClr>
        </a:lnRef>
        <a:fillRef idx="1">
          <a:schemeClr val="accent1">
            <a:tint val="40000"/>
          </a:schemeClr>
        </a:fillRef>
        <a:effectRef idx="0">
          <a:scrgbClr r="0" g="0" b="0"/>
        </a:effectRef>
        <a:fontRef idx="minor"/>
      </dsp:style>
      <dsp:txXfrm>
        <a:off x="1310656" y="40610"/>
        <a:ext cx="1455237" cy="1455237"/>
      </dsp:txXfrm>
    </dsp:sp>
    <dsp:sp modelId="{9CF2400A-55D1-4AD2-AA1F-820B8D0D87D7}">
      <dsp:nvSpPr>
        <dsp:cNvPr id="6" name="Пятиугольник 5"/>
        <dsp:cNvSpPr/>
      </dsp:nvSpPr>
      <dsp:spPr bwMode="white">
        <a:xfrm rot="10800000">
          <a:off x="3067956" y="0"/>
          <a:ext cx="7822068" cy="1455237"/>
        </a:xfrm>
        <a:prstGeom prst="homePlate">
          <a:avLst/>
        </a:prstGeom>
      </dsp:spPr>
      <dsp:style>
        <a:lnRef idx="2">
          <a:schemeClr val="accent1">
            <a:shade val="80000"/>
          </a:schemeClr>
        </a:lnRef>
        <a:fillRef idx="1">
          <a:schemeClr val="lt1"/>
        </a:fillRef>
        <a:effectRef idx="0">
          <a:scrgbClr r="0" g="0" b="0"/>
        </a:effectRef>
        <a:fontRef idx="minor">
          <a:schemeClr val="lt1"/>
        </a:fontRef>
      </dsp:style>
      <dsp:txBody>
        <a:bodyPr rot="10800000" vert="horz" wrap="square" lIns="641719" tIns="91439" rIns="170688" bIns="91439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ru-RU" sz="2400" b="1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rPr>
            <a:t>Ta’lim muassasasi faoliyatini samarali tashkil etish va boshqarishga oid dasturiy mahsullar. Internet resurslari va ma’lumotlar bazalari. </a:t>
          </a:r>
          <a:endParaRPr lang="ru-RU" sz="2400" b="1" dirty="0">
            <a:solidFill>
              <a:schemeClr val="dk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3067956" y="0"/>
        <a:ext cx="7822068" cy="1455237"/>
      </dsp:txXfrm>
    </dsp:sp>
    <dsp:sp modelId="{45E44A75-90B4-4DB9-A8A3-D47330719BCF}">
      <dsp:nvSpPr>
        <dsp:cNvPr id="5" name="Овал 4"/>
        <dsp:cNvSpPr/>
      </dsp:nvSpPr>
      <dsp:spPr bwMode="white">
        <a:xfrm>
          <a:off x="1277491" y="3286410"/>
          <a:ext cx="1455237" cy="1455237"/>
        </a:xfrm>
        <a:prstGeom prst="ellipse">
          <a:avLst/>
        </a:prstGeom>
        <a:blipFill rotWithShape="1">
          <a:blip r:embed="rId2"/>
          <a:stretch>
            <a:fillRect/>
          </a:stretch>
        </a:blipFill>
      </dsp:spPr>
      <dsp:style>
        <a:lnRef idx="2">
          <a:schemeClr val="accent1">
            <a:shade val="80000"/>
          </a:schemeClr>
        </a:lnRef>
        <a:fillRef idx="1">
          <a:schemeClr val="accent1">
            <a:tint val="40000"/>
          </a:schemeClr>
        </a:fillRef>
        <a:effectRef idx="0">
          <a:scrgbClr r="0" g="0" b="0"/>
        </a:effectRef>
        <a:fontRef idx="minor"/>
      </dsp:style>
      <dsp:txXfrm>
        <a:off x="1277491" y="3286410"/>
        <a:ext cx="1455237" cy="1455237"/>
      </dsp:txXfrm>
    </dsp:sp>
    <dsp:sp modelId="{7C36058B-1740-4586-8288-C006D80BE857}">
      <dsp:nvSpPr>
        <dsp:cNvPr id="8" name="Пятиугольник 7"/>
        <dsp:cNvSpPr/>
      </dsp:nvSpPr>
      <dsp:spPr bwMode="white">
        <a:xfrm rot="10800000">
          <a:off x="3161164" y="3178704"/>
          <a:ext cx="7822068" cy="1455237"/>
        </a:xfrm>
        <a:prstGeom prst="homePlate">
          <a:avLst/>
        </a:prstGeom>
      </dsp:spPr>
      <dsp:style>
        <a:lnRef idx="2">
          <a:schemeClr val="accent1">
            <a:shade val="80000"/>
          </a:schemeClr>
        </a:lnRef>
        <a:fillRef idx="1">
          <a:schemeClr val="lt1"/>
        </a:fillRef>
        <a:effectRef idx="0">
          <a:scrgbClr r="0" g="0" b="0"/>
        </a:effectRef>
        <a:fontRef idx="minor">
          <a:schemeClr val="lt1"/>
        </a:fontRef>
      </dsp:style>
      <dsp:txBody>
        <a:bodyPr rot="10800000" lIns="641719" tIns="91439" rIns="170688" bIns="91439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rPr>
            <a:t>MEDIA VA MEDIASAVODXONLIK</a:t>
          </a:r>
          <a:endParaRPr lang="ru-RU" sz="2400" b="1" dirty="0">
            <a:solidFill>
              <a:schemeClr val="dk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3161164" y="3178704"/>
        <a:ext cx="7822068" cy="1455237"/>
      </dsp:txXfrm>
    </dsp:sp>
    <dsp:sp modelId="{16383E97-D562-4B41-9725-945817DEA18B}">
      <dsp:nvSpPr>
        <dsp:cNvPr id="7" name="Овал 6"/>
        <dsp:cNvSpPr/>
      </dsp:nvSpPr>
      <dsp:spPr bwMode="white">
        <a:xfrm>
          <a:off x="1311080" y="1750744"/>
          <a:ext cx="1455237" cy="1455237"/>
        </a:xfrm>
        <a:prstGeom prst="ellipse">
          <a:avLst/>
        </a:prstGeom>
        <a:blipFill rotWithShape="1">
          <a:blip r:embed="rId3"/>
          <a:stretch>
            <a:fillRect/>
          </a:stretch>
        </a:blipFill>
      </dsp:spPr>
      <dsp:style>
        <a:lnRef idx="2">
          <a:schemeClr val="accent1">
            <a:shade val="80000"/>
          </a:schemeClr>
        </a:lnRef>
        <a:fillRef idx="1">
          <a:schemeClr val="accent1">
            <a:tint val="40000"/>
          </a:schemeClr>
        </a:fillRef>
        <a:effectRef idx="0">
          <a:scrgbClr r="0" g="0" b="0"/>
        </a:effectRef>
        <a:fontRef idx="minor"/>
      </dsp:style>
      <dsp:txXfrm>
        <a:off x="1311080" y="1750744"/>
        <a:ext cx="1455237" cy="14552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type="homePlate" r:blip="" rot="180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B34159D-5E63-400F-9C16-E6948E73EC4A}" type="datetimeFigureOut">
              <a:rPr lang="ru-RU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7788" y="739775"/>
            <a:ext cx="658018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100" y="4687888"/>
            <a:ext cx="5389563" cy="44418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  <a:endParaRPr lang="ru-RU" noProof="0"/>
          </a:p>
          <a:p>
            <a:pPr lvl="1"/>
            <a:r>
              <a:rPr lang="ru-RU" noProof="0"/>
              <a:t>Второй уровень</a:t>
            </a:r>
            <a:endParaRPr lang="ru-RU" noProof="0"/>
          </a:p>
          <a:p>
            <a:pPr lvl="2"/>
            <a:r>
              <a:rPr lang="ru-RU" noProof="0"/>
              <a:t>Третий уровень</a:t>
            </a:r>
            <a:endParaRPr lang="ru-RU" noProof="0"/>
          </a:p>
          <a:p>
            <a:pPr lvl="3"/>
            <a:r>
              <a:rPr lang="ru-RU" noProof="0"/>
              <a:t>Четвертый уровень</a:t>
            </a:r>
            <a:endParaRPr lang="ru-RU" noProof="0"/>
          </a:p>
          <a:p>
            <a:pPr lvl="4"/>
            <a:r>
              <a:rPr lang="ru-RU" noProof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4188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763" y="9374188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E363584-28C7-4418-B071-34677A554301}" type="slidenum">
              <a:rPr lang="ru-RU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5763" y="1163638"/>
            <a:ext cx="5584825" cy="3141662"/>
          </a:xfrm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altLang="ru-RU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9" name="Google Shape;529;g92a89c11df_0_3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0" name="Google Shape;530;g92a89c11df_0_3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ga3d28a6c4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7" name="Google Shape;367;ga3d28a6c4f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99a6c4d302_0_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99a6c4d302_0_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ru-RU" smtClean="0"/>
            </a:fld>
            <a:endParaRPr lang="ru-RU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Vakansiya</a:t>
            </a:r>
            <a:r>
              <a:rPr lang="en-US" dirty="0"/>
              <a:t> </a:t>
            </a:r>
            <a:r>
              <a:rPr lang="en-US" dirty="0" err="1"/>
              <a:t>e’lon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id.gov.uz</a:t>
            </a:r>
            <a:r>
              <a:rPr lang="en-US" baseline="0" dirty="0"/>
              <a:t> – </a:t>
            </a:r>
            <a:r>
              <a:rPr lang="en-US" baseline="0" dirty="0" err="1"/>
              <a:t>yagona</a:t>
            </a:r>
            <a:r>
              <a:rPr lang="en-US" baseline="0" dirty="0"/>
              <a:t> </a:t>
            </a:r>
            <a:r>
              <a:rPr lang="en-US" baseline="0" dirty="0" err="1"/>
              <a:t>identifikasiya</a:t>
            </a:r>
            <a:r>
              <a:rPr lang="en-US" baseline="0" dirty="0"/>
              <a:t> </a:t>
            </a:r>
            <a:r>
              <a:rPr lang="en-US" baseline="0" dirty="0" err="1"/>
              <a:t>tizimidan</a:t>
            </a:r>
            <a:r>
              <a:rPr lang="en-US" baseline="0" dirty="0"/>
              <a:t> </a:t>
            </a:r>
            <a:r>
              <a:rPr lang="en-US" baseline="0" dirty="0" err="1"/>
              <a:t>ro’yxatdan</a:t>
            </a:r>
            <a:r>
              <a:rPr lang="en-US" baseline="0" dirty="0"/>
              <a:t> </a:t>
            </a:r>
            <a:r>
              <a:rPr lang="en-US" baseline="0" dirty="0" err="1"/>
              <a:t>o’tgan</a:t>
            </a:r>
            <a:r>
              <a:rPr lang="en-US" baseline="0" dirty="0"/>
              <a:t> </a:t>
            </a:r>
            <a:r>
              <a:rPr lang="en-US" baseline="0" dirty="0" err="1"/>
              <a:t>bo’lishingiz</a:t>
            </a:r>
            <a:r>
              <a:rPr lang="en-US" baseline="0" dirty="0"/>
              <a:t> </a:t>
            </a:r>
            <a:r>
              <a:rPr lang="en-US" baseline="0" dirty="0" err="1"/>
              <a:t>kerak</a:t>
            </a:r>
            <a:r>
              <a:rPr lang="en-US" baseline="0" dirty="0"/>
              <a:t>. Agar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ru-RU" smtClean="0"/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84D7C0A-D853-4184-812F-548296C232D3}" type="datetime1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5E13BF-A0E9-4F9F-A926-EB8A776899E7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D803AA2-ADCC-49B6-B236-C426CC38FC3F}" type="datetime1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3C1222-2623-43D3-B9C1-D670D3C87ACD}" type="slidenum">
              <a:rPr lang="ru-RU" smtClean="0"/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7BB5FF8-D353-4A60-9580-6C0E4B09F937}" type="datetime1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7C9922-6C0C-47BD-808A-4381C4B4A8C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185802-803D-42DE-899A-5754E25A4E4C}" type="datetime1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EAA02B-0DBB-4805-9A0E-362FEF863D9A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1F0DF6-D020-45D1-A328-8CAB3B338AE9}" type="datetime1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B6571C-140C-410A-96B7-A2E9F6A1F42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D06ECD-CED3-4CDC-B665-0BB0AB8F748F}" type="datetime1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57A9E1C-4761-44AC-B689-ECE3159CAD56}" type="slidenum">
              <a:rPr lang="ru-RU" smtClean="0"/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C1C8A9D-2ECD-4C88-91AB-FA981B20A683}" type="datetime1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FFD4EC-2FA0-40AC-893D-910960B33370}" type="slidenum">
              <a:rPr lang="ru-RU" smtClean="0"/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D864BC4-6DD3-4AA4-8A27-47DB1ADE7E9E}" type="datetime1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EF428B-C686-423E-BB07-8A71FB3DD6CF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F60F54-39DD-4DDB-98A3-15CC4600B65F}" type="datetime1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15FD6F-2A7C-4757-B831-E58CCDEF734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FEDDEBC-2300-4FE6-9901-1505A52676AF}" type="datetime1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2876CB-289E-4201-8B51-CFDA9412560A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87EC5-288D-4391-A1CD-ECCD3829ADCA}" type="datetime1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900742-70CB-48DC-AF38-CC349A8853B4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Left with Title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1" y="1336740"/>
            <a:ext cx="5012531" cy="2142009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5332262" y="2188401"/>
            <a:ext cx="4588495" cy="1323439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defRPr lang="en-US" sz="4000" b="0" i="0" cap="all">
                <a:solidFill>
                  <a:schemeClr val="bg1"/>
                </a:solidFill>
                <a:latin typeface="+mj-lt"/>
                <a:cs typeface="Oswald Light" charset="0"/>
              </a:defRPr>
            </a:lvl1pPr>
          </a:lstStyle>
          <a:p>
            <a:pPr lvl="0"/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CE3E0FC-697F-4330-9D01-4AA08FD03C01}" type="datetime1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7D3E5C9-B5D0-4684-A688-3A0388FB1580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2.xml"/><Relationship Id="rId3" Type="http://schemas.openxmlformats.org/officeDocument/2006/relationships/tags" Target="../tags/tag1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2.xml"/><Relationship Id="rId6" Type="http://schemas.openxmlformats.org/officeDocument/2006/relationships/image" Target="../media/image1.png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" Type="http://schemas.openxmlformats.org/officeDocument/2006/relationships/diagramLayout" Target="../diagrams/layout1.xml"/><Relationship Id="rId1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1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image" Target="../media/image15.jpeg"/><Relationship Id="rId8" Type="http://schemas.openxmlformats.org/officeDocument/2006/relationships/image" Target="../media/image14.jpeg"/><Relationship Id="rId7" Type="http://schemas.openxmlformats.org/officeDocument/2006/relationships/image" Target="../media/image13.GIF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1" Type="http://schemas.openxmlformats.org/officeDocument/2006/relationships/slideLayout" Target="../slideLayouts/slideLayout2.xml"/><Relationship Id="rId10" Type="http://schemas.openxmlformats.org/officeDocument/2006/relationships/image" Target="../media/image1.png"/><Relationship Id="rId1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.png"/><Relationship Id="rId2" Type="http://schemas.openxmlformats.org/officeDocument/2006/relationships/image" Target="../media/image19.jpeg"/><Relationship Id="rId1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71655" y="235"/>
            <a:ext cx="9721080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ru-RU" sz="3600" b="1" dirty="0">
                <a:solidFill>
                  <a:srgbClr val="002060"/>
                </a:solidFill>
                <a:latin typeface="Times New Roman" panose="02020603050405020304" charset="0"/>
                <a:ea typeface="Tahoma" panose="020B0604030504040204" pitchFamily="34" charset="0"/>
                <a:cs typeface="Times New Roman" panose="02020603050405020304" charset="0"/>
              </a:rPr>
              <a:t>U</a:t>
            </a:r>
            <a:r>
              <a:rPr lang="de-DE" sz="3600" b="1" dirty="0">
                <a:solidFill>
                  <a:srgbClr val="002060"/>
                </a:solidFill>
                <a:latin typeface="Times New Roman" panose="02020603050405020304" charset="0"/>
                <a:ea typeface="Tahoma" panose="020B0604030504040204" pitchFamily="34" charset="0"/>
                <a:cs typeface="Times New Roman" panose="02020603050405020304" charset="0"/>
              </a:rPr>
              <a:t>mumta’lim muassasasida mediata’limni rivojlantirish yo’llari</a:t>
            </a:r>
            <a:endParaRPr lang="de-DE" sz="3600" b="1" dirty="0">
              <a:solidFill>
                <a:srgbClr val="002060"/>
              </a:solidFill>
              <a:latin typeface="Times New Roman" panose="02020603050405020304" charset="0"/>
              <a:ea typeface="Tahoma" panose="020B0604030504040204" pitchFamily="34" charset="0"/>
              <a:cs typeface="Times New Roman" panose="02020603050405020304" charset="0"/>
            </a:endParaRPr>
          </a:p>
        </p:txBody>
      </p:sp>
      <p:pic>
        <p:nvPicPr>
          <p:cNvPr id="7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90513" y="115888"/>
            <a:ext cx="73183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Прямая соединительная линия 9"/>
          <p:cNvCxnSpPr/>
          <p:nvPr/>
        </p:nvCxnSpPr>
        <p:spPr>
          <a:xfrm flipV="1">
            <a:off x="0" y="1100138"/>
            <a:ext cx="12192000" cy="42862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The Media Freedom Act and Public Service Media - Latest information from  the Observato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222375"/>
            <a:ext cx="11901805" cy="5307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3"/>
    </p:custData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4074580" y="1301978"/>
            <a:ext cx="403244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3000" b="1" dirty="0">
                <a:solidFill>
                  <a:srgbClr val="0000FF"/>
                </a:solidFill>
              </a:rPr>
              <a:t>REJA:</a:t>
            </a:r>
            <a:endParaRPr lang="ru-RU" sz="3000" dirty="0">
              <a:solidFill>
                <a:srgbClr val="0000FF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16" name="Схема 15"/>
          <p:cNvGraphicFramePr/>
          <p:nvPr/>
        </p:nvGraphicFramePr>
        <p:xfrm>
          <a:off x="209550" y="1891496"/>
          <a:ext cx="11762509" cy="5093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pic>
        <p:nvPicPr>
          <p:cNvPr id="4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90513" y="115888"/>
            <a:ext cx="73183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Прямая соединительная линия 5"/>
          <p:cNvCxnSpPr/>
          <p:nvPr/>
        </p:nvCxnSpPr>
        <p:spPr>
          <a:xfrm flipV="1">
            <a:off x="0" y="1100138"/>
            <a:ext cx="12192000" cy="42862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>
            <a:off x="2611064" y="404664"/>
            <a:ext cx="7271150" cy="58080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8" name="Прямоугольник 17"/>
          <p:cNvSpPr/>
          <p:nvPr/>
        </p:nvSpPr>
        <p:spPr bwMode="auto">
          <a:xfrm>
            <a:off x="119337" y="1772816"/>
            <a:ext cx="4032447" cy="2880320"/>
          </a:xfrm>
          <a:prstGeom prst="rect">
            <a:avLst/>
          </a:prstGeom>
          <a:scene3d>
            <a:camera prst="orthographicFront"/>
            <a:lightRig rig="threePt" dir="t">
              <a:rot lat="0" lon="0" rev="7500000"/>
            </a:lightRig>
          </a:scene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11430" tIns="11430" rIns="11430" bIns="11430" spcCol="1270" anchor="ctr"/>
          <a:lstStyle/>
          <a:p>
            <a:pPr marL="177800" algn="just"/>
            <a:r>
              <a:rPr lang="de-DE" sz="26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Axborot</a:t>
            </a:r>
            <a:r>
              <a:rPr lang="en-US" sz="26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de-DE" sz="2600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de-DE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600" dirty="0" err="1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de-DE" sz="2600" dirty="0" err="1">
                <a:latin typeface="Arial" panose="020B0604020202020204" pitchFamily="34" charset="0"/>
                <a:cs typeface="Arial" panose="020B0604020202020204" pitchFamily="34" charset="0"/>
              </a:rPr>
              <a:t>plangan</a:t>
            </a:r>
            <a:r>
              <a:rPr lang="de-DE" sz="2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sz="2600" dirty="0" err="1"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de-DE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600" dirty="0" err="1">
                <a:latin typeface="Arial" panose="020B0604020202020204" pitchFamily="34" charset="0"/>
                <a:cs typeface="Arial" panose="020B0604020202020204" pitchFamily="34" charset="0"/>
              </a:rPr>
              <a:t>ishlangan</a:t>
            </a:r>
            <a:r>
              <a:rPr lang="de-DE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6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de-DE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600" dirty="0" err="1">
                <a:latin typeface="Arial" panose="020B0604020202020204" pitchFamily="34" charset="0"/>
                <a:cs typeface="Arial" panose="020B0604020202020204" pitchFamily="34" charset="0"/>
              </a:rPr>
              <a:t>izohlangan</a:t>
            </a:r>
            <a:r>
              <a:rPr lang="de-DE" sz="2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sz="2600" dirty="0" err="1"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r>
              <a:rPr lang="de-DE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6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de-DE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600" dirty="0" err="1">
                <a:latin typeface="Arial" panose="020B0604020202020204" pitchFamily="34" charset="0"/>
                <a:cs typeface="Arial" panose="020B0604020202020204" pitchFamily="34" charset="0"/>
              </a:rPr>
              <a:t>qulay</a:t>
            </a:r>
            <a:r>
              <a:rPr lang="de-DE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600" dirty="0" err="1">
                <a:latin typeface="Arial" panose="020B0604020202020204" pitchFamily="34" charset="0"/>
                <a:cs typeface="Arial" panose="020B0604020202020204" pitchFamily="34" charset="0"/>
              </a:rPr>
              <a:t>ko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de-DE" sz="2600" dirty="0" err="1">
                <a:latin typeface="Arial" panose="020B0604020202020204" pitchFamily="34" charset="0"/>
                <a:cs typeface="Arial" panose="020B0604020202020204" pitchFamily="34" charset="0"/>
              </a:rPr>
              <a:t>rishda</a:t>
            </a:r>
            <a:r>
              <a:rPr lang="de-DE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600" dirty="0" err="1">
                <a:latin typeface="Arial" panose="020B0604020202020204" pitchFamily="34" charset="0"/>
                <a:cs typeface="Arial" panose="020B0604020202020204" pitchFamily="34" charset="0"/>
              </a:rPr>
              <a:t>taqdim</a:t>
            </a:r>
            <a:r>
              <a:rPr lang="de-DE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600" dirty="0" err="1">
                <a:latin typeface="Arial" panose="020B0604020202020204" pitchFamily="34" charset="0"/>
                <a:cs typeface="Arial" panose="020B0604020202020204" pitchFamily="34" charset="0"/>
              </a:rPr>
              <a:t>etilgan</a:t>
            </a:r>
            <a:r>
              <a:rPr lang="de-DE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600" dirty="0" err="1">
                <a:latin typeface="Arial" panose="020B0604020202020204" pitchFamily="34" charset="0"/>
                <a:cs typeface="Arial" panose="020B0604020202020204" pitchFamily="34" charset="0"/>
              </a:rPr>
              <a:t>ma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de-DE" sz="2600" dirty="0" err="1">
                <a:latin typeface="Arial" panose="020B0604020202020204" pitchFamily="34" charset="0"/>
                <a:cs typeface="Arial" panose="020B0604020202020204" pitchFamily="34" charset="0"/>
              </a:rPr>
              <a:t>lumotlardir</a:t>
            </a:r>
            <a:endParaRPr lang="ru-RU" sz="26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0" y="1100138"/>
            <a:ext cx="12192000" cy="42862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Google Shape;574;p20"/>
          <p:cNvSpPr/>
          <p:nvPr/>
        </p:nvSpPr>
        <p:spPr>
          <a:xfrm>
            <a:off x="7909949" y="102192"/>
            <a:ext cx="4138787" cy="899962"/>
          </a:xfrm>
          <a:prstGeom prst="roundRect">
            <a:avLst>
              <a:gd name="adj" fmla="val 50000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2" name="Прямоугольник 11"/>
          <p:cNvSpPr/>
          <p:nvPr/>
        </p:nvSpPr>
        <p:spPr>
          <a:xfrm>
            <a:off x="7958029" y="321340"/>
            <a:ext cx="64807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400" b="1" dirty="0">
                <a:solidFill>
                  <a:srgbClr val="004A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AXBOROT</a:t>
            </a:r>
            <a:r>
              <a:rPr lang="en-US" sz="2400" b="1" dirty="0">
                <a:solidFill>
                  <a:srgbClr val="004A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400" b="1" dirty="0">
                <a:solidFill>
                  <a:srgbClr val="004A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TUSHINCHASI</a:t>
            </a:r>
            <a:endParaRPr lang="ru-RU" sz="2400" b="1" dirty="0">
              <a:solidFill>
                <a:srgbClr val="004A9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Mavzu 1: axborot va ma'lumot haqida tushuncha. Axborot va uning turlari,  xossalari, sifat ko'rsatkichlari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784" y="1302606"/>
            <a:ext cx="8062789" cy="5555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90513" y="115888"/>
            <a:ext cx="73183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3991777" y="2140946"/>
            <a:ext cx="7864863" cy="3808333"/>
          </a:xfrm>
          <a:prstGeom prst="round2DiagRect">
            <a:avLst/>
          </a:prstGeom>
          <a:ln>
            <a:solidFill>
              <a:srgbClr val="660033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de-DE" sz="36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Axborot</a:t>
            </a:r>
            <a:r>
              <a:rPr lang="de-DE" sz="36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savodxonligi</a:t>
            </a:r>
            <a:r>
              <a:rPr lang="de-DE" sz="36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dirty="0">
                <a:latin typeface="Arial" panose="020B0604020202020204" pitchFamily="34" charset="0"/>
                <a:cs typeface="Arial" panose="020B0604020202020204" pitchFamily="34" charset="0"/>
              </a:rPr>
              <a:t>— </a:t>
            </a:r>
            <a:r>
              <a:rPr lang="de-DE" sz="3600" dirty="0" err="1">
                <a:latin typeface="Arial" panose="020B0604020202020204" pitchFamily="34" charset="0"/>
                <a:cs typeface="Arial" panose="020B0604020202020204" pitchFamily="34" charset="0"/>
              </a:rPr>
              <a:t>qaror</a:t>
            </a:r>
            <a:r>
              <a:rPr lang="de-DE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dirty="0" err="1">
                <a:latin typeface="Arial" panose="020B0604020202020204" pitchFamily="34" charset="0"/>
                <a:cs typeface="Arial" panose="020B0604020202020204" pitchFamily="34" charset="0"/>
              </a:rPr>
              <a:t>qabul</a:t>
            </a:r>
            <a:r>
              <a:rPr lang="de-DE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de-DE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de-DE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dirty="0" err="1">
                <a:latin typeface="Arial" panose="020B0604020202020204" pitchFamily="34" charset="0"/>
                <a:cs typeface="Arial" panose="020B0604020202020204" pitchFamily="34" charset="0"/>
              </a:rPr>
              <a:t>muammolarni</a:t>
            </a:r>
            <a:r>
              <a:rPr lang="de-DE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dirty="0" err="1"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de-DE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de-DE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de-DE" sz="3600" dirty="0" err="1">
                <a:latin typeface="Arial" panose="020B0604020202020204" pitchFamily="34" charset="0"/>
                <a:cs typeface="Arial" panose="020B0604020202020204" pitchFamily="34" charset="0"/>
              </a:rPr>
              <a:t>maqsadida</a:t>
            </a:r>
            <a:r>
              <a:rPr lang="de-DE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dirty="0" err="1">
                <a:latin typeface="Arial" panose="020B0604020202020204" pitchFamily="34" charset="0"/>
                <a:cs typeface="Arial" panose="020B0604020202020204" pitchFamily="34" charset="0"/>
              </a:rPr>
              <a:t>axborotni</a:t>
            </a:r>
            <a:r>
              <a:rPr lang="de-DE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dirty="0" err="1"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de-DE" sz="3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sz="3600" dirty="0" err="1">
                <a:latin typeface="Arial" panose="020B0604020202020204" pitchFamily="34" charset="0"/>
                <a:cs typeface="Arial" panose="020B0604020202020204" pitchFamily="34" charset="0"/>
              </a:rPr>
              <a:t>tushunish</a:t>
            </a:r>
            <a:r>
              <a:rPr lang="de-DE" sz="3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sz="3600" dirty="0" err="1"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r>
              <a:rPr lang="de-DE" sz="3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sz="3600" dirty="0" err="1">
                <a:latin typeface="Arial" panose="020B0604020202020204" pitchFamily="34" charset="0"/>
                <a:cs typeface="Arial" panose="020B0604020202020204" pitchFamily="34" charset="0"/>
              </a:rPr>
              <a:t>moslash</a:t>
            </a:r>
            <a:r>
              <a:rPr lang="de-DE" sz="3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sz="3600" dirty="0" err="1"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de-DE" sz="3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sz="3600" dirty="0" err="1">
                <a:latin typeface="Arial" panose="020B0604020202020204" pitchFamily="34" charset="0"/>
                <a:cs typeface="Arial" panose="020B0604020202020204" pitchFamily="34" charset="0"/>
              </a:rPr>
              <a:t>saqlash</a:t>
            </a:r>
            <a:r>
              <a:rPr lang="de-DE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de-DE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dirty="0" err="1">
                <a:latin typeface="Arial" panose="020B0604020202020204" pitchFamily="34" charset="0"/>
                <a:cs typeface="Arial" panose="020B0604020202020204" pitchFamily="34" charset="0"/>
              </a:rPr>
              <a:t>namoyish</a:t>
            </a:r>
            <a:r>
              <a:rPr lang="de-DE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de-DE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de-DE" sz="36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de-DE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de-DE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dirty="0" err="1">
                <a:latin typeface="Arial" panose="020B0604020202020204" pitchFamily="34" charset="0"/>
                <a:cs typeface="Arial" panose="020B0604020202020204" pitchFamily="34" charset="0"/>
              </a:rPr>
              <a:t>bo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de-DE" sz="3600" dirty="0" err="1">
                <a:latin typeface="Arial" panose="020B0604020202020204" pitchFamily="34" charset="0"/>
                <a:cs typeface="Arial" panose="020B0604020202020204" pitchFamily="34" charset="0"/>
              </a:rPr>
              <a:t>lgan</a:t>
            </a:r>
            <a:r>
              <a:rPr lang="de-DE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dirty="0" err="1">
                <a:latin typeface="Arial" panose="020B0604020202020204" pitchFamily="34" charset="0"/>
                <a:cs typeface="Arial" panose="020B0604020202020204" pitchFamily="34" charset="0"/>
              </a:rPr>
              <a:t>kompetentsiyalar</a:t>
            </a:r>
            <a:r>
              <a:rPr lang="de-DE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dirty="0" err="1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de-DE" sz="3600" dirty="0" err="1">
                <a:latin typeface="Arial" panose="020B0604020202020204" pitchFamily="34" charset="0"/>
                <a:cs typeface="Arial" panose="020B0604020202020204" pitchFamily="34" charset="0"/>
              </a:rPr>
              <a:t>plamidir</a:t>
            </a:r>
            <a:endParaRPr lang="en-US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314" name="Picture 2" descr="https://bil.edu.kz/wp-content/uploads/2020/02/DSC07163-scaled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115" y="2284963"/>
            <a:ext cx="3509342" cy="33123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Google Shape;574;p20"/>
          <p:cNvSpPr/>
          <p:nvPr/>
        </p:nvSpPr>
        <p:spPr>
          <a:xfrm>
            <a:off x="7909949" y="102192"/>
            <a:ext cx="4138787" cy="899962"/>
          </a:xfrm>
          <a:prstGeom prst="roundRect">
            <a:avLst>
              <a:gd name="adj" fmla="val 50000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7" name="Прямоугольник 6"/>
          <p:cNvSpPr/>
          <p:nvPr/>
        </p:nvSpPr>
        <p:spPr>
          <a:xfrm>
            <a:off x="7958029" y="321340"/>
            <a:ext cx="64807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400" b="1" dirty="0">
                <a:solidFill>
                  <a:srgbClr val="004A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AXBOROT</a:t>
            </a:r>
            <a:r>
              <a:rPr lang="en-US" sz="2400" b="1" dirty="0">
                <a:solidFill>
                  <a:srgbClr val="004A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400" b="1" dirty="0">
                <a:solidFill>
                  <a:srgbClr val="004A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SAVODXONLIGI</a:t>
            </a:r>
            <a:endParaRPr lang="ru-RU" sz="2400" b="1" dirty="0">
              <a:solidFill>
                <a:srgbClr val="004A9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flipV="1">
            <a:off x="0" y="1100138"/>
            <a:ext cx="12192000" cy="42862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90513" y="115888"/>
            <a:ext cx="73183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7" name="Google Shape;547;p20"/>
          <p:cNvGrpSpPr/>
          <p:nvPr/>
        </p:nvGrpSpPr>
        <p:grpSpPr>
          <a:xfrm>
            <a:off x="695400" y="4531301"/>
            <a:ext cx="6394563" cy="956044"/>
            <a:chOff x="620273" y="3143552"/>
            <a:chExt cx="4795922" cy="717033"/>
          </a:xfrm>
        </p:grpSpPr>
        <p:grpSp>
          <p:nvGrpSpPr>
            <p:cNvPr id="548" name="Google Shape;548;p20"/>
            <p:cNvGrpSpPr/>
            <p:nvPr/>
          </p:nvGrpSpPr>
          <p:grpSpPr>
            <a:xfrm>
              <a:off x="620273" y="3298095"/>
              <a:ext cx="3024864" cy="562490"/>
              <a:chOff x="180123" y="1121608"/>
              <a:chExt cx="3024864" cy="562490"/>
            </a:xfrm>
          </p:grpSpPr>
          <p:sp>
            <p:nvSpPr>
              <p:cNvPr id="549" name="Google Shape;549;p20"/>
              <p:cNvSpPr/>
              <p:nvPr/>
            </p:nvSpPr>
            <p:spPr>
              <a:xfrm>
                <a:off x="180123" y="1132390"/>
                <a:ext cx="2954942" cy="551708"/>
              </a:xfrm>
              <a:prstGeom prst="roundRect">
                <a:avLst>
                  <a:gd name="adj" fmla="val 50000"/>
                </a:avLst>
              </a:prstGeom>
              <a:solidFill>
                <a:srgbClr val="F6F6F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50" name="Google Shape;550;p20"/>
              <p:cNvSpPr/>
              <p:nvPr/>
            </p:nvSpPr>
            <p:spPr>
              <a:xfrm flipH="1">
                <a:off x="2601509" y="1121608"/>
                <a:ext cx="603478" cy="552451"/>
              </a:xfrm>
              <a:custGeom>
                <a:avLst/>
                <a:gdLst/>
                <a:ahLst/>
                <a:cxnLst/>
                <a:rect l="l" t="t" r="r" b="b"/>
                <a:pathLst>
                  <a:path w="6557" h="6558" extrusionOk="0">
                    <a:moveTo>
                      <a:pt x="3279" y="1"/>
                    </a:moveTo>
                    <a:cubicBezTo>
                      <a:pt x="1469" y="1"/>
                      <a:pt x="1" y="1469"/>
                      <a:pt x="1" y="3280"/>
                    </a:cubicBezTo>
                    <a:cubicBezTo>
                      <a:pt x="1" y="5090"/>
                      <a:pt x="1469" y="6558"/>
                      <a:pt x="3279" y="6558"/>
                    </a:cubicBezTo>
                    <a:cubicBezTo>
                      <a:pt x="5089" y="6558"/>
                      <a:pt x="6557" y="5090"/>
                      <a:pt x="6557" y="3280"/>
                    </a:cubicBezTo>
                    <a:cubicBezTo>
                      <a:pt x="6557" y="1469"/>
                      <a:pt x="5089" y="1"/>
                      <a:pt x="327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sp>
          <p:nvSpPr>
            <p:cNvPr id="551" name="Google Shape;551;p20"/>
            <p:cNvSpPr/>
            <p:nvPr/>
          </p:nvSpPr>
          <p:spPr>
            <a:xfrm>
              <a:off x="4825359" y="3284138"/>
              <a:ext cx="590836" cy="462233"/>
            </a:xfrm>
            <a:custGeom>
              <a:avLst/>
              <a:gdLst/>
              <a:ahLst/>
              <a:cxnLst/>
              <a:rect l="l" t="t" r="r" b="b"/>
              <a:pathLst>
                <a:path w="10893" h="8522" extrusionOk="0">
                  <a:moveTo>
                    <a:pt x="10889" y="0"/>
                  </a:moveTo>
                  <a:lnTo>
                    <a:pt x="1" y="5923"/>
                  </a:lnTo>
                  <a:lnTo>
                    <a:pt x="4" y="8521"/>
                  </a:lnTo>
                  <a:lnTo>
                    <a:pt x="10892" y="2598"/>
                  </a:lnTo>
                  <a:lnTo>
                    <a:pt x="10889" y="0"/>
                  </a:lnTo>
                  <a:close/>
                </a:path>
              </a:pathLst>
            </a:custGeom>
            <a:solidFill>
              <a:srgbClr val="14539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52" name="Google Shape;552;p20"/>
            <p:cNvSpPr/>
            <p:nvPr/>
          </p:nvSpPr>
          <p:spPr>
            <a:xfrm>
              <a:off x="3825255" y="3143552"/>
              <a:ext cx="1590805" cy="461908"/>
            </a:xfrm>
            <a:custGeom>
              <a:avLst/>
              <a:gdLst/>
              <a:ahLst/>
              <a:cxnLst/>
              <a:rect l="l" t="t" r="r" b="b"/>
              <a:pathLst>
                <a:path w="29329" h="8516" extrusionOk="0">
                  <a:moveTo>
                    <a:pt x="10889" y="1"/>
                  </a:moveTo>
                  <a:lnTo>
                    <a:pt x="0" y="5924"/>
                  </a:lnTo>
                  <a:lnTo>
                    <a:pt x="18440" y="8515"/>
                  </a:lnTo>
                  <a:lnTo>
                    <a:pt x="29328" y="2592"/>
                  </a:lnTo>
                  <a:lnTo>
                    <a:pt x="10889" y="1"/>
                  </a:lnTo>
                  <a:close/>
                </a:path>
              </a:pathLst>
            </a:custGeom>
            <a:solidFill>
              <a:srgbClr val="165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53" name="Google Shape;553;p20"/>
            <p:cNvSpPr/>
            <p:nvPr/>
          </p:nvSpPr>
          <p:spPr>
            <a:xfrm>
              <a:off x="3825255" y="3464807"/>
              <a:ext cx="1000348" cy="281560"/>
            </a:xfrm>
            <a:custGeom>
              <a:avLst/>
              <a:gdLst/>
              <a:ahLst/>
              <a:cxnLst/>
              <a:rect l="l" t="t" r="r" b="b"/>
              <a:pathLst>
                <a:path w="18443" h="5191" extrusionOk="0">
                  <a:moveTo>
                    <a:pt x="0" y="1"/>
                  </a:moveTo>
                  <a:lnTo>
                    <a:pt x="3" y="2598"/>
                  </a:lnTo>
                  <a:lnTo>
                    <a:pt x="18443" y="5190"/>
                  </a:lnTo>
                  <a:lnTo>
                    <a:pt x="18440" y="259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1865B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555" name="Google Shape;555;p20"/>
          <p:cNvGrpSpPr/>
          <p:nvPr/>
        </p:nvGrpSpPr>
        <p:grpSpPr>
          <a:xfrm>
            <a:off x="4968710" y="3896647"/>
            <a:ext cx="6886904" cy="824163"/>
            <a:chOff x="3727300" y="2732416"/>
            <a:chExt cx="5165178" cy="618122"/>
          </a:xfrm>
        </p:grpSpPr>
        <p:grpSp>
          <p:nvGrpSpPr>
            <p:cNvPr id="556" name="Google Shape;556;p20"/>
            <p:cNvGrpSpPr/>
            <p:nvPr/>
          </p:nvGrpSpPr>
          <p:grpSpPr>
            <a:xfrm>
              <a:off x="5579204" y="2732416"/>
              <a:ext cx="3313274" cy="551720"/>
              <a:chOff x="464104" y="1121608"/>
              <a:chExt cx="3313274" cy="551720"/>
            </a:xfrm>
          </p:grpSpPr>
          <p:sp>
            <p:nvSpPr>
              <p:cNvPr id="557" name="Google Shape;557;p20"/>
              <p:cNvSpPr/>
              <p:nvPr/>
            </p:nvSpPr>
            <p:spPr>
              <a:xfrm>
                <a:off x="465064" y="1122349"/>
                <a:ext cx="3312314" cy="550979"/>
              </a:xfrm>
              <a:prstGeom prst="roundRect">
                <a:avLst>
                  <a:gd name="adj" fmla="val 50000"/>
                </a:avLst>
              </a:prstGeom>
              <a:solidFill>
                <a:srgbClr val="F6F6F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58" name="Google Shape;558;p20"/>
              <p:cNvSpPr/>
              <p:nvPr/>
            </p:nvSpPr>
            <p:spPr>
              <a:xfrm flipH="1">
                <a:off x="464104" y="1121608"/>
                <a:ext cx="570101" cy="551720"/>
              </a:xfrm>
              <a:custGeom>
                <a:avLst/>
                <a:gdLst/>
                <a:ahLst/>
                <a:cxnLst/>
                <a:rect l="l" t="t" r="r" b="b"/>
                <a:pathLst>
                  <a:path w="6557" h="6558" extrusionOk="0">
                    <a:moveTo>
                      <a:pt x="3279" y="1"/>
                    </a:moveTo>
                    <a:cubicBezTo>
                      <a:pt x="1469" y="1"/>
                      <a:pt x="1" y="1469"/>
                      <a:pt x="1" y="3280"/>
                    </a:cubicBezTo>
                    <a:cubicBezTo>
                      <a:pt x="1" y="5090"/>
                      <a:pt x="1469" y="6558"/>
                      <a:pt x="3279" y="6558"/>
                    </a:cubicBezTo>
                    <a:cubicBezTo>
                      <a:pt x="5089" y="6558"/>
                      <a:pt x="6557" y="5090"/>
                      <a:pt x="6557" y="3280"/>
                    </a:cubicBezTo>
                    <a:cubicBezTo>
                      <a:pt x="6557" y="1469"/>
                      <a:pt x="5089" y="1"/>
                      <a:pt x="327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sp>
          <p:nvSpPr>
            <p:cNvPr id="559" name="Google Shape;559;p20"/>
            <p:cNvSpPr/>
            <p:nvPr/>
          </p:nvSpPr>
          <p:spPr>
            <a:xfrm>
              <a:off x="4727458" y="2888305"/>
              <a:ext cx="590836" cy="462233"/>
            </a:xfrm>
            <a:custGeom>
              <a:avLst/>
              <a:gdLst/>
              <a:ahLst/>
              <a:cxnLst/>
              <a:rect l="l" t="t" r="r" b="b"/>
              <a:pathLst>
                <a:path w="10893" h="8522" extrusionOk="0">
                  <a:moveTo>
                    <a:pt x="10888" y="1"/>
                  </a:moveTo>
                  <a:lnTo>
                    <a:pt x="1" y="5924"/>
                  </a:lnTo>
                  <a:lnTo>
                    <a:pt x="4" y="8522"/>
                  </a:lnTo>
                  <a:lnTo>
                    <a:pt x="10892" y="2599"/>
                  </a:lnTo>
                  <a:lnTo>
                    <a:pt x="10888" y="1"/>
                  </a:lnTo>
                  <a:close/>
                </a:path>
              </a:pathLst>
            </a:custGeom>
            <a:solidFill>
              <a:srgbClr val="5652A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60" name="Google Shape;560;p20"/>
            <p:cNvSpPr/>
            <p:nvPr/>
          </p:nvSpPr>
          <p:spPr>
            <a:xfrm>
              <a:off x="3727300" y="2747773"/>
              <a:ext cx="1590805" cy="461854"/>
            </a:xfrm>
            <a:custGeom>
              <a:avLst/>
              <a:gdLst/>
              <a:ahLst/>
              <a:cxnLst/>
              <a:rect l="l" t="t" r="r" b="b"/>
              <a:pathLst>
                <a:path w="29329" h="8515" extrusionOk="0">
                  <a:moveTo>
                    <a:pt x="10889" y="0"/>
                  </a:moveTo>
                  <a:lnTo>
                    <a:pt x="0" y="5923"/>
                  </a:lnTo>
                  <a:lnTo>
                    <a:pt x="18441" y="8515"/>
                  </a:lnTo>
                  <a:lnTo>
                    <a:pt x="29328" y="2592"/>
                  </a:lnTo>
                  <a:lnTo>
                    <a:pt x="10889" y="0"/>
                  </a:lnTo>
                  <a:close/>
                </a:path>
              </a:pathLst>
            </a:custGeom>
            <a:solidFill>
              <a:srgbClr val="5C58B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61" name="Google Shape;561;p20"/>
            <p:cNvSpPr/>
            <p:nvPr/>
          </p:nvSpPr>
          <p:spPr>
            <a:xfrm>
              <a:off x="3727300" y="3069028"/>
              <a:ext cx="1000403" cy="281506"/>
            </a:xfrm>
            <a:custGeom>
              <a:avLst/>
              <a:gdLst/>
              <a:ahLst/>
              <a:cxnLst/>
              <a:rect l="l" t="t" r="r" b="b"/>
              <a:pathLst>
                <a:path w="18444" h="5190" extrusionOk="0">
                  <a:moveTo>
                    <a:pt x="0" y="0"/>
                  </a:moveTo>
                  <a:lnTo>
                    <a:pt x="3" y="2598"/>
                  </a:lnTo>
                  <a:lnTo>
                    <a:pt x="18444" y="5190"/>
                  </a:lnTo>
                  <a:lnTo>
                    <a:pt x="18441" y="25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05CB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563" name="Google Shape;563;p20"/>
          <p:cNvGrpSpPr/>
          <p:nvPr/>
        </p:nvGrpSpPr>
        <p:grpSpPr>
          <a:xfrm>
            <a:off x="544716" y="3388914"/>
            <a:ext cx="6526193" cy="810534"/>
            <a:chOff x="623915" y="2351940"/>
            <a:chExt cx="4792280" cy="607901"/>
          </a:xfrm>
        </p:grpSpPr>
        <p:grpSp>
          <p:nvGrpSpPr>
            <p:cNvPr id="564" name="Google Shape;564;p20"/>
            <p:cNvGrpSpPr/>
            <p:nvPr/>
          </p:nvGrpSpPr>
          <p:grpSpPr>
            <a:xfrm>
              <a:off x="623915" y="2351940"/>
              <a:ext cx="4792145" cy="607901"/>
              <a:chOff x="623915" y="2351940"/>
              <a:chExt cx="4792145" cy="607901"/>
            </a:xfrm>
          </p:grpSpPr>
          <p:grpSp>
            <p:nvGrpSpPr>
              <p:cNvPr id="565" name="Google Shape;565;p20"/>
              <p:cNvGrpSpPr/>
              <p:nvPr/>
            </p:nvGrpSpPr>
            <p:grpSpPr>
              <a:xfrm>
                <a:off x="623915" y="2417132"/>
                <a:ext cx="3011939" cy="542709"/>
                <a:chOff x="183765" y="1029182"/>
                <a:chExt cx="3011939" cy="542709"/>
              </a:xfrm>
            </p:grpSpPr>
            <p:sp>
              <p:nvSpPr>
                <p:cNvPr id="566" name="Google Shape;566;p20"/>
                <p:cNvSpPr/>
                <p:nvPr/>
              </p:nvSpPr>
              <p:spPr>
                <a:xfrm>
                  <a:off x="183765" y="1051529"/>
                  <a:ext cx="2951300" cy="50972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6F6F6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567" name="Google Shape;567;p20"/>
                <p:cNvSpPr/>
                <p:nvPr/>
              </p:nvSpPr>
              <p:spPr>
                <a:xfrm flipH="1">
                  <a:off x="2645814" y="1029182"/>
                  <a:ext cx="549890" cy="54270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557" h="6558" extrusionOk="0">
                      <a:moveTo>
                        <a:pt x="3279" y="1"/>
                      </a:moveTo>
                      <a:cubicBezTo>
                        <a:pt x="1469" y="1"/>
                        <a:pt x="1" y="1469"/>
                        <a:pt x="1" y="3280"/>
                      </a:cubicBezTo>
                      <a:cubicBezTo>
                        <a:pt x="1" y="5090"/>
                        <a:pt x="1469" y="6558"/>
                        <a:pt x="3279" y="6558"/>
                      </a:cubicBezTo>
                      <a:cubicBezTo>
                        <a:pt x="5089" y="6558"/>
                        <a:pt x="6557" y="5090"/>
                        <a:pt x="6557" y="3280"/>
                      </a:cubicBezTo>
                      <a:cubicBezTo>
                        <a:pt x="6557" y="1469"/>
                        <a:pt x="5089" y="1"/>
                        <a:pt x="3279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</p:grpSp>
          <p:sp>
            <p:nvSpPr>
              <p:cNvPr id="568" name="Google Shape;568;p20"/>
              <p:cNvSpPr/>
              <p:nvPr/>
            </p:nvSpPr>
            <p:spPr>
              <a:xfrm>
                <a:off x="3825255" y="2351940"/>
                <a:ext cx="1590805" cy="461908"/>
              </a:xfrm>
              <a:custGeom>
                <a:avLst/>
                <a:gdLst/>
                <a:ahLst/>
                <a:cxnLst/>
                <a:rect l="l" t="t" r="r" b="b"/>
                <a:pathLst>
                  <a:path w="29329" h="8516" extrusionOk="0">
                    <a:moveTo>
                      <a:pt x="10889" y="1"/>
                    </a:moveTo>
                    <a:lnTo>
                      <a:pt x="0" y="5924"/>
                    </a:lnTo>
                    <a:lnTo>
                      <a:pt x="18440" y="8515"/>
                    </a:lnTo>
                    <a:lnTo>
                      <a:pt x="29328" y="2593"/>
                    </a:lnTo>
                    <a:lnTo>
                      <a:pt x="10889" y="1"/>
                    </a:lnTo>
                    <a:close/>
                  </a:path>
                </a:pathLst>
              </a:custGeom>
              <a:solidFill>
                <a:srgbClr val="A155B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69" name="Google Shape;569;p20"/>
              <p:cNvSpPr/>
              <p:nvPr/>
            </p:nvSpPr>
            <p:spPr>
              <a:xfrm>
                <a:off x="3825255" y="2673195"/>
                <a:ext cx="1000348" cy="281560"/>
              </a:xfrm>
              <a:custGeom>
                <a:avLst/>
                <a:gdLst/>
                <a:ahLst/>
                <a:cxnLst/>
                <a:rect l="l" t="t" r="r" b="b"/>
                <a:pathLst>
                  <a:path w="18443" h="5191" extrusionOk="0">
                    <a:moveTo>
                      <a:pt x="0" y="1"/>
                    </a:moveTo>
                    <a:lnTo>
                      <a:pt x="3" y="2599"/>
                    </a:lnTo>
                    <a:lnTo>
                      <a:pt x="18443" y="5190"/>
                    </a:lnTo>
                    <a:lnTo>
                      <a:pt x="18440" y="259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A859C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sp>
          <p:nvSpPr>
            <p:cNvPr id="571" name="Google Shape;571;p20"/>
            <p:cNvSpPr/>
            <p:nvPr/>
          </p:nvSpPr>
          <p:spPr>
            <a:xfrm>
              <a:off x="4825359" y="2492527"/>
              <a:ext cx="590836" cy="462233"/>
            </a:xfrm>
            <a:custGeom>
              <a:avLst/>
              <a:gdLst/>
              <a:ahLst/>
              <a:cxnLst/>
              <a:rect l="l" t="t" r="r" b="b"/>
              <a:pathLst>
                <a:path w="10893" h="8522" extrusionOk="0">
                  <a:moveTo>
                    <a:pt x="10889" y="1"/>
                  </a:moveTo>
                  <a:lnTo>
                    <a:pt x="1" y="5923"/>
                  </a:lnTo>
                  <a:lnTo>
                    <a:pt x="4" y="8521"/>
                  </a:lnTo>
                  <a:lnTo>
                    <a:pt x="10892" y="2598"/>
                  </a:lnTo>
                  <a:lnTo>
                    <a:pt x="10889" y="1"/>
                  </a:lnTo>
                  <a:close/>
                </a:path>
              </a:pathLst>
            </a:custGeom>
            <a:solidFill>
              <a:srgbClr val="954EA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572" name="Google Shape;572;p20"/>
          <p:cNvGrpSpPr/>
          <p:nvPr/>
        </p:nvGrpSpPr>
        <p:grpSpPr>
          <a:xfrm>
            <a:off x="4911861" y="2593407"/>
            <a:ext cx="7222266" cy="1016591"/>
            <a:chOff x="3727300" y="1796484"/>
            <a:chExt cx="5219185" cy="762443"/>
          </a:xfrm>
        </p:grpSpPr>
        <p:grpSp>
          <p:nvGrpSpPr>
            <p:cNvPr id="573" name="Google Shape;573;p20"/>
            <p:cNvGrpSpPr/>
            <p:nvPr/>
          </p:nvGrpSpPr>
          <p:grpSpPr>
            <a:xfrm>
              <a:off x="5527766" y="1796484"/>
              <a:ext cx="3418719" cy="717275"/>
              <a:chOff x="412666" y="973393"/>
              <a:chExt cx="3418719" cy="717275"/>
            </a:xfrm>
          </p:grpSpPr>
          <p:sp>
            <p:nvSpPr>
              <p:cNvPr id="574" name="Google Shape;574;p20"/>
              <p:cNvSpPr/>
              <p:nvPr/>
            </p:nvSpPr>
            <p:spPr>
              <a:xfrm>
                <a:off x="465063" y="973393"/>
                <a:ext cx="3366322" cy="717275"/>
              </a:xfrm>
              <a:prstGeom prst="roundRect">
                <a:avLst>
                  <a:gd name="adj" fmla="val 50000"/>
                </a:avLst>
              </a:prstGeom>
              <a:solidFill>
                <a:srgbClr val="F6F6F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75" name="Google Shape;575;p20"/>
              <p:cNvSpPr/>
              <p:nvPr/>
            </p:nvSpPr>
            <p:spPr>
              <a:xfrm flipH="1">
                <a:off x="412666" y="1133071"/>
                <a:ext cx="533225" cy="547826"/>
              </a:xfrm>
              <a:custGeom>
                <a:avLst/>
                <a:gdLst/>
                <a:ahLst/>
                <a:cxnLst/>
                <a:rect l="l" t="t" r="r" b="b"/>
                <a:pathLst>
                  <a:path w="6557" h="6558" extrusionOk="0">
                    <a:moveTo>
                      <a:pt x="3279" y="1"/>
                    </a:moveTo>
                    <a:cubicBezTo>
                      <a:pt x="1469" y="1"/>
                      <a:pt x="1" y="1469"/>
                      <a:pt x="1" y="3280"/>
                    </a:cubicBezTo>
                    <a:cubicBezTo>
                      <a:pt x="1" y="5090"/>
                      <a:pt x="1469" y="6558"/>
                      <a:pt x="3279" y="6558"/>
                    </a:cubicBezTo>
                    <a:cubicBezTo>
                      <a:pt x="5089" y="6558"/>
                      <a:pt x="6557" y="5090"/>
                      <a:pt x="6557" y="3280"/>
                    </a:cubicBezTo>
                    <a:cubicBezTo>
                      <a:pt x="6557" y="1469"/>
                      <a:pt x="5089" y="1"/>
                      <a:pt x="3279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sp>
          <p:nvSpPr>
            <p:cNvPr id="576" name="Google Shape;576;p20"/>
            <p:cNvSpPr/>
            <p:nvPr/>
          </p:nvSpPr>
          <p:spPr>
            <a:xfrm>
              <a:off x="4727458" y="2096748"/>
              <a:ext cx="590836" cy="462179"/>
            </a:xfrm>
            <a:custGeom>
              <a:avLst/>
              <a:gdLst/>
              <a:ahLst/>
              <a:cxnLst/>
              <a:rect l="l" t="t" r="r" b="b"/>
              <a:pathLst>
                <a:path w="10893" h="8521" extrusionOk="0">
                  <a:moveTo>
                    <a:pt x="10888" y="0"/>
                  </a:moveTo>
                  <a:lnTo>
                    <a:pt x="1" y="5923"/>
                  </a:lnTo>
                  <a:lnTo>
                    <a:pt x="4" y="8521"/>
                  </a:lnTo>
                  <a:lnTo>
                    <a:pt x="10892" y="2598"/>
                  </a:lnTo>
                  <a:lnTo>
                    <a:pt x="10888" y="0"/>
                  </a:lnTo>
                  <a:close/>
                </a:path>
              </a:pathLst>
            </a:custGeom>
            <a:solidFill>
              <a:srgbClr val="DE5B9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77" name="Google Shape;577;p20"/>
            <p:cNvSpPr/>
            <p:nvPr/>
          </p:nvSpPr>
          <p:spPr>
            <a:xfrm>
              <a:off x="3727300" y="1956162"/>
              <a:ext cx="1590805" cy="461908"/>
            </a:xfrm>
            <a:custGeom>
              <a:avLst/>
              <a:gdLst/>
              <a:ahLst/>
              <a:cxnLst/>
              <a:rect l="l" t="t" r="r" b="b"/>
              <a:pathLst>
                <a:path w="29329" h="8516" extrusionOk="0">
                  <a:moveTo>
                    <a:pt x="10889" y="0"/>
                  </a:moveTo>
                  <a:lnTo>
                    <a:pt x="0" y="5923"/>
                  </a:lnTo>
                  <a:lnTo>
                    <a:pt x="18441" y="8515"/>
                  </a:lnTo>
                  <a:lnTo>
                    <a:pt x="29328" y="2592"/>
                  </a:lnTo>
                  <a:lnTo>
                    <a:pt x="10889" y="0"/>
                  </a:lnTo>
                  <a:close/>
                </a:path>
              </a:pathLst>
            </a:custGeom>
            <a:solidFill>
              <a:srgbClr val="F765A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78" name="Google Shape;578;p20"/>
            <p:cNvSpPr/>
            <p:nvPr/>
          </p:nvSpPr>
          <p:spPr>
            <a:xfrm>
              <a:off x="3727300" y="2277417"/>
              <a:ext cx="1000403" cy="281506"/>
            </a:xfrm>
            <a:custGeom>
              <a:avLst/>
              <a:gdLst/>
              <a:ahLst/>
              <a:cxnLst/>
              <a:rect l="l" t="t" r="r" b="b"/>
              <a:pathLst>
                <a:path w="18444" h="5190" extrusionOk="0">
                  <a:moveTo>
                    <a:pt x="0" y="0"/>
                  </a:moveTo>
                  <a:lnTo>
                    <a:pt x="3" y="2598"/>
                  </a:lnTo>
                  <a:lnTo>
                    <a:pt x="18444" y="5190"/>
                  </a:lnTo>
                  <a:lnTo>
                    <a:pt x="18441" y="25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774A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580" name="Google Shape;580;p20"/>
          <p:cNvGrpSpPr/>
          <p:nvPr/>
        </p:nvGrpSpPr>
        <p:grpSpPr>
          <a:xfrm>
            <a:off x="560039" y="2179281"/>
            <a:ext cx="6526049" cy="836162"/>
            <a:chOff x="521550" y="1560383"/>
            <a:chExt cx="4894537" cy="627121"/>
          </a:xfrm>
        </p:grpSpPr>
        <p:grpSp>
          <p:nvGrpSpPr>
            <p:cNvPr id="581" name="Google Shape;581;p20"/>
            <p:cNvGrpSpPr/>
            <p:nvPr/>
          </p:nvGrpSpPr>
          <p:grpSpPr>
            <a:xfrm>
              <a:off x="521550" y="1560384"/>
              <a:ext cx="3173535" cy="601039"/>
              <a:chOff x="81400" y="960972"/>
              <a:chExt cx="3173535" cy="601039"/>
            </a:xfrm>
          </p:grpSpPr>
          <p:sp>
            <p:nvSpPr>
              <p:cNvPr id="582" name="Google Shape;582;p20"/>
              <p:cNvSpPr/>
              <p:nvPr/>
            </p:nvSpPr>
            <p:spPr>
              <a:xfrm>
                <a:off x="81400" y="960972"/>
                <a:ext cx="3053665" cy="600279"/>
              </a:xfrm>
              <a:prstGeom prst="roundRect">
                <a:avLst>
                  <a:gd name="adj" fmla="val 50000"/>
                </a:avLst>
              </a:prstGeom>
              <a:solidFill>
                <a:srgbClr val="F6F6F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83" name="Google Shape;583;p20"/>
              <p:cNvSpPr/>
              <p:nvPr/>
            </p:nvSpPr>
            <p:spPr>
              <a:xfrm flipH="1">
                <a:off x="2694728" y="960972"/>
                <a:ext cx="560207" cy="601039"/>
              </a:xfrm>
              <a:custGeom>
                <a:avLst/>
                <a:gdLst/>
                <a:ahLst/>
                <a:cxnLst/>
                <a:rect l="l" t="t" r="r" b="b"/>
                <a:pathLst>
                  <a:path w="6557" h="6558" extrusionOk="0">
                    <a:moveTo>
                      <a:pt x="3279" y="1"/>
                    </a:moveTo>
                    <a:cubicBezTo>
                      <a:pt x="1469" y="1"/>
                      <a:pt x="1" y="1469"/>
                      <a:pt x="1" y="3280"/>
                    </a:cubicBezTo>
                    <a:cubicBezTo>
                      <a:pt x="1" y="5090"/>
                      <a:pt x="1469" y="6558"/>
                      <a:pt x="3279" y="6558"/>
                    </a:cubicBezTo>
                    <a:cubicBezTo>
                      <a:pt x="5089" y="6558"/>
                      <a:pt x="6557" y="5090"/>
                      <a:pt x="6557" y="3280"/>
                    </a:cubicBezTo>
                    <a:cubicBezTo>
                      <a:pt x="6557" y="1469"/>
                      <a:pt x="5089" y="1"/>
                      <a:pt x="3279" y="1"/>
                    </a:cubicBezTo>
                    <a:close/>
                  </a:path>
                </a:pathLst>
              </a:custGeom>
              <a:solidFill>
                <a:srgbClr val="FFA4B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sp>
          <p:nvSpPr>
            <p:cNvPr id="584" name="Google Shape;584;p20"/>
            <p:cNvSpPr/>
            <p:nvPr/>
          </p:nvSpPr>
          <p:spPr>
            <a:xfrm>
              <a:off x="4825305" y="1700915"/>
              <a:ext cx="590782" cy="462233"/>
            </a:xfrm>
            <a:custGeom>
              <a:avLst/>
              <a:gdLst/>
              <a:ahLst/>
              <a:cxnLst/>
              <a:rect l="l" t="t" r="r" b="b"/>
              <a:pathLst>
                <a:path w="10892" h="8522" extrusionOk="0">
                  <a:moveTo>
                    <a:pt x="10888" y="1"/>
                  </a:moveTo>
                  <a:lnTo>
                    <a:pt x="1" y="5924"/>
                  </a:lnTo>
                  <a:lnTo>
                    <a:pt x="4" y="8522"/>
                  </a:lnTo>
                  <a:lnTo>
                    <a:pt x="10891" y="2599"/>
                  </a:lnTo>
                  <a:lnTo>
                    <a:pt x="10888" y="1"/>
                  </a:lnTo>
                  <a:close/>
                </a:path>
              </a:pathLst>
            </a:custGeom>
            <a:solidFill>
              <a:srgbClr val="E090A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5" name="Google Shape;585;p20"/>
            <p:cNvSpPr/>
            <p:nvPr/>
          </p:nvSpPr>
          <p:spPr>
            <a:xfrm>
              <a:off x="3825092" y="1560383"/>
              <a:ext cx="1590859" cy="461854"/>
            </a:xfrm>
            <a:custGeom>
              <a:avLst/>
              <a:gdLst/>
              <a:ahLst/>
              <a:cxnLst/>
              <a:rect l="l" t="t" r="r" b="b"/>
              <a:pathLst>
                <a:path w="29330" h="8515" extrusionOk="0">
                  <a:moveTo>
                    <a:pt x="10889" y="0"/>
                  </a:moveTo>
                  <a:lnTo>
                    <a:pt x="1" y="5923"/>
                  </a:lnTo>
                  <a:lnTo>
                    <a:pt x="18442" y="8515"/>
                  </a:lnTo>
                  <a:lnTo>
                    <a:pt x="29329" y="2592"/>
                  </a:lnTo>
                  <a:lnTo>
                    <a:pt x="10889" y="0"/>
                  </a:lnTo>
                  <a:close/>
                </a:path>
              </a:pathLst>
            </a:custGeom>
            <a:solidFill>
              <a:srgbClr val="FFA4B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6" name="Google Shape;586;p20"/>
            <p:cNvSpPr/>
            <p:nvPr/>
          </p:nvSpPr>
          <p:spPr>
            <a:xfrm>
              <a:off x="3825092" y="1881638"/>
              <a:ext cx="1000457" cy="281506"/>
            </a:xfrm>
            <a:custGeom>
              <a:avLst/>
              <a:gdLst/>
              <a:ahLst/>
              <a:cxnLst/>
              <a:rect l="l" t="t" r="r" b="b"/>
              <a:pathLst>
                <a:path w="18445" h="5190" extrusionOk="0">
                  <a:moveTo>
                    <a:pt x="1" y="0"/>
                  </a:moveTo>
                  <a:lnTo>
                    <a:pt x="4" y="2598"/>
                  </a:lnTo>
                  <a:lnTo>
                    <a:pt x="18445" y="5190"/>
                  </a:lnTo>
                  <a:lnTo>
                    <a:pt x="18445" y="5190"/>
                  </a:lnTo>
                  <a:lnTo>
                    <a:pt x="18442" y="2592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B0C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7" name="Google Shape;587;p20"/>
            <p:cNvSpPr txBox="1"/>
            <p:nvPr/>
          </p:nvSpPr>
          <p:spPr>
            <a:xfrm>
              <a:off x="620273" y="1586237"/>
              <a:ext cx="2710511" cy="60126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US" sz="2000" b="1" i="1" dirty="0">
                  <a:solidFill>
                    <a:srgbClr val="002060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Axborot ehtiyojlarini aniqlash va shakllantirish</a:t>
              </a:r>
              <a:endParaRPr lang="ru-RU" sz="20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98" name="Google Shape;598;p20"/>
          <p:cNvGrpSpPr/>
          <p:nvPr/>
        </p:nvGrpSpPr>
        <p:grpSpPr>
          <a:xfrm>
            <a:off x="4071816" y="3690116"/>
            <a:ext cx="346623" cy="295052"/>
            <a:chOff x="3136748" y="3048539"/>
            <a:chExt cx="209955" cy="178718"/>
          </a:xfrm>
        </p:grpSpPr>
        <p:sp>
          <p:nvSpPr>
            <p:cNvPr id="599" name="Google Shape;599;p20"/>
            <p:cNvSpPr/>
            <p:nvPr/>
          </p:nvSpPr>
          <p:spPr>
            <a:xfrm>
              <a:off x="3136748" y="3048539"/>
              <a:ext cx="209955" cy="178718"/>
            </a:xfrm>
            <a:custGeom>
              <a:avLst/>
              <a:gdLst/>
              <a:ahLst/>
              <a:cxnLst/>
              <a:rect l="l" t="t" r="r" b="b"/>
              <a:pathLst>
                <a:path w="3569" h="3038" extrusionOk="0">
                  <a:moveTo>
                    <a:pt x="2210" y="418"/>
                  </a:moveTo>
                  <a:lnTo>
                    <a:pt x="2210" y="523"/>
                  </a:lnTo>
                  <a:lnTo>
                    <a:pt x="1359" y="523"/>
                  </a:lnTo>
                  <a:lnTo>
                    <a:pt x="1359" y="418"/>
                  </a:lnTo>
                  <a:close/>
                  <a:moveTo>
                    <a:pt x="2680" y="105"/>
                  </a:moveTo>
                  <a:cubicBezTo>
                    <a:pt x="3095" y="105"/>
                    <a:pt x="3435" y="428"/>
                    <a:pt x="3463" y="837"/>
                  </a:cubicBezTo>
                  <a:lnTo>
                    <a:pt x="2733" y="837"/>
                  </a:lnTo>
                  <a:lnTo>
                    <a:pt x="2733" y="785"/>
                  </a:lnTo>
                  <a:cubicBezTo>
                    <a:pt x="2733" y="659"/>
                    <a:pt x="2642" y="553"/>
                    <a:pt x="2523" y="528"/>
                  </a:cubicBezTo>
                  <a:lnTo>
                    <a:pt x="2523" y="367"/>
                  </a:lnTo>
                  <a:cubicBezTo>
                    <a:pt x="2523" y="279"/>
                    <a:pt x="2453" y="210"/>
                    <a:pt x="2367" y="210"/>
                  </a:cubicBezTo>
                  <a:cubicBezTo>
                    <a:pt x="2298" y="210"/>
                    <a:pt x="2241" y="253"/>
                    <a:pt x="2219" y="314"/>
                  </a:cubicBezTo>
                  <a:lnTo>
                    <a:pt x="1351" y="314"/>
                  </a:lnTo>
                  <a:cubicBezTo>
                    <a:pt x="1330" y="253"/>
                    <a:pt x="1271" y="210"/>
                    <a:pt x="1203" y="210"/>
                  </a:cubicBezTo>
                  <a:cubicBezTo>
                    <a:pt x="1117" y="210"/>
                    <a:pt x="1046" y="279"/>
                    <a:pt x="1046" y="367"/>
                  </a:cubicBezTo>
                  <a:lnTo>
                    <a:pt x="1046" y="528"/>
                  </a:lnTo>
                  <a:cubicBezTo>
                    <a:pt x="927" y="553"/>
                    <a:pt x="838" y="659"/>
                    <a:pt x="838" y="785"/>
                  </a:cubicBezTo>
                  <a:lnTo>
                    <a:pt x="838" y="837"/>
                  </a:lnTo>
                  <a:lnTo>
                    <a:pt x="107" y="837"/>
                  </a:lnTo>
                  <a:cubicBezTo>
                    <a:pt x="134" y="428"/>
                    <a:pt x="475" y="105"/>
                    <a:pt x="890" y="105"/>
                  </a:cubicBezTo>
                  <a:close/>
                  <a:moveTo>
                    <a:pt x="838" y="941"/>
                  </a:moveTo>
                  <a:lnTo>
                    <a:pt x="838" y="1151"/>
                  </a:lnTo>
                  <a:lnTo>
                    <a:pt x="105" y="1151"/>
                  </a:lnTo>
                  <a:lnTo>
                    <a:pt x="105" y="941"/>
                  </a:lnTo>
                  <a:close/>
                  <a:moveTo>
                    <a:pt x="3464" y="941"/>
                  </a:moveTo>
                  <a:lnTo>
                    <a:pt x="3464" y="1151"/>
                  </a:lnTo>
                  <a:lnTo>
                    <a:pt x="2733" y="1151"/>
                  </a:lnTo>
                  <a:lnTo>
                    <a:pt x="2733" y="941"/>
                  </a:lnTo>
                  <a:close/>
                  <a:moveTo>
                    <a:pt x="2367" y="314"/>
                  </a:moveTo>
                  <a:cubicBezTo>
                    <a:pt x="2396" y="314"/>
                    <a:pt x="2420" y="338"/>
                    <a:pt x="2420" y="367"/>
                  </a:cubicBezTo>
                  <a:lnTo>
                    <a:pt x="2420" y="575"/>
                  </a:lnTo>
                  <a:cubicBezTo>
                    <a:pt x="2420" y="604"/>
                    <a:pt x="2442" y="628"/>
                    <a:pt x="2472" y="628"/>
                  </a:cubicBezTo>
                  <a:cubicBezTo>
                    <a:pt x="2558" y="628"/>
                    <a:pt x="2628" y="698"/>
                    <a:pt x="2628" y="785"/>
                  </a:cubicBezTo>
                  <a:lnTo>
                    <a:pt x="2628" y="1203"/>
                  </a:lnTo>
                  <a:cubicBezTo>
                    <a:pt x="2628" y="1284"/>
                    <a:pt x="2667" y="1362"/>
                    <a:pt x="2733" y="1411"/>
                  </a:cubicBezTo>
                  <a:lnTo>
                    <a:pt x="2942" y="1569"/>
                  </a:lnTo>
                  <a:cubicBezTo>
                    <a:pt x="3007" y="1618"/>
                    <a:pt x="3046" y="1696"/>
                    <a:pt x="3046" y="1777"/>
                  </a:cubicBezTo>
                  <a:lnTo>
                    <a:pt x="3046" y="2254"/>
                  </a:lnTo>
                  <a:cubicBezTo>
                    <a:pt x="3046" y="2340"/>
                    <a:pt x="2976" y="2410"/>
                    <a:pt x="2890" y="2410"/>
                  </a:cubicBezTo>
                  <a:lnTo>
                    <a:pt x="890" y="2410"/>
                  </a:lnTo>
                  <a:cubicBezTo>
                    <a:pt x="860" y="2410"/>
                    <a:pt x="838" y="2434"/>
                    <a:pt x="838" y="2462"/>
                  </a:cubicBezTo>
                  <a:cubicBezTo>
                    <a:pt x="838" y="2491"/>
                    <a:pt x="860" y="2515"/>
                    <a:pt x="890" y="2515"/>
                  </a:cubicBezTo>
                  <a:lnTo>
                    <a:pt x="2890" y="2515"/>
                  </a:lnTo>
                  <a:cubicBezTo>
                    <a:pt x="2949" y="2515"/>
                    <a:pt x="3003" y="2495"/>
                    <a:pt x="3046" y="2462"/>
                  </a:cubicBezTo>
                  <a:lnTo>
                    <a:pt x="3046" y="2776"/>
                  </a:lnTo>
                  <a:cubicBezTo>
                    <a:pt x="3046" y="2863"/>
                    <a:pt x="2976" y="2933"/>
                    <a:pt x="2890" y="2933"/>
                  </a:cubicBezTo>
                  <a:lnTo>
                    <a:pt x="680" y="2933"/>
                  </a:lnTo>
                  <a:cubicBezTo>
                    <a:pt x="594" y="2933"/>
                    <a:pt x="523" y="2863"/>
                    <a:pt x="523" y="2776"/>
                  </a:cubicBezTo>
                  <a:lnTo>
                    <a:pt x="523" y="2462"/>
                  </a:lnTo>
                  <a:cubicBezTo>
                    <a:pt x="567" y="2495"/>
                    <a:pt x="622" y="2515"/>
                    <a:pt x="680" y="2515"/>
                  </a:cubicBezTo>
                  <a:cubicBezTo>
                    <a:pt x="709" y="2515"/>
                    <a:pt x="733" y="2491"/>
                    <a:pt x="733" y="2462"/>
                  </a:cubicBezTo>
                  <a:cubicBezTo>
                    <a:pt x="733" y="2434"/>
                    <a:pt x="709" y="2410"/>
                    <a:pt x="680" y="2410"/>
                  </a:cubicBezTo>
                  <a:cubicBezTo>
                    <a:pt x="594" y="2410"/>
                    <a:pt x="523" y="2340"/>
                    <a:pt x="523" y="2254"/>
                  </a:cubicBezTo>
                  <a:lnTo>
                    <a:pt x="523" y="1777"/>
                  </a:lnTo>
                  <a:cubicBezTo>
                    <a:pt x="523" y="1696"/>
                    <a:pt x="562" y="1618"/>
                    <a:pt x="628" y="1569"/>
                  </a:cubicBezTo>
                  <a:lnTo>
                    <a:pt x="838" y="1411"/>
                  </a:lnTo>
                  <a:cubicBezTo>
                    <a:pt x="902" y="1362"/>
                    <a:pt x="941" y="1284"/>
                    <a:pt x="941" y="1203"/>
                  </a:cubicBezTo>
                  <a:lnTo>
                    <a:pt x="941" y="785"/>
                  </a:lnTo>
                  <a:cubicBezTo>
                    <a:pt x="941" y="698"/>
                    <a:pt x="1012" y="628"/>
                    <a:pt x="1099" y="628"/>
                  </a:cubicBezTo>
                  <a:cubicBezTo>
                    <a:pt x="1127" y="628"/>
                    <a:pt x="1151" y="604"/>
                    <a:pt x="1151" y="575"/>
                  </a:cubicBezTo>
                  <a:lnTo>
                    <a:pt x="1151" y="367"/>
                  </a:lnTo>
                  <a:cubicBezTo>
                    <a:pt x="1151" y="338"/>
                    <a:pt x="1175" y="314"/>
                    <a:pt x="1203" y="314"/>
                  </a:cubicBezTo>
                  <a:cubicBezTo>
                    <a:pt x="1232" y="314"/>
                    <a:pt x="1256" y="338"/>
                    <a:pt x="1256" y="367"/>
                  </a:cubicBezTo>
                  <a:lnTo>
                    <a:pt x="1256" y="575"/>
                  </a:lnTo>
                  <a:cubicBezTo>
                    <a:pt x="1256" y="604"/>
                    <a:pt x="1278" y="628"/>
                    <a:pt x="1308" y="628"/>
                  </a:cubicBezTo>
                  <a:lnTo>
                    <a:pt x="2262" y="628"/>
                  </a:lnTo>
                  <a:cubicBezTo>
                    <a:pt x="2291" y="628"/>
                    <a:pt x="2315" y="604"/>
                    <a:pt x="2315" y="575"/>
                  </a:cubicBezTo>
                  <a:lnTo>
                    <a:pt x="2315" y="367"/>
                  </a:lnTo>
                  <a:cubicBezTo>
                    <a:pt x="2315" y="338"/>
                    <a:pt x="2338" y="314"/>
                    <a:pt x="2367" y="314"/>
                  </a:cubicBezTo>
                  <a:close/>
                  <a:moveTo>
                    <a:pt x="890" y="0"/>
                  </a:moveTo>
                  <a:cubicBezTo>
                    <a:pt x="400" y="0"/>
                    <a:pt x="0" y="399"/>
                    <a:pt x="0" y="889"/>
                  </a:cubicBezTo>
                  <a:lnTo>
                    <a:pt x="0" y="1203"/>
                  </a:lnTo>
                  <a:cubicBezTo>
                    <a:pt x="0" y="1232"/>
                    <a:pt x="24" y="1255"/>
                    <a:pt x="53" y="1255"/>
                  </a:cubicBezTo>
                  <a:lnTo>
                    <a:pt x="828" y="1255"/>
                  </a:lnTo>
                  <a:cubicBezTo>
                    <a:pt x="818" y="1284"/>
                    <a:pt x="800" y="1310"/>
                    <a:pt x="775" y="1328"/>
                  </a:cubicBezTo>
                  <a:lnTo>
                    <a:pt x="565" y="1484"/>
                  </a:lnTo>
                  <a:cubicBezTo>
                    <a:pt x="474" y="1553"/>
                    <a:pt x="420" y="1663"/>
                    <a:pt x="420" y="1777"/>
                  </a:cubicBezTo>
                  <a:lnTo>
                    <a:pt x="420" y="2776"/>
                  </a:lnTo>
                  <a:cubicBezTo>
                    <a:pt x="420" y="2920"/>
                    <a:pt x="537" y="3038"/>
                    <a:pt x="680" y="3038"/>
                  </a:cubicBezTo>
                  <a:lnTo>
                    <a:pt x="2890" y="3038"/>
                  </a:lnTo>
                  <a:cubicBezTo>
                    <a:pt x="3034" y="3038"/>
                    <a:pt x="3151" y="2920"/>
                    <a:pt x="3151" y="2776"/>
                  </a:cubicBezTo>
                  <a:lnTo>
                    <a:pt x="3151" y="1777"/>
                  </a:lnTo>
                  <a:cubicBezTo>
                    <a:pt x="3151" y="1663"/>
                    <a:pt x="3096" y="1553"/>
                    <a:pt x="3005" y="1484"/>
                  </a:cubicBezTo>
                  <a:lnTo>
                    <a:pt x="2795" y="1328"/>
                  </a:lnTo>
                  <a:cubicBezTo>
                    <a:pt x="2771" y="1310"/>
                    <a:pt x="2752" y="1284"/>
                    <a:pt x="2742" y="1255"/>
                  </a:cubicBezTo>
                  <a:lnTo>
                    <a:pt x="3517" y="1255"/>
                  </a:lnTo>
                  <a:cubicBezTo>
                    <a:pt x="3545" y="1255"/>
                    <a:pt x="3569" y="1232"/>
                    <a:pt x="3569" y="1203"/>
                  </a:cubicBezTo>
                  <a:lnTo>
                    <a:pt x="3569" y="889"/>
                  </a:lnTo>
                  <a:cubicBezTo>
                    <a:pt x="3569" y="399"/>
                    <a:pt x="3170" y="0"/>
                    <a:pt x="268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0" name="Google Shape;600;p20"/>
            <p:cNvSpPr/>
            <p:nvPr/>
          </p:nvSpPr>
          <p:spPr>
            <a:xfrm>
              <a:off x="3195575" y="3091600"/>
              <a:ext cx="92359" cy="92300"/>
            </a:xfrm>
            <a:custGeom>
              <a:avLst/>
              <a:gdLst/>
              <a:ahLst/>
              <a:cxnLst/>
              <a:rect l="l" t="t" r="r" b="b"/>
              <a:pathLst>
                <a:path w="1570" h="1569" extrusionOk="0">
                  <a:moveTo>
                    <a:pt x="785" y="105"/>
                  </a:moveTo>
                  <a:cubicBezTo>
                    <a:pt x="1160" y="105"/>
                    <a:pt x="1465" y="409"/>
                    <a:pt x="1465" y="784"/>
                  </a:cubicBezTo>
                  <a:cubicBezTo>
                    <a:pt x="1465" y="1159"/>
                    <a:pt x="1160" y="1463"/>
                    <a:pt x="785" y="1463"/>
                  </a:cubicBezTo>
                  <a:cubicBezTo>
                    <a:pt x="411" y="1463"/>
                    <a:pt x="106" y="1159"/>
                    <a:pt x="106" y="784"/>
                  </a:cubicBezTo>
                  <a:cubicBezTo>
                    <a:pt x="106" y="409"/>
                    <a:pt x="411" y="105"/>
                    <a:pt x="785" y="105"/>
                  </a:cubicBezTo>
                  <a:close/>
                  <a:moveTo>
                    <a:pt x="785" y="0"/>
                  </a:moveTo>
                  <a:cubicBezTo>
                    <a:pt x="352" y="0"/>
                    <a:pt x="1" y="352"/>
                    <a:pt x="1" y="784"/>
                  </a:cubicBezTo>
                  <a:cubicBezTo>
                    <a:pt x="1" y="1217"/>
                    <a:pt x="352" y="1568"/>
                    <a:pt x="785" y="1568"/>
                  </a:cubicBezTo>
                  <a:cubicBezTo>
                    <a:pt x="1217" y="1568"/>
                    <a:pt x="1569" y="1217"/>
                    <a:pt x="1569" y="784"/>
                  </a:cubicBezTo>
                  <a:cubicBezTo>
                    <a:pt x="1569" y="352"/>
                    <a:pt x="1217" y="0"/>
                    <a:pt x="78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1" name="Google Shape;601;p20"/>
            <p:cNvSpPr/>
            <p:nvPr/>
          </p:nvSpPr>
          <p:spPr>
            <a:xfrm>
              <a:off x="3220223" y="3116189"/>
              <a:ext cx="43062" cy="43062"/>
            </a:xfrm>
            <a:custGeom>
              <a:avLst/>
              <a:gdLst/>
              <a:ahLst/>
              <a:cxnLst/>
              <a:rect l="l" t="t" r="r" b="b"/>
              <a:pathLst>
                <a:path w="732" h="732" extrusionOk="0">
                  <a:moveTo>
                    <a:pt x="366" y="105"/>
                  </a:moveTo>
                  <a:cubicBezTo>
                    <a:pt x="511" y="105"/>
                    <a:pt x="628" y="222"/>
                    <a:pt x="628" y="366"/>
                  </a:cubicBezTo>
                  <a:cubicBezTo>
                    <a:pt x="628" y="510"/>
                    <a:pt x="511" y="627"/>
                    <a:pt x="366" y="627"/>
                  </a:cubicBezTo>
                  <a:cubicBezTo>
                    <a:pt x="222" y="627"/>
                    <a:pt x="105" y="510"/>
                    <a:pt x="105" y="366"/>
                  </a:cubicBezTo>
                  <a:cubicBezTo>
                    <a:pt x="105" y="222"/>
                    <a:pt x="222" y="105"/>
                    <a:pt x="366" y="105"/>
                  </a:cubicBezTo>
                  <a:close/>
                  <a:moveTo>
                    <a:pt x="366" y="1"/>
                  </a:moveTo>
                  <a:cubicBezTo>
                    <a:pt x="164" y="1"/>
                    <a:pt x="0" y="165"/>
                    <a:pt x="0" y="366"/>
                  </a:cubicBezTo>
                  <a:cubicBezTo>
                    <a:pt x="0" y="568"/>
                    <a:pt x="164" y="732"/>
                    <a:pt x="366" y="732"/>
                  </a:cubicBezTo>
                  <a:cubicBezTo>
                    <a:pt x="568" y="732"/>
                    <a:pt x="731" y="568"/>
                    <a:pt x="731" y="366"/>
                  </a:cubicBezTo>
                  <a:cubicBezTo>
                    <a:pt x="731" y="165"/>
                    <a:pt x="568" y="1"/>
                    <a:pt x="36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2" name="Google Shape;602;p20"/>
            <p:cNvSpPr/>
            <p:nvPr/>
          </p:nvSpPr>
          <p:spPr>
            <a:xfrm>
              <a:off x="3207928" y="3103894"/>
              <a:ext cx="67652" cy="67710"/>
            </a:xfrm>
            <a:custGeom>
              <a:avLst/>
              <a:gdLst/>
              <a:ahLst/>
              <a:cxnLst/>
              <a:rect l="l" t="t" r="r" b="b"/>
              <a:pathLst>
                <a:path w="1150" h="1151" extrusionOk="0">
                  <a:moveTo>
                    <a:pt x="575" y="105"/>
                  </a:moveTo>
                  <a:cubicBezTo>
                    <a:pt x="835" y="105"/>
                    <a:pt x="1045" y="315"/>
                    <a:pt x="1045" y="575"/>
                  </a:cubicBezTo>
                  <a:cubicBezTo>
                    <a:pt x="1045" y="835"/>
                    <a:pt x="835" y="1046"/>
                    <a:pt x="575" y="1046"/>
                  </a:cubicBezTo>
                  <a:cubicBezTo>
                    <a:pt x="316" y="1046"/>
                    <a:pt x="104" y="835"/>
                    <a:pt x="104" y="575"/>
                  </a:cubicBezTo>
                  <a:cubicBezTo>
                    <a:pt x="104" y="315"/>
                    <a:pt x="316" y="105"/>
                    <a:pt x="575" y="105"/>
                  </a:cubicBezTo>
                  <a:close/>
                  <a:moveTo>
                    <a:pt x="575" y="0"/>
                  </a:moveTo>
                  <a:cubicBezTo>
                    <a:pt x="258" y="0"/>
                    <a:pt x="0" y="258"/>
                    <a:pt x="0" y="575"/>
                  </a:cubicBezTo>
                  <a:cubicBezTo>
                    <a:pt x="0" y="893"/>
                    <a:pt x="258" y="1151"/>
                    <a:pt x="575" y="1151"/>
                  </a:cubicBezTo>
                  <a:cubicBezTo>
                    <a:pt x="892" y="1151"/>
                    <a:pt x="1150" y="893"/>
                    <a:pt x="1150" y="575"/>
                  </a:cubicBezTo>
                  <a:cubicBezTo>
                    <a:pt x="1150" y="258"/>
                    <a:pt x="892" y="0"/>
                    <a:pt x="5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603" name="Google Shape;603;p20"/>
          <p:cNvGrpSpPr/>
          <p:nvPr/>
        </p:nvGrpSpPr>
        <p:grpSpPr>
          <a:xfrm>
            <a:off x="4176185" y="4896051"/>
            <a:ext cx="311945" cy="359048"/>
            <a:chOff x="3147278" y="3473384"/>
            <a:chExt cx="188951" cy="217482"/>
          </a:xfrm>
        </p:grpSpPr>
        <p:sp>
          <p:nvSpPr>
            <p:cNvPr id="604" name="Google Shape;604;p20"/>
            <p:cNvSpPr/>
            <p:nvPr/>
          </p:nvSpPr>
          <p:spPr>
            <a:xfrm>
              <a:off x="3183927" y="3520268"/>
              <a:ext cx="115949" cy="129538"/>
            </a:xfrm>
            <a:custGeom>
              <a:avLst/>
              <a:gdLst/>
              <a:ahLst/>
              <a:cxnLst/>
              <a:rect l="l" t="t" r="r" b="b"/>
              <a:pathLst>
                <a:path w="1971" h="2202" extrusionOk="0">
                  <a:moveTo>
                    <a:pt x="983" y="113"/>
                  </a:moveTo>
                  <a:cubicBezTo>
                    <a:pt x="1461" y="113"/>
                    <a:pt x="1848" y="485"/>
                    <a:pt x="1848" y="948"/>
                  </a:cubicBezTo>
                  <a:cubicBezTo>
                    <a:pt x="1848" y="1190"/>
                    <a:pt x="1741" y="1419"/>
                    <a:pt x="1553" y="1576"/>
                  </a:cubicBezTo>
                  <a:cubicBezTo>
                    <a:pt x="1550" y="1579"/>
                    <a:pt x="1543" y="1587"/>
                    <a:pt x="1543" y="1590"/>
                  </a:cubicBezTo>
                  <a:cubicBezTo>
                    <a:pt x="1404" y="1734"/>
                    <a:pt x="1379" y="1970"/>
                    <a:pt x="1376" y="2083"/>
                  </a:cubicBezTo>
                  <a:lnTo>
                    <a:pt x="592" y="2083"/>
                  </a:lnTo>
                  <a:cubicBezTo>
                    <a:pt x="589" y="1970"/>
                    <a:pt x="565" y="1723"/>
                    <a:pt x="416" y="1576"/>
                  </a:cubicBezTo>
                  <a:cubicBezTo>
                    <a:pt x="228" y="1419"/>
                    <a:pt x="118" y="1190"/>
                    <a:pt x="118" y="948"/>
                  </a:cubicBezTo>
                  <a:cubicBezTo>
                    <a:pt x="118" y="485"/>
                    <a:pt x="504" y="113"/>
                    <a:pt x="983" y="113"/>
                  </a:cubicBezTo>
                  <a:close/>
                  <a:moveTo>
                    <a:pt x="986" y="1"/>
                  </a:moveTo>
                  <a:cubicBezTo>
                    <a:pt x="443" y="1"/>
                    <a:pt x="1" y="428"/>
                    <a:pt x="1" y="951"/>
                  </a:cubicBezTo>
                  <a:cubicBezTo>
                    <a:pt x="1" y="1224"/>
                    <a:pt x="125" y="1487"/>
                    <a:pt x="333" y="1666"/>
                  </a:cubicBezTo>
                  <a:cubicBezTo>
                    <a:pt x="490" y="1816"/>
                    <a:pt x="475" y="2137"/>
                    <a:pt x="472" y="2140"/>
                  </a:cubicBezTo>
                  <a:cubicBezTo>
                    <a:pt x="472" y="2158"/>
                    <a:pt x="475" y="2171"/>
                    <a:pt x="490" y="2184"/>
                  </a:cubicBezTo>
                  <a:cubicBezTo>
                    <a:pt x="500" y="2195"/>
                    <a:pt x="518" y="2202"/>
                    <a:pt x="532" y="2202"/>
                  </a:cubicBezTo>
                  <a:lnTo>
                    <a:pt x="1436" y="2202"/>
                  </a:lnTo>
                  <a:cubicBezTo>
                    <a:pt x="1454" y="2202"/>
                    <a:pt x="1468" y="2195"/>
                    <a:pt x="1479" y="2184"/>
                  </a:cubicBezTo>
                  <a:cubicBezTo>
                    <a:pt x="1489" y="2175"/>
                    <a:pt x="1496" y="2158"/>
                    <a:pt x="1496" y="2140"/>
                  </a:cubicBezTo>
                  <a:cubicBezTo>
                    <a:pt x="1496" y="2137"/>
                    <a:pt x="1479" y="1816"/>
                    <a:pt x="1635" y="1666"/>
                  </a:cubicBezTo>
                  <a:cubicBezTo>
                    <a:pt x="1638" y="1662"/>
                    <a:pt x="1641" y="1659"/>
                    <a:pt x="1645" y="1655"/>
                  </a:cubicBezTo>
                  <a:cubicBezTo>
                    <a:pt x="1851" y="1474"/>
                    <a:pt x="1971" y="1218"/>
                    <a:pt x="1971" y="951"/>
                  </a:cubicBezTo>
                  <a:cubicBezTo>
                    <a:pt x="1971" y="428"/>
                    <a:pt x="1528" y="1"/>
                    <a:pt x="9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5" name="Google Shape;605;p20"/>
            <p:cNvSpPr/>
            <p:nvPr/>
          </p:nvSpPr>
          <p:spPr>
            <a:xfrm>
              <a:off x="3238165" y="3534563"/>
              <a:ext cx="48827" cy="46886"/>
            </a:xfrm>
            <a:custGeom>
              <a:avLst/>
              <a:gdLst/>
              <a:ahLst/>
              <a:cxnLst/>
              <a:rect l="l" t="t" r="r" b="b"/>
              <a:pathLst>
                <a:path w="830" h="797" extrusionOk="0">
                  <a:moveTo>
                    <a:pt x="61" y="0"/>
                  </a:moveTo>
                  <a:cubicBezTo>
                    <a:pt x="29" y="0"/>
                    <a:pt x="0" y="27"/>
                    <a:pt x="0" y="58"/>
                  </a:cubicBezTo>
                  <a:cubicBezTo>
                    <a:pt x="0" y="88"/>
                    <a:pt x="29" y="116"/>
                    <a:pt x="61" y="116"/>
                  </a:cubicBezTo>
                  <a:cubicBezTo>
                    <a:pt x="418" y="116"/>
                    <a:pt x="706" y="397"/>
                    <a:pt x="706" y="739"/>
                  </a:cubicBezTo>
                  <a:cubicBezTo>
                    <a:pt x="706" y="769"/>
                    <a:pt x="734" y="796"/>
                    <a:pt x="765" y="796"/>
                  </a:cubicBezTo>
                  <a:cubicBezTo>
                    <a:pt x="797" y="796"/>
                    <a:pt x="826" y="769"/>
                    <a:pt x="826" y="739"/>
                  </a:cubicBezTo>
                  <a:cubicBezTo>
                    <a:pt x="829" y="332"/>
                    <a:pt x="486" y="0"/>
                    <a:pt x="6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6" name="Google Shape;606;p20"/>
            <p:cNvSpPr/>
            <p:nvPr/>
          </p:nvSpPr>
          <p:spPr>
            <a:xfrm>
              <a:off x="3209811" y="3653569"/>
              <a:ext cx="63887" cy="17001"/>
            </a:xfrm>
            <a:custGeom>
              <a:avLst/>
              <a:gdLst/>
              <a:ahLst/>
              <a:cxnLst/>
              <a:rect l="l" t="t" r="r" b="b"/>
              <a:pathLst>
                <a:path w="1086" h="289" extrusionOk="0">
                  <a:moveTo>
                    <a:pt x="932" y="114"/>
                  </a:moveTo>
                  <a:cubicBezTo>
                    <a:pt x="946" y="114"/>
                    <a:pt x="961" y="124"/>
                    <a:pt x="961" y="141"/>
                  </a:cubicBezTo>
                  <a:cubicBezTo>
                    <a:pt x="961" y="158"/>
                    <a:pt x="949" y="168"/>
                    <a:pt x="936" y="168"/>
                  </a:cubicBezTo>
                  <a:lnTo>
                    <a:pt x="149" y="168"/>
                  </a:lnTo>
                  <a:cubicBezTo>
                    <a:pt x="135" y="168"/>
                    <a:pt x="121" y="158"/>
                    <a:pt x="121" y="141"/>
                  </a:cubicBezTo>
                  <a:cubicBezTo>
                    <a:pt x="121" y="124"/>
                    <a:pt x="131" y="114"/>
                    <a:pt x="149" y="114"/>
                  </a:cubicBezTo>
                  <a:close/>
                  <a:moveTo>
                    <a:pt x="149" y="1"/>
                  </a:moveTo>
                  <a:cubicBezTo>
                    <a:pt x="67" y="1"/>
                    <a:pt x="0" y="66"/>
                    <a:pt x="0" y="144"/>
                  </a:cubicBezTo>
                  <a:cubicBezTo>
                    <a:pt x="0" y="224"/>
                    <a:pt x="67" y="288"/>
                    <a:pt x="149" y="288"/>
                  </a:cubicBezTo>
                  <a:lnTo>
                    <a:pt x="932" y="288"/>
                  </a:lnTo>
                  <a:cubicBezTo>
                    <a:pt x="1017" y="285"/>
                    <a:pt x="1085" y="224"/>
                    <a:pt x="1085" y="144"/>
                  </a:cubicBezTo>
                  <a:cubicBezTo>
                    <a:pt x="1085" y="66"/>
                    <a:pt x="1017" y="1"/>
                    <a:pt x="93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7" name="Google Shape;607;p20"/>
            <p:cNvSpPr/>
            <p:nvPr/>
          </p:nvSpPr>
          <p:spPr>
            <a:xfrm>
              <a:off x="3216693" y="3673923"/>
              <a:ext cx="50062" cy="16942"/>
            </a:xfrm>
            <a:custGeom>
              <a:avLst/>
              <a:gdLst/>
              <a:ahLst/>
              <a:cxnLst/>
              <a:rect l="l" t="t" r="r" b="b"/>
              <a:pathLst>
                <a:path w="851" h="288" extrusionOk="0">
                  <a:moveTo>
                    <a:pt x="702" y="113"/>
                  </a:moveTo>
                  <a:cubicBezTo>
                    <a:pt x="716" y="113"/>
                    <a:pt x="730" y="123"/>
                    <a:pt x="730" y="141"/>
                  </a:cubicBezTo>
                  <a:cubicBezTo>
                    <a:pt x="730" y="158"/>
                    <a:pt x="716" y="168"/>
                    <a:pt x="702" y="168"/>
                  </a:cubicBezTo>
                  <a:lnTo>
                    <a:pt x="149" y="168"/>
                  </a:lnTo>
                  <a:cubicBezTo>
                    <a:pt x="135" y="168"/>
                    <a:pt x="121" y="158"/>
                    <a:pt x="121" y="141"/>
                  </a:cubicBezTo>
                  <a:cubicBezTo>
                    <a:pt x="121" y="123"/>
                    <a:pt x="131" y="113"/>
                    <a:pt x="149" y="113"/>
                  </a:cubicBezTo>
                  <a:close/>
                  <a:moveTo>
                    <a:pt x="149" y="1"/>
                  </a:moveTo>
                  <a:cubicBezTo>
                    <a:pt x="67" y="1"/>
                    <a:pt x="0" y="66"/>
                    <a:pt x="0" y="144"/>
                  </a:cubicBezTo>
                  <a:cubicBezTo>
                    <a:pt x="0" y="223"/>
                    <a:pt x="67" y="287"/>
                    <a:pt x="149" y="287"/>
                  </a:cubicBezTo>
                  <a:lnTo>
                    <a:pt x="702" y="287"/>
                  </a:lnTo>
                  <a:cubicBezTo>
                    <a:pt x="783" y="287"/>
                    <a:pt x="851" y="223"/>
                    <a:pt x="851" y="144"/>
                  </a:cubicBezTo>
                  <a:cubicBezTo>
                    <a:pt x="851" y="61"/>
                    <a:pt x="783" y="1"/>
                    <a:pt x="70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8" name="Google Shape;608;p20"/>
            <p:cNvSpPr/>
            <p:nvPr/>
          </p:nvSpPr>
          <p:spPr>
            <a:xfrm>
              <a:off x="3238165" y="3473384"/>
              <a:ext cx="7118" cy="30237"/>
            </a:xfrm>
            <a:custGeom>
              <a:avLst/>
              <a:gdLst/>
              <a:ahLst/>
              <a:cxnLst/>
              <a:rect l="l" t="t" r="r" b="b"/>
              <a:pathLst>
                <a:path w="121" h="514" extrusionOk="0">
                  <a:moveTo>
                    <a:pt x="61" y="0"/>
                  </a:moveTo>
                  <a:cubicBezTo>
                    <a:pt x="29" y="0"/>
                    <a:pt x="0" y="28"/>
                    <a:pt x="0" y="59"/>
                  </a:cubicBezTo>
                  <a:lnTo>
                    <a:pt x="0" y="456"/>
                  </a:lnTo>
                  <a:cubicBezTo>
                    <a:pt x="0" y="486"/>
                    <a:pt x="29" y="513"/>
                    <a:pt x="61" y="513"/>
                  </a:cubicBezTo>
                  <a:cubicBezTo>
                    <a:pt x="96" y="513"/>
                    <a:pt x="120" y="486"/>
                    <a:pt x="120" y="456"/>
                  </a:cubicBezTo>
                  <a:lnTo>
                    <a:pt x="120" y="59"/>
                  </a:lnTo>
                  <a:cubicBezTo>
                    <a:pt x="120" y="28"/>
                    <a:pt x="93" y="0"/>
                    <a:pt x="6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9" name="Google Shape;609;p20"/>
            <p:cNvSpPr/>
            <p:nvPr/>
          </p:nvSpPr>
          <p:spPr>
            <a:xfrm>
              <a:off x="3281285" y="3490032"/>
              <a:ext cx="21590" cy="26237"/>
            </a:xfrm>
            <a:custGeom>
              <a:avLst/>
              <a:gdLst/>
              <a:ahLst/>
              <a:cxnLst/>
              <a:rect l="l" t="t" r="r" b="b"/>
              <a:pathLst>
                <a:path w="367" h="446" extrusionOk="0">
                  <a:moveTo>
                    <a:pt x="297" y="0"/>
                  </a:moveTo>
                  <a:cubicBezTo>
                    <a:pt x="278" y="0"/>
                    <a:pt x="260" y="10"/>
                    <a:pt x="249" y="26"/>
                  </a:cubicBezTo>
                  <a:lnTo>
                    <a:pt x="22" y="353"/>
                  </a:lnTo>
                  <a:cubicBezTo>
                    <a:pt x="1" y="381"/>
                    <a:pt x="8" y="418"/>
                    <a:pt x="36" y="436"/>
                  </a:cubicBezTo>
                  <a:cubicBezTo>
                    <a:pt x="47" y="443"/>
                    <a:pt x="58" y="446"/>
                    <a:pt x="68" y="446"/>
                  </a:cubicBezTo>
                  <a:cubicBezTo>
                    <a:pt x="90" y="446"/>
                    <a:pt x="107" y="436"/>
                    <a:pt x="118" y="418"/>
                  </a:cubicBezTo>
                  <a:lnTo>
                    <a:pt x="345" y="90"/>
                  </a:lnTo>
                  <a:cubicBezTo>
                    <a:pt x="366" y="66"/>
                    <a:pt x="359" y="29"/>
                    <a:pt x="330" y="11"/>
                  </a:cubicBezTo>
                  <a:cubicBezTo>
                    <a:pt x="320" y="4"/>
                    <a:pt x="309" y="0"/>
                    <a:pt x="29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0" name="Google Shape;610;p20"/>
            <p:cNvSpPr/>
            <p:nvPr/>
          </p:nvSpPr>
          <p:spPr>
            <a:xfrm>
              <a:off x="3182221" y="3488914"/>
              <a:ext cx="21178" cy="26590"/>
            </a:xfrm>
            <a:custGeom>
              <a:avLst/>
              <a:gdLst/>
              <a:ahLst/>
              <a:cxnLst/>
              <a:rect l="l" t="t" r="r" b="b"/>
              <a:pathLst>
                <a:path w="360" h="452" extrusionOk="0">
                  <a:moveTo>
                    <a:pt x="70" y="1"/>
                  </a:moveTo>
                  <a:cubicBezTo>
                    <a:pt x="59" y="1"/>
                    <a:pt x="47" y="4"/>
                    <a:pt x="37" y="10"/>
                  </a:cubicBezTo>
                  <a:cubicBezTo>
                    <a:pt x="8" y="27"/>
                    <a:pt x="1" y="65"/>
                    <a:pt x="19" y="92"/>
                  </a:cubicBezTo>
                  <a:lnTo>
                    <a:pt x="239" y="424"/>
                  </a:lnTo>
                  <a:cubicBezTo>
                    <a:pt x="253" y="444"/>
                    <a:pt x="271" y="451"/>
                    <a:pt x="292" y="451"/>
                  </a:cubicBezTo>
                  <a:cubicBezTo>
                    <a:pt x="303" y="451"/>
                    <a:pt x="313" y="447"/>
                    <a:pt x="323" y="441"/>
                  </a:cubicBezTo>
                  <a:cubicBezTo>
                    <a:pt x="352" y="424"/>
                    <a:pt x="359" y="386"/>
                    <a:pt x="342" y="359"/>
                  </a:cubicBezTo>
                  <a:lnTo>
                    <a:pt x="122" y="27"/>
                  </a:lnTo>
                  <a:cubicBezTo>
                    <a:pt x="110" y="10"/>
                    <a:pt x="90" y="1"/>
                    <a:pt x="7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1" name="Google Shape;611;p20"/>
            <p:cNvSpPr/>
            <p:nvPr/>
          </p:nvSpPr>
          <p:spPr>
            <a:xfrm>
              <a:off x="3147278" y="3525327"/>
              <a:ext cx="29237" cy="17884"/>
            </a:xfrm>
            <a:custGeom>
              <a:avLst/>
              <a:gdLst/>
              <a:ahLst/>
              <a:cxnLst/>
              <a:rect l="l" t="t" r="r" b="b"/>
              <a:pathLst>
                <a:path w="497" h="304" extrusionOk="0">
                  <a:moveTo>
                    <a:pt x="72" y="0"/>
                  </a:moveTo>
                  <a:cubicBezTo>
                    <a:pt x="50" y="0"/>
                    <a:pt x="28" y="11"/>
                    <a:pt x="18" y="31"/>
                  </a:cubicBezTo>
                  <a:cubicBezTo>
                    <a:pt x="0" y="57"/>
                    <a:pt x="10" y="95"/>
                    <a:pt x="42" y="109"/>
                  </a:cubicBezTo>
                  <a:lnTo>
                    <a:pt x="401" y="297"/>
                  </a:lnTo>
                  <a:cubicBezTo>
                    <a:pt x="411" y="301"/>
                    <a:pt x="418" y="304"/>
                    <a:pt x="428" y="304"/>
                  </a:cubicBezTo>
                  <a:cubicBezTo>
                    <a:pt x="450" y="304"/>
                    <a:pt x="472" y="294"/>
                    <a:pt x="482" y="273"/>
                  </a:cubicBezTo>
                  <a:cubicBezTo>
                    <a:pt x="496" y="245"/>
                    <a:pt x="485" y="208"/>
                    <a:pt x="457" y="194"/>
                  </a:cubicBezTo>
                  <a:lnTo>
                    <a:pt x="99" y="6"/>
                  </a:lnTo>
                  <a:cubicBezTo>
                    <a:pt x="91" y="2"/>
                    <a:pt x="81" y="0"/>
                    <a:pt x="7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2" name="Google Shape;612;p20"/>
            <p:cNvSpPr/>
            <p:nvPr/>
          </p:nvSpPr>
          <p:spPr>
            <a:xfrm>
              <a:off x="3306992" y="3525327"/>
              <a:ext cx="29237" cy="17884"/>
            </a:xfrm>
            <a:custGeom>
              <a:avLst/>
              <a:gdLst/>
              <a:ahLst/>
              <a:cxnLst/>
              <a:rect l="l" t="t" r="r" b="b"/>
              <a:pathLst>
                <a:path w="497" h="304" extrusionOk="0">
                  <a:moveTo>
                    <a:pt x="427" y="0"/>
                  </a:moveTo>
                  <a:cubicBezTo>
                    <a:pt x="418" y="0"/>
                    <a:pt x="409" y="2"/>
                    <a:pt x="401" y="6"/>
                  </a:cubicBezTo>
                  <a:lnTo>
                    <a:pt x="39" y="194"/>
                  </a:lnTo>
                  <a:cubicBezTo>
                    <a:pt x="10" y="208"/>
                    <a:pt x="0" y="245"/>
                    <a:pt x="13" y="273"/>
                  </a:cubicBezTo>
                  <a:cubicBezTo>
                    <a:pt x="25" y="294"/>
                    <a:pt x="46" y="304"/>
                    <a:pt x="67" y="304"/>
                  </a:cubicBezTo>
                  <a:cubicBezTo>
                    <a:pt x="78" y="304"/>
                    <a:pt x="88" y="301"/>
                    <a:pt x="96" y="297"/>
                  </a:cubicBezTo>
                  <a:lnTo>
                    <a:pt x="457" y="109"/>
                  </a:lnTo>
                  <a:cubicBezTo>
                    <a:pt x="485" y="95"/>
                    <a:pt x="496" y="57"/>
                    <a:pt x="482" y="31"/>
                  </a:cubicBezTo>
                  <a:cubicBezTo>
                    <a:pt x="472" y="11"/>
                    <a:pt x="449" y="0"/>
                    <a:pt x="4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613" name="Google Shape;613;p20"/>
          <p:cNvGrpSpPr/>
          <p:nvPr/>
        </p:nvGrpSpPr>
        <p:grpSpPr>
          <a:xfrm>
            <a:off x="4205830" y="2359943"/>
            <a:ext cx="367305" cy="355069"/>
            <a:chOff x="3217585" y="1814372"/>
            <a:chExt cx="275479" cy="266302"/>
          </a:xfrm>
        </p:grpSpPr>
        <p:sp>
          <p:nvSpPr>
            <p:cNvPr id="614" name="Google Shape;614;p20"/>
            <p:cNvSpPr/>
            <p:nvPr/>
          </p:nvSpPr>
          <p:spPr>
            <a:xfrm>
              <a:off x="3217585" y="1901852"/>
              <a:ext cx="238042" cy="118365"/>
            </a:xfrm>
            <a:custGeom>
              <a:avLst/>
              <a:gdLst/>
              <a:ahLst/>
              <a:cxnLst/>
              <a:rect l="l" t="t" r="r" b="b"/>
              <a:pathLst>
                <a:path w="3268" h="1625" extrusionOk="0">
                  <a:moveTo>
                    <a:pt x="54" y="0"/>
                  </a:moveTo>
                  <a:cubicBezTo>
                    <a:pt x="24" y="0"/>
                    <a:pt x="1" y="24"/>
                    <a:pt x="1" y="54"/>
                  </a:cubicBezTo>
                  <a:lnTo>
                    <a:pt x="1" y="1570"/>
                  </a:lnTo>
                  <a:cubicBezTo>
                    <a:pt x="1" y="1600"/>
                    <a:pt x="24" y="1624"/>
                    <a:pt x="54" y="1624"/>
                  </a:cubicBezTo>
                  <a:lnTo>
                    <a:pt x="2202" y="1624"/>
                  </a:lnTo>
                  <a:cubicBezTo>
                    <a:pt x="2233" y="1624"/>
                    <a:pt x="2256" y="1601"/>
                    <a:pt x="2256" y="1570"/>
                  </a:cubicBezTo>
                  <a:cubicBezTo>
                    <a:pt x="2256" y="1540"/>
                    <a:pt x="2233" y="1516"/>
                    <a:pt x="2202" y="1516"/>
                  </a:cubicBezTo>
                  <a:lnTo>
                    <a:pt x="108" y="1516"/>
                  </a:lnTo>
                  <a:lnTo>
                    <a:pt x="108" y="108"/>
                  </a:lnTo>
                  <a:lnTo>
                    <a:pt x="3159" y="108"/>
                  </a:lnTo>
                  <a:lnTo>
                    <a:pt x="3159" y="244"/>
                  </a:lnTo>
                  <a:cubicBezTo>
                    <a:pt x="3159" y="273"/>
                    <a:pt x="3183" y="297"/>
                    <a:pt x="3213" y="297"/>
                  </a:cubicBezTo>
                  <a:lnTo>
                    <a:pt x="3214" y="297"/>
                  </a:lnTo>
                  <a:cubicBezTo>
                    <a:pt x="3214" y="297"/>
                    <a:pt x="3215" y="297"/>
                    <a:pt x="3216" y="297"/>
                  </a:cubicBezTo>
                  <a:cubicBezTo>
                    <a:pt x="3244" y="297"/>
                    <a:pt x="3267" y="273"/>
                    <a:pt x="3267" y="244"/>
                  </a:cubicBezTo>
                  <a:lnTo>
                    <a:pt x="3267" y="54"/>
                  </a:lnTo>
                  <a:cubicBezTo>
                    <a:pt x="3267" y="24"/>
                    <a:pt x="3244" y="0"/>
                    <a:pt x="32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5" name="Google Shape;615;p20"/>
            <p:cNvSpPr/>
            <p:nvPr/>
          </p:nvSpPr>
          <p:spPr>
            <a:xfrm>
              <a:off x="3226326" y="1841978"/>
              <a:ext cx="201695" cy="49386"/>
            </a:xfrm>
            <a:custGeom>
              <a:avLst/>
              <a:gdLst/>
              <a:ahLst/>
              <a:cxnLst/>
              <a:rect l="l" t="t" r="r" b="b"/>
              <a:pathLst>
                <a:path w="2769" h="678" extrusionOk="0">
                  <a:moveTo>
                    <a:pt x="188" y="0"/>
                  </a:moveTo>
                  <a:cubicBezTo>
                    <a:pt x="177" y="0"/>
                    <a:pt x="167" y="3"/>
                    <a:pt x="158" y="9"/>
                  </a:cubicBezTo>
                  <a:cubicBezTo>
                    <a:pt x="146" y="17"/>
                    <a:pt x="137" y="29"/>
                    <a:pt x="134" y="42"/>
                  </a:cubicBezTo>
                  <a:lnTo>
                    <a:pt x="8" y="612"/>
                  </a:lnTo>
                  <a:cubicBezTo>
                    <a:pt x="1" y="640"/>
                    <a:pt x="19" y="669"/>
                    <a:pt x="49" y="676"/>
                  </a:cubicBezTo>
                  <a:cubicBezTo>
                    <a:pt x="53" y="677"/>
                    <a:pt x="57" y="677"/>
                    <a:pt x="60" y="677"/>
                  </a:cubicBezTo>
                  <a:cubicBezTo>
                    <a:pt x="85" y="677"/>
                    <a:pt x="108" y="660"/>
                    <a:pt x="114" y="635"/>
                  </a:cubicBezTo>
                  <a:lnTo>
                    <a:pt x="228" y="120"/>
                  </a:lnTo>
                  <a:lnTo>
                    <a:pt x="2702" y="676"/>
                  </a:lnTo>
                  <a:cubicBezTo>
                    <a:pt x="2706" y="677"/>
                    <a:pt x="2711" y="677"/>
                    <a:pt x="2715" y="677"/>
                  </a:cubicBezTo>
                  <a:cubicBezTo>
                    <a:pt x="2744" y="677"/>
                    <a:pt x="2768" y="653"/>
                    <a:pt x="2768" y="623"/>
                  </a:cubicBezTo>
                  <a:cubicBezTo>
                    <a:pt x="2768" y="598"/>
                    <a:pt x="2751" y="576"/>
                    <a:pt x="2726" y="570"/>
                  </a:cubicBezTo>
                  <a:lnTo>
                    <a:pt x="199" y="1"/>
                  </a:lnTo>
                  <a:cubicBezTo>
                    <a:pt x="195" y="1"/>
                    <a:pt x="192" y="0"/>
                    <a:pt x="18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6" name="Google Shape;616;p20"/>
            <p:cNvSpPr/>
            <p:nvPr/>
          </p:nvSpPr>
          <p:spPr>
            <a:xfrm>
              <a:off x="3276803" y="1814372"/>
              <a:ext cx="128709" cy="53975"/>
            </a:xfrm>
            <a:custGeom>
              <a:avLst/>
              <a:gdLst/>
              <a:ahLst/>
              <a:cxnLst/>
              <a:rect l="l" t="t" r="r" b="b"/>
              <a:pathLst>
                <a:path w="1767" h="741" extrusionOk="0">
                  <a:moveTo>
                    <a:pt x="189" y="0"/>
                  </a:moveTo>
                  <a:cubicBezTo>
                    <a:pt x="169" y="0"/>
                    <a:pt x="150" y="11"/>
                    <a:pt x="141" y="30"/>
                  </a:cubicBezTo>
                  <a:lnTo>
                    <a:pt x="15" y="283"/>
                  </a:lnTo>
                  <a:cubicBezTo>
                    <a:pt x="0" y="310"/>
                    <a:pt x="9" y="342"/>
                    <a:pt x="36" y="357"/>
                  </a:cubicBezTo>
                  <a:cubicBezTo>
                    <a:pt x="44" y="361"/>
                    <a:pt x="53" y="363"/>
                    <a:pt x="62" y="363"/>
                  </a:cubicBezTo>
                  <a:cubicBezTo>
                    <a:pt x="81" y="363"/>
                    <a:pt x="100" y="353"/>
                    <a:pt x="110" y="334"/>
                  </a:cubicBezTo>
                  <a:cubicBezTo>
                    <a:pt x="110" y="333"/>
                    <a:pt x="111" y="332"/>
                    <a:pt x="111" y="331"/>
                  </a:cubicBezTo>
                  <a:lnTo>
                    <a:pt x="215" y="124"/>
                  </a:lnTo>
                  <a:lnTo>
                    <a:pt x="1685" y="736"/>
                  </a:lnTo>
                  <a:cubicBezTo>
                    <a:pt x="1692" y="739"/>
                    <a:pt x="1699" y="740"/>
                    <a:pt x="1706" y="740"/>
                  </a:cubicBezTo>
                  <a:cubicBezTo>
                    <a:pt x="1727" y="740"/>
                    <a:pt x="1746" y="728"/>
                    <a:pt x="1756" y="707"/>
                  </a:cubicBezTo>
                  <a:cubicBezTo>
                    <a:pt x="1767" y="679"/>
                    <a:pt x="1754" y="647"/>
                    <a:pt x="1726" y="636"/>
                  </a:cubicBezTo>
                  <a:lnTo>
                    <a:pt x="210" y="4"/>
                  </a:lnTo>
                  <a:cubicBezTo>
                    <a:pt x="203" y="1"/>
                    <a:pt x="196" y="0"/>
                    <a:pt x="1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7" name="Google Shape;617;p20"/>
            <p:cNvSpPr/>
            <p:nvPr/>
          </p:nvSpPr>
          <p:spPr>
            <a:xfrm>
              <a:off x="3364865" y="1920207"/>
              <a:ext cx="44433" cy="7940"/>
            </a:xfrm>
            <a:custGeom>
              <a:avLst/>
              <a:gdLst/>
              <a:ahLst/>
              <a:cxnLst/>
              <a:rect l="l" t="t" r="r" b="b"/>
              <a:pathLst>
                <a:path w="610" h="109" extrusionOk="0">
                  <a:moveTo>
                    <a:pt x="54" y="1"/>
                  </a:moveTo>
                  <a:cubicBezTo>
                    <a:pt x="24" y="1"/>
                    <a:pt x="0" y="24"/>
                    <a:pt x="0" y="54"/>
                  </a:cubicBezTo>
                  <a:cubicBezTo>
                    <a:pt x="0" y="84"/>
                    <a:pt x="24" y="109"/>
                    <a:pt x="54" y="109"/>
                  </a:cubicBezTo>
                  <a:lnTo>
                    <a:pt x="556" y="109"/>
                  </a:lnTo>
                  <a:cubicBezTo>
                    <a:pt x="586" y="109"/>
                    <a:pt x="609" y="84"/>
                    <a:pt x="609" y="54"/>
                  </a:cubicBezTo>
                  <a:cubicBezTo>
                    <a:pt x="609" y="24"/>
                    <a:pt x="586" y="1"/>
                    <a:pt x="55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8" name="Google Shape;618;p20"/>
            <p:cNvSpPr/>
            <p:nvPr/>
          </p:nvSpPr>
          <p:spPr>
            <a:xfrm>
              <a:off x="3291444" y="1920425"/>
              <a:ext cx="81071" cy="81144"/>
            </a:xfrm>
            <a:custGeom>
              <a:avLst/>
              <a:gdLst/>
              <a:ahLst/>
              <a:cxnLst/>
              <a:rect l="l" t="t" r="r" b="b"/>
              <a:pathLst>
                <a:path w="1113" h="1114" extrusionOk="0">
                  <a:moveTo>
                    <a:pt x="556" y="102"/>
                  </a:moveTo>
                  <a:cubicBezTo>
                    <a:pt x="808" y="102"/>
                    <a:pt x="1011" y="306"/>
                    <a:pt x="1011" y="557"/>
                  </a:cubicBezTo>
                  <a:cubicBezTo>
                    <a:pt x="1011" y="808"/>
                    <a:pt x="808" y="1012"/>
                    <a:pt x="556" y="1012"/>
                  </a:cubicBezTo>
                  <a:cubicBezTo>
                    <a:pt x="306" y="1012"/>
                    <a:pt x="102" y="808"/>
                    <a:pt x="102" y="557"/>
                  </a:cubicBezTo>
                  <a:cubicBezTo>
                    <a:pt x="102" y="306"/>
                    <a:pt x="306" y="103"/>
                    <a:pt x="556" y="102"/>
                  </a:cubicBezTo>
                  <a:close/>
                  <a:moveTo>
                    <a:pt x="556" y="1"/>
                  </a:moveTo>
                  <a:cubicBezTo>
                    <a:pt x="249" y="1"/>
                    <a:pt x="0" y="249"/>
                    <a:pt x="0" y="557"/>
                  </a:cubicBezTo>
                  <a:cubicBezTo>
                    <a:pt x="0" y="864"/>
                    <a:pt x="250" y="1112"/>
                    <a:pt x="556" y="1113"/>
                  </a:cubicBezTo>
                  <a:cubicBezTo>
                    <a:pt x="863" y="1113"/>
                    <a:pt x="1113" y="864"/>
                    <a:pt x="1113" y="557"/>
                  </a:cubicBezTo>
                  <a:cubicBezTo>
                    <a:pt x="1113" y="249"/>
                    <a:pt x="863" y="1"/>
                    <a:pt x="55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9" name="Google Shape;619;p20"/>
            <p:cNvSpPr/>
            <p:nvPr/>
          </p:nvSpPr>
          <p:spPr>
            <a:xfrm>
              <a:off x="3391743" y="1933318"/>
              <a:ext cx="101321" cy="147356"/>
            </a:xfrm>
            <a:custGeom>
              <a:avLst/>
              <a:gdLst/>
              <a:ahLst/>
              <a:cxnLst/>
              <a:rect l="l" t="t" r="r" b="b"/>
              <a:pathLst>
                <a:path w="1391" h="2023" extrusionOk="0">
                  <a:moveTo>
                    <a:pt x="696" y="127"/>
                  </a:moveTo>
                  <a:cubicBezTo>
                    <a:pt x="1062" y="127"/>
                    <a:pt x="1252" y="217"/>
                    <a:pt x="1264" y="253"/>
                  </a:cubicBezTo>
                  <a:cubicBezTo>
                    <a:pt x="1252" y="289"/>
                    <a:pt x="1062" y="380"/>
                    <a:pt x="696" y="380"/>
                  </a:cubicBezTo>
                  <a:cubicBezTo>
                    <a:pt x="327" y="380"/>
                    <a:pt x="138" y="288"/>
                    <a:pt x="127" y="254"/>
                  </a:cubicBezTo>
                  <a:cubicBezTo>
                    <a:pt x="138" y="219"/>
                    <a:pt x="327" y="127"/>
                    <a:pt x="696" y="127"/>
                  </a:cubicBezTo>
                  <a:close/>
                  <a:moveTo>
                    <a:pt x="1264" y="407"/>
                  </a:moveTo>
                  <a:lnTo>
                    <a:pt x="1264" y="505"/>
                  </a:lnTo>
                  <a:cubicBezTo>
                    <a:pt x="1255" y="541"/>
                    <a:pt x="1065" y="632"/>
                    <a:pt x="696" y="632"/>
                  </a:cubicBezTo>
                  <a:cubicBezTo>
                    <a:pt x="327" y="632"/>
                    <a:pt x="137" y="541"/>
                    <a:pt x="127" y="506"/>
                  </a:cubicBezTo>
                  <a:lnTo>
                    <a:pt x="127" y="407"/>
                  </a:lnTo>
                  <a:cubicBezTo>
                    <a:pt x="262" y="474"/>
                    <a:pt x="484" y="506"/>
                    <a:pt x="696" y="506"/>
                  </a:cubicBezTo>
                  <a:cubicBezTo>
                    <a:pt x="908" y="506"/>
                    <a:pt x="1130" y="474"/>
                    <a:pt x="1264" y="407"/>
                  </a:cubicBezTo>
                  <a:close/>
                  <a:moveTo>
                    <a:pt x="1264" y="660"/>
                  </a:moveTo>
                  <a:lnTo>
                    <a:pt x="1264" y="758"/>
                  </a:lnTo>
                  <a:cubicBezTo>
                    <a:pt x="1255" y="794"/>
                    <a:pt x="1065" y="885"/>
                    <a:pt x="696" y="885"/>
                  </a:cubicBezTo>
                  <a:cubicBezTo>
                    <a:pt x="327" y="885"/>
                    <a:pt x="137" y="794"/>
                    <a:pt x="127" y="759"/>
                  </a:cubicBezTo>
                  <a:lnTo>
                    <a:pt x="127" y="660"/>
                  </a:lnTo>
                  <a:cubicBezTo>
                    <a:pt x="262" y="727"/>
                    <a:pt x="484" y="759"/>
                    <a:pt x="696" y="759"/>
                  </a:cubicBezTo>
                  <a:cubicBezTo>
                    <a:pt x="908" y="759"/>
                    <a:pt x="1130" y="727"/>
                    <a:pt x="1264" y="660"/>
                  </a:cubicBezTo>
                  <a:close/>
                  <a:moveTo>
                    <a:pt x="1264" y="913"/>
                  </a:moveTo>
                  <a:lnTo>
                    <a:pt x="1264" y="1010"/>
                  </a:lnTo>
                  <a:cubicBezTo>
                    <a:pt x="1255" y="1046"/>
                    <a:pt x="1065" y="1138"/>
                    <a:pt x="696" y="1138"/>
                  </a:cubicBezTo>
                  <a:cubicBezTo>
                    <a:pt x="327" y="1138"/>
                    <a:pt x="137" y="1046"/>
                    <a:pt x="127" y="1011"/>
                  </a:cubicBezTo>
                  <a:lnTo>
                    <a:pt x="127" y="913"/>
                  </a:lnTo>
                  <a:cubicBezTo>
                    <a:pt x="262" y="981"/>
                    <a:pt x="484" y="1011"/>
                    <a:pt x="696" y="1011"/>
                  </a:cubicBezTo>
                  <a:cubicBezTo>
                    <a:pt x="908" y="1011"/>
                    <a:pt x="1130" y="980"/>
                    <a:pt x="1264" y="913"/>
                  </a:cubicBezTo>
                  <a:close/>
                  <a:moveTo>
                    <a:pt x="1264" y="1165"/>
                  </a:moveTo>
                  <a:lnTo>
                    <a:pt x="1264" y="1263"/>
                  </a:lnTo>
                  <a:cubicBezTo>
                    <a:pt x="1255" y="1299"/>
                    <a:pt x="1065" y="1390"/>
                    <a:pt x="696" y="1390"/>
                  </a:cubicBezTo>
                  <a:cubicBezTo>
                    <a:pt x="327" y="1390"/>
                    <a:pt x="137" y="1299"/>
                    <a:pt x="127" y="1264"/>
                  </a:cubicBezTo>
                  <a:lnTo>
                    <a:pt x="127" y="1165"/>
                  </a:lnTo>
                  <a:cubicBezTo>
                    <a:pt x="262" y="1233"/>
                    <a:pt x="484" y="1264"/>
                    <a:pt x="696" y="1264"/>
                  </a:cubicBezTo>
                  <a:cubicBezTo>
                    <a:pt x="908" y="1264"/>
                    <a:pt x="1130" y="1232"/>
                    <a:pt x="1264" y="1165"/>
                  </a:cubicBezTo>
                  <a:close/>
                  <a:moveTo>
                    <a:pt x="1264" y="1418"/>
                  </a:moveTo>
                  <a:lnTo>
                    <a:pt x="1264" y="1516"/>
                  </a:lnTo>
                  <a:cubicBezTo>
                    <a:pt x="1255" y="1552"/>
                    <a:pt x="1065" y="1643"/>
                    <a:pt x="696" y="1643"/>
                  </a:cubicBezTo>
                  <a:cubicBezTo>
                    <a:pt x="327" y="1643"/>
                    <a:pt x="137" y="1552"/>
                    <a:pt x="127" y="1517"/>
                  </a:cubicBezTo>
                  <a:lnTo>
                    <a:pt x="127" y="1418"/>
                  </a:lnTo>
                  <a:cubicBezTo>
                    <a:pt x="262" y="1486"/>
                    <a:pt x="484" y="1517"/>
                    <a:pt x="696" y="1517"/>
                  </a:cubicBezTo>
                  <a:cubicBezTo>
                    <a:pt x="908" y="1517"/>
                    <a:pt x="1130" y="1485"/>
                    <a:pt x="1264" y="1418"/>
                  </a:cubicBezTo>
                  <a:close/>
                  <a:moveTo>
                    <a:pt x="1264" y="1671"/>
                  </a:moveTo>
                  <a:lnTo>
                    <a:pt x="1264" y="1769"/>
                  </a:lnTo>
                  <a:cubicBezTo>
                    <a:pt x="1255" y="1804"/>
                    <a:pt x="1065" y="1896"/>
                    <a:pt x="696" y="1896"/>
                  </a:cubicBezTo>
                  <a:cubicBezTo>
                    <a:pt x="327" y="1896"/>
                    <a:pt x="137" y="1804"/>
                    <a:pt x="127" y="1769"/>
                  </a:cubicBezTo>
                  <a:lnTo>
                    <a:pt x="127" y="1671"/>
                  </a:lnTo>
                  <a:cubicBezTo>
                    <a:pt x="262" y="1739"/>
                    <a:pt x="484" y="1769"/>
                    <a:pt x="696" y="1769"/>
                  </a:cubicBezTo>
                  <a:cubicBezTo>
                    <a:pt x="908" y="1769"/>
                    <a:pt x="1130" y="1738"/>
                    <a:pt x="1264" y="1671"/>
                  </a:cubicBezTo>
                  <a:close/>
                  <a:moveTo>
                    <a:pt x="696" y="1"/>
                  </a:moveTo>
                  <a:cubicBezTo>
                    <a:pt x="362" y="1"/>
                    <a:pt x="1" y="80"/>
                    <a:pt x="1" y="253"/>
                  </a:cubicBezTo>
                  <a:lnTo>
                    <a:pt x="1" y="1769"/>
                  </a:lnTo>
                  <a:cubicBezTo>
                    <a:pt x="1" y="1943"/>
                    <a:pt x="362" y="2022"/>
                    <a:pt x="696" y="2022"/>
                  </a:cubicBezTo>
                  <a:cubicBezTo>
                    <a:pt x="1030" y="2022"/>
                    <a:pt x="1391" y="1943"/>
                    <a:pt x="1391" y="1769"/>
                  </a:cubicBezTo>
                  <a:lnTo>
                    <a:pt x="1391" y="253"/>
                  </a:lnTo>
                  <a:cubicBezTo>
                    <a:pt x="1391" y="80"/>
                    <a:pt x="1030" y="1"/>
                    <a:pt x="69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20" name="Google Shape;620;p20"/>
            <p:cNvSpPr/>
            <p:nvPr/>
          </p:nvSpPr>
          <p:spPr>
            <a:xfrm>
              <a:off x="3236013" y="1920207"/>
              <a:ext cx="63152" cy="81581"/>
            </a:xfrm>
            <a:custGeom>
              <a:avLst/>
              <a:gdLst/>
              <a:ahLst/>
              <a:cxnLst/>
              <a:rect l="l" t="t" r="r" b="b"/>
              <a:pathLst>
                <a:path w="867" h="1120" extrusionOk="0">
                  <a:moveTo>
                    <a:pt x="336" y="1"/>
                  </a:moveTo>
                  <a:cubicBezTo>
                    <a:pt x="322" y="1"/>
                    <a:pt x="308" y="6"/>
                    <a:pt x="298" y="16"/>
                  </a:cubicBezTo>
                  <a:lnTo>
                    <a:pt x="16" y="291"/>
                  </a:lnTo>
                  <a:cubicBezTo>
                    <a:pt x="5" y="304"/>
                    <a:pt x="0" y="319"/>
                    <a:pt x="0" y="336"/>
                  </a:cubicBezTo>
                  <a:lnTo>
                    <a:pt x="0" y="785"/>
                  </a:lnTo>
                  <a:cubicBezTo>
                    <a:pt x="0" y="798"/>
                    <a:pt x="4" y="811"/>
                    <a:pt x="14" y="822"/>
                  </a:cubicBezTo>
                  <a:lnTo>
                    <a:pt x="270" y="1102"/>
                  </a:lnTo>
                  <a:cubicBezTo>
                    <a:pt x="281" y="1113"/>
                    <a:pt x="295" y="1119"/>
                    <a:pt x="311" y="1119"/>
                  </a:cubicBezTo>
                  <a:lnTo>
                    <a:pt x="812" y="1119"/>
                  </a:lnTo>
                  <a:cubicBezTo>
                    <a:pt x="842" y="1119"/>
                    <a:pt x="866" y="1095"/>
                    <a:pt x="866" y="1065"/>
                  </a:cubicBezTo>
                  <a:cubicBezTo>
                    <a:pt x="866" y="1035"/>
                    <a:pt x="842" y="1012"/>
                    <a:pt x="812" y="1012"/>
                  </a:cubicBezTo>
                  <a:lnTo>
                    <a:pt x="334" y="1012"/>
                  </a:lnTo>
                  <a:lnTo>
                    <a:pt x="108" y="763"/>
                  </a:lnTo>
                  <a:lnTo>
                    <a:pt x="108" y="353"/>
                  </a:lnTo>
                  <a:lnTo>
                    <a:pt x="358" y="109"/>
                  </a:lnTo>
                  <a:lnTo>
                    <a:pt x="812" y="109"/>
                  </a:lnTo>
                  <a:cubicBezTo>
                    <a:pt x="842" y="109"/>
                    <a:pt x="866" y="84"/>
                    <a:pt x="866" y="54"/>
                  </a:cubicBezTo>
                  <a:cubicBezTo>
                    <a:pt x="866" y="24"/>
                    <a:pt x="842" y="1"/>
                    <a:pt x="81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21" name="Google Shape;621;p20"/>
            <p:cNvSpPr/>
            <p:nvPr/>
          </p:nvSpPr>
          <p:spPr>
            <a:xfrm>
              <a:off x="3318176" y="1940310"/>
              <a:ext cx="27679" cy="41446"/>
            </a:xfrm>
            <a:custGeom>
              <a:avLst/>
              <a:gdLst/>
              <a:ahLst/>
              <a:cxnLst/>
              <a:rect l="l" t="t" r="r" b="b"/>
              <a:pathLst>
                <a:path w="380" h="569" extrusionOk="0">
                  <a:moveTo>
                    <a:pt x="189" y="0"/>
                  </a:moveTo>
                  <a:cubicBezTo>
                    <a:pt x="154" y="0"/>
                    <a:pt x="127" y="28"/>
                    <a:pt x="127" y="63"/>
                  </a:cubicBezTo>
                  <a:lnTo>
                    <a:pt x="127" y="66"/>
                  </a:lnTo>
                  <a:cubicBezTo>
                    <a:pt x="57" y="75"/>
                    <a:pt x="3" y="134"/>
                    <a:pt x="0" y="205"/>
                  </a:cubicBezTo>
                  <a:cubicBezTo>
                    <a:pt x="4" y="285"/>
                    <a:pt x="71" y="348"/>
                    <a:pt x="151" y="348"/>
                  </a:cubicBezTo>
                  <a:cubicBezTo>
                    <a:pt x="153" y="348"/>
                    <a:pt x="156" y="347"/>
                    <a:pt x="158" y="347"/>
                  </a:cubicBezTo>
                  <a:lnTo>
                    <a:pt x="221" y="347"/>
                  </a:lnTo>
                  <a:cubicBezTo>
                    <a:pt x="241" y="347"/>
                    <a:pt x="253" y="359"/>
                    <a:pt x="253" y="363"/>
                  </a:cubicBezTo>
                  <a:cubicBezTo>
                    <a:pt x="253" y="368"/>
                    <a:pt x="241" y="379"/>
                    <a:pt x="221" y="379"/>
                  </a:cubicBezTo>
                  <a:lnTo>
                    <a:pt x="63" y="379"/>
                  </a:lnTo>
                  <a:cubicBezTo>
                    <a:pt x="28" y="379"/>
                    <a:pt x="0" y="407"/>
                    <a:pt x="0" y="442"/>
                  </a:cubicBezTo>
                  <a:cubicBezTo>
                    <a:pt x="0" y="477"/>
                    <a:pt x="28" y="506"/>
                    <a:pt x="63" y="506"/>
                  </a:cubicBezTo>
                  <a:lnTo>
                    <a:pt x="127" y="506"/>
                  </a:lnTo>
                  <a:cubicBezTo>
                    <a:pt x="127" y="540"/>
                    <a:pt x="154" y="568"/>
                    <a:pt x="189" y="568"/>
                  </a:cubicBezTo>
                  <a:cubicBezTo>
                    <a:pt x="224" y="568"/>
                    <a:pt x="253" y="540"/>
                    <a:pt x="253" y="506"/>
                  </a:cubicBezTo>
                  <a:lnTo>
                    <a:pt x="253" y="502"/>
                  </a:lnTo>
                  <a:cubicBezTo>
                    <a:pt x="323" y="492"/>
                    <a:pt x="376" y="434"/>
                    <a:pt x="379" y="364"/>
                  </a:cubicBezTo>
                  <a:cubicBezTo>
                    <a:pt x="374" y="283"/>
                    <a:pt x="308" y="221"/>
                    <a:pt x="229" y="221"/>
                  </a:cubicBezTo>
                  <a:cubicBezTo>
                    <a:pt x="226" y="221"/>
                    <a:pt x="224" y="221"/>
                    <a:pt x="221" y="221"/>
                  </a:cubicBezTo>
                  <a:lnTo>
                    <a:pt x="158" y="221"/>
                  </a:lnTo>
                  <a:cubicBezTo>
                    <a:pt x="138" y="221"/>
                    <a:pt x="127" y="210"/>
                    <a:pt x="127" y="205"/>
                  </a:cubicBezTo>
                  <a:cubicBezTo>
                    <a:pt x="127" y="200"/>
                    <a:pt x="138" y="189"/>
                    <a:pt x="158" y="189"/>
                  </a:cubicBezTo>
                  <a:lnTo>
                    <a:pt x="316" y="189"/>
                  </a:lnTo>
                  <a:cubicBezTo>
                    <a:pt x="350" y="189"/>
                    <a:pt x="379" y="161"/>
                    <a:pt x="379" y="126"/>
                  </a:cubicBezTo>
                  <a:cubicBezTo>
                    <a:pt x="379" y="92"/>
                    <a:pt x="350" y="63"/>
                    <a:pt x="316" y="63"/>
                  </a:cubicBezTo>
                  <a:lnTo>
                    <a:pt x="253" y="63"/>
                  </a:lnTo>
                  <a:cubicBezTo>
                    <a:pt x="253" y="28"/>
                    <a:pt x="224" y="0"/>
                    <a:pt x="1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628" name="Google Shape;628;p20"/>
          <p:cNvGrpSpPr/>
          <p:nvPr/>
        </p:nvGrpSpPr>
        <p:grpSpPr>
          <a:xfrm>
            <a:off x="7676649" y="4072319"/>
            <a:ext cx="298259" cy="299411"/>
            <a:chOff x="2716400" y="3352179"/>
            <a:chExt cx="180661" cy="181358"/>
          </a:xfrm>
        </p:grpSpPr>
        <p:sp>
          <p:nvSpPr>
            <p:cNvPr id="629" name="Google Shape;629;p20"/>
            <p:cNvSpPr/>
            <p:nvPr/>
          </p:nvSpPr>
          <p:spPr>
            <a:xfrm>
              <a:off x="2802741" y="3352179"/>
              <a:ext cx="7179" cy="23131"/>
            </a:xfrm>
            <a:custGeom>
              <a:avLst/>
              <a:gdLst/>
              <a:ahLst/>
              <a:cxnLst/>
              <a:rect l="l" t="t" r="r" b="b"/>
              <a:pathLst>
                <a:path w="72" h="232" extrusionOk="0">
                  <a:moveTo>
                    <a:pt x="36" y="1"/>
                  </a:moveTo>
                  <a:cubicBezTo>
                    <a:pt x="17" y="1"/>
                    <a:pt x="0" y="17"/>
                    <a:pt x="0" y="37"/>
                  </a:cubicBezTo>
                  <a:lnTo>
                    <a:pt x="0" y="196"/>
                  </a:lnTo>
                  <a:cubicBezTo>
                    <a:pt x="0" y="216"/>
                    <a:pt x="17" y="231"/>
                    <a:pt x="36" y="231"/>
                  </a:cubicBezTo>
                  <a:cubicBezTo>
                    <a:pt x="56" y="231"/>
                    <a:pt x="72" y="216"/>
                    <a:pt x="72" y="196"/>
                  </a:cubicBezTo>
                  <a:lnTo>
                    <a:pt x="72" y="37"/>
                  </a:lnTo>
                  <a:cubicBezTo>
                    <a:pt x="72" y="17"/>
                    <a:pt x="56" y="1"/>
                    <a:pt x="3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30" name="Google Shape;630;p20"/>
            <p:cNvSpPr/>
            <p:nvPr/>
          </p:nvSpPr>
          <p:spPr>
            <a:xfrm>
              <a:off x="2716400" y="3381292"/>
              <a:ext cx="180661" cy="152246"/>
            </a:xfrm>
            <a:custGeom>
              <a:avLst/>
              <a:gdLst/>
              <a:ahLst/>
              <a:cxnLst/>
              <a:rect l="l" t="t" r="r" b="b"/>
              <a:pathLst>
                <a:path w="1812" h="1527" extrusionOk="0">
                  <a:moveTo>
                    <a:pt x="793" y="72"/>
                  </a:moveTo>
                  <a:cubicBezTo>
                    <a:pt x="800" y="72"/>
                    <a:pt x="811" y="73"/>
                    <a:pt x="828" y="76"/>
                  </a:cubicBezTo>
                  <a:lnTo>
                    <a:pt x="982" y="105"/>
                  </a:lnTo>
                  <a:lnTo>
                    <a:pt x="890" y="198"/>
                  </a:lnTo>
                  <a:cubicBezTo>
                    <a:pt x="875" y="191"/>
                    <a:pt x="856" y="179"/>
                    <a:pt x="834" y="158"/>
                  </a:cubicBezTo>
                  <a:cubicBezTo>
                    <a:pt x="804" y="130"/>
                    <a:pt x="783" y="97"/>
                    <a:pt x="782" y="77"/>
                  </a:cubicBezTo>
                  <a:cubicBezTo>
                    <a:pt x="782" y="75"/>
                    <a:pt x="782" y="74"/>
                    <a:pt x="782" y="73"/>
                  </a:cubicBezTo>
                  <a:cubicBezTo>
                    <a:pt x="783" y="72"/>
                    <a:pt x="787" y="72"/>
                    <a:pt x="793" y="72"/>
                  </a:cubicBezTo>
                  <a:close/>
                  <a:moveTo>
                    <a:pt x="684" y="90"/>
                  </a:moveTo>
                  <a:cubicBezTo>
                    <a:pt x="694" y="90"/>
                    <a:pt x="704" y="93"/>
                    <a:pt x="713" y="98"/>
                  </a:cubicBezTo>
                  <a:cubicBezTo>
                    <a:pt x="725" y="147"/>
                    <a:pt x="766" y="192"/>
                    <a:pt x="785" y="209"/>
                  </a:cubicBezTo>
                  <a:cubicBezTo>
                    <a:pt x="798" y="222"/>
                    <a:pt x="843" y="262"/>
                    <a:pt x="888" y="273"/>
                  </a:cubicBezTo>
                  <a:cubicBezTo>
                    <a:pt x="893" y="282"/>
                    <a:pt x="897" y="292"/>
                    <a:pt x="897" y="303"/>
                  </a:cubicBezTo>
                  <a:cubicBezTo>
                    <a:pt x="897" y="318"/>
                    <a:pt x="892" y="331"/>
                    <a:pt x="882" y="340"/>
                  </a:cubicBezTo>
                  <a:cubicBezTo>
                    <a:pt x="872" y="350"/>
                    <a:pt x="858" y="355"/>
                    <a:pt x="844" y="355"/>
                  </a:cubicBezTo>
                  <a:cubicBezTo>
                    <a:pt x="830" y="355"/>
                    <a:pt x="817" y="350"/>
                    <a:pt x="808" y="340"/>
                  </a:cubicBezTo>
                  <a:lnTo>
                    <a:pt x="646" y="180"/>
                  </a:lnTo>
                  <a:cubicBezTo>
                    <a:pt x="637" y="169"/>
                    <a:pt x="631" y="156"/>
                    <a:pt x="631" y="142"/>
                  </a:cubicBezTo>
                  <a:cubicBezTo>
                    <a:pt x="631" y="128"/>
                    <a:pt x="637" y="115"/>
                    <a:pt x="646" y="105"/>
                  </a:cubicBezTo>
                  <a:cubicBezTo>
                    <a:pt x="657" y="95"/>
                    <a:pt x="670" y="90"/>
                    <a:pt x="684" y="90"/>
                  </a:cubicBezTo>
                  <a:close/>
                  <a:moveTo>
                    <a:pt x="590" y="246"/>
                  </a:moveTo>
                  <a:cubicBezTo>
                    <a:pt x="604" y="246"/>
                    <a:pt x="617" y="251"/>
                    <a:pt x="627" y="261"/>
                  </a:cubicBezTo>
                  <a:lnTo>
                    <a:pt x="757" y="391"/>
                  </a:lnTo>
                  <a:cubicBezTo>
                    <a:pt x="777" y="411"/>
                    <a:pt x="777" y="444"/>
                    <a:pt x="757" y="465"/>
                  </a:cubicBezTo>
                  <a:cubicBezTo>
                    <a:pt x="748" y="475"/>
                    <a:pt x="734" y="480"/>
                    <a:pt x="720" y="480"/>
                  </a:cubicBezTo>
                  <a:cubicBezTo>
                    <a:pt x="706" y="480"/>
                    <a:pt x="693" y="475"/>
                    <a:pt x="683" y="465"/>
                  </a:cubicBezTo>
                  <a:lnTo>
                    <a:pt x="584" y="366"/>
                  </a:lnTo>
                  <a:lnTo>
                    <a:pt x="583" y="366"/>
                  </a:lnTo>
                  <a:lnTo>
                    <a:pt x="553" y="335"/>
                  </a:lnTo>
                  <a:cubicBezTo>
                    <a:pt x="543" y="325"/>
                    <a:pt x="537" y="312"/>
                    <a:pt x="537" y="298"/>
                  </a:cubicBezTo>
                  <a:cubicBezTo>
                    <a:pt x="537" y="284"/>
                    <a:pt x="543" y="271"/>
                    <a:pt x="553" y="261"/>
                  </a:cubicBezTo>
                  <a:cubicBezTo>
                    <a:pt x="562" y="251"/>
                    <a:pt x="576" y="246"/>
                    <a:pt x="590" y="246"/>
                  </a:cubicBezTo>
                  <a:close/>
                  <a:moveTo>
                    <a:pt x="496" y="402"/>
                  </a:moveTo>
                  <a:cubicBezTo>
                    <a:pt x="510" y="402"/>
                    <a:pt x="523" y="407"/>
                    <a:pt x="534" y="417"/>
                  </a:cubicBezTo>
                  <a:lnTo>
                    <a:pt x="632" y="516"/>
                  </a:lnTo>
                  <a:cubicBezTo>
                    <a:pt x="642" y="525"/>
                    <a:pt x="647" y="538"/>
                    <a:pt x="647" y="552"/>
                  </a:cubicBezTo>
                  <a:cubicBezTo>
                    <a:pt x="647" y="566"/>
                    <a:pt x="642" y="579"/>
                    <a:pt x="632" y="590"/>
                  </a:cubicBezTo>
                  <a:cubicBezTo>
                    <a:pt x="622" y="600"/>
                    <a:pt x="609" y="605"/>
                    <a:pt x="595" y="605"/>
                  </a:cubicBezTo>
                  <a:cubicBezTo>
                    <a:pt x="581" y="605"/>
                    <a:pt x="568" y="600"/>
                    <a:pt x="558" y="590"/>
                  </a:cubicBezTo>
                  <a:lnTo>
                    <a:pt x="522" y="554"/>
                  </a:lnTo>
                  <a:lnTo>
                    <a:pt x="459" y="491"/>
                  </a:lnTo>
                  <a:cubicBezTo>
                    <a:pt x="449" y="482"/>
                    <a:pt x="444" y="469"/>
                    <a:pt x="444" y="454"/>
                  </a:cubicBezTo>
                  <a:cubicBezTo>
                    <a:pt x="444" y="440"/>
                    <a:pt x="449" y="427"/>
                    <a:pt x="459" y="417"/>
                  </a:cubicBezTo>
                  <a:cubicBezTo>
                    <a:pt x="469" y="407"/>
                    <a:pt x="482" y="402"/>
                    <a:pt x="496" y="402"/>
                  </a:cubicBezTo>
                  <a:close/>
                  <a:moveTo>
                    <a:pt x="434" y="589"/>
                  </a:moveTo>
                  <a:cubicBezTo>
                    <a:pt x="448" y="589"/>
                    <a:pt x="461" y="594"/>
                    <a:pt x="472" y="605"/>
                  </a:cubicBezTo>
                  <a:lnTo>
                    <a:pt x="507" y="641"/>
                  </a:lnTo>
                  <a:cubicBezTo>
                    <a:pt x="517" y="650"/>
                    <a:pt x="522" y="663"/>
                    <a:pt x="522" y="677"/>
                  </a:cubicBezTo>
                  <a:cubicBezTo>
                    <a:pt x="522" y="691"/>
                    <a:pt x="517" y="704"/>
                    <a:pt x="507" y="715"/>
                  </a:cubicBezTo>
                  <a:cubicBezTo>
                    <a:pt x="497" y="724"/>
                    <a:pt x="484" y="730"/>
                    <a:pt x="470" y="730"/>
                  </a:cubicBezTo>
                  <a:cubicBezTo>
                    <a:pt x="456" y="730"/>
                    <a:pt x="443" y="724"/>
                    <a:pt x="433" y="714"/>
                  </a:cubicBezTo>
                  <a:lnTo>
                    <a:pt x="428" y="710"/>
                  </a:lnTo>
                  <a:lnTo>
                    <a:pt x="397" y="679"/>
                  </a:lnTo>
                  <a:cubicBezTo>
                    <a:pt x="376" y="658"/>
                    <a:pt x="376" y="625"/>
                    <a:pt x="397" y="605"/>
                  </a:cubicBezTo>
                  <a:cubicBezTo>
                    <a:pt x="407" y="594"/>
                    <a:pt x="420" y="589"/>
                    <a:pt x="434" y="589"/>
                  </a:cubicBezTo>
                  <a:close/>
                  <a:moveTo>
                    <a:pt x="1091" y="121"/>
                  </a:moveTo>
                  <a:cubicBezTo>
                    <a:pt x="1104" y="121"/>
                    <a:pt x="1117" y="126"/>
                    <a:pt x="1127" y="136"/>
                  </a:cubicBezTo>
                  <a:cubicBezTo>
                    <a:pt x="1147" y="157"/>
                    <a:pt x="1147" y="190"/>
                    <a:pt x="1127" y="210"/>
                  </a:cubicBezTo>
                  <a:lnTo>
                    <a:pt x="1096" y="242"/>
                  </a:lnTo>
                  <a:lnTo>
                    <a:pt x="1060" y="277"/>
                  </a:lnTo>
                  <a:cubicBezTo>
                    <a:pt x="1046" y="291"/>
                    <a:pt x="1046" y="314"/>
                    <a:pt x="1060" y="328"/>
                  </a:cubicBezTo>
                  <a:cubicBezTo>
                    <a:pt x="1067" y="335"/>
                    <a:pt x="1076" y="338"/>
                    <a:pt x="1085" y="338"/>
                  </a:cubicBezTo>
                  <a:cubicBezTo>
                    <a:pt x="1095" y="338"/>
                    <a:pt x="1104" y="335"/>
                    <a:pt x="1111" y="328"/>
                  </a:cubicBezTo>
                  <a:lnTo>
                    <a:pt x="1141" y="297"/>
                  </a:lnTo>
                  <a:lnTo>
                    <a:pt x="1147" y="292"/>
                  </a:lnTo>
                  <a:cubicBezTo>
                    <a:pt x="1157" y="282"/>
                    <a:pt x="1170" y="277"/>
                    <a:pt x="1183" y="277"/>
                  </a:cubicBezTo>
                  <a:cubicBezTo>
                    <a:pt x="1197" y="277"/>
                    <a:pt x="1210" y="282"/>
                    <a:pt x="1221" y="292"/>
                  </a:cubicBezTo>
                  <a:cubicBezTo>
                    <a:pt x="1230" y="302"/>
                    <a:pt x="1236" y="316"/>
                    <a:pt x="1236" y="330"/>
                  </a:cubicBezTo>
                  <a:cubicBezTo>
                    <a:pt x="1236" y="344"/>
                    <a:pt x="1230" y="357"/>
                    <a:pt x="1221" y="366"/>
                  </a:cubicBezTo>
                  <a:lnTo>
                    <a:pt x="1189" y="398"/>
                  </a:lnTo>
                  <a:lnTo>
                    <a:pt x="1154" y="434"/>
                  </a:lnTo>
                  <a:cubicBezTo>
                    <a:pt x="1140" y="448"/>
                    <a:pt x="1140" y="470"/>
                    <a:pt x="1154" y="484"/>
                  </a:cubicBezTo>
                  <a:cubicBezTo>
                    <a:pt x="1161" y="491"/>
                    <a:pt x="1170" y="495"/>
                    <a:pt x="1179" y="495"/>
                  </a:cubicBezTo>
                  <a:cubicBezTo>
                    <a:pt x="1188" y="495"/>
                    <a:pt x="1197" y="491"/>
                    <a:pt x="1204" y="484"/>
                  </a:cubicBezTo>
                  <a:lnTo>
                    <a:pt x="1240" y="448"/>
                  </a:lnTo>
                  <a:cubicBezTo>
                    <a:pt x="1250" y="439"/>
                    <a:pt x="1263" y="433"/>
                    <a:pt x="1277" y="433"/>
                  </a:cubicBezTo>
                  <a:cubicBezTo>
                    <a:pt x="1292" y="433"/>
                    <a:pt x="1305" y="439"/>
                    <a:pt x="1314" y="448"/>
                  </a:cubicBezTo>
                  <a:cubicBezTo>
                    <a:pt x="1324" y="458"/>
                    <a:pt x="1329" y="471"/>
                    <a:pt x="1329" y="485"/>
                  </a:cubicBezTo>
                  <a:cubicBezTo>
                    <a:pt x="1329" y="499"/>
                    <a:pt x="1324" y="513"/>
                    <a:pt x="1314" y="523"/>
                  </a:cubicBezTo>
                  <a:lnTo>
                    <a:pt x="1251" y="585"/>
                  </a:lnTo>
                  <a:cubicBezTo>
                    <a:pt x="1237" y="599"/>
                    <a:pt x="1237" y="621"/>
                    <a:pt x="1251" y="635"/>
                  </a:cubicBezTo>
                  <a:cubicBezTo>
                    <a:pt x="1258" y="642"/>
                    <a:pt x="1268" y="646"/>
                    <a:pt x="1277" y="646"/>
                  </a:cubicBezTo>
                  <a:cubicBezTo>
                    <a:pt x="1286" y="646"/>
                    <a:pt x="1295" y="642"/>
                    <a:pt x="1302" y="635"/>
                  </a:cubicBezTo>
                  <a:lnTo>
                    <a:pt x="1333" y="605"/>
                  </a:lnTo>
                  <a:lnTo>
                    <a:pt x="1333" y="605"/>
                  </a:lnTo>
                  <a:cubicBezTo>
                    <a:pt x="1343" y="594"/>
                    <a:pt x="1356" y="589"/>
                    <a:pt x="1371" y="589"/>
                  </a:cubicBezTo>
                  <a:cubicBezTo>
                    <a:pt x="1385" y="589"/>
                    <a:pt x="1398" y="594"/>
                    <a:pt x="1408" y="605"/>
                  </a:cubicBezTo>
                  <a:cubicBezTo>
                    <a:pt x="1428" y="625"/>
                    <a:pt x="1428" y="658"/>
                    <a:pt x="1408" y="679"/>
                  </a:cubicBezTo>
                  <a:lnTo>
                    <a:pt x="1376" y="710"/>
                  </a:lnTo>
                  <a:lnTo>
                    <a:pt x="1327" y="759"/>
                  </a:lnTo>
                  <a:cubicBezTo>
                    <a:pt x="1313" y="773"/>
                    <a:pt x="1313" y="795"/>
                    <a:pt x="1327" y="809"/>
                  </a:cubicBezTo>
                  <a:cubicBezTo>
                    <a:pt x="1334" y="816"/>
                    <a:pt x="1343" y="820"/>
                    <a:pt x="1353" y="820"/>
                  </a:cubicBezTo>
                  <a:cubicBezTo>
                    <a:pt x="1361" y="820"/>
                    <a:pt x="1371" y="817"/>
                    <a:pt x="1378" y="810"/>
                  </a:cubicBezTo>
                  <a:lnTo>
                    <a:pt x="1402" y="786"/>
                  </a:lnTo>
                  <a:lnTo>
                    <a:pt x="1518" y="901"/>
                  </a:lnTo>
                  <a:lnTo>
                    <a:pt x="1188" y="1230"/>
                  </a:lnTo>
                  <a:lnTo>
                    <a:pt x="1071" y="1112"/>
                  </a:lnTo>
                  <a:cubicBezTo>
                    <a:pt x="1078" y="1107"/>
                    <a:pt x="1086" y="1101"/>
                    <a:pt x="1093" y="1093"/>
                  </a:cubicBezTo>
                  <a:lnTo>
                    <a:pt x="1126" y="1061"/>
                  </a:lnTo>
                  <a:cubicBezTo>
                    <a:pt x="1140" y="1047"/>
                    <a:pt x="1140" y="1025"/>
                    <a:pt x="1126" y="1011"/>
                  </a:cubicBezTo>
                  <a:cubicBezTo>
                    <a:pt x="1119" y="1004"/>
                    <a:pt x="1109" y="1000"/>
                    <a:pt x="1100" y="1000"/>
                  </a:cubicBezTo>
                  <a:cubicBezTo>
                    <a:pt x="1091" y="1000"/>
                    <a:pt x="1082" y="1004"/>
                    <a:pt x="1075" y="1011"/>
                  </a:cubicBezTo>
                  <a:lnTo>
                    <a:pt x="1044" y="1042"/>
                  </a:lnTo>
                  <a:cubicBezTo>
                    <a:pt x="1023" y="1062"/>
                    <a:pt x="992" y="1068"/>
                    <a:pt x="958" y="1068"/>
                  </a:cubicBezTo>
                  <a:cubicBezTo>
                    <a:pt x="941" y="1068"/>
                    <a:pt x="923" y="1066"/>
                    <a:pt x="906" y="1065"/>
                  </a:cubicBezTo>
                  <a:cubicBezTo>
                    <a:pt x="888" y="1064"/>
                    <a:pt x="871" y="1063"/>
                    <a:pt x="854" y="1063"/>
                  </a:cubicBezTo>
                  <a:cubicBezTo>
                    <a:pt x="814" y="1063"/>
                    <a:pt x="777" y="1069"/>
                    <a:pt x="750" y="1096"/>
                  </a:cubicBezTo>
                  <a:lnTo>
                    <a:pt x="618" y="1228"/>
                  </a:lnTo>
                  <a:lnTo>
                    <a:pt x="289" y="899"/>
                  </a:lnTo>
                  <a:lnTo>
                    <a:pt x="405" y="783"/>
                  </a:lnTo>
                  <a:cubicBezTo>
                    <a:pt x="424" y="795"/>
                    <a:pt x="447" y="801"/>
                    <a:pt x="470" y="801"/>
                  </a:cubicBezTo>
                  <a:cubicBezTo>
                    <a:pt x="503" y="801"/>
                    <a:pt x="534" y="788"/>
                    <a:pt x="558" y="765"/>
                  </a:cubicBezTo>
                  <a:cubicBezTo>
                    <a:pt x="581" y="742"/>
                    <a:pt x="594" y="710"/>
                    <a:pt x="594" y="677"/>
                  </a:cubicBezTo>
                  <a:cubicBezTo>
                    <a:pt x="594" y="677"/>
                    <a:pt x="594" y="676"/>
                    <a:pt x="594" y="676"/>
                  </a:cubicBezTo>
                  <a:lnTo>
                    <a:pt x="595" y="676"/>
                  </a:lnTo>
                  <a:cubicBezTo>
                    <a:pt x="628" y="676"/>
                    <a:pt x="659" y="663"/>
                    <a:pt x="683" y="641"/>
                  </a:cubicBezTo>
                  <a:cubicBezTo>
                    <a:pt x="706" y="617"/>
                    <a:pt x="719" y="586"/>
                    <a:pt x="719" y="552"/>
                  </a:cubicBezTo>
                  <a:cubicBezTo>
                    <a:pt x="719" y="552"/>
                    <a:pt x="719" y="552"/>
                    <a:pt x="719" y="552"/>
                  </a:cubicBezTo>
                  <a:lnTo>
                    <a:pt x="720" y="552"/>
                  </a:lnTo>
                  <a:cubicBezTo>
                    <a:pt x="753" y="552"/>
                    <a:pt x="784" y="539"/>
                    <a:pt x="808" y="516"/>
                  </a:cubicBezTo>
                  <a:cubicBezTo>
                    <a:pt x="832" y="491"/>
                    <a:pt x="844" y="459"/>
                    <a:pt x="844" y="427"/>
                  </a:cubicBezTo>
                  <a:lnTo>
                    <a:pt x="844" y="427"/>
                  </a:lnTo>
                  <a:cubicBezTo>
                    <a:pt x="878" y="427"/>
                    <a:pt x="909" y="414"/>
                    <a:pt x="933" y="391"/>
                  </a:cubicBezTo>
                  <a:cubicBezTo>
                    <a:pt x="955" y="367"/>
                    <a:pt x="968" y="336"/>
                    <a:pt x="968" y="303"/>
                  </a:cubicBezTo>
                  <a:cubicBezTo>
                    <a:pt x="968" y="280"/>
                    <a:pt x="962" y="257"/>
                    <a:pt x="950" y="238"/>
                  </a:cubicBezTo>
                  <a:lnTo>
                    <a:pt x="1052" y="137"/>
                  </a:lnTo>
                  <a:cubicBezTo>
                    <a:pt x="1060" y="129"/>
                    <a:pt x="1070" y="124"/>
                    <a:pt x="1079" y="122"/>
                  </a:cubicBezTo>
                  <a:lnTo>
                    <a:pt x="1083" y="122"/>
                  </a:lnTo>
                  <a:cubicBezTo>
                    <a:pt x="1085" y="121"/>
                    <a:pt x="1088" y="121"/>
                    <a:pt x="1091" y="121"/>
                  </a:cubicBezTo>
                  <a:close/>
                  <a:moveTo>
                    <a:pt x="1629" y="910"/>
                  </a:moveTo>
                  <a:cubicBezTo>
                    <a:pt x="1642" y="910"/>
                    <a:pt x="1654" y="916"/>
                    <a:pt x="1663" y="924"/>
                  </a:cubicBezTo>
                  <a:lnTo>
                    <a:pt x="1725" y="987"/>
                  </a:lnTo>
                  <a:cubicBezTo>
                    <a:pt x="1735" y="997"/>
                    <a:pt x="1739" y="1008"/>
                    <a:pt x="1739" y="1021"/>
                  </a:cubicBezTo>
                  <a:cubicBezTo>
                    <a:pt x="1739" y="1034"/>
                    <a:pt x="1735" y="1047"/>
                    <a:pt x="1725" y="1055"/>
                  </a:cubicBezTo>
                  <a:lnTo>
                    <a:pt x="1343" y="1438"/>
                  </a:lnTo>
                  <a:cubicBezTo>
                    <a:pt x="1333" y="1446"/>
                    <a:pt x="1322" y="1452"/>
                    <a:pt x="1309" y="1452"/>
                  </a:cubicBezTo>
                  <a:cubicBezTo>
                    <a:pt x="1296" y="1452"/>
                    <a:pt x="1284" y="1446"/>
                    <a:pt x="1275" y="1438"/>
                  </a:cubicBezTo>
                  <a:lnTo>
                    <a:pt x="1212" y="1375"/>
                  </a:lnTo>
                  <a:cubicBezTo>
                    <a:pt x="1203" y="1366"/>
                    <a:pt x="1198" y="1354"/>
                    <a:pt x="1198" y="1341"/>
                  </a:cubicBezTo>
                  <a:cubicBezTo>
                    <a:pt x="1198" y="1329"/>
                    <a:pt x="1203" y="1316"/>
                    <a:pt x="1212" y="1308"/>
                  </a:cubicBezTo>
                  <a:lnTo>
                    <a:pt x="1595" y="924"/>
                  </a:lnTo>
                  <a:cubicBezTo>
                    <a:pt x="1604" y="916"/>
                    <a:pt x="1616" y="910"/>
                    <a:pt x="1629" y="910"/>
                  </a:cubicBezTo>
                  <a:close/>
                  <a:moveTo>
                    <a:pt x="793" y="0"/>
                  </a:moveTo>
                  <a:cubicBezTo>
                    <a:pt x="770" y="0"/>
                    <a:pt x="748" y="5"/>
                    <a:pt x="732" y="20"/>
                  </a:cubicBezTo>
                  <a:cubicBezTo>
                    <a:pt x="730" y="22"/>
                    <a:pt x="728" y="23"/>
                    <a:pt x="727" y="26"/>
                  </a:cubicBezTo>
                  <a:cubicBezTo>
                    <a:pt x="713" y="21"/>
                    <a:pt x="698" y="18"/>
                    <a:pt x="683" y="18"/>
                  </a:cubicBezTo>
                  <a:cubicBezTo>
                    <a:pt x="651" y="18"/>
                    <a:pt x="620" y="30"/>
                    <a:pt x="596" y="55"/>
                  </a:cubicBezTo>
                  <a:cubicBezTo>
                    <a:pt x="572" y="77"/>
                    <a:pt x="560" y="109"/>
                    <a:pt x="560" y="142"/>
                  </a:cubicBezTo>
                  <a:cubicBezTo>
                    <a:pt x="560" y="154"/>
                    <a:pt x="562" y="166"/>
                    <a:pt x="564" y="177"/>
                  </a:cubicBezTo>
                  <a:cubicBezTo>
                    <a:pt x="541" y="181"/>
                    <a:pt x="520" y="194"/>
                    <a:pt x="502" y="210"/>
                  </a:cubicBezTo>
                  <a:cubicBezTo>
                    <a:pt x="479" y="234"/>
                    <a:pt x="466" y="265"/>
                    <a:pt x="466" y="298"/>
                  </a:cubicBezTo>
                  <a:cubicBezTo>
                    <a:pt x="466" y="310"/>
                    <a:pt x="467" y="322"/>
                    <a:pt x="471" y="333"/>
                  </a:cubicBezTo>
                  <a:cubicBezTo>
                    <a:pt x="447" y="338"/>
                    <a:pt x="426" y="349"/>
                    <a:pt x="409" y="366"/>
                  </a:cubicBezTo>
                  <a:cubicBezTo>
                    <a:pt x="385" y="390"/>
                    <a:pt x="372" y="421"/>
                    <a:pt x="372" y="454"/>
                  </a:cubicBezTo>
                  <a:cubicBezTo>
                    <a:pt x="372" y="480"/>
                    <a:pt x="380" y="503"/>
                    <a:pt x="394" y="524"/>
                  </a:cubicBezTo>
                  <a:cubicBezTo>
                    <a:pt x="376" y="531"/>
                    <a:pt x="360" y="540"/>
                    <a:pt x="347" y="554"/>
                  </a:cubicBezTo>
                  <a:cubicBezTo>
                    <a:pt x="298" y="602"/>
                    <a:pt x="298" y="681"/>
                    <a:pt x="347" y="730"/>
                  </a:cubicBezTo>
                  <a:lnTo>
                    <a:pt x="352" y="735"/>
                  </a:lnTo>
                  <a:lnTo>
                    <a:pt x="233" y="854"/>
                  </a:lnTo>
                  <a:cubicBezTo>
                    <a:pt x="217" y="846"/>
                    <a:pt x="200" y="842"/>
                    <a:pt x="182" y="842"/>
                  </a:cubicBezTo>
                  <a:cubicBezTo>
                    <a:pt x="152" y="842"/>
                    <a:pt x="121" y="854"/>
                    <a:pt x="98" y="877"/>
                  </a:cubicBezTo>
                  <a:lnTo>
                    <a:pt x="35" y="940"/>
                  </a:lnTo>
                  <a:cubicBezTo>
                    <a:pt x="12" y="963"/>
                    <a:pt x="0" y="992"/>
                    <a:pt x="0" y="1025"/>
                  </a:cubicBezTo>
                  <a:cubicBezTo>
                    <a:pt x="0" y="1056"/>
                    <a:pt x="12" y="1087"/>
                    <a:pt x="35" y="1109"/>
                  </a:cubicBezTo>
                  <a:lnTo>
                    <a:pt x="114" y="1188"/>
                  </a:lnTo>
                  <a:cubicBezTo>
                    <a:pt x="121" y="1195"/>
                    <a:pt x="130" y="1199"/>
                    <a:pt x="139" y="1199"/>
                  </a:cubicBezTo>
                  <a:cubicBezTo>
                    <a:pt x="148" y="1199"/>
                    <a:pt x="157" y="1195"/>
                    <a:pt x="164" y="1188"/>
                  </a:cubicBezTo>
                  <a:cubicBezTo>
                    <a:pt x="178" y="1174"/>
                    <a:pt x="178" y="1151"/>
                    <a:pt x="164" y="1137"/>
                  </a:cubicBezTo>
                  <a:lnTo>
                    <a:pt x="85" y="1058"/>
                  </a:lnTo>
                  <a:cubicBezTo>
                    <a:pt x="76" y="1049"/>
                    <a:pt x="72" y="1037"/>
                    <a:pt x="72" y="1025"/>
                  </a:cubicBezTo>
                  <a:cubicBezTo>
                    <a:pt x="72" y="1012"/>
                    <a:pt x="76" y="999"/>
                    <a:pt x="85" y="991"/>
                  </a:cubicBezTo>
                  <a:lnTo>
                    <a:pt x="149" y="928"/>
                  </a:lnTo>
                  <a:cubicBezTo>
                    <a:pt x="158" y="919"/>
                    <a:pt x="170" y="914"/>
                    <a:pt x="182" y="914"/>
                  </a:cubicBezTo>
                  <a:cubicBezTo>
                    <a:pt x="191" y="914"/>
                    <a:pt x="200" y="916"/>
                    <a:pt x="207" y="921"/>
                  </a:cubicBezTo>
                  <a:cubicBezTo>
                    <a:pt x="208" y="923"/>
                    <a:pt x="210" y="924"/>
                    <a:pt x="211" y="926"/>
                  </a:cubicBezTo>
                  <a:cubicBezTo>
                    <a:pt x="214" y="930"/>
                    <a:pt x="218" y="931"/>
                    <a:pt x="222" y="933"/>
                  </a:cubicBezTo>
                  <a:lnTo>
                    <a:pt x="584" y="1295"/>
                  </a:lnTo>
                  <a:cubicBezTo>
                    <a:pt x="586" y="1299"/>
                    <a:pt x="588" y="1302"/>
                    <a:pt x="591" y="1306"/>
                  </a:cubicBezTo>
                  <a:cubicBezTo>
                    <a:pt x="594" y="1309"/>
                    <a:pt x="597" y="1311"/>
                    <a:pt x="601" y="1313"/>
                  </a:cubicBezTo>
                  <a:cubicBezTo>
                    <a:pt x="609" y="1322"/>
                    <a:pt x="613" y="1332"/>
                    <a:pt x="613" y="1344"/>
                  </a:cubicBezTo>
                  <a:cubicBezTo>
                    <a:pt x="613" y="1357"/>
                    <a:pt x="608" y="1369"/>
                    <a:pt x="599" y="1378"/>
                  </a:cubicBezTo>
                  <a:lnTo>
                    <a:pt x="536" y="1441"/>
                  </a:lnTo>
                  <a:cubicBezTo>
                    <a:pt x="527" y="1450"/>
                    <a:pt x="514" y="1455"/>
                    <a:pt x="502" y="1455"/>
                  </a:cubicBezTo>
                  <a:cubicBezTo>
                    <a:pt x="490" y="1455"/>
                    <a:pt x="478" y="1450"/>
                    <a:pt x="468" y="1441"/>
                  </a:cubicBezTo>
                  <a:lnTo>
                    <a:pt x="390" y="1362"/>
                  </a:lnTo>
                  <a:cubicBezTo>
                    <a:pt x="383" y="1355"/>
                    <a:pt x="373" y="1351"/>
                    <a:pt x="364" y="1351"/>
                  </a:cubicBezTo>
                  <a:cubicBezTo>
                    <a:pt x="355" y="1351"/>
                    <a:pt x="346" y="1355"/>
                    <a:pt x="339" y="1362"/>
                  </a:cubicBezTo>
                  <a:cubicBezTo>
                    <a:pt x="325" y="1376"/>
                    <a:pt x="325" y="1398"/>
                    <a:pt x="339" y="1412"/>
                  </a:cubicBezTo>
                  <a:lnTo>
                    <a:pt x="418" y="1492"/>
                  </a:lnTo>
                  <a:cubicBezTo>
                    <a:pt x="441" y="1515"/>
                    <a:pt x="472" y="1527"/>
                    <a:pt x="502" y="1527"/>
                  </a:cubicBezTo>
                  <a:cubicBezTo>
                    <a:pt x="533" y="1527"/>
                    <a:pt x="563" y="1515"/>
                    <a:pt x="587" y="1492"/>
                  </a:cubicBezTo>
                  <a:lnTo>
                    <a:pt x="650" y="1428"/>
                  </a:lnTo>
                  <a:cubicBezTo>
                    <a:pt x="672" y="1406"/>
                    <a:pt x="685" y="1376"/>
                    <a:pt x="685" y="1344"/>
                  </a:cubicBezTo>
                  <a:cubicBezTo>
                    <a:pt x="685" y="1322"/>
                    <a:pt x="679" y="1300"/>
                    <a:pt x="666" y="1281"/>
                  </a:cubicBezTo>
                  <a:lnTo>
                    <a:pt x="801" y="1147"/>
                  </a:lnTo>
                  <a:cubicBezTo>
                    <a:pt x="810" y="1137"/>
                    <a:pt x="830" y="1134"/>
                    <a:pt x="852" y="1134"/>
                  </a:cubicBezTo>
                  <a:cubicBezTo>
                    <a:pt x="867" y="1134"/>
                    <a:pt x="884" y="1135"/>
                    <a:pt x="900" y="1137"/>
                  </a:cubicBezTo>
                  <a:cubicBezTo>
                    <a:pt x="919" y="1138"/>
                    <a:pt x="939" y="1139"/>
                    <a:pt x="960" y="1139"/>
                  </a:cubicBezTo>
                  <a:cubicBezTo>
                    <a:pt x="971" y="1139"/>
                    <a:pt x="983" y="1139"/>
                    <a:pt x="995" y="1137"/>
                  </a:cubicBezTo>
                  <a:lnTo>
                    <a:pt x="1141" y="1284"/>
                  </a:lnTo>
                  <a:cubicBezTo>
                    <a:pt x="1132" y="1301"/>
                    <a:pt x="1126" y="1321"/>
                    <a:pt x="1126" y="1341"/>
                  </a:cubicBezTo>
                  <a:cubicBezTo>
                    <a:pt x="1126" y="1373"/>
                    <a:pt x="1139" y="1403"/>
                    <a:pt x="1161" y="1426"/>
                  </a:cubicBezTo>
                  <a:lnTo>
                    <a:pt x="1224" y="1488"/>
                  </a:lnTo>
                  <a:cubicBezTo>
                    <a:pt x="1247" y="1511"/>
                    <a:pt x="1277" y="1523"/>
                    <a:pt x="1309" y="1523"/>
                  </a:cubicBezTo>
                  <a:cubicBezTo>
                    <a:pt x="1340" y="1523"/>
                    <a:pt x="1371" y="1511"/>
                    <a:pt x="1393" y="1488"/>
                  </a:cubicBezTo>
                  <a:lnTo>
                    <a:pt x="1776" y="1106"/>
                  </a:lnTo>
                  <a:cubicBezTo>
                    <a:pt x="1799" y="1083"/>
                    <a:pt x="1811" y="1054"/>
                    <a:pt x="1811" y="1021"/>
                  </a:cubicBezTo>
                  <a:cubicBezTo>
                    <a:pt x="1811" y="990"/>
                    <a:pt x="1799" y="959"/>
                    <a:pt x="1776" y="937"/>
                  </a:cubicBezTo>
                  <a:lnTo>
                    <a:pt x="1713" y="874"/>
                  </a:lnTo>
                  <a:cubicBezTo>
                    <a:pt x="1691" y="852"/>
                    <a:pt x="1661" y="840"/>
                    <a:pt x="1629" y="840"/>
                  </a:cubicBezTo>
                  <a:cubicBezTo>
                    <a:pt x="1608" y="840"/>
                    <a:pt x="1589" y="844"/>
                    <a:pt x="1572" y="854"/>
                  </a:cubicBezTo>
                  <a:lnTo>
                    <a:pt x="1452" y="735"/>
                  </a:lnTo>
                  <a:lnTo>
                    <a:pt x="1458" y="729"/>
                  </a:lnTo>
                  <a:cubicBezTo>
                    <a:pt x="1506" y="681"/>
                    <a:pt x="1506" y="602"/>
                    <a:pt x="1458" y="554"/>
                  </a:cubicBezTo>
                  <a:cubicBezTo>
                    <a:pt x="1441" y="537"/>
                    <a:pt x="1420" y="525"/>
                    <a:pt x="1396" y="520"/>
                  </a:cubicBezTo>
                  <a:cubicBezTo>
                    <a:pt x="1399" y="509"/>
                    <a:pt x="1401" y="497"/>
                    <a:pt x="1401" y="485"/>
                  </a:cubicBezTo>
                  <a:cubicBezTo>
                    <a:pt x="1401" y="452"/>
                    <a:pt x="1388" y="421"/>
                    <a:pt x="1365" y="398"/>
                  </a:cubicBezTo>
                  <a:cubicBezTo>
                    <a:pt x="1347" y="380"/>
                    <a:pt x="1326" y="369"/>
                    <a:pt x="1303" y="364"/>
                  </a:cubicBezTo>
                  <a:cubicBezTo>
                    <a:pt x="1305" y="353"/>
                    <a:pt x="1307" y="341"/>
                    <a:pt x="1307" y="330"/>
                  </a:cubicBezTo>
                  <a:cubicBezTo>
                    <a:pt x="1307" y="297"/>
                    <a:pt x="1294" y="265"/>
                    <a:pt x="1271" y="242"/>
                  </a:cubicBezTo>
                  <a:cubicBezTo>
                    <a:pt x="1253" y="224"/>
                    <a:pt x="1232" y="213"/>
                    <a:pt x="1209" y="208"/>
                  </a:cubicBezTo>
                  <a:cubicBezTo>
                    <a:pt x="1221" y="166"/>
                    <a:pt x="1210" y="118"/>
                    <a:pt x="1178" y="85"/>
                  </a:cubicBezTo>
                  <a:cubicBezTo>
                    <a:pt x="1153" y="61"/>
                    <a:pt x="1121" y="50"/>
                    <a:pt x="1089" y="50"/>
                  </a:cubicBezTo>
                  <a:cubicBezTo>
                    <a:pt x="1085" y="50"/>
                    <a:pt x="1081" y="50"/>
                    <a:pt x="1077" y="50"/>
                  </a:cubicBezTo>
                  <a:lnTo>
                    <a:pt x="841" y="6"/>
                  </a:lnTo>
                  <a:cubicBezTo>
                    <a:pt x="826" y="3"/>
                    <a:pt x="809" y="0"/>
                    <a:pt x="7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31" name="Google Shape;631;p20"/>
            <p:cNvSpPr/>
            <p:nvPr/>
          </p:nvSpPr>
          <p:spPr>
            <a:xfrm>
              <a:off x="2744615" y="3353176"/>
              <a:ext cx="20838" cy="20240"/>
            </a:xfrm>
            <a:custGeom>
              <a:avLst/>
              <a:gdLst/>
              <a:ahLst/>
              <a:cxnLst/>
              <a:rect l="l" t="t" r="r" b="b"/>
              <a:pathLst>
                <a:path w="209" h="203" extrusionOk="0">
                  <a:moveTo>
                    <a:pt x="39" y="1"/>
                  </a:moveTo>
                  <a:cubicBezTo>
                    <a:pt x="30" y="1"/>
                    <a:pt x="21" y="4"/>
                    <a:pt x="14" y="11"/>
                  </a:cubicBezTo>
                  <a:cubicBezTo>
                    <a:pt x="0" y="25"/>
                    <a:pt x="0" y="48"/>
                    <a:pt x="14" y="62"/>
                  </a:cubicBezTo>
                  <a:lnTo>
                    <a:pt x="145" y="192"/>
                  </a:lnTo>
                  <a:cubicBezTo>
                    <a:pt x="152" y="199"/>
                    <a:pt x="161" y="202"/>
                    <a:pt x="170" y="202"/>
                  </a:cubicBezTo>
                  <a:cubicBezTo>
                    <a:pt x="179" y="202"/>
                    <a:pt x="188" y="199"/>
                    <a:pt x="195" y="192"/>
                  </a:cubicBezTo>
                  <a:cubicBezTo>
                    <a:pt x="209" y="178"/>
                    <a:pt x="209" y="155"/>
                    <a:pt x="195" y="141"/>
                  </a:cubicBezTo>
                  <a:lnTo>
                    <a:pt x="65" y="11"/>
                  </a:lnTo>
                  <a:cubicBezTo>
                    <a:pt x="58" y="4"/>
                    <a:pt x="48" y="1"/>
                    <a:pt x="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32" name="Google Shape;632;p20"/>
            <p:cNvSpPr/>
            <p:nvPr/>
          </p:nvSpPr>
          <p:spPr>
            <a:xfrm>
              <a:off x="2847208" y="3353176"/>
              <a:ext cx="20938" cy="20240"/>
            </a:xfrm>
            <a:custGeom>
              <a:avLst/>
              <a:gdLst/>
              <a:ahLst/>
              <a:cxnLst/>
              <a:rect l="l" t="t" r="r" b="b"/>
              <a:pathLst>
                <a:path w="210" h="203" extrusionOk="0">
                  <a:moveTo>
                    <a:pt x="170" y="1"/>
                  </a:moveTo>
                  <a:cubicBezTo>
                    <a:pt x="161" y="1"/>
                    <a:pt x="152" y="4"/>
                    <a:pt x="145" y="11"/>
                  </a:cubicBezTo>
                  <a:lnTo>
                    <a:pt x="14" y="141"/>
                  </a:lnTo>
                  <a:cubicBezTo>
                    <a:pt x="0" y="155"/>
                    <a:pt x="0" y="178"/>
                    <a:pt x="14" y="192"/>
                  </a:cubicBezTo>
                  <a:cubicBezTo>
                    <a:pt x="21" y="199"/>
                    <a:pt x="31" y="202"/>
                    <a:pt x="40" y="202"/>
                  </a:cubicBezTo>
                  <a:cubicBezTo>
                    <a:pt x="49" y="202"/>
                    <a:pt x="58" y="199"/>
                    <a:pt x="65" y="192"/>
                  </a:cubicBezTo>
                  <a:lnTo>
                    <a:pt x="195" y="62"/>
                  </a:lnTo>
                  <a:cubicBezTo>
                    <a:pt x="209" y="48"/>
                    <a:pt x="209" y="25"/>
                    <a:pt x="195" y="11"/>
                  </a:cubicBezTo>
                  <a:cubicBezTo>
                    <a:pt x="188" y="4"/>
                    <a:pt x="179" y="1"/>
                    <a:pt x="17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33" name="Google Shape;633;p20"/>
            <p:cNvSpPr/>
            <p:nvPr/>
          </p:nvSpPr>
          <p:spPr>
            <a:xfrm>
              <a:off x="2736938" y="3504522"/>
              <a:ext cx="7876" cy="7179"/>
            </a:xfrm>
            <a:custGeom>
              <a:avLst/>
              <a:gdLst/>
              <a:ahLst/>
              <a:cxnLst/>
              <a:rect l="l" t="t" r="r" b="b"/>
              <a:pathLst>
                <a:path w="79" h="72" extrusionOk="0">
                  <a:moveTo>
                    <a:pt x="39" y="0"/>
                  </a:moveTo>
                  <a:cubicBezTo>
                    <a:pt x="29" y="0"/>
                    <a:pt x="20" y="4"/>
                    <a:pt x="13" y="11"/>
                  </a:cubicBezTo>
                  <a:cubicBezTo>
                    <a:pt x="0" y="24"/>
                    <a:pt x="0" y="47"/>
                    <a:pt x="14" y="61"/>
                  </a:cubicBezTo>
                  <a:cubicBezTo>
                    <a:pt x="21" y="68"/>
                    <a:pt x="30" y="72"/>
                    <a:pt x="39" y="72"/>
                  </a:cubicBezTo>
                  <a:cubicBezTo>
                    <a:pt x="48" y="72"/>
                    <a:pt x="58" y="68"/>
                    <a:pt x="65" y="61"/>
                  </a:cubicBezTo>
                  <a:cubicBezTo>
                    <a:pt x="79" y="46"/>
                    <a:pt x="79" y="24"/>
                    <a:pt x="64" y="11"/>
                  </a:cubicBezTo>
                  <a:cubicBezTo>
                    <a:pt x="57" y="4"/>
                    <a:pt x="48" y="0"/>
                    <a:pt x="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34" name="Google Shape;634;p20"/>
            <p:cNvSpPr/>
            <p:nvPr/>
          </p:nvSpPr>
          <p:spPr>
            <a:xfrm>
              <a:off x="2833150" y="3469726"/>
              <a:ext cx="8275" cy="7278"/>
            </a:xfrm>
            <a:custGeom>
              <a:avLst/>
              <a:gdLst/>
              <a:ahLst/>
              <a:cxnLst/>
              <a:rect l="l" t="t" r="r" b="b"/>
              <a:pathLst>
                <a:path w="83" h="73" extrusionOk="0">
                  <a:moveTo>
                    <a:pt x="43" y="1"/>
                  </a:moveTo>
                  <a:cubicBezTo>
                    <a:pt x="37" y="1"/>
                    <a:pt x="32" y="2"/>
                    <a:pt x="26" y="5"/>
                  </a:cubicBezTo>
                  <a:lnTo>
                    <a:pt x="25" y="5"/>
                  </a:lnTo>
                  <a:cubicBezTo>
                    <a:pt x="8" y="14"/>
                    <a:pt x="1" y="35"/>
                    <a:pt x="10" y="53"/>
                  </a:cubicBezTo>
                  <a:cubicBezTo>
                    <a:pt x="17" y="65"/>
                    <a:pt x="29" y="72"/>
                    <a:pt x="42" y="72"/>
                  </a:cubicBezTo>
                  <a:cubicBezTo>
                    <a:pt x="47" y="72"/>
                    <a:pt x="53" y="71"/>
                    <a:pt x="59" y="69"/>
                  </a:cubicBezTo>
                  <a:cubicBezTo>
                    <a:pt x="76" y="59"/>
                    <a:pt x="83" y="38"/>
                    <a:pt x="74" y="21"/>
                  </a:cubicBezTo>
                  <a:cubicBezTo>
                    <a:pt x="68" y="8"/>
                    <a:pt x="55" y="1"/>
                    <a:pt x="4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635" name="Google Shape;635;p20"/>
          <p:cNvGrpSpPr/>
          <p:nvPr/>
        </p:nvGrpSpPr>
        <p:grpSpPr>
          <a:xfrm>
            <a:off x="7682559" y="2922567"/>
            <a:ext cx="233571" cy="316365"/>
            <a:chOff x="2742522" y="2478006"/>
            <a:chExt cx="141478" cy="191628"/>
          </a:xfrm>
        </p:grpSpPr>
        <p:sp>
          <p:nvSpPr>
            <p:cNvPr id="636" name="Google Shape;636;p20"/>
            <p:cNvSpPr/>
            <p:nvPr/>
          </p:nvSpPr>
          <p:spPr>
            <a:xfrm>
              <a:off x="2781006" y="2511805"/>
              <a:ext cx="60320" cy="60320"/>
            </a:xfrm>
            <a:custGeom>
              <a:avLst/>
              <a:gdLst/>
              <a:ahLst/>
              <a:cxnLst/>
              <a:rect l="l" t="t" r="r" b="b"/>
              <a:pathLst>
                <a:path w="605" h="605" extrusionOk="0">
                  <a:moveTo>
                    <a:pt x="312" y="64"/>
                  </a:moveTo>
                  <a:lnTo>
                    <a:pt x="312" y="78"/>
                  </a:lnTo>
                  <a:cubicBezTo>
                    <a:pt x="312" y="93"/>
                    <a:pt x="323" y="106"/>
                    <a:pt x="338" y="109"/>
                  </a:cubicBezTo>
                  <a:cubicBezTo>
                    <a:pt x="365" y="114"/>
                    <a:pt x="391" y="125"/>
                    <a:pt x="414" y="140"/>
                  </a:cubicBezTo>
                  <a:cubicBezTo>
                    <a:pt x="419" y="144"/>
                    <a:pt x="425" y="146"/>
                    <a:pt x="432" y="146"/>
                  </a:cubicBezTo>
                  <a:cubicBezTo>
                    <a:pt x="440" y="146"/>
                    <a:pt x="448" y="143"/>
                    <a:pt x="455" y="137"/>
                  </a:cubicBezTo>
                  <a:lnTo>
                    <a:pt x="464" y="127"/>
                  </a:lnTo>
                  <a:lnTo>
                    <a:pt x="478" y="140"/>
                  </a:lnTo>
                  <a:lnTo>
                    <a:pt x="468" y="150"/>
                  </a:lnTo>
                  <a:cubicBezTo>
                    <a:pt x="457" y="161"/>
                    <a:pt x="456" y="178"/>
                    <a:pt x="465" y="191"/>
                  </a:cubicBezTo>
                  <a:cubicBezTo>
                    <a:pt x="479" y="214"/>
                    <a:pt x="491" y="239"/>
                    <a:pt x="495" y="266"/>
                  </a:cubicBezTo>
                  <a:cubicBezTo>
                    <a:pt x="499" y="282"/>
                    <a:pt x="512" y="292"/>
                    <a:pt x="527" y="292"/>
                  </a:cubicBezTo>
                  <a:lnTo>
                    <a:pt x="540" y="292"/>
                  </a:lnTo>
                  <a:lnTo>
                    <a:pt x="540" y="312"/>
                  </a:lnTo>
                  <a:lnTo>
                    <a:pt x="527" y="312"/>
                  </a:lnTo>
                  <a:cubicBezTo>
                    <a:pt x="512" y="312"/>
                    <a:pt x="499" y="323"/>
                    <a:pt x="495" y="338"/>
                  </a:cubicBezTo>
                  <a:cubicBezTo>
                    <a:pt x="491" y="365"/>
                    <a:pt x="479" y="391"/>
                    <a:pt x="465" y="414"/>
                  </a:cubicBezTo>
                  <a:cubicBezTo>
                    <a:pt x="456" y="426"/>
                    <a:pt x="457" y="443"/>
                    <a:pt x="468" y="454"/>
                  </a:cubicBezTo>
                  <a:lnTo>
                    <a:pt x="478" y="463"/>
                  </a:lnTo>
                  <a:lnTo>
                    <a:pt x="464" y="477"/>
                  </a:lnTo>
                  <a:lnTo>
                    <a:pt x="455" y="468"/>
                  </a:lnTo>
                  <a:cubicBezTo>
                    <a:pt x="448" y="461"/>
                    <a:pt x="440" y="458"/>
                    <a:pt x="431" y="458"/>
                  </a:cubicBezTo>
                  <a:cubicBezTo>
                    <a:pt x="425" y="458"/>
                    <a:pt x="419" y="460"/>
                    <a:pt x="414" y="463"/>
                  </a:cubicBezTo>
                  <a:cubicBezTo>
                    <a:pt x="391" y="479"/>
                    <a:pt x="365" y="490"/>
                    <a:pt x="338" y="495"/>
                  </a:cubicBezTo>
                  <a:cubicBezTo>
                    <a:pt x="323" y="497"/>
                    <a:pt x="312" y="511"/>
                    <a:pt x="312" y="526"/>
                  </a:cubicBezTo>
                  <a:lnTo>
                    <a:pt x="312" y="539"/>
                  </a:lnTo>
                  <a:lnTo>
                    <a:pt x="293" y="539"/>
                  </a:lnTo>
                  <a:lnTo>
                    <a:pt x="293" y="526"/>
                  </a:lnTo>
                  <a:cubicBezTo>
                    <a:pt x="293" y="511"/>
                    <a:pt x="282" y="497"/>
                    <a:pt x="267" y="495"/>
                  </a:cubicBezTo>
                  <a:cubicBezTo>
                    <a:pt x="240" y="490"/>
                    <a:pt x="214" y="479"/>
                    <a:pt x="191" y="463"/>
                  </a:cubicBezTo>
                  <a:cubicBezTo>
                    <a:pt x="186" y="460"/>
                    <a:pt x="180" y="458"/>
                    <a:pt x="174" y="458"/>
                  </a:cubicBezTo>
                  <a:cubicBezTo>
                    <a:pt x="165" y="458"/>
                    <a:pt x="157" y="461"/>
                    <a:pt x="150" y="468"/>
                  </a:cubicBezTo>
                  <a:lnTo>
                    <a:pt x="141" y="477"/>
                  </a:lnTo>
                  <a:lnTo>
                    <a:pt x="127" y="463"/>
                  </a:lnTo>
                  <a:lnTo>
                    <a:pt x="137" y="454"/>
                  </a:lnTo>
                  <a:cubicBezTo>
                    <a:pt x="148" y="443"/>
                    <a:pt x="149" y="426"/>
                    <a:pt x="141" y="414"/>
                  </a:cubicBezTo>
                  <a:cubicBezTo>
                    <a:pt x="126" y="391"/>
                    <a:pt x="114" y="365"/>
                    <a:pt x="110" y="338"/>
                  </a:cubicBezTo>
                  <a:cubicBezTo>
                    <a:pt x="107" y="323"/>
                    <a:pt x="93" y="312"/>
                    <a:pt x="79" y="312"/>
                  </a:cubicBezTo>
                  <a:lnTo>
                    <a:pt x="65" y="312"/>
                  </a:lnTo>
                  <a:lnTo>
                    <a:pt x="65" y="292"/>
                  </a:lnTo>
                  <a:lnTo>
                    <a:pt x="79" y="292"/>
                  </a:lnTo>
                  <a:cubicBezTo>
                    <a:pt x="93" y="292"/>
                    <a:pt x="107" y="282"/>
                    <a:pt x="110" y="266"/>
                  </a:cubicBezTo>
                  <a:cubicBezTo>
                    <a:pt x="114" y="239"/>
                    <a:pt x="126" y="214"/>
                    <a:pt x="141" y="191"/>
                  </a:cubicBezTo>
                  <a:cubicBezTo>
                    <a:pt x="149" y="178"/>
                    <a:pt x="148" y="161"/>
                    <a:pt x="137" y="150"/>
                  </a:cubicBezTo>
                  <a:lnTo>
                    <a:pt x="127" y="140"/>
                  </a:lnTo>
                  <a:lnTo>
                    <a:pt x="141" y="127"/>
                  </a:lnTo>
                  <a:lnTo>
                    <a:pt x="150" y="137"/>
                  </a:lnTo>
                  <a:cubicBezTo>
                    <a:pt x="157" y="143"/>
                    <a:pt x="165" y="146"/>
                    <a:pt x="173" y="146"/>
                  </a:cubicBezTo>
                  <a:cubicBezTo>
                    <a:pt x="180" y="146"/>
                    <a:pt x="186" y="144"/>
                    <a:pt x="191" y="140"/>
                  </a:cubicBezTo>
                  <a:cubicBezTo>
                    <a:pt x="214" y="125"/>
                    <a:pt x="240" y="114"/>
                    <a:pt x="267" y="109"/>
                  </a:cubicBezTo>
                  <a:cubicBezTo>
                    <a:pt x="282" y="106"/>
                    <a:pt x="293" y="93"/>
                    <a:pt x="293" y="78"/>
                  </a:cubicBezTo>
                  <a:lnTo>
                    <a:pt x="293" y="64"/>
                  </a:lnTo>
                  <a:close/>
                  <a:moveTo>
                    <a:pt x="261" y="1"/>
                  </a:moveTo>
                  <a:cubicBezTo>
                    <a:pt x="244" y="1"/>
                    <a:pt x="230" y="15"/>
                    <a:pt x="230" y="32"/>
                  </a:cubicBezTo>
                  <a:lnTo>
                    <a:pt x="230" y="52"/>
                  </a:lnTo>
                  <a:cubicBezTo>
                    <a:pt x="211" y="57"/>
                    <a:pt x="195" y="64"/>
                    <a:pt x="178" y="73"/>
                  </a:cubicBezTo>
                  <a:lnTo>
                    <a:pt x="164" y="59"/>
                  </a:lnTo>
                  <a:cubicBezTo>
                    <a:pt x="158" y="53"/>
                    <a:pt x="150" y="50"/>
                    <a:pt x="141" y="50"/>
                  </a:cubicBezTo>
                  <a:cubicBezTo>
                    <a:pt x="133" y="50"/>
                    <a:pt x="125" y="53"/>
                    <a:pt x="119" y="59"/>
                  </a:cubicBezTo>
                  <a:lnTo>
                    <a:pt x="60" y="118"/>
                  </a:lnTo>
                  <a:cubicBezTo>
                    <a:pt x="47" y="131"/>
                    <a:pt x="47" y="151"/>
                    <a:pt x="60" y="163"/>
                  </a:cubicBezTo>
                  <a:lnTo>
                    <a:pt x="74" y="177"/>
                  </a:lnTo>
                  <a:cubicBezTo>
                    <a:pt x="65" y="194"/>
                    <a:pt x="59" y="211"/>
                    <a:pt x="53" y="229"/>
                  </a:cubicBezTo>
                  <a:lnTo>
                    <a:pt x="33" y="229"/>
                  </a:lnTo>
                  <a:cubicBezTo>
                    <a:pt x="15" y="229"/>
                    <a:pt x="1" y="243"/>
                    <a:pt x="1" y="261"/>
                  </a:cubicBezTo>
                  <a:lnTo>
                    <a:pt x="1" y="344"/>
                  </a:lnTo>
                  <a:cubicBezTo>
                    <a:pt x="1" y="361"/>
                    <a:pt x="15" y="376"/>
                    <a:pt x="33" y="376"/>
                  </a:cubicBezTo>
                  <a:lnTo>
                    <a:pt x="53" y="376"/>
                  </a:lnTo>
                  <a:cubicBezTo>
                    <a:pt x="59" y="394"/>
                    <a:pt x="65" y="410"/>
                    <a:pt x="74" y="427"/>
                  </a:cubicBezTo>
                  <a:lnTo>
                    <a:pt x="60" y="441"/>
                  </a:lnTo>
                  <a:cubicBezTo>
                    <a:pt x="47" y="453"/>
                    <a:pt x="47" y="474"/>
                    <a:pt x="60" y="486"/>
                  </a:cubicBezTo>
                  <a:lnTo>
                    <a:pt x="119" y="545"/>
                  </a:lnTo>
                  <a:cubicBezTo>
                    <a:pt x="125" y="551"/>
                    <a:pt x="133" y="554"/>
                    <a:pt x="141" y="554"/>
                  </a:cubicBezTo>
                  <a:cubicBezTo>
                    <a:pt x="149" y="554"/>
                    <a:pt x="158" y="551"/>
                    <a:pt x="164" y="545"/>
                  </a:cubicBezTo>
                  <a:lnTo>
                    <a:pt x="178" y="531"/>
                  </a:lnTo>
                  <a:cubicBezTo>
                    <a:pt x="194" y="539"/>
                    <a:pt x="211" y="546"/>
                    <a:pt x="229" y="552"/>
                  </a:cubicBezTo>
                  <a:lnTo>
                    <a:pt x="229" y="572"/>
                  </a:lnTo>
                  <a:cubicBezTo>
                    <a:pt x="229" y="589"/>
                    <a:pt x="244" y="604"/>
                    <a:pt x="261" y="604"/>
                  </a:cubicBezTo>
                  <a:lnTo>
                    <a:pt x="344" y="604"/>
                  </a:lnTo>
                  <a:cubicBezTo>
                    <a:pt x="361" y="604"/>
                    <a:pt x="376" y="589"/>
                    <a:pt x="376" y="572"/>
                  </a:cubicBezTo>
                  <a:lnTo>
                    <a:pt x="376" y="552"/>
                  </a:lnTo>
                  <a:cubicBezTo>
                    <a:pt x="394" y="546"/>
                    <a:pt x="411" y="539"/>
                    <a:pt x="427" y="531"/>
                  </a:cubicBezTo>
                  <a:lnTo>
                    <a:pt x="442" y="545"/>
                  </a:lnTo>
                  <a:cubicBezTo>
                    <a:pt x="448" y="551"/>
                    <a:pt x="456" y="554"/>
                    <a:pt x="464" y="554"/>
                  </a:cubicBezTo>
                  <a:cubicBezTo>
                    <a:pt x="472" y="554"/>
                    <a:pt x="480" y="551"/>
                    <a:pt x="486" y="545"/>
                  </a:cubicBezTo>
                  <a:lnTo>
                    <a:pt x="546" y="486"/>
                  </a:lnTo>
                  <a:cubicBezTo>
                    <a:pt x="558" y="474"/>
                    <a:pt x="558" y="453"/>
                    <a:pt x="546" y="441"/>
                  </a:cubicBezTo>
                  <a:lnTo>
                    <a:pt x="531" y="427"/>
                  </a:lnTo>
                  <a:cubicBezTo>
                    <a:pt x="540" y="410"/>
                    <a:pt x="547" y="394"/>
                    <a:pt x="553" y="376"/>
                  </a:cubicBezTo>
                  <a:lnTo>
                    <a:pt x="572" y="376"/>
                  </a:lnTo>
                  <a:cubicBezTo>
                    <a:pt x="590" y="376"/>
                    <a:pt x="604" y="361"/>
                    <a:pt x="604" y="344"/>
                  </a:cubicBezTo>
                  <a:lnTo>
                    <a:pt x="604" y="261"/>
                  </a:lnTo>
                  <a:cubicBezTo>
                    <a:pt x="604" y="243"/>
                    <a:pt x="590" y="229"/>
                    <a:pt x="572" y="229"/>
                  </a:cubicBezTo>
                  <a:lnTo>
                    <a:pt x="553" y="229"/>
                  </a:lnTo>
                  <a:cubicBezTo>
                    <a:pt x="547" y="211"/>
                    <a:pt x="540" y="194"/>
                    <a:pt x="531" y="177"/>
                  </a:cubicBezTo>
                  <a:lnTo>
                    <a:pt x="546" y="163"/>
                  </a:lnTo>
                  <a:cubicBezTo>
                    <a:pt x="558" y="151"/>
                    <a:pt x="558" y="131"/>
                    <a:pt x="546" y="118"/>
                  </a:cubicBezTo>
                  <a:lnTo>
                    <a:pt x="486" y="59"/>
                  </a:lnTo>
                  <a:cubicBezTo>
                    <a:pt x="480" y="53"/>
                    <a:pt x="472" y="50"/>
                    <a:pt x="464" y="50"/>
                  </a:cubicBezTo>
                  <a:cubicBezTo>
                    <a:pt x="456" y="50"/>
                    <a:pt x="448" y="53"/>
                    <a:pt x="442" y="59"/>
                  </a:cubicBezTo>
                  <a:lnTo>
                    <a:pt x="427" y="73"/>
                  </a:lnTo>
                  <a:cubicBezTo>
                    <a:pt x="411" y="64"/>
                    <a:pt x="394" y="57"/>
                    <a:pt x="376" y="52"/>
                  </a:cubicBezTo>
                  <a:lnTo>
                    <a:pt x="376" y="32"/>
                  </a:lnTo>
                  <a:cubicBezTo>
                    <a:pt x="376" y="15"/>
                    <a:pt x="361" y="1"/>
                    <a:pt x="3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37" name="Google Shape;637;p20"/>
            <p:cNvSpPr/>
            <p:nvPr/>
          </p:nvSpPr>
          <p:spPr>
            <a:xfrm>
              <a:off x="2795463" y="2526261"/>
              <a:ext cx="31406" cy="31307"/>
            </a:xfrm>
            <a:custGeom>
              <a:avLst/>
              <a:gdLst/>
              <a:ahLst/>
              <a:cxnLst/>
              <a:rect l="l" t="t" r="r" b="b"/>
              <a:pathLst>
                <a:path w="315" h="314" extrusionOk="0">
                  <a:moveTo>
                    <a:pt x="158" y="64"/>
                  </a:moveTo>
                  <a:cubicBezTo>
                    <a:pt x="209" y="64"/>
                    <a:pt x="250" y="106"/>
                    <a:pt x="250" y="157"/>
                  </a:cubicBezTo>
                  <a:cubicBezTo>
                    <a:pt x="250" y="208"/>
                    <a:pt x="209" y="249"/>
                    <a:pt x="158" y="249"/>
                  </a:cubicBezTo>
                  <a:cubicBezTo>
                    <a:pt x="106" y="249"/>
                    <a:pt x="65" y="208"/>
                    <a:pt x="65" y="157"/>
                  </a:cubicBezTo>
                  <a:cubicBezTo>
                    <a:pt x="65" y="106"/>
                    <a:pt x="106" y="64"/>
                    <a:pt x="158" y="64"/>
                  </a:cubicBezTo>
                  <a:close/>
                  <a:moveTo>
                    <a:pt x="158" y="1"/>
                  </a:moveTo>
                  <a:cubicBezTo>
                    <a:pt x="72" y="1"/>
                    <a:pt x="1" y="70"/>
                    <a:pt x="1" y="157"/>
                  </a:cubicBezTo>
                  <a:cubicBezTo>
                    <a:pt x="1" y="243"/>
                    <a:pt x="72" y="313"/>
                    <a:pt x="158" y="313"/>
                  </a:cubicBezTo>
                  <a:cubicBezTo>
                    <a:pt x="244" y="313"/>
                    <a:pt x="314" y="243"/>
                    <a:pt x="314" y="157"/>
                  </a:cubicBezTo>
                  <a:cubicBezTo>
                    <a:pt x="314" y="70"/>
                    <a:pt x="244" y="1"/>
                    <a:pt x="15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38" name="Google Shape;638;p20"/>
            <p:cNvSpPr/>
            <p:nvPr/>
          </p:nvSpPr>
          <p:spPr>
            <a:xfrm>
              <a:off x="2756579" y="2495653"/>
              <a:ext cx="99802" cy="49552"/>
            </a:xfrm>
            <a:custGeom>
              <a:avLst/>
              <a:gdLst/>
              <a:ahLst/>
              <a:cxnLst/>
              <a:rect l="l" t="t" r="r" b="b"/>
              <a:pathLst>
                <a:path w="1001" h="497" extrusionOk="0">
                  <a:moveTo>
                    <a:pt x="548" y="0"/>
                  </a:moveTo>
                  <a:cubicBezTo>
                    <a:pt x="319" y="1"/>
                    <a:pt x="125" y="167"/>
                    <a:pt x="90" y="392"/>
                  </a:cubicBezTo>
                  <a:lnTo>
                    <a:pt x="58" y="361"/>
                  </a:lnTo>
                  <a:cubicBezTo>
                    <a:pt x="52" y="355"/>
                    <a:pt x="44" y="352"/>
                    <a:pt x="36" y="352"/>
                  </a:cubicBezTo>
                  <a:cubicBezTo>
                    <a:pt x="27" y="352"/>
                    <a:pt x="19" y="355"/>
                    <a:pt x="13" y="362"/>
                  </a:cubicBezTo>
                  <a:cubicBezTo>
                    <a:pt x="1" y="374"/>
                    <a:pt x="1" y="393"/>
                    <a:pt x="13" y="405"/>
                  </a:cubicBezTo>
                  <a:lnTo>
                    <a:pt x="93" y="487"/>
                  </a:lnTo>
                  <a:lnTo>
                    <a:pt x="94" y="487"/>
                  </a:lnTo>
                  <a:cubicBezTo>
                    <a:pt x="97" y="489"/>
                    <a:pt x="100" y="492"/>
                    <a:pt x="104" y="493"/>
                  </a:cubicBezTo>
                  <a:cubicBezTo>
                    <a:pt x="104" y="494"/>
                    <a:pt x="104" y="494"/>
                    <a:pt x="105" y="494"/>
                  </a:cubicBezTo>
                  <a:cubicBezTo>
                    <a:pt x="109" y="495"/>
                    <a:pt x="112" y="496"/>
                    <a:pt x="116" y="496"/>
                  </a:cubicBezTo>
                  <a:cubicBezTo>
                    <a:pt x="120" y="496"/>
                    <a:pt x="124" y="495"/>
                    <a:pt x="127" y="494"/>
                  </a:cubicBezTo>
                  <a:lnTo>
                    <a:pt x="128" y="494"/>
                  </a:lnTo>
                  <a:cubicBezTo>
                    <a:pt x="129" y="493"/>
                    <a:pt x="131" y="493"/>
                    <a:pt x="131" y="492"/>
                  </a:cubicBezTo>
                  <a:cubicBezTo>
                    <a:pt x="132" y="492"/>
                    <a:pt x="133" y="491"/>
                    <a:pt x="134" y="491"/>
                  </a:cubicBezTo>
                  <a:lnTo>
                    <a:pt x="214" y="437"/>
                  </a:lnTo>
                  <a:cubicBezTo>
                    <a:pt x="230" y="428"/>
                    <a:pt x="235" y="408"/>
                    <a:pt x="226" y="393"/>
                  </a:cubicBezTo>
                  <a:cubicBezTo>
                    <a:pt x="220" y="383"/>
                    <a:pt x="209" y="377"/>
                    <a:pt x="198" y="377"/>
                  </a:cubicBezTo>
                  <a:cubicBezTo>
                    <a:pt x="193" y="377"/>
                    <a:pt x="187" y="379"/>
                    <a:pt x="182" y="382"/>
                  </a:cubicBezTo>
                  <a:cubicBezTo>
                    <a:pt x="181" y="382"/>
                    <a:pt x="180" y="383"/>
                    <a:pt x="180" y="384"/>
                  </a:cubicBezTo>
                  <a:lnTo>
                    <a:pt x="153" y="400"/>
                  </a:lnTo>
                  <a:cubicBezTo>
                    <a:pt x="185" y="207"/>
                    <a:pt x="352" y="65"/>
                    <a:pt x="548" y="65"/>
                  </a:cubicBezTo>
                  <a:cubicBezTo>
                    <a:pt x="738" y="65"/>
                    <a:pt x="872" y="162"/>
                    <a:pt x="933" y="346"/>
                  </a:cubicBezTo>
                  <a:cubicBezTo>
                    <a:pt x="938" y="359"/>
                    <a:pt x="950" y="368"/>
                    <a:pt x="964" y="368"/>
                  </a:cubicBezTo>
                  <a:cubicBezTo>
                    <a:pt x="967" y="368"/>
                    <a:pt x="971" y="367"/>
                    <a:pt x="974" y="366"/>
                  </a:cubicBezTo>
                  <a:cubicBezTo>
                    <a:pt x="991" y="361"/>
                    <a:pt x="1000" y="343"/>
                    <a:pt x="994" y="326"/>
                  </a:cubicBezTo>
                  <a:cubicBezTo>
                    <a:pt x="924" y="116"/>
                    <a:pt x="765" y="0"/>
                    <a:pt x="5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39" name="Google Shape;639;p20"/>
            <p:cNvSpPr/>
            <p:nvPr/>
          </p:nvSpPr>
          <p:spPr>
            <a:xfrm>
              <a:off x="2766051" y="2538724"/>
              <a:ext cx="99802" cy="49452"/>
            </a:xfrm>
            <a:custGeom>
              <a:avLst/>
              <a:gdLst/>
              <a:ahLst/>
              <a:cxnLst/>
              <a:rect l="l" t="t" r="r" b="b"/>
              <a:pathLst>
                <a:path w="1001" h="496" extrusionOk="0">
                  <a:moveTo>
                    <a:pt x="879" y="0"/>
                  </a:moveTo>
                  <a:cubicBezTo>
                    <a:pt x="878" y="0"/>
                    <a:pt x="877" y="1"/>
                    <a:pt x="876" y="1"/>
                  </a:cubicBezTo>
                  <a:cubicBezTo>
                    <a:pt x="873" y="2"/>
                    <a:pt x="870" y="3"/>
                    <a:pt x="868" y="5"/>
                  </a:cubicBezTo>
                  <a:cubicBezTo>
                    <a:pt x="868" y="5"/>
                    <a:pt x="867" y="5"/>
                    <a:pt x="866" y="6"/>
                  </a:cubicBezTo>
                  <a:lnTo>
                    <a:pt x="786" y="59"/>
                  </a:lnTo>
                  <a:cubicBezTo>
                    <a:pt x="770" y="69"/>
                    <a:pt x="766" y="89"/>
                    <a:pt x="775" y="104"/>
                  </a:cubicBezTo>
                  <a:cubicBezTo>
                    <a:pt x="781" y="113"/>
                    <a:pt x="791" y="118"/>
                    <a:pt x="802" y="118"/>
                  </a:cubicBezTo>
                  <a:cubicBezTo>
                    <a:pt x="808" y="118"/>
                    <a:pt x="814" y="117"/>
                    <a:pt x="819" y="114"/>
                  </a:cubicBezTo>
                  <a:cubicBezTo>
                    <a:pt x="820" y="113"/>
                    <a:pt x="821" y="113"/>
                    <a:pt x="821" y="112"/>
                  </a:cubicBezTo>
                  <a:lnTo>
                    <a:pt x="847" y="96"/>
                  </a:lnTo>
                  <a:lnTo>
                    <a:pt x="847" y="96"/>
                  </a:lnTo>
                  <a:cubicBezTo>
                    <a:pt x="815" y="289"/>
                    <a:pt x="649" y="431"/>
                    <a:pt x="453" y="432"/>
                  </a:cubicBezTo>
                  <a:cubicBezTo>
                    <a:pt x="238" y="432"/>
                    <a:pt x="123" y="348"/>
                    <a:pt x="67" y="152"/>
                  </a:cubicBezTo>
                  <a:cubicBezTo>
                    <a:pt x="63" y="137"/>
                    <a:pt x="50" y="127"/>
                    <a:pt x="36" y="127"/>
                  </a:cubicBezTo>
                  <a:cubicBezTo>
                    <a:pt x="34" y="127"/>
                    <a:pt x="31" y="127"/>
                    <a:pt x="29" y="128"/>
                  </a:cubicBezTo>
                  <a:cubicBezTo>
                    <a:pt x="11" y="132"/>
                    <a:pt x="1" y="150"/>
                    <a:pt x="5" y="166"/>
                  </a:cubicBezTo>
                  <a:cubicBezTo>
                    <a:pt x="5" y="167"/>
                    <a:pt x="5" y="168"/>
                    <a:pt x="6" y="169"/>
                  </a:cubicBezTo>
                  <a:cubicBezTo>
                    <a:pt x="69" y="392"/>
                    <a:pt x="211" y="496"/>
                    <a:pt x="453" y="496"/>
                  </a:cubicBezTo>
                  <a:cubicBezTo>
                    <a:pt x="681" y="496"/>
                    <a:pt x="875" y="329"/>
                    <a:pt x="911" y="104"/>
                  </a:cubicBezTo>
                  <a:lnTo>
                    <a:pt x="942" y="136"/>
                  </a:lnTo>
                  <a:cubicBezTo>
                    <a:pt x="948" y="142"/>
                    <a:pt x="957" y="145"/>
                    <a:pt x="966" y="145"/>
                  </a:cubicBezTo>
                  <a:cubicBezTo>
                    <a:pt x="974" y="145"/>
                    <a:pt x="981" y="143"/>
                    <a:pt x="987" y="137"/>
                  </a:cubicBezTo>
                  <a:cubicBezTo>
                    <a:pt x="1000" y="124"/>
                    <a:pt x="1000" y="104"/>
                    <a:pt x="988" y="91"/>
                  </a:cubicBezTo>
                  <a:lnTo>
                    <a:pt x="987" y="90"/>
                  </a:lnTo>
                  <a:lnTo>
                    <a:pt x="907" y="9"/>
                  </a:lnTo>
                  <a:cubicBezTo>
                    <a:pt x="906" y="8"/>
                    <a:pt x="904" y="8"/>
                    <a:pt x="904" y="7"/>
                  </a:cubicBezTo>
                  <a:cubicBezTo>
                    <a:pt x="903" y="7"/>
                    <a:pt x="901" y="5"/>
                    <a:pt x="899" y="4"/>
                  </a:cubicBezTo>
                  <a:cubicBezTo>
                    <a:pt x="897" y="3"/>
                    <a:pt x="896" y="2"/>
                    <a:pt x="893" y="2"/>
                  </a:cubicBezTo>
                  <a:cubicBezTo>
                    <a:pt x="891" y="1"/>
                    <a:pt x="890" y="1"/>
                    <a:pt x="8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40" name="Google Shape;640;p20"/>
            <p:cNvSpPr/>
            <p:nvPr/>
          </p:nvSpPr>
          <p:spPr>
            <a:xfrm>
              <a:off x="2742522" y="2478006"/>
              <a:ext cx="141478" cy="191628"/>
            </a:xfrm>
            <a:custGeom>
              <a:avLst/>
              <a:gdLst/>
              <a:ahLst/>
              <a:cxnLst/>
              <a:rect l="l" t="t" r="r" b="b"/>
              <a:pathLst>
                <a:path w="1419" h="1922" extrusionOk="0">
                  <a:moveTo>
                    <a:pt x="679" y="65"/>
                  </a:moveTo>
                  <a:cubicBezTo>
                    <a:pt x="683" y="65"/>
                    <a:pt x="686" y="65"/>
                    <a:pt x="689" y="65"/>
                  </a:cubicBezTo>
                  <a:cubicBezTo>
                    <a:pt x="1042" y="65"/>
                    <a:pt x="1329" y="328"/>
                    <a:pt x="1329" y="651"/>
                  </a:cubicBezTo>
                  <a:cubicBezTo>
                    <a:pt x="1329" y="653"/>
                    <a:pt x="1329" y="654"/>
                    <a:pt x="1329" y="655"/>
                  </a:cubicBezTo>
                  <a:lnTo>
                    <a:pt x="1353" y="894"/>
                  </a:lnTo>
                  <a:cubicBezTo>
                    <a:pt x="1355" y="912"/>
                    <a:pt x="1343" y="927"/>
                    <a:pt x="1325" y="929"/>
                  </a:cubicBezTo>
                  <a:lnTo>
                    <a:pt x="1233" y="929"/>
                  </a:lnTo>
                  <a:cubicBezTo>
                    <a:pt x="1216" y="929"/>
                    <a:pt x="1202" y="942"/>
                    <a:pt x="1201" y="959"/>
                  </a:cubicBezTo>
                  <a:lnTo>
                    <a:pt x="1173" y="1380"/>
                  </a:lnTo>
                  <a:cubicBezTo>
                    <a:pt x="1172" y="1396"/>
                    <a:pt x="1158" y="1409"/>
                    <a:pt x="1140" y="1409"/>
                  </a:cubicBezTo>
                  <a:lnTo>
                    <a:pt x="816" y="1409"/>
                  </a:lnTo>
                  <a:cubicBezTo>
                    <a:pt x="799" y="1409"/>
                    <a:pt x="785" y="1423"/>
                    <a:pt x="785" y="1442"/>
                  </a:cubicBezTo>
                  <a:lnTo>
                    <a:pt x="785" y="1858"/>
                  </a:lnTo>
                  <a:lnTo>
                    <a:pt x="176" y="1858"/>
                  </a:lnTo>
                  <a:lnTo>
                    <a:pt x="176" y="1713"/>
                  </a:lnTo>
                  <a:cubicBezTo>
                    <a:pt x="176" y="1531"/>
                    <a:pt x="165" y="1349"/>
                    <a:pt x="142" y="1168"/>
                  </a:cubicBezTo>
                  <a:lnTo>
                    <a:pt x="77" y="659"/>
                  </a:lnTo>
                  <a:cubicBezTo>
                    <a:pt x="66" y="513"/>
                    <a:pt x="115" y="370"/>
                    <a:pt x="215" y="263"/>
                  </a:cubicBezTo>
                  <a:cubicBezTo>
                    <a:pt x="336" y="136"/>
                    <a:pt x="504" y="65"/>
                    <a:pt x="679" y="65"/>
                  </a:cubicBezTo>
                  <a:close/>
                  <a:moveTo>
                    <a:pt x="680" y="1"/>
                  </a:moveTo>
                  <a:cubicBezTo>
                    <a:pt x="486" y="1"/>
                    <a:pt x="301" y="80"/>
                    <a:pt x="168" y="220"/>
                  </a:cubicBezTo>
                  <a:cubicBezTo>
                    <a:pt x="56" y="340"/>
                    <a:pt x="0" y="502"/>
                    <a:pt x="14" y="665"/>
                  </a:cubicBezTo>
                  <a:lnTo>
                    <a:pt x="14" y="666"/>
                  </a:lnTo>
                  <a:lnTo>
                    <a:pt x="79" y="1176"/>
                  </a:lnTo>
                  <a:cubicBezTo>
                    <a:pt x="100" y="1354"/>
                    <a:pt x="112" y="1533"/>
                    <a:pt x="112" y="1713"/>
                  </a:cubicBezTo>
                  <a:lnTo>
                    <a:pt x="112" y="1889"/>
                  </a:lnTo>
                  <a:cubicBezTo>
                    <a:pt x="112" y="1908"/>
                    <a:pt x="127" y="1922"/>
                    <a:pt x="144" y="1922"/>
                  </a:cubicBezTo>
                  <a:lnTo>
                    <a:pt x="816" y="1922"/>
                  </a:lnTo>
                  <a:cubicBezTo>
                    <a:pt x="834" y="1922"/>
                    <a:pt x="849" y="1908"/>
                    <a:pt x="849" y="1889"/>
                  </a:cubicBezTo>
                  <a:lnTo>
                    <a:pt x="849" y="1474"/>
                  </a:lnTo>
                  <a:lnTo>
                    <a:pt x="1141" y="1474"/>
                  </a:lnTo>
                  <a:cubicBezTo>
                    <a:pt x="1191" y="1473"/>
                    <a:pt x="1233" y="1435"/>
                    <a:pt x="1236" y="1384"/>
                  </a:cubicBezTo>
                  <a:lnTo>
                    <a:pt x="1263" y="994"/>
                  </a:lnTo>
                  <a:lnTo>
                    <a:pt x="1322" y="994"/>
                  </a:lnTo>
                  <a:cubicBezTo>
                    <a:pt x="1375" y="994"/>
                    <a:pt x="1418" y="950"/>
                    <a:pt x="1418" y="898"/>
                  </a:cubicBezTo>
                  <a:cubicBezTo>
                    <a:pt x="1418" y="894"/>
                    <a:pt x="1418" y="891"/>
                    <a:pt x="1417" y="887"/>
                  </a:cubicBezTo>
                  <a:lnTo>
                    <a:pt x="1393" y="650"/>
                  </a:lnTo>
                  <a:cubicBezTo>
                    <a:pt x="1392" y="292"/>
                    <a:pt x="1077" y="1"/>
                    <a:pt x="689" y="1"/>
                  </a:cubicBezTo>
                  <a:cubicBezTo>
                    <a:pt x="686" y="1"/>
                    <a:pt x="683" y="1"/>
                    <a:pt x="68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641" name="Google Shape;641;p20"/>
          <p:cNvGrpSpPr/>
          <p:nvPr/>
        </p:nvGrpSpPr>
        <p:grpSpPr>
          <a:xfrm>
            <a:off x="7574430" y="1702620"/>
            <a:ext cx="300564" cy="296777"/>
            <a:chOff x="5680822" y="1276964"/>
            <a:chExt cx="225423" cy="222583"/>
          </a:xfrm>
        </p:grpSpPr>
        <p:grpSp>
          <p:nvGrpSpPr>
            <p:cNvPr id="642" name="Google Shape;642;p20"/>
            <p:cNvGrpSpPr/>
            <p:nvPr/>
          </p:nvGrpSpPr>
          <p:grpSpPr>
            <a:xfrm>
              <a:off x="5680822" y="1276964"/>
              <a:ext cx="225423" cy="222583"/>
              <a:chOff x="5680822" y="1276964"/>
              <a:chExt cx="225423" cy="222583"/>
            </a:xfrm>
          </p:grpSpPr>
          <p:sp>
            <p:nvSpPr>
              <p:cNvPr id="643" name="Google Shape;643;p20"/>
              <p:cNvSpPr/>
              <p:nvPr/>
            </p:nvSpPr>
            <p:spPr>
              <a:xfrm>
                <a:off x="5827605" y="1344368"/>
                <a:ext cx="8765" cy="8889"/>
              </a:xfrm>
              <a:custGeom>
                <a:avLst/>
                <a:gdLst/>
                <a:ahLst/>
                <a:cxnLst/>
                <a:rect l="l" t="t" r="r" b="b"/>
                <a:pathLst>
                  <a:path w="71" h="72" extrusionOk="0">
                    <a:moveTo>
                      <a:pt x="35" y="1"/>
                    </a:moveTo>
                    <a:cubicBezTo>
                      <a:pt x="16" y="1"/>
                      <a:pt x="0" y="16"/>
                      <a:pt x="0" y="35"/>
                    </a:cubicBezTo>
                    <a:cubicBezTo>
                      <a:pt x="0" y="56"/>
                      <a:pt x="16" y="71"/>
                      <a:pt x="35" y="71"/>
                    </a:cubicBezTo>
                    <a:cubicBezTo>
                      <a:pt x="54" y="71"/>
                      <a:pt x="70" y="56"/>
                      <a:pt x="70" y="35"/>
                    </a:cubicBezTo>
                    <a:cubicBezTo>
                      <a:pt x="70" y="16"/>
                      <a:pt x="54" y="1"/>
                      <a:pt x="35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44" name="Google Shape;644;p20"/>
              <p:cNvSpPr/>
              <p:nvPr/>
            </p:nvSpPr>
            <p:spPr>
              <a:xfrm>
                <a:off x="5748597" y="1423251"/>
                <a:ext cx="8889" cy="8889"/>
              </a:xfrm>
              <a:custGeom>
                <a:avLst/>
                <a:gdLst/>
                <a:ahLst/>
                <a:cxnLst/>
                <a:rect l="l" t="t" r="r" b="b"/>
                <a:pathLst>
                  <a:path w="72" h="72" extrusionOk="0">
                    <a:moveTo>
                      <a:pt x="36" y="1"/>
                    </a:moveTo>
                    <a:cubicBezTo>
                      <a:pt x="16" y="1"/>
                      <a:pt x="0" y="16"/>
                      <a:pt x="0" y="36"/>
                    </a:cubicBezTo>
                    <a:cubicBezTo>
                      <a:pt x="0" y="56"/>
                      <a:pt x="16" y="71"/>
                      <a:pt x="36" y="71"/>
                    </a:cubicBezTo>
                    <a:cubicBezTo>
                      <a:pt x="55" y="71"/>
                      <a:pt x="71" y="56"/>
                      <a:pt x="71" y="36"/>
                    </a:cubicBezTo>
                    <a:cubicBezTo>
                      <a:pt x="71" y="16"/>
                      <a:pt x="55" y="1"/>
                      <a:pt x="36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45" name="Google Shape;645;p20"/>
              <p:cNvSpPr/>
              <p:nvPr/>
            </p:nvSpPr>
            <p:spPr>
              <a:xfrm>
                <a:off x="5680822" y="1276964"/>
                <a:ext cx="225423" cy="222583"/>
              </a:xfrm>
              <a:custGeom>
                <a:avLst/>
                <a:gdLst/>
                <a:ahLst/>
                <a:cxnLst/>
                <a:rect l="l" t="t" r="r" b="b"/>
                <a:pathLst>
                  <a:path w="1826" h="1803" extrusionOk="0">
                    <a:moveTo>
                      <a:pt x="144" y="80"/>
                    </a:moveTo>
                    <a:lnTo>
                      <a:pt x="352" y="205"/>
                    </a:lnTo>
                    <a:lnTo>
                      <a:pt x="352" y="285"/>
                    </a:lnTo>
                    <a:cubicBezTo>
                      <a:pt x="352" y="294"/>
                      <a:pt x="355" y="303"/>
                      <a:pt x="362" y="310"/>
                    </a:cubicBezTo>
                    <a:lnTo>
                      <a:pt x="804" y="753"/>
                    </a:lnTo>
                    <a:lnTo>
                      <a:pt x="754" y="802"/>
                    </a:lnTo>
                    <a:lnTo>
                      <a:pt x="313" y="360"/>
                    </a:lnTo>
                    <a:cubicBezTo>
                      <a:pt x="306" y="353"/>
                      <a:pt x="297" y="349"/>
                      <a:pt x="288" y="349"/>
                    </a:cubicBezTo>
                    <a:lnTo>
                      <a:pt x="208" y="349"/>
                    </a:lnTo>
                    <a:lnTo>
                      <a:pt x="83" y="141"/>
                    </a:lnTo>
                    <a:lnTo>
                      <a:pt x="144" y="80"/>
                    </a:lnTo>
                    <a:close/>
                    <a:moveTo>
                      <a:pt x="1104" y="951"/>
                    </a:moveTo>
                    <a:lnTo>
                      <a:pt x="1156" y="998"/>
                    </a:lnTo>
                    <a:lnTo>
                      <a:pt x="1000" y="1153"/>
                    </a:lnTo>
                    <a:lnTo>
                      <a:pt x="953" y="1102"/>
                    </a:lnTo>
                    <a:lnTo>
                      <a:pt x="1104" y="951"/>
                    </a:lnTo>
                    <a:close/>
                    <a:moveTo>
                      <a:pt x="1208" y="1046"/>
                    </a:moveTo>
                    <a:lnTo>
                      <a:pt x="1694" y="1492"/>
                    </a:lnTo>
                    <a:cubicBezTo>
                      <a:pt x="1748" y="1547"/>
                      <a:pt x="1748" y="1636"/>
                      <a:pt x="1694" y="1690"/>
                    </a:cubicBezTo>
                    <a:cubicBezTo>
                      <a:pt x="1666" y="1718"/>
                      <a:pt x="1630" y="1732"/>
                      <a:pt x="1594" y="1732"/>
                    </a:cubicBezTo>
                    <a:cubicBezTo>
                      <a:pt x="1558" y="1732"/>
                      <a:pt x="1522" y="1718"/>
                      <a:pt x="1495" y="1691"/>
                    </a:cubicBezTo>
                    <a:lnTo>
                      <a:pt x="1048" y="1206"/>
                    </a:lnTo>
                    <a:lnTo>
                      <a:pt x="1208" y="1046"/>
                    </a:lnTo>
                    <a:close/>
                    <a:moveTo>
                      <a:pt x="1453" y="72"/>
                    </a:moveTo>
                    <a:cubicBezTo>
                      <a:pt x="1464" y="72"/>
                      <a:pt x="1475" y="72"/>
                      <a:pt x="1485" y="73"/>
                    </a:cubicBezTo>
                    <a:lnTo>
                      <a:pt x="1375" y="184"/>
                    </a:lnTo>
                    <a:cubicBezTo>
                      <a:pt x="1369" y="190"/>
                      <a:pt x="1366" y="200"/>
                      <a:pt x="1366" y="209"/>
                    </a:cubicBezTo>
                    <a:lnTo>
                      <a:pt x="1366" y="308"/>
                    </a:lnTo>
                    <a:cubicBezTo>
                      <a:pt x="1366" y="318"/>
                      <a:pt x="1369" y="327"/>
                      <a:pt x="1375" y="333"/>
                    </a:cubicBezTo>
                    <a:lnTo>
                      <a:pt x="1472" y="433"/>
                    </a:lnTo>
                    <a:cubicBezTo>
                      <a:pt x="1479" y="440"/>
                      <a:pt x="1488" y="444"/>
                      <a:pt x="1498" y="444"/>
                    </a:cubicBezTo>
                    <a:lnTo>
                      <a:pt x="1597" y="444"/>
                    </a:lnTo>
                    <a:cubicBezTo>
                      <a:pt x="1607" y="444"/>
                      <a:pt x="1615" y="440"/>
                      <a:pt x="1622" y="434"/>
                    </a:cubicBezTo>
                    <a:lnTo>
                      <a:pt x="1733" y="322"/>
                    </a:lnTo>
                    <a:cubicBezTo>
                      <a:pt x="1734" y="332"/>
                      <a:pt x="1735" y="342"/>
                      <a:pt x="1735" y="353"/>
                    </a:cubicBezTo>
                    <a:cubicBezTo>
                      <a:pt x="1735" y="508"/>
                      <a:pt x="1608" y="634"/>
                      <a:pt x="1453" y="634"/>
                    </a:cubicBezTo>
                    <a:cubicBezTo>
                      <a:pt x="1422" y="634"/>
                      <a:pt x="1393" y="630"/>
                      <a:pt x="1363" y="620"/>
                    </a:cubicBezTo>
                    <a:cubicBezTo>
                      <a:pt x="1359" y="619"/>
                      <a:pt x="1355" y="618"/>
                      <a:pt x="1351" y="618"/>
                    </a:cubicBezTo>
                    <a:cubicBezTo>
                      <a:pt x="1343" y="618"/>
                      <a:pt x="1334" y="621"/>
                      <a:pt x="1327" y="628"/>
                    </a:cubicBezTo>
                    <a:cubicBezTo>
                      <a:pt x="1151" y="804"/>
                      <a:pt x="771" y="1185"/>
                      <a:pt x="630" y="1325"/>
                    </a:cubicBezTo>
                    <a:cubicBezTo>
                      <a:pt x="622" y="1334"/>
                      <a:pt x="618" y="1348"/>
                      <a:pt x="623" y="1360"/>
                    </a:cubicBezTo>
                    <a:cubicBezTo>
                      <a:pt x="651" y="1448"/>
                      <a:pt x="637" y="1540"/>
                      <a:pt x="584" y="1614"/>
                    </a:cubicBezTo>
                    <a:cubicBezTo>
                      <a:pt x="531" y="1689"/>
                      <a:pt x="447" y="1732"/>
                      <a:pt x="355" y="1732"/>
                    </a:cubicBezTo>
                    <a:cubicBezTo>
                      <a:pt x="345" y="1732"/>
                      <a:pt x="335" y="1731"/>
                      <a:pt x="325" y="1731"/>
                    </a:cubicBezTo>
                    <a:lnTo>
                      <a:pt x="437" y="1620"/>
                    </a:lnTo>
                    <a:cubicBezTo>
                      <a:pt x="444" y="1613"/>
                      <a:pt x="447" y="1604"/>
                      <a:pt x="447" y="1594"/>
                    </a:cubicBezTo>
                    <a:lnTo>
                      <a:pt x="447" y="1495"/>
                    </a:lnTo>
                    <a:cubicBezTo>
                      <a:pt x="447" y="1485"/>
                      <a:pt x="444" y="1476"/>
                      <a:pt x="437" y="1470"/>
                    </a:cubicBezTo>
                    <a:lnTo>
                      <a:pt x="336" y="1369"/>
                    </a:lnTo>
                    <a:cubicBezTo>
                      <a:pt x="329" y="1363"/>
                      <a:pt x="321" y="1359"/>
                      <a:pt x="311" y="1359"/>
                    </a:cubicBezTo>
                    <a:lnTo>
                      <a:pt x="211" y="1359"/>
                    </a:lnTo>
                    <a:cubicBezTo>
                      <a:pt x="203" y="1359"/>
                      <a:pt x="193" y="1363"/>
                      <a:pt x="187" y="1369"/>
                    </a:cubicBezTo>
                    <a:lnTo>
                      <a:pt x="76" y="1481"/>
                    </a:lnTo>
                    <a:cubicBezTo>
                      <a:pt x="74" y="1471"/>
                      <a:pt x="74" y="1461"/>
                      <a:pt x="74" y="1450"/>
                    </a:cubicBezTo>
                    <a:cubicBezTo>
                      <a:pt x="74" y="1359"/>
                      <a:pt x="117" y="1276"/>
                      <a:pt x="191" y="1222"/>
                    </a:cubicBezTo>
                    <a:cubicBezTo>
                      <a:pt x="241" y="1187"/>
                      <a:pt x="297" y="1169"/>
                      <a:pt x="355" y="1169"/>
                    </a:cubicBezTo>
                    <a:cubicBezTo>
                      <a:pt x="385" y="1169"/>
                      <a:pt x="416" y="1174"/>
                      <a:pt x="445" y="1184"/>
                    </a:cubicBezTo>
                    <a:cubicBezTo>
                      <a:pt x="449" y="1185"/>
                      <a:pt x="453" y="1185"/>
                      <a:pt x="456" y="1185"/>
                    </a:cubicBezTo>
                    <a:cubicBezTo>
                      <a:pt x="466" y="1185"/>
                      <a:pt x="475" y="1182"/>
                      <a:pt x="482" y="1175"/>
                    </a:cubicBezTo>
                    <a:cubicBezTo>
                      <a:pt x="484" y="1173"/>
                      <a:pt x="1178" y="479"/>
                      <a:pt x="1178" y="478"/>
                    </a:cubicBezTo>
                    <a:cubicBezTo>
                      <a:pt x="1188" y="469"/>
                      <a:pt x="1191" y="455"/>
                      <a:pt x="1187" y="443"/>
                    </a:cubicBezTo>
                    <a:cubicBezTo>
                      <a:pt x="1157" y="355"/>
                      <a:pt x="1171" y="263"/>
                      <a:pt x="1225" y="189"/>
                    </a:cubicBezTo>
                    <a:cubicBezTo>
                      <a:pt x="1278" y="114"/>
                      <a:pt x="1361" y="72"/>
                      <a:pt x="1453" y="72"/>
                    </a:cubicBezTo>
                    <a:close/>
                    <a:moveTo>
                      <a:pt x="1453" y="1"/>
                    </a:moveTo>
                    <a:cubicBezTo>
                      <a:pt x="1339" y="1"/>
                      <a:pt x="1235" y="54"/>
                      <a:pt x="1167" y="148"/>
                    </a:cubicBezTo>
                    <a:cubicBezTo>
                      <a:pt x="1105" y="235"/>
                      <a:pt x="1085" y="341"/>
                      <a:pt x="1113" y="444"/>
                    </a:cubicBezTo>
                    <a:lnTo>
                      <a:pt x="854" y="703"/>
                    </a:lnTo>
                    <a:lnTo>
                      <a:pt x="423" y="271"/>
                    </a:lnTo>
                    <a:lnTo>
                      <a:pt x="423" y="185"/>
                    </a:lnTo>
                    <a:cubicBezTo>
                      <a:pt x="423" y="173"/>
                      <a:pt x="416" y="162"/>
                      <a:pt x="405" y="155"/>
                    </a:cubicBezTo>
                    <a:lnTo>
                      <a:pt x="156" y="6"/>
                    </a:lnTo>
                    <a:cubicBezTo>
                      <a:pt x="151" y="3"/>
                      <a:pt x="145" y="1"/>
                      <a:pt x="138" y="1"/>
                    </a:cubicBezTo>
                    <a:cubicBezTo>
                      <a:pt x="129" y="1"/>
                      <a:pt x="120" y="5"/>
                      <a:pt x="114" y="11"/>
                    </a:cubicBezTo>
                    <a:lnTo>
                      <a:pt x="14" y="111"/>
                    </a:lnTo>
                    <a:cubicBezTo>
                      <a:pt x="3" y="122"/>
                      <a:pt x="1" y="140"/>
                      <a:pt x="9" y="154"/>
                    </a:cubicBezTo>
                    <a:lnTo>
                      <a:pt x="158" y="402"/>
                    </a:lnTo>
                    <a:cubicBezTo>
                      <a:pt x="164" y="413"/>
                      <a:pt x="176" y="419"/>
                      <a:pt x="189" y="420"/>
                    </a:cubicBezTo>
                    <a:lnTo>
                      <a:pt x="273" y="420"/>
                    </a:lnTo>
                    <a:lnTo>
                      <a:pt x="705" y="852"/>
                    </a:lnTo>
                    <a:lnTo>
                      <a:pt x="447" y="1111"/>
                    </a:lnTo>
                    <a:cubicBezTo>
                      <a:pt x="416" y="1102"/>
                      <a:pt x="385" y="1098"/>
                      <a:pt x="354" y="1098"/>
                    </a:cubicBezTo>
                    <a:cubicBezTo>
                      <a:pt x="282" y="1098"/>
                      <a:pt x="211" y="1121"/>
                      <a:pt x="150" y="1165"/>
                    </a:cubicBezTo>
                    <a:cubicBezTo>
                      <a:pt x="57" y="1232"/>
                      <a:pt x="4" y="1336"/>
                      <a:pt x="4" y="1450"/>
                    </a:cubicBezTo>
                    <a:cubicBezTo>
                      <a:pt x="4" y="1489"/>
                      <a:pt x="10" y="1526"/>
                      <a:pt x="22" y="1563"/>
                    </a:cubicBezTo>
                    <a:cubicBezTo>
                      <a:pt x="26" y="1574"/>
                      <a:pt x="36" y="1583"/>
                      <a:pt x="47" y="1586"/>
                    </a:cubicBezTo>
                    <a:cubicBezTo>
                      <a:pt x="50" y="1586"/>
                      <a:pt x="53" y="1586"/>
                      <a:pt x="55" y="1586"/>
                    </a:cubicBezTo>
                    <a:cubicBezTo>
                      <a:pt x="65" y="1586"/>
                      <a:pt x="74" y="1583"/>
                      <a:pt x="80" y="1576"/>
                    </a:cubicBezTo>
                    <a:lnTo>
                      <a:pt x="226" y="1429"/>
                    </a:lnTo>
                    <a:lnTo>
                      <a:pt x="297" y="1429"/>
                    </a:lnTo>
                    <a:lnTo>
                      <a:pt x="376" y="1510"/>
                    </a:lnTo>
                    <a:lnTo>
                      <a:pt x="376" y="1579"/>
                    </a:lnTo>
                    <a:lnTo>
                      <a:pt x="230" y="1725"/>
                    </a:lnTo>
                    <a:cubicBezTo>
                      <a:pt x="221" y="1734"/>
                      <a:pt x="218" y="1746"/>
                      <a:pt x="220" y="1758"/>
                    </a:cubicBezTo>
                    <a:cubicBezTo>
                      <a:pt x="223" y="1771"/>
                      <a:pt x="231" y="1780"/>
                      <a:pt x="244" y="1784"/>
                    </a:cubicBezTo>
                    <a:cubicBezTo>
                      <a:pt x="279" y="1796"/>
                      <a:pt x="317" y="1802"/>
                      <a:pt x="355" y="1802"/>
                    </a:cubicBezTo>
                    <a:cubicBezTo>
                      <a:pt x="470" y="1802"/>
                      <a:pt x="575" y="1749"/>
                      <a:pt x="641" y="1655"/>
                    </a:cubicBezTo>
                    <a:cubicBezTo>
                      <a:pt x="704" y="1568"/>
                      <a:pt x="723" y="1462"/>
                      <a:pt x="696" y="1359"/>
                    </a:cubicBezTo>
                    <a:lnTo>
                      <a:pt x="903" y="1152"/>
                    </a:lnTo>
                    <a:lnTo>
                      <a:pt x="950" y="1203"/>
                    </a:lnTo>
                    <a:lnTo>
                      <a:pt x="928" y="1225"/>
                    </a:lnTo>
                    <a:cubicBezTo>
                      <a:pt x="915" y="1239"/>
                      <a:pt x="915" y="1262"/>
                      <a:pt x="928" y="1275"/>
                    </a:cubicBezTo>
                    <a:cubicBezTo>
                      <a:pt x="935" y="1282"/>
                      <a:pt x="944" y="1285"/>
                      <a:pt x="953" y="1285"/>
                    </a:cubicBezTo>
                    <a:cubicBezTo>
                      <a:pt x="963" y="1285"/>
                      <a:pt x="971" y="1282"/>
                      <a:pt x="978" y="1275"/>
                    </a:cubicBezTo>
                    <a:lnTo>
                      <a:pt x="998" y="1256"/>
                    </a:lnTo>
                    <a:lnTo>
                      <a:pt x="1443" y="1739"/>
                    </a:lnTo>
                    <a:cubicBezTo>
                      <a:pt x="1444" y="1740"/>
                      <a:pt x="1444" y="1740"/>
                      <a:pt x="1445" y="1740"/>
                    </a:cubicBezTo>
                    <a:cubicBezTo>
                      <a:pt x="1486" y="1782"/>
                      <a:pt x="1540" y="1802"/>
                      <a:pt x="1594" y="1802"/>
                    </a:cubicBezTo>
                    <a:cubicBezTo>
                      <a:pt x="1648" y="1802"/>
                      <a:pt x="1702" y="1782"/>
                      <a:pt x="1744" y="1740"/>
                    </a:cubicBezTo>
                    <a:cubicBezTo>
                      <a:pt x="1826" y="1658"/>
                      <a:pt x="1826" y="1524"/>
                      <a:pt x="1744" y="1442"/>
                    </a:cubicBezTo>
                    <a:cubicBezTo>
                      <a:pt x="1743" y="1442"/>
                      <a:pt x="1743" y="1442"/>
                      <a:pt x="1742" y="1441"/>
                    </a:cubicBezTo>
                    <a:lnTo>
                      <a:pt x="1257" y="996"/>
                    </a:lnTo>
                    <a:lnTo>
                      <a:pt x="1277" y="976"/>
                    </a:lnTo>
                    <a:cubicBezTo>
                      <a:pt x="1291" y="963"/>
                      <a:pt x="1291" y="940"/>
                      <a:pt x="1277" y="926"/>
                    </a:cubicBezTo>
                    <a:cubicBezTo>
                      <a:pt x="1270" y="920"/>
                      <a:pt x="1261" y="917"/>
                      <a:pt x="1252" y="917"/>
                    </a:cubicBezTo>
                    <a:cubicBezTo>
                      <a:pt x="1243" y="917"/>
                      <a:pt x="1234" y="920"/>
                      <a:pt x="1227" y="926"/>
                    </a:cubicBezTo>
                    <a:lnTo>
                      <a:pt x="1206" y="948"/>
                    </a:lnTo>
                    <a:lnTo>
                      <a:pt x="1153" y="901"/>
                    </a:lnTo>
                    <a:lnTo>
                      <a:pt x="1362" y="692"/>
                    </a:lnTo>
                    <a:cubicBezTo>
                      <a:pt x="1392" y="700"/>
                      <a:pt x="1422" y="705"/>
                      <a:pt x="1453" y="705"/>
                    </a:cubicBezTo>
                    <a:cubicBezTo>
                      <a:pt x="1648" y="705"/>
                      <a:pt x="1805" y="547"/>
                      <a:pt x="1805" y="353"/>
                    </a:cubicBezTo>
                    <a:cubicBezTo>
                      <a:pt x="1805" y="314"/>
                      <a:pt x="1799" y="277"/>
                      <a:pt x="1787" y="240"/>
                    </a:cubicBezTo>
                    <a:cubicBezTo>
                      <a:pt x="1783" y="229"/>
                      <a:pt x="1773" y="220"/>
                      <a:pt x="1761" y="217"/>
                    </a:cubicBezTo>
                    <a:cubicBezTo>
                      <a:pt x="1759" y="217"/>
                      <a:pt x="1756" y="217"/>
                      <a:pt x="1754" y="217"/>
                    </a:cubicBezTo>
                    <a:cubicBezTo>
                      <a:pt x="1744" y="217"/>
                      <a:pt x="1735" y="220"/>
                      <a:pt x="1729" y="227"/>
                    </a:cubicBezTo>
                    <a:lnTo>
                      <a:pt x="1583" y="374"/>
                    </a:lnTo>
                    <a:lnTo>
                      <a:pt x="1512" y="374"/>
                    </a:lnTo>
                    <a:lnTo>
                      <a:pt x="1436" y="294"/>
                    </a:lnTo>
                    <a:lnTo>
                      <a:pt x="1436" y="223"/>
                    </a:lnTo>
                    <a:lnTo>
                      <a:pt x="1580" y="78"/>
                    </a:lnTo>
                    <a:cubicBezTo>
                      <a:pt x="1588" y="69"/>
                      <a:pt x="1592" y="56"/>
                      <a:pt x="1588" y="45"/>
                    </a:cubicBezTo>
                    <a:cubicBezTo>
                      <a:pt x="1586" y="32"/>
                      <a:pt x="1577" y="23"/>
                      <a:pt x="1566" y="19"/>
                    </a:cubicBezTo>
                    <a:cubicBezTo>
                      <a:pt x="1530" y="7"/>
                      <a:pt x="1491" y="1"/>
                      <a:pt x="1453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46" name="Google Shape;646;p20"/>
              <p:cNvSpPr/>
              <p:nvPr/>
            </p:nvSpPr>
            <p:spPr>
              <a:xfrm>
                <a:off x="5760448" y="1356712"/>
                <a:ext cx="64071" cy="63084"/>
              </a:xfrm>
              <a:custGeom>
                <a:avLst/>
                <a:gdLst/>
                <a:ahLst/>
                <a:cxnLst/>
                <a:rect l="l" t="t" r="r" b="b"/>
                <a:pathLst>
                  <a:path w="519" h="511" extrusionOk="0">
                    <a:moveTo>
                      <a:pt x="480" y="0"/>
                    </a:moveTo>
                    <a:cubicBezTo>
                      <a:pt x="471" y="0"/>
                      <a:pt x="461" y="4"/>
                      <a:pt x="454" y="11"/>
                    </a:cubicBezTo>
                    <a:lnTo>
                      <a:pt x="14" y="451"/>
                    </a:lnTo>
                    <a:cubicBezTo>
                      <a:pt x="0" y="465"/>
                      <a:pt x="0" y="486"/>
                      <a:pt x="14" y="500"/>
                    </a:cubicBezTo>
                    <a:cubicBezTo>
                      <a:pt x="21" y="507"/>
                      <a:pt x="30" y="511"/>
                      <a:pt x="39" y="511"/>
                    </a:cubicBezTo>
                    <a:cubicBezTo>
                      <a:pt x="48" y="511"/>
                      <a:pt x="57" y="507"/>
                      <a:pt x="64" y="500"/>
                    </a:cubicBezTo>
                    <a:lnTo>
                      <a:pt x="504" y="60"/>
                    </a:lnTo>
                    <a:cubicBezTo>
                      <a:pt x="518" y="46"/>
                      <a:pt x="518" y="25"/>
                      <a:pt x="504" y="11"/>
                    </a:cubicBezTo>
                    <a:cubicBezTo>
                      <a:pt x="498" y="4"/>
                      <a:pt x="489" y="0"/>
                      <a:pt x="48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sp>
          <p:nvSpPr>
            <p:cNvPr id="647" name="Google Shape;647;p20"/>
            <p:cNvSpPr/>
            <p:nvPr/>
          </p:nvSpPr>
          <p:spPr>
            <a:xfrm>
              <a:off x="5830568" y="1426955"/>
              <a:ext cx="48763" cy="47776"/>
            </a:xfrm>
            <a:custGeom>
              <a:avLst/>
              <a:gdLst/>
              <a:ahLst/>
              <a:cxnLst/>
              <a:rect l="l" t="t" r="r" b="b"/>
              <a:pathLst>
                <a:path w="395" h="387" extrusionOk="0">
                  <a:moveTo>
                    <a:pt x="39" y="0"/>
                  </a:moveTo>
                  <a:cubicBezTo>
                    <a:pt x="30" y="0"/>
                    <a:pt x="21" y="3"/>
                    <a:pt x="14" y="10"/>
                  </a:cubicBezTo>
                  <a:cubicBezTo>
                    <a:pt x="1" y="24"/>
                    <a:pt x="1" y="47"/>
                    <a:pt x="14" y="60"/>
                  </a:cubicBezTo>
                  <a:lnTo>
                    <a:pt x="332" y="376"/>
                  </a:lnTo>
                  <a:cubicBezTo>
                    <a:pt x="338" y="383"/>
                    <a:pt x="347" y="386"/>
                    <a:pt x="356" y="386"/>
                  </a:cubicBezTo>
                  <a:cubicBezTo>
                    <a:pt x="365" y="386"/>
                    <a:pt x="374" y="383"/>
                    <a:pt x="381" y="376"/>
                  </a:cubicBezTo>
                  <a:cubicBezTo>
                    <a:pt x="395" y="363"/>
                    <a:pt x="395" y="340"/>
                    <a:pt x="381" y="326"/>
                  </a:cubicBezTo>
                  <a:lnTo>
                    <a:pt x="64" y="10"/>
                  </a:lnTo>
                  <a:cubicBezTo>
                    <a:pt x="57" y="3"/>
                    <a:pt x="48" y="0"/>
                    <a:pt x="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119" name="Google Shape;574;p20"/>
          <p:cNvSpPr/>
          <p:nvPr/>
        </p:nvSpPr>
        <p:spPr>
          <a:xfrm>
            <a:off x="2934887" y="1238313"/>
            <a:ext cx="5826415" cy="830530"/>
          </a:xfrm>
          <a:prstGeom prst="roundRect">
            <a:avLst>
              <a:gd name="adj" fmla="val 50000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3" name="Прямоугольник 2"/>
          <p:cNvSpPr/>
          <p:nvPr/>
        </p:nvSpPr>
        <p:spPr>
          <a:xfrm>
            <a:off x="3135652" y="1230063"/>
            <a:ext cx="542488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sz="4000" b="1" i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Axborot</a:t>
            </a:r>
            <a:r>
              <a:rPr lang="de-DE" sz="40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4000" b="1" i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savodxonligi</a:t>
            </a:r>
            <a:endParaRPr lang="ru-RU" sz="4000" b="1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1" name="Google Shape;587;p20"/>
          <p:cNvSpPr txBox="1"/>
          <p:nvPr/>
        </p:nvSpPr>
        <p:spPr>
          <a:xfrm>
            <a:off x="676346" y="3576365"/>
            <a:ext cx="3375087" cy="7076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b="1" i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Axborot </a:t>
            </a:r>
            <a:r>
              <a:rPr lang="it-IT" sz="2000" b="1" i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izlash va unga egalik qilish</a:t>
            </a:r>
            <a:endParaRPr lang="ru-RU" sz="20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24" name="Google Shape;587;p20"/>
          <p:cNvSpPr txBox="1"/>
          <p:nvPr/>
        </p:nvSpPr>
        <p:spPr>
          <a:xfrm>
            <a:off x="779121" y="4835038"/>
            <a:ext cx="3375087" cy="7076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b="1" i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Axborot</a:t>
            </a:r>
            <a:r>
              <a:rPr lang="en-US" sz="2000" b="1" i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ni</a:t>
            </a:r>
            <a:r>
              <a:rPr lang="en-US" sz="2000" b="1" i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baholash</a:t>
            </a:r>
            <a:endParaRPr lang="ru-RU" sz="20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26" name="Google Shape;587;p20"/>
          <p:cNvSpPr txBox="1"/>
          <p:nvPr/>
        </p:nvSpPr>
        <p:spPr>
          <a:xfrm>
            <a:off x="8089472" y="2686252"/>
            <a:ext cx="4024731" cy="9165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2000" b="1" i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Axborotdan</a:t>
            </a:r>
            <a:r>
              <a:rPr lang="de-DE" sz="2000" b="1" i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2000" b="1" i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axloqiy</a:t>
            </a:r>
            <a:r>
              <a:rPr lang="de-DE" sz="2000" b="1" i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2000" b="1" i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qoidalarga</a:t>
            </a:r>
            <a:r>
              <a:rPr lang="de-DE" sz="2000" b="1" i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2000" b="1" i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rioya</a:t>
            </a:r>
            <a:r>
              <a:rPr lang="de-DE" sz="2000" b="1" i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2000" b="1" i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qilgan</a:t>
            </a:r>
            <a:r>
              <a:rPr lang="de-DE" sz="2000" b="1" i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2000" b="1" i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holda</a:t>
            </a:r>
            <a:r>
              <a:rPr lang="de-DE" sz="2000" b="1" i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2000" b="1" i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foydalanish</a:t>
            </a:r>
            <a:endParaRPr lang="de-DE" sz="2000" b="1" i="1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28" name="Google Shape;587;p20"/>
          <p:cNvSpPr txBox="1"/>
          <p:nvPr/>
        </p:nvSpPr>
        <p:spPr>
          <a:xfrm>
            <a:off x="8284368" y="3956685"/>
            <a:ext cx="3375087" cy="7076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b="1" i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Axborot</a:t>
            </a:r>
            <a:r>
              <a:rPr lang="en-US" sz="2000" b="1" i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ni</a:t>
            </a:r>
            <a:r>
              <a:rPr lang="en-US" sz="2000" b="1" i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tizimlashtirish</a:t>
            </a:r>
            <a:endParaRPr lang="ru-RU" sz="20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129" name="Google Shape;572;p20"/>
          <p:cNvGrpSpPr/>
          <p:nvPr/>
        </p:nvGrpSpPr>
        <p:grpSpPr>
          <a:xfrm>
            <a:off x="4904345" y="2835037"/>
            <a:ext cx="2201605" cy="803687"/>
            <a:chOff x="3727300" y="1956162"/>
            <a:chExt cx="1590994" cy="602765"/>
          </a:xfrm>
        </p:grpSpPr>
        <p:sp>
          <p:nvSpPr>
            <p:cNvPr id="131" name="Google Shape;576;p20"/>
            <p:cNvSpPr/>
            <p:nvPr/>
          </p:nvSpPr>
          <p:spPr>
            <a:xfrm>
              <a:off x="4727458" y="2096748"/>
              <a:ext cx="590836" cy="462179"/>
            </a:xfrm>
            <a:custGeom>
              <a:avLst/>
              <a:gdLst/>
              <a:ahLst/>
              <a:cxnLst/>
              <a:rect l="l" t="t" r="r" b="b"/>
              <a:pathLst>
                <a:path w="10893" h="8521" extrusionOk="0">
                  <a:moveTo>
                    <a:pt x="10888" y="0"/>
                  </a:moveTo>
                  <a:lnTo>
                    <a:pt x="1" y="5923"/>
                  </a:lnTo>
                  <a:lnTo>
                    <a:pt x="4" y="8521"/>
                  </a:lnTo>
                  <a:lnTo>
                    <a:pt x="10892" y="2598"/>
                  </a:lnTo>
                  <a:lnTo>
                    <a:pt x="10888" y="0"/>
                  </a:lnTo>
                  <a:close/>
                </a:path>
              </a:pathLst>
            </a:custGeom>
            <a:solidFill>
              <a:srgbClr val="DE5B9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2" name="Google Shape;577;p20"/>
            <p:cNvSpPr/>
            <p:nvPr/>
          </p:nvSpPr>
          <p:spPr>
            <a:xfrm>
              <a:off x="3727300" y="1956162"/>
              <a:ext cx="1590805" cy="461908"/>
            </a:xfrm>
            <a:custGeom>
              <a:avLst/>
              <a:gdLst/>
              <a:ahLst/>
              <a:cxnLst/>
              <a:rect l="l" t="t" r="r" b="b"/>
              <a:pathLst>
                <a:path w="29329" h="8516" extrusionOk="0">
                  <a:moveTo>
                    <a:pt x="10889" y="0"/>
                  </a:moveTo>
                  <a:lnTo>
                    <a:pt x="0" y="5923"/>
                  </a:lnTo>
                  <a:lnTo>
                    <a:pt x="18441" y="8515"/>
                  </a:lnTo>
                  <a:lnTo>
                    <a:pt x="29328" y="2592"/>
                  </a:lnTo>
                  <a:lnTo>
                    <a:pt x="10889" y="0"/>
                  </a:lnTo>
                  <a:close/>
                </a:path>
              </a:pathLst>
            </a:custGeom>
            <a:solidFill>
              <a:srgbClr val="F765A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3" name="Google Shape;578;p20"/>
            <p:cNvSpPr/>
            <p:nvPr/>
          </p:nvSpPr>
          <p:spPr>
            <a:xfrm>
              <a:off x="3727300" y="2277417"/>
              <a:ext cx="1000403" cy="281506"/>
            </a:xfrm>
            <a:custGeom>
              <a:avLst/>
              <a:gdLst/>
              <a:ahLst/>
              <a:cxnLst/>
              <a:rect l="l" t="t" r="r" b="b"/>
              <a:pathLst>
                <a:path w="18444" h="5190" extrusionOk="0">
                  <a:moveTo>
                    <a:pt x="0" y="0"/>
                  </a:moveTo>
                  <a:lnTo>
                    <a:pt x="3" y="2598"/>
                  </a:lnTo>
                  <a:lnTo>
                    <a:pt x="18444" y="5190"/>
                  </a:lnTo>
                  <a:lnTo>
                    <a:pt x="18441" y="25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774A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cxnSp>
        <p:nvCxnSpPr>
          <p:cNvPr id="106" name="Прямая соединительная линия 105"/>
          <p:cNvCxnSpPr/>
          <p:nvPr/>
        </p:nvCxnSpPr>
        <p:spPr>
          <a:xfrm flipV="1">
            <a:off x="0" y="1100138"/>
            <a:ext cx="12192000" cy="42862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Google Shape;574;p20"/>
          <p:cNvSpPr/>
          <p:nvPr/>
        </p:nvSpPr>
        <p:spPr>
          <a:xfrm>
            <a:off x="7909949" y="102192"/>
            <a:ext cx="4138787" cy="899962"/>
          </a:xfrm>
          <a:prstGeom prst="roundRect">
            <a:avLst>
              <a:gd name="adj" fmla="val 50000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98" name="Прямоугольник 97"/>
          <p:cNvSpPr/>
          <p:nvPr/>
        </p:nvSpPr>
        <p:spPr>
          <a:xfrm>
            <a:off x="7958029" y="321340"/>
            <a:ext cx="64807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400" b="1" dirty="0">
                <a:solidFill>
                  <a:srgbClr val="004A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AXBOROT</a:t>
            </a:r>
            <a:r>
              <a:rPr lang="en-US" sz="2400" b="1" dirty="0">
                <a:solidFill>
                  <a:srgbClr val="004A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400" b="1" dirty="0">
                <a:solidFill>
                  <a:srgbClr val="004A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TUSHINCHASI</a:t>
            </a:r>
            <a:endParaRPr lang="ru-RU" sz="2400" b="1" dirty="0">
              <a:solidFill>
                <a:srgbClr val="004A9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6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90513" y="115888"/>
            <a:ext cx="73183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5663952" y="1840041"/>
            <a:ext cx="5760640" cy="345638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de-DE" sz="40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«Media» </a:t>
            </a:r>
            <a:r>
              <a:rPr lang="de-DE" sz="4000" b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atamasi</a:t>
            </a:r>
            <a:r>
              <a:rPr lang="de-DE" sz="40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de-DE" sz="4000" b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de-DE" sz="2800" b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de-DE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lotincha</a:t>
            </a:r>
            <a:r>
              <a:rPr lang="de-DE" sz="2800" b="1" dirty="0">
                <a:latin typeface="Arial" panose="020B0604020202020204" pitchFamily="34" charset="0"/>
                <a:cs typeface="Arial" panose="020B0604020202020204" pitchFamily="34" charset="0"/>
              </a:rPr>
              <a:t> — medium, </a:t>
            </a:r>
            <a:r>
              <a:rPr lang="de-DE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ya’ni</a:t>
            </a:r>
            <a:r>
              <a:rPr lang="de-DE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vosita</a:t>
            </a:r>
            <a:r>
              <a:rPr lang="de-DE" sz="2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vositachi</a:t>
            </a:r>
            <a:r>
              <a:rPr lang="de-DE" sz="2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usul</a:t>
            </a:r>
            <a:r>
              <a:rPr lang="de-DE" sz="2800" b="1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de-DE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de-DE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ko‘rinishdagi</a:t>
            </a:r>
            <a:r>
              <a:rPr lang="de-DE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kommunikatsiya</a:t>
            </a:r>
            <a:r>
              <a:rPr lang="de-DE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de-DE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axborot</a:t>
            </a:r>
            <a:r>
              <a:rPr lang="de-DE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vositasini</a:t>
            </a:r>
            <a:r>
              <a:rPr lang="de-DE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anglatadi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9416" y="1844824"/>
            <a:ext cx="4382041" cy="3240360"/>
          </a:xfrm>
          <a:prstGeom prst="rect">
            <a:avLst/>
          </a:prstGeom>
        </p:spPr>
      </p:pic>
      <p:sp>
        <p:nvSpPr>
          <p:cNvPr id="5" name="Google Shape;574;p20"/>
          <p:cNvSpPr/>
          <p:nvPr/>
        </p:nvSpPr>
        <p:spPr>
          <a:xfrm>
            <a:off x="8255678" y="90839"/>
            <a:ext cx="3936322" cy="1080120"/>
          </a:xfrm>
          <a:prstGeom prst="roundRect">
            <a:avLst>
              <a:gd name="adj" fmla="val 50000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ru-RU" sz="24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ru-RU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</a:t>
            </a:r>
            <a:r>
              <a:rPr lang="en-US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</a:t>
            </a:r>
            <a:r>
              <a:rPr lang="ru-RU" sz="24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tushunchasi</a:t>
            </a:r>
            <a:r>
              <a:rPr lang="en-US" sz="24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mediasavodxonlik</a:t>
            </a:r>
            <a:r>
              <a:rPr lang="en-US" sz="24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400" dirty="0">
              <a:solidFill>
                <a:srgbClr val="09038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0" y="1225898"/>
            <a:ext cx="12192000" cy="42862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90513" y="115888"/>
            <a:ext cx="73183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соседними углами 1"/>
          <p:cNvSpPr/>
          <p:nvPr/>
        </p:nvSpPr>
        <p:spPr>
          <a:xfrm>
            <a:off x="4007768" y="1740857"/>
            <a:ext cx="7864863" cy="3808333"/>
          </a:xfrm>
          <a:prstGeom prst="round2SameRect">
            <a:avLst/>
          </a:prstGeom>
          <a:ln>
            <a:solidFill>
              <a:srgbClr val="660033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lang="en-US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MEDIA</a:t>
            </a:r>
            <a:r>
              <a:rPr lang="en-US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SAVODXONLIK</a:t>
            </a:r>
            <a:endParaRPr lang="ru-RU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3000" dirty="0">
                <a:solidFill>
                  <a:srgbClr val="3A3A3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3000" dirty="0">
                <a:solidFill>
                  <a:srgbClr val="3A3A3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nson jamiyatdagi fuqaro sifatidagi mas’uliyatini his qilgan holda  faol va  savodli bo‘lishi, mediamatnlarni  qabul qila olishi, yaratishi, tahlil eta olishi va baholashi, zamonaviy mediani ijtimoiy-madaniy va  siyosiy mazmunini tushuna olishi  demakdir</a:t>
            </a:r>
            <a:endParaRPr lang="ru-RU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Формирование медиаграмотности обучающихся на учебных занятиях доп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1268760"/>
            <a:ext cx="3528392" cy="4280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Прямая соединительная линия 9"/>
          <p:cNvCxnSpPr/>
          <p:nvPr/>
        </p:nvCxnSpPr>
        <p:spPr>
          <a:xfrm flipV="1">
            <a:off x="0" y="1225898"/>
            <a:ext cx="12192000" cy="42862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Google Shape;574;p20"/>
          <p:cNvSpPr/>
          <p:nvPr/>
        </p:nvSpPr>
        <p:spPr>
          <a:xfrm>
            <a:off x="8255678" y="90839"/>
            <a:ext cx="3936322" cy="1080120"/>
          </a:xfrm>
          <a:prstGeom prst="roundRect">
            <a:avLst>
              <a:gd name="adj" fmla="val 50000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ru-RU" sz="24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ru-RU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</a:t>
            </a:r>
            <a:r>
              <a:rPr lang="en-US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</a:t>
            </a:r>
            <a:r>
              <a:rPr lang="ru-RU" sz="24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tushunchasi</a:t>
            </a:r>
            <a:r>
              <a:rPr lang="en-US" sz="24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mediasavodxonlik</a:t>
            </a:r>
            <a:r>
              <a:rPr lang="en-US" sz="24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400" dirty="0">
              <a:solidFill>
                <a:srgbClr val="09038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90513" y="115888"/>
            <a:ext cx="73183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27"/>
          <p:cNvSpPr/>
          <p:nvPr/>
        </p:nvSpPr>
        <p:spPr>
          <a:xfrm>
            <a:off x="5262804" y="5602255"/>
            <a:ext cx="3313784" cy="640117"/>
          </a:xfrm>
          <a:custGeom>
            <a:avLst/>
            <a:gdLst/>
            <a:ahLst/>
            <a:cxnLst/>
            <a:rect l="l" t="t" r="r" b="b"/>
            <a:pathLst>
              <a:path w="24999" h="13667" extrusionOk="0">
                <a:moveTo>
                  <a:pt x="1" y="0"/>
                </a:moveTo>
                <a:lnTo>
                  <a:pt x="1" y="13666"/>
                </a:lnTo>
                <a:lnTo>
                  <a:pt x="24998" y="13666"/>
                </a:lnTo>
                <a:lnTo>
                  <a:pt x="24998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sz="3335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370" name="Google Shape;370;p27"/>
          <p:cNvSpPr/>
          <p:nvPr/>
        </p:nvSpPr>
        <p:spPr>
          <a:xfrm>
            <a:off x="3301210" y="4666752"/>
            <a:ext cx="3585023" cy="640164"/>
          </a:xfrm>
          <a:custGeom>
            <a:avLst/>
            <a:gdLst/>
            <a:ahLst/>
            <a:cxnLst/>
            <a:rect l="l" t="t" r="r" b="b"/>
            <a:pathLst>
              <a:path w="24999" h="13668" extrusionOk="0">
                <a:moveTo>
                  <a:pt x="1" y="1"/>
                </a:moveTo>
                <a:lnTo>
                  <a:pt x="1" y="13667"/>
                </a:lnTo>
                <a:lnTo>
                  <a:pt x="24998" y="13667"/>
                </a:lnTo>
                <a:lnTo>
                  <a:pt x="24998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sz="1600"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371" name="Google Shape;371;p27"/>
          <p:cNvSpPr/>
          <p:nvPr/>
        </p:nvSpPr>
        <p:spPr>
          <a:xfrm>
            <a:off x="5251901" y="3678701"/>
            <a:ext cx="2421807" cy="640117"/>
          </a:xfrm>
          <a:custGeom>
            <a:avLst/>
            <a:gdLst/>
            <a:ahLst/>
            <a:cxnLst/>
            <a:rect l="l" t="t" r="r" b="b"/>
            <a:pathLst>
              <a:path w="24999" h="13667" extrusionOk="0">
                <a:moveTo>
                  <a:pt x="1" y="0"/>
                </a:moveTo>
                <a:lnTo>
                  <a:pt x="1" y="13667"/>
                </a:lnTo>
                <a:lnTo>
                  <a:pt x="24998" y="13667"/>
                </a:lnTo>
                <a:lnTo>
                  <a:pt x="24998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sz="1600"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372" name="Google Shape;372;p27"/>
          <p:cNvSpPr/>
          <p:nvPr/>
        </p:nvSpPr>
        <p:spPr>
          <a:xfrm>
            <a:off x="4439816" y="2731576"/>
            <a:ext cx="2595573" cy="639227"/>
          </a:xfrm>
          <a:custGeom>
            <a:avLst/>
            <a:gdLst/>
            <a:ahLst/>
            <a:cxnLst/>
            <a:rect l="l" t="t" r="r" b="b"/>
            <a:pathLst>
              <a:path w="24999" h="13648" extrusionOk="0">
                <a:moveTo>
                  <a:pt x="1" y="0"/>
                </a:moveTo>
                <a:lnTo>
                  <a:pt x="1" y="13647"/>
                </a:lnTo>
                <a:lnTo>
                  <a:pt x="24998" y="13647"/>
                </a:lnTo>
                <a:lnTo>
                  <a:pt x="2499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sz="1600"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373" name="Google Shape;373;p27"/>
          <p:cNvSpPr/>
          <p:nvPr/>
        </p:nvSpPr>
        <p:spPr>
          <a:xfrm>
            <a:off x="5225637" y="1833158"/>
            <a:ext cx="2421768" cy="641053"/>
          </a:xfrm>
          <a:custGeom>
            <a:avLst/>
            <a:gdLst/>
            <a:ahLst/>
            <a:cxnLst/>
            <a:rect l="l" t="t" r="r" b="b"/>
            <a:pathLst>
              <a:path w="24999" h="13687" extrusionOk="0">
                <a:moveTo>
                  <a:pt x="1" y="1"/>
                </a:moveTo>
                <a:lnTo>
                  <a:pt x="1" y="13686"/>
                </a:lnTo>
                <a:lnTo>
                  <a:pt x="24998" y="13686"/>
                </a:lnTo>
                <a:lnTo>
                  <a:pt x="24998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sz="1600"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374" name="Google Shape;374;p27"/>
          <p:cNvSpPr/>
          <p:nvPr/>
        </p:nvSpPr>
        <p:spPr>
          <a:xfrm>
            <a:off x="5613017" y="5596910"/>
            <a:ext cx="1170869" cy="640117"/>
          </a:xfrm>
          <a:custGeom>
            <a:avLst/>
            <a:gdLst/>
            <a:ahLst/>
            <a:cxnLst/>
            <a:rect l="l" t="t" r="r" b="b"/>
            <a:pathLst>
              <a:path w="24999" h="13667" extrusionOk="0">
                <a:moveTo>
                  <a:pt x="1" y="0"/>
                </a:moveTo>
                <a:lnTo>
                  <a:pt x="1" y="13666"/>
                </a:lnTo>
                <a:lnTo>
                  <a:pt x="24998" y="13666"/>
                </a:lnTo>
                <a:lnTo>
                  <a:pt x="24998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GB" sz="3335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05</a:t>
            </a:r>
            <a:endParaRPr sz="3335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375" name="Google Shape;375;p27"/>
          <p:cNvSpPr/>
          <p:nvPr/>
        </p:nvSpPr>
        <p:spPr>
          <a:xfrm>
            <a:off x="5577266" y="4681864"/>
            <a:ext cx="1170869" cy="640164"/>
          </a:xfrm>
          <a:custGeom>
            <a:avLst/>
            <a:gdLst/>
            <a:ahLst/>
            <a:cxnLst/>
            <a:rect l="l" t="t" r="r" b="b"/>
            <a:pathLst>
              <a:path w="24999" h="13668" extrusionOk="0">
                <a:moveTo>
                  <a:pt x="1" y="1"/>
                </a:moveTo>
                <a:lnTo>
                  <a:pt x="1" y="13667"/>
                </a:lnTo>
                <a:lnTo>
                  <a:pt x="24998" y="13667"/>
                </a:lnTo>
                <a:lnTo>
                  <a:pt x="24998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GB" sz="3335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04</a:t>
            </a:r>
            <a:endParaRPr sz="1600" dirty="0"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376" name="Google Shape;376;p27"/>
          <p:cNvSpPr/>
          <p:nvPr/>
        </p:nvSpPr>
        <p:spPr>
          <a:xfrm>
            <a:off x="5605686" y="3683091"/>
            <a:ext cx="1170869" cy="618919"/>
          </a:xfrm>
          <a:custGeom>
            <a:avLst/>
            <a:gdLst/>
            <a:ahLst/>
            <a:cxnLst/>
            <a:rect l="l" t="t" r="r" b="b"/>
            <a:pathLst>
              <a:path w="24999" h="13667" extrusionOk="0">
                <a:moveTo>
                  <a:pt x="1" y="0"/>
                </a:moveTo>
                <a:lnTo>
                  <a:pt x="1" y="13667"/>
                </a:lnTo>
                <a:lnTo>
                  <a:pt x="24998" y="13667"/>
                </a:lnTo>
                <a:lnTo>
                  <a:pt x="24998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GB" sz="3335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03</a:t>
            </a:r>
            <a:endParaRPr sz="1600"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377" name="Google Shape;377;p27"/>
          <p:cNvSpPr/>
          <p:nvPr/>
        </p:nvSpPr>
        <p:spPr>
          <a:xfrm>
            <a:off x="5534729" y="2728879"/>
            <a:ext cx="1170869" cy="639227"/>
          </a:xfrm>
          <a:custGeom>
            <a:avLst/>
            <a:gdLst/>
            <a:ahLst/>
            <a:cxnLst/>
            <a:rect l="l" t="t" r="r" b="b"/>
            <a:pathLst>
              <a:path w="24999" h="13648" extrusionOk="0">
                <a:moveTo>
                  <a:pt x="1" y="0"/>
                </a:moveTo>
                <a:lnTo>
                  <a:pt x="1" y="13647"/>
                </a:lnTo>
                <a:lnTo>
                  <a:pt x="24998" y="13647"/>
                </a:lnTo>
                <a:lnTo>
                  <a:pt x="2499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GB" sz="3335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02</a:t>
            </a:r>
            <a:endParaRPr sz="1600"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378" name="Google Shape;378;p27"/>
          <p:cNvSpPr/>
          <p:nvPr/>
        </p:nvSpPr>
        <p:spPr>
          <a:xfrm>
            <a:off x="5477793" y="1830462"/>
            <a:ext cx="1170869" cy="641053"/>
          </a:xfrm>
          <a:custGeom>
            <a:avLst/>
            <a:gdLst/>
            <a:ahLst/>
            <a:cxnLst/>
            <a:rect l="l" t="t" r="r" b="b"/>
            <a:pathLst>
              <a:path w="24999" h="13687" extrusionOk="0">
                <a:moveTo>
                  <a:pt x="1" y="1"/>
                </a:moveTo>
                <a:lnTo>
                  <a:pt x="1" y="13686"/>
                </a:lnTo>
                <a:lnTo>
                  <a:pt x="24998" y="13686"/>
                </a:lnTo>
                <a:lnTo>
                  <a:pt x="24998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GB" sz="3335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01</a:t>
            </a:r>
            <a:endParaRPr sz="1600"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380" name="Google Shape;380;p27"/>
          <p:cNvSpPr/>
          <p:nvPr/>
        </p:nvSpPr>
        <p:spPr>
          <a:xfrm>
            <a:off x="7288519" y="3386529"/>
            <a:ext cx="4654652" cy="1295335"/>
          </a:xfrm>
          <a:prstGeom prst="roundRect">
            <a:avLst>
              <a:gd name="adj" fmla="val 50000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381" name="Google Shape;381;p27"/>
          <p:cNvSpPr/>
          <p:nvPr/>
        </p:nvSpPr>
        <p:spPr>
          <a:xfrm>
            <a:off x="281899" y="4399461"/>
            <a:ext cx="4893081" cy="1621827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957EBA"/>
              </a:gs>
              <a:gs pos="100000">
                <a:srgbClr val="564670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>
              <a:solidFill>
                <a:schemeClr val="bg1"/>
              </a:solidFill>
            </a:endParaRPr>
          </a:p>
        </p:txBody>
      </p:sp>
      <p:sp>
        <p:nvSpPr>
          <p:cNvPr id="382" name="Google Shape;382;p27"/>
          <p:cNvSpPr/>
          <p:nvPr/>
        </p:nvSpPr>
        <p:spPr>
          <a:xfrm>
            <a:off x="7049030" y="4977885"/>
            <a:ext cx="5034833" cy="1535582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D0BDE2"/>
              </a:gs>
              <a:gs pos="100000">
                <a:srgbClr val="8E69B3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383" name="Google Shape;383;p27"/>
          <p:cNvSpPr/>
          <p:nvPr/>
        </p:nvSpPr>
        <p:spPr>
          <a:xfrm>
            <a:off x="326123" y="2278821"/>
            <a:ext cx="4767599" cy="1236413"/>
          </a:xfrm>
          <a:prstGeom prst="round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384" name="Google Shape;384;p27"/>
          <p:cNvSpPr/>
          <p:nvPr/>
        </p:nvSpPr>
        <p:spPr>
          <a:xfrm>
            <a:off x="7476396" y="1580439"/>
            <a:ext cx="4354107" cy="1242182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/>
              </a:gs>
              <a:gs pos="100000">
                <a:srgbClr val="2A6256"/>
              </a:gs>
            </a:gsLst>
            <a:lin ang="5400700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389" name="Google Shape;389;p27"/>
          <p:cNvSpPr txBox="1"/>
          <p:nvPr/>
        </p:nvSpPr>
        <p:spPr>
          <a:xfrm>
            <a:off x="7520196" y="1808546"/>
            <a:ext cx="4260202" cy="7413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de-DE" sz="2200" b="1" dirty="0" err="1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Demokratik</a:t>
            </a:r>
            <a:r>
              <a:rPr lang="de-DE" sz="2200" b="1" dirty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jamiyatda</a:t>
            </a:r>
            <a:r>
              <a:rPr lang="de-DE" sz="2200" b="1" dirty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medianing</a:t>
            </a:r>
            <a:r>
              <a:rPr lang="de-DE" sz="2200" b="1" dirty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roli</a:t>
            </a:r>
            <a:r>
              <a:rPr lang="de-DE" sz="2200" b="1" dirty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va</a:t>
            </a:r>
            <a:r>
              <a:rPr lang="de-DE" sz="2200" b="1" dirty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funksiyalarini</a:t>
            </a:r>
            <a:r>
              <a:rPr lang="de-DE" sz="2200" b="1" dirty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tushunish</a:t>
            </a:r>
            <a:endParaRPr lang="de-DE" sz="2200" b="1" dirty="0">
              <a:solidFill>
                <a:schemeClr val="lt1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27" name="Google Shape;389;p27"/>
          <p:cNvSpPr txBox="1"/>
          <p:nvPr/>
        </p:nvSpPr>
        <p:spPr>
          <a:xfrm>
            <a:off x="281899" y="2545208"/>
            <a:ext cx="4811823" cy="7463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de-DE" sz="2200" b="1" dirty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Media </a:t>
            </a:r>
            <a:r>
              <a:rPr lang="de-DE" sz="2200" b="1" dirty="0" err="1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o‘z</a:t>
            </a:r>
            <a:r>
              <a:rPr lang="de-DE" sz="2200" b="1" dirty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funksiyalarini</a:t>
            </a:r>
            <a:r>
              <a:rPr lang="de-DE" sz="2200" b="1" dirty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amalga</a:t>
            </a:r>
            <a:r>
              <a:rPr lang="de-DE" sz="2200" b="1" dirty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oshirish</a:t>
            </a:r>
            <a:r>
              <a:rPr lang="de-DE" sz="2200" b="1" dirty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mumkin</a:t>
            </a:r>
            <a:r>
              <a:rPr lang="de-DE" sz="2200" b="1" dirty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bo‘lgan</a:t>
            </a:r>
            <a:r>
              <a:rPr lang="de-DE" sz="2200" b="1" dirty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shart-sharoitlarni</a:t>
            </a:r>
            <a:r>
              <a:rPr lang="de-DE" sz="2200" b="1" dirty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tushunish</a:t>
            </a:r>
            <a:endParaRPr lang="de-DE" sz="2200" b="1" dirty="0">
              <a:solidFill>
                <a:schemeClr val="lt1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28" name="Google Shape;389;p27"/>
          <p:cNvSpPr txBox="1"/>
          <p:nvPr/>
        </p:nvSpPr>
        <p:spPr>
          <a:xfrm>
            <a:off x="7146264" y="3653063"/>
            <a:ext cx="4811823" cy="7463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Mediakontentning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funksiyalari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nuqtai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nazaridan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kelib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chiqqan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holda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tanqidiy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baholash</a:t>
            </a:r>
            <a:endParaRPr lang="de-DE" sz="2200" b="1" dirty="0">
              <a:solidFill>
                <a:srgbClr val="00206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29" name="Google Shape;389;p27"/>
          <p:cNvSpPr txBox="1"/>
          <p:nvPr/>
        </p:nvSpPr>
        <p:spPr>
          <a:xfrm>
            <a:off x="315514" y="4876873"/>
            <a:ext cx="4811823" cy="7463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de-DE" sz="2200" b="1" dirty="0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Media </a:t>
            </a:r>
            <a:r>
              <a:rPr lang="de-DE" sz="2200" b="1" dirty="0" err="1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vositasida</a:t>
            </a:r>
            <a:r>
              <a:rPr lang="de-DE" sz="2200" b="1" dirty="0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o‘z</a:t>
            </a:r>
            <a:r>
              <a:rPr lang="de-DE" sz="2200" b="1" dirty="0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fikrini</a:t>
            </a:r>
            <a:r>
              <a:rPr lang="de-DE" sz="2200" b="1" dirty="0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bayon</a:t>
            </a:r>
            <a:r>
              <a:rPr lang="de-DE" sz="2200" b="1" dirty="0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etish</a:t>
            </a:r>
            <a:r>
              <a:rPr lang="de-DE" sz="2200" b="1" dirty="0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va</a:t>
            </a:r>
            <a:r>
              <a:rPr lang="de-DE" sz="2200" b="1" dirty="0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demokratik</a:t>
            </a:r>
            <a:r>
              <a:rPr lang="de-DE" sz="2200" b="1" dirty="0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jarayonlarda</a:t>
            </a:r>
            <a:r>
              <a:rPr lang="de-DE" sz="2200" b="1" dirty="0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qatnashish</a:t>
            </a:r>
            <a:r>
              <a:rPr lang="de-DE" sz="2200" b="1" dirty="0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uchun</a:t>
            </a:r>
            <a:r>
              <a:rPr lang="de-DE" sz="2200" b="1" dirty="0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o‘zaro</a:t>
            </a:r>
            <a:r>
              <a:rPr lang="de-DE" sz="2200" b="1" dirty="0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hamkorlik</a:t>
            </a:r>
            <a:r>
              <a:rPr lang="de-DE" sz="2200" b="1" dirty="0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chemeClr val="bg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qilish</a:t>
            </a:r>
            <a:endParaRPr lang="de-DE" sz="2200" b="1" dirty="0">
              <a:solidFill>
                <a:schemeClr val="bg1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30" name="Google Shape;389;p27"/>
          <p:cNvSpPr txBox="1"/>
          <p:nvPr/>
        </p:nvSpPr>
        <p:spPr>
          <a:xfrm>
            <a:off x="7160534" y="5430376"/>
            <a:ext cx="4811823" cy="7463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Foydalanuvchi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kontentini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yaratish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uchun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kerak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bo‘ladigan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(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shu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jumladan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AKT) 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ko‘nikmalarini</a:t>
            </a:r>
            <a:r>
              <a:rPr lang="de-DE" sz="22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2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faollashtirish</a:t>
            </a:r>
            <a:endParaRPr lang="de-DE" sz="2200" b="1" dirty="0">
              <a:solidFill>
                <a:srgbClr val="00206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cxnSp>
        <p:nvCxnSpPr>
          <p:cNvPr id="31" name="Прямая соединительная линия 30"/>
          <p:cNvCxnSpPr/>
          <p:nvPr/>
        </p:nvCxnSpPr>
        <p:spPr>
          <a:xfrm flipV="1">
            <a:off x="0" y="1225898"/>
            <a:ext cx="12192000" cy="42862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Google Shape;574;p20"/>
          <p:cNvSpPr/>
          <p:nvPr/>
        </p:nvSpPr>
        <p:spPr>
          <a:xfrm>
            <a:off x="8255678" y="90839"/>
            <a:ext cx="3936322" cy="1080120"/>
          </a:xfrm>
          <a:prstGeom prst="roundRect">
            <a:avLst>
              <a:gd name="adj" fmla="val 50000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ru-RU" sz="24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ru-RU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</a:t>
            </a:r>
            <a:r>
              <a:rPr lang="en-US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</a:t>
            </a:r>
            <a:r>
              <a:rPr lang="ru-RU" sz="24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tushunchasi</a:t>
            </a:r>
            <a:r>
              <a:rPr lang="en-US" sz="24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mediasavodxonlik</a:t>
            </a:r>
            <a:r>
              <a:rPr lang="en-US" sz="24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400" dirty="0">
              <a:solidFill>
                <a:srgbClr val="09038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90513" y="115888"/>
            <a:ext cx="73183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подготовка 3"/>
          <p:cNvSpPr/>
          <p:nvPr/>
        </p:nvSpPr>
        <p:spPr>
          <a:xfrm>
            <a:off x="7875533" y="220649"/>
            <a:ext cx="4312853" cy="461665"/>
          </a:xfrm>
          <a:prstGeom prst="flowChartPreparation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sz="2400" b="1" dirty="0">
                <a:solidFill>
                  <a:schemeClr val="accent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МЕ</a:t>
            </a:r>
            <a:r>
              <a:rPr lang="en-US" sz="2400" b="1" dirty="0">
                <a:solidFill>
                  <a:schemeClr val="accent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DIA TURLARI</a:t>
            </a:r>
            <a:endParaRPr lang="ru-RU" sz="24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826181" y="2492237"/>
            <a:ext cx="2301544" cy="2979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i="1" dirty="0" err="1">
                <a:latin typeface="Arial" panose="020B0604020202020204" pitchFamily="34" charset="0"/>
                <a:cs typeface="Arial" panose="020B0604020202020204" pitchFamily="34" charset="0"/>
              </a:rPr>
              <a:t>bosma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i="1" dirty="0" err="1">
                <a:latin typeface="Arial" panose="020B0604020202020204" pitchFamily="34" charset="0"/>
                <a:cs typeface="Arial" panose="020B0604020202020204" pitchFamily="34" charset="0"/>
              </a:rPr>
              <a:t>nashr</a:t>
            </a:r>
            <a:endParaRPr lang="ru-RU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919001" y="5266585"/>
            <a:ext cx="2376264" cy="9962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i="1" dirty="0" err="1">
                <a:latin typeface="Arial" panose="020B0604020202020204" pitchFamily="34" charset="0"/>
                <a:cs typeface="Arial" panose="020B0604020202020204" pitchFamily="34" charset="0"/>
              </a:rPr>
              <a:t>mobil</a:t>
            </a:r>
            <a:r>
              <a:rPr lang="en-US" sz="28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i="1" dirty="0" err="1">
                <a:latin typeface="Arial" panose="020B0604020202020204" pitchFamily="34" charset="0"/>
                <a:cs typeface="Arial" panose="020B0604020202020204" pitchFamily="34" charset="0"/>
              </a:rPr>
              <a:t>qurilmalar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20885" y="2807413"/>
            <a:ext cx="1618379" cy="4579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i="1" dirty="0">
                <a:latin typeface="Arial" panose="020B0604020202020204" pitchFamily="34" charset="0"/>
                <a:cs typeface="Arial" panose="020B0604020202020204" pitchFamily="34" charset="0"/>
              </a:rPr>
              <a:t>internet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295266" y="2404973"/>
            <a:ext cx="1219832" cy="43157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bosma</a:t>
            </a:r>
            <a:endParaRPr lang="ru-RU" sz="2400" b="1" dirty="0">
              <a:solidFill>
                <a:srgbClr val="09038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336046" y="4157699"/>
            <a:ext cx="1358553" cy="51251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raqamli</a:t>
            </a:r>
            <a:endParaRPr lang="ru-RU" sz="2400" b="1" dirty="0">
              <a:solidFill>
                <a:srgbClr val="09038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374887" y="4123090"/>
            <a:ext cx="1219832" cy="51251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ovozli</a:t>
            </a:r>
            <a:endParaRPr lang="ru-RU" sz="2400" b="1" dirty="0">
              <a:solidFill>
                <a:srgbClr val="09038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7342042" y="2358613"/>
            <a:ext cx="1219832" cy="43157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vizual</a:t>
            </a:r>
            <a:endParaRPr lang="ru-RU" sz="2400" b="1" dirty="0">
              <a:solidFill>
                <a:srgbClr val="09038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050411" y="3196183"/>
            <a:ext cx="165618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1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</a:t>
            </a:r>
            <a:r>
              <a:rPr lang="en-US" sz="3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</a:t>
            </a:r>
            <a:r>
              <a:rPr lang="en-US" sz="3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endParaRPr lang="ru-RU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53" name="Picture 9" descr="https://bazar.ua/files/images/items/1225/1225968z887a1c1d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1556792"/>
            <a:ext cx="1618378" cy="12554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5" name="Picture 11" descr="https://happysadconfused.com/wp-content/uploads/2021/03/social-media-marketing-compan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001" y="3935273"/>
            <a:ext cx="2376264" cy="13899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9" name="Picture 15" descr="https://i.ebayimg.com/images/g/91gAAOSwaXVe34yR/s-l16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4722" y="1096507"/>
            <a:ext cx="2422503" cy="1626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3" descr="https://static.bhphoto.com/images/images2500x2500/1545998797_111676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5474" y="1176925"/>
            <a:ext cx="1227170" cy="1227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1" name="Picture 17" descr="https://static10.tgstat.ru/channels/_0/24/240c1425d1bc77d4045a3e0a21982a2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0516" y="1189119"/>
            <a:ext cx="2271800" cy="12914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3" name="Picture 19" descr="https://pbs.twimg.com/media/D2HkNp-X4AYfDHz.jpg:larg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3896" y="4211257"/>
            <a:ext cx="1635173" cy="13899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Прямоугольник 30"/>
          <p:cNvSpPr/>
          <p:nvPr/>
        </p:nvSpPr>
        <p:spPr>
          <a:xfrm>
            <a:off x="4986793" y="5628390"/>
            <a:ext cx="1849377" cy="7325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i="1" dirty="0" err="1">
                <a:latin typeface="Arial" panose="020B0604020202020204" pitchFamily="34" charset="0"/>
                <a:cs typeface="Arial" panose="020B0604020202020204" pitchFamily="34" charset="0"/>
              </a:rPr>
              <a:t>ijtimoiy</a:t>
            </a:r>
            <a:r>
              <a:rPr lang="en-US" sz="28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i="1" dirty="0" err="1">
                <a:latin typeface="Arial" panose="020B0604020202020204" pitchFamily="34" charset="0"/>
                <a:cs typeface="Arial" panose="020B0604020202020204" pitchFamily="34" charset="0"/>
              </a:rPr>
              <a:t>tarmoqlar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67" name="Picture 23" descr="https://makemyadvertisement.com/wp-content/uploads/2019/03/makemyadvertisement-TV-Radio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6498" y="3071208"/>
            <a:ext cx="2126146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9" name="Picture 25" descr="https://gdb.rferl.org/C9B3D5DD-8529-49DB-95C7-C07598B152AF_w1200_r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0667" y="1030210"/>
            <a:ext cx="1383046" cy="7779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71" name="Picture 27" descr="https://im0-tub-ru.yandex.net/i?id=b42ff46e91831d3a8111a49bcfdf52e7&amp;n=1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2826" y="5008487"/>
            <a:ext cx="1691953" cy="937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Прямоугольник 35"/>
          <p:cNvSpPr/>
          <p:nvPr/>
        </p:nvSpPr>
        <p:spPr>
          <a:xfrm>
            <a:off x="9641008" y="4858418"/>
            <a:ext cx="1618378" cy="4081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i="1" dirty="0" err="1">
                <a:latin typeface="Arial" panose="020B0604020202020204" pitchFamily="34" charset="0"/>
                <a:cs typeface="Arial" panose="020B0604020202020204" pitchFamily="34" charset="0"/>
              </a:rPr>
              <a:t>teleradio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7875533" y="5961717"/>
            <a:ext cx="1618378" cy="4081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i="1" dirty="0">
                <a:latin typeface="Arial" panose="020B0604020202020204" pitchFamily="34" charset="0"/>
                <a:cs typeface="Arial" panose="020B0604020202020204" pitchFamily="34" charset="0"/>
              </a:rPr>
              <a:t>audio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9651557" y="2608178"/>
            <a:ext cx="1618378" cy="4081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i="1" dirty="0" err="1">
                <a:latin typeface="Arial" panose="020B0604020202020204" pitchFamily="34" charset="0"/>
                <a:cs typeface="Arial" panose="020B0604020202020204" pitchFamily="34" charset="0"/>
              </a:rPr>
              <a:t>tasvir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2934661" y="1881074"/>
            <a:ext cx="1759939" cy="3169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i="1" dirty="0" err="1">
                <a:latin typeface="Arial" panose="020B0604020202020204" pitchFamily="34" charset="0"/>
                <a:cs typeface="Arial" panose="020B0604020202020204" pitchFamily="34" charset="0"/>
              </a:rPr>
              <a:t>gazetalar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>
            <a:off x="6711531" y="3840124"/>
            <a:ext cx="713539" cy="3223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H="1">
            <a:off x="4492756" y="3840124"/>
            <a:ext cx="535181" cy="2829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 flipH="1" flipV="1">
            <a:off x="4504698" y="2666291"/>
            <a:ext cx="523240" cy="4873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6729069" y="2666291"/>
            <a:ext cx="698117" cy="5635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90513" y="115888"/>
            <a:ext cx="73183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Прямоугольник 33"/>
          <p:cNvSpPr/>
          <p:nvPr/>
        </p:nvSpPr>
        <p:spPr>
          <a:xfrm>
            <a:off x="1070430" y="181428"/>
            <a:ext cx="71852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+mj-lt"/>
                <a:ea typeface="+mn-ea"/>
                <a:cs typeface="+mn-cs"/>
              </a:rPr>
              <a:t>А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+mj-lt"/>
                <a:ea typeface="+mn-ea"/>
                <a:cs typeface="+mn-cs"/>
              </a:rPr>
              <a:t>BDULLA 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+mj-lt"/>
                <a:ea typeface="+mn-ea"/>
                <a:cs typeface="+mn-cs"/>
              </a:rPr>
              <a:t>АVLONIY NOMIDAGI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+mj-lt"/>
                <a:ea typeface="+mn-ea"/>
                <a:cs typeface="+mn-cs"/>
              </a:rPr>
              <a:t>XALQ TA’LIMI MUAMMOLARINI O‘RGANISH VA ISTIQBOLLARINI BELGILASH </a:t>
            </a: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+mj-lt"/>
                <a:ea typeface="+mn-ea"/>
                <a:cs typeface="+mn-cs"/>
              </a:rPr>
            </a:b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+mj-lt"/>
                <a:ea typeface="+mn-ea"/>
                <a:cs typeface="+mn-cs"/>
              </a:rPr>
              <a:t>ILMIY-TADQIQOT INSTITUTI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uLnTx/>
              <a:uFillTx/>
              <a:latin typeface="+mj-lt"/>
              <a:ea typeface="+mn-ea"/>
              <a:cs typeface="+mn-cs"/>
            </a:endParaRPr>
          </a:p>
        </p:txBody>
      </p:sp>
      <p:cxnSp>
        <p:nvCxnSpPr>
          <p:cNvPr id="35" name="Прямая соединительная линия 34"/>
          <p:cNvCxnSpPr/>
          <p:nvPr/>
        </p:nvCxnSpPr>
        <p:spPr>
          <a:xfrm flipV="1">
            <a:off x="0" y="1100138"/>
            <a:ext cx="12192000" cy="42862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9"/>
          <p:cNvSpPr/>
          <p:nvPr/>
        </p:nvSpPr>
        <p:spPr>
          <a:xfrm>
            <a:off x="1885490" y="1361425"/>
            <a:ext cx="3894800" cy="2125829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F3F3F3"/>
              </a:gs>
              <a:gs pos="40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lin ang="5400700" scaled="0"/>
          </a:gradFill>
          <a:ln w="28575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61" name="Google Shape;161;p19"/>
          <p:cNvSpPr txBox="1"/>
          <p:nvPr/>
        </p:nvSpPr>
        <p:spPr>
          <a:xfrm>
            <a:off x="2648645" y="2268086"/>
            <a:ext cx="3079641" cy="11205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media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kontentni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ijodiy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jihatdan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anglash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,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yaratish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va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talqin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etish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qobiliyatini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bildiradi</a:t>
            </a:r>
            <a:endParaRPr lang="de-DE" sz="2000" dirty="0">
              <a:solidFill>
                <a:schemeClr val="dk1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62" name="Google Shape;162;p19"/>
          <p:cNvSpPr txBox="1"/>
          <p:nvPr/>
        </p:nvSpPr>
        <p:spPr>
          <a:xfrm>
            <a:off x="2662823" y="1474234"/>
            <a:ext cx="3094030" cy="5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de-DE" sz="2400" b="1" dirty="0" err="1">
                <a:solidFill>
                  <a:schemeClr val="accent2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Estetik</a:t>
            </a:r>
            <a:r>
              <a:rPr lang="de-DE" sz="2400" b="1" dirty="0">
                <a:solidFill>
                  <a:schemeClr val="accent2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</a:t>
            </a:r>
            <a:r>
              <a:rPr lang="de-DE" sz="2400" b="1" dirty="0" err="1">
                <a:solidFill>
                  <a:schemeClr val="accent2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va</a:t>
            </a:r>
            <a:r>
              <a:rPr lang="de-DE" sz="2400" b="1" dirty="0">
                <a:solidFill>
                  <a:schemeClr val="accent2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kreativ </a:t>
            </a:r>
            <a:r>
              <a:rPr lang="de-DE" sz="2400" b="1" dirty="0" err="1">
                <a:solidFill>
                  <a:schemeClr val="accent2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ko‘nikmalar</a:t>
            </a:r>
            <a:endParaRPr sz="2400" b="1" dirty="0">
              <a:solidFill>
                <a:schemeClr val="accent2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163" name="Google Shape;163;p19"/>
          <p:cNvSpPr/>
          <p:nvPr/>
        </p:nvSpPr>
        <p:spPr>
          <a:xfrm rot="10800000" flipH="1">
            <a:off x="1253926" y="1361427"/>
            <a:ext cx="636177" cy="550900"/>
          </a:xfrm>
          <a:custGeom>
            <a:avLst/>
            <a:gdLst/>
            <a:ahLst/>
            <a:cxnLst/>
            <a:rect l="l" t="t" r="r" b="b"/>
            <a:pathLst>
              <a:path w="18051" h="16527" extrusionOk="0">
                <a:moveTo>
                  <a:pt x="11216" y="1"/>
                </a:moveTo>
                <a:cubicBezTo>
                  <a:pt x="5025" y="1"/>
                  <a:pt x="1" y="5025"/>
                  <a:pt x="1" y="11216"/>
                </a:cubicBezTo>
                <a:lnTo>
                  <a:pt x="1" y="16526"/>
                </a:lnTo>
                <a:lnTo>
                  <a:pt x="8919" y="16526"/>
                </a:lnTo>
                <a:cubicBezTo>
                  <a:pt x="13955" y="16526"/>
                  <a:pt x="18051" y="12443"/>
                  <a:pt x="18051" y="7394"/>
                </a:cubicBezTo>
                <a:lnTo>
                  <a:pt x="18051" y="1"/>
                </a:lnTo>
                <a:close/>
              </a:path>
            </a:pathLst>
          </a:custGeom>
          <a:gradFill>
            <a:gsLst>
              <a:gs pos="0">
                <a:srgbClr val="FCADBC"/>
              </a:gs>
              <a:gs pos="100000">
                <a:srgbClr val="F23558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64" name="Google Shape;164;p19"/>
          <p:cNvSpPr/>
          <p:nvPr/>
        </p:nvSpPr>
        <p:spPr>
          <a:xfrm rot="10800000" flipH="1">
            <a:off x="1253926" y="1534326"/>
            <a:ext cx="1689001" cy="1164467"/>
          </a:xfrm>
          <a:custGeom>
            <a:avLst/>
            <a:gdLst/>
            <a:ahLst/>
            <a:cxnLst/>
            <a:rect l="l" t="t" r="r" b="b"/>
            <a:pathLst>
              <a:path w="47924" h="34934" extrusionOk="0">
                <a:moveTo>
                  <a:pt x="28957" y="0"/>
                </a:moveTo>
                <a:lnTo>
                  <a:pt x="28957" y="5680"/>
                </a:lnTo>
                <a:lnTo>
                  <a:pt x="11216" y="5680"/>
                </a:lnTo>
                <a:cubicBezTo>
                  <a:pt x="5025" y="5680"/>
                  <a:pt x="1" y="10704"/>
                  <a:pt x="1" y="16895"/>
                </a:cubicBezTo>
                <a:lnTo>
                  <a:pt x="1" y="34933"/>
                </a:lnTo>
                <a:cubicBezTo>
                  <a:pt x="1" y="28742"/>
                  <a:pt x="5025" y="23718"/>
                  <a:pt x="11216" y="23718"/>
                </a:cubicBezTo>
                <a:lnTo>
                  <a:pt x="28957" y="23718"/>
                </a:lnTo>
                <a:lnTo>
                  <a:pt x="28957" y="29861"/>
                </a:lnTo>
                <a:lnTo>
                  <a:pt x="47888" y="14978"/>
                </a:lnTo>
                <a:cubicBezTo>
                  <a:pt x="47923" y="14955"/>
                  <a:pt x="47923" y="14907"/>
                  <a:pt x="47888" y="14883"/>
                </a:cubicBezTo>
                <a:lnTo>
                  <a:pt x="28957" y="0"/>
                </a:lnTo>
                <a:close/>
              </a:path>
            </a:pathLst>
          </a:custGeom>
          <a:gradFill>
            <a:gsLst>
              <a:gs pos="0">
                <a:srgbClr val="FCADBC"/>
              </a:gs>
              <a:gs pos="100000">
                <a:srgbClr val="F23558"/>
              </a:gs>
            </a:gsLst>
            <a:lin ang="5400012" scaled="0"/>
          </a:gra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65" name="Google Shape;165;p19"/>
          <p:cNvSpPr txBox="1"/>
          <p:nvPr/>
        </p:nvSpPr>
        <p:spPr>
          <a:xfrm>
            <a:off x="1878823" y="1966826"/>
            <a:ext cx="784000" cy="4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GB" sz="2665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1</a:t>
            </a:r>
            <a:endParaRPr sz="2665" dirty="0">
              <a:solidFill>
                <a:schemeClr val="lt1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66" name="Google Shape;166;p19"/>
          <p:cNvSpPr/>
          <p:nvPr/>
        </p:nvSpPr>
        <p:spPr>
          <a:xfrm>
            <a:off x="728094" y="3774050"/>
            <a:ext cx="4258054" cy="216024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F3F3F3"/>
              </a:gs>
              <a:gs pos="40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lin ang="5400700" scaled="0"/>
          </a:gra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169" name="Google Shape;169;p19"/>
          <p:cNvGrpSpPr/>
          <p:nvPr/>
        </p:nvGrpSpPr>
        <p:grpSpPr>
          <a:xfrm>
            <a:off x="118098" y="4019060"/>
            <a:ext cx="1689001" cy="1337367"/>
            <a:chOff x="938863" y="3057925"/>
            <a:chExt cx="1198100" cy="1003025"/>
          </a:xfrm>
        </p:grpSpPr>
        <p:sp>
          <p:nvSpPr>
            <p:cNvPr id="170" name="Google Shape;170;p19"/>
            <p:cNvSpPr/>
            <p:nvPr/>
          </p:nvSpPr>
          <p:spPr>
            <a:xfrm>
              <a:off x="938863" y="3647775"/>
              <a:ext cx="451275" cy="413175"/>
            </a:xfrm>
            <a:custGeom>
              <a:avLst/>
              <a:gdLst/>
              <a:ahLst/>
              <a:cxnLst/>
              <a:rect l="l" t="t" r="r" b="b"/>
              <a:pathLst>
                <a:path w="18051" h="16527" extrusionOk="0">
                  <a:moveTo>
                    <a:pt x="11216" y="1"/>
                  </a:moveTo>
                  <a:cubicBezTo>
                    <a:pt x="5025" y="1"/>
                    <a:pt x="1" y="5013"/>
                    <a:pt x="1" y="11217"/>
                  </a:cubicBezTo>
                  <a:lnTo>
                    <a:pt x="1" y="16527"/>
                  </a:lnTo>
                  <a:lnTo>
                    <a:pt x="8919" y="16527"/>
                  </a:lnTo>
                  <a:cubicBezTo>
                    <a:pt x="13955" y="16527"/>
                    <a:pt x="18051" y="12443"/>
                    <a:pt x="18051" y="7395"/>
                  </a:cubicBezTo>
                  <a:lnTo>
                    <a:pt x="18051" y="1"/>
                  </a:lnTo>
                  <a:close/>
                </a:path>
              </a:pathLst>
            </a:custGeom>
            <a:gradFill>
              <a:gsLst>
                <a:gs pos="0">
                  <a:srgbClr val="5CCCDB"/>
                </a:gs>
                <a:gs pos="100000">
                  <a:srgbClr val="27828E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1" name="Google Shape;171;p19"/>
            <p:cNvSpPr/>
            <p:nvPr/>
          </p:nvSpPr>
          <p:spPr>
            <a:xfrm>
              <a:off x="938863" y="3057925"/>
              <a:ext cx="1198100" cy="873350"/>
            </a:xfrm>
            <a:custGeom>
              <a:avLst/>
              <a:gdLst/>
              <a:ahLst/>
              <a:cxnLst/>
              <a:rect l="l" t="t" r="r" b="b"/>
              <a:pathLst>
                <a:path w="47924" h="34934" extrusionOk="0">
                  <a:moveTo>
                    <a:pt x="28957" y="1"/>
                  </a:moveTo>
                  <a:lnTo>
                    <a:pt x="28957" y="5668"/>
                  </a:lnTo>
                  <a:lnTo>
                    <a:pt x="11216" y="5668"/>
                  </a:lnTo>
                  <a:cubicBezTo>
                    <a:pt x="5025" y="5668"/>
                    <a:pt x="1" y="10693"/>
                    <a:pt x="1" y="16896"/>
                  </a:cubicBezTo>
                  <a:lnTo>
                    <a:pt x="1" y="34934"/>
                  </a:lnTo>
                  <a:cubicBezTo>
                    <a:pt x="1" y="28730"/>
                    <a:pt x="5025" y="23718"/>
                    <a:pt x="11216" y="23718"/>
                  </a:cubicBezTo>
                  <a:lnTo>
                    <a:pt x="28957" y="23718"/>
                  </a:lnTo>
                  <a:lnTo>
                    <a:pt x="28957" y="29862"/>
                  </a:lnTo>
                  <a:lnTo>
                    <a:pt x="47888" y="14979"/>
                  </a:lnTo>
                  <a:cubicBezTo>
                    <a:pt x="47923" y="14955"/>
                    <a:pt x="47923" y="14907"/>
                    <a:pt x="47888" y="14883"/>
                  </a:cubicBezTo>
                  <a:lnTo>
                    <a:pt x="28957" y="1"/>
                  </a:lnTo>
                  <a:close/>
                </a:path>
              </a:pathLst>
            </a:custGeom>
            <a:gradFill>
              <a:gsLst>
                <a:gs pos="0">
                  <a:srgbClr val="5CCCDB"/>
                </a:gs>
                <a:gs pos="100000">
                  <a:srgbClr val="27828E"/>
                </a:gs>
              </a:gsLst>
              <a:lin ang="5400012" scaled="0"/>
            </a:gradFill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172" name="Google Shape;172;p19"/>
          <p:cNvSpPr txBox="1"/>
          <p:nvPr/>
        </p:nvSpPr>
        <p:spPr>
          <a:xfrm>
            <a:off x="911424" y="4274049"/>
            <a:ext cx="784000" cy="4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GB" sz="2665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2</a:t>
            </a:r>
            <a:endParaRPr sz="2665" dirty="0">
              <a:solidFill>
                <a:schemeClr val="lt1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73" name="Google Shape;173;p19"/>
          <p:cNvSpPr/>
          <p:nvPr/>
        </p:nvSpPr>
        <p:spPr>
          <a:xfrm>
            <a:off x="6722674" y="1125767"/>
            <a:ext cx="4512052" cy="2361487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F3F3F3"/>
              </a:gs>
              <a:gs pos="40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lin ang="5400700" scaled="0"/>
          </a:gradFill>
          <a:ln w="28575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176" name="Google Shape;176;p19"/>
          <p:cNvGrpSpPr/>
          <p:nvPr/>
        </p:nvGrpSpPr>
        <p:grpSpPr>
          <a:xfrm rot="10800000" flipH="1">
            <a:off x="10191602" y="1172651"/>
            <a:ext cx="1706559" cy="1376648"/>
            <a:chOff x="7007088" y="1509175"/>
            <a:chExt cx="1198075" cy="1003025"/>
          </a:xfrm>
        </p:grpSpPr>
        <p:sp>
          <p:nvSpPr>
            <p:cNvPr id="177" name="Google Shape;177;p19"/>
            <p:cNvSpPr/>
            <p:nvPr/>
          </p:nvSpPr>
          <p:spPr>
            <a:xfrm>
              <a:off x="7753888" y="2099025"/>
              <a:ext cx="451275" cy="413175"/>
            </a:xfrm>
            <a:custGeom>
              <a:avLst/>
              <a:gdLst/>
              <a:ahLst/>
              <a:cxnLst/>
              <a:rect l="l" t="t" r="r" b="b"/>
              <a:pathLst>
                <a:path w="18051" h="16527" extrusionOk="0">
                  <a:moveTo>
                    <a:pt x="1" y="0"/>
                  </a:moveTo>
                  <a:lnTo>
                    <a:pt x="1" y="7394"/>
                  </a:lnTo>
                  <a:cubicBezTo>
                    <a:pt x="1" y="12442"/>
                    <a:pt x="4097" y="16526"/>
                    <a:pt x="9133" y="16526"/>
                  </a:cubicBezTo>
                  <a:lnTo>
                    <a:pt x="18051" y="16526"/>
                  </a:lnTo>
                  <a:lnTo>
                    <a:pt x="18051" y="11216"/>
                  </a:lnTo>
                  <a:cubicBezTo>
                    <a:pt x="18051" y="5025"/>
                    <a:pt x="13026" y="0"/>
                    <a:pt x="6835" y="0"/>
                  </a:cubicBezTo>
                  <a:close/>
                </a:path>
              </a:pathLst>
            </a:custGeom>
            <a:gradFill>
              <a:gsLst>
                <a:gs pos="0">
                  <a:srgbClr val="7DB1E5"/>
                </a:gs>
                <a:gs pos="100000">
                  <a:srgbClr val="2D70B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8" name="Google Shape;178;p19"/>
            <p:cNvSpPr/>
            <p:nvPr/>
          </p:nvSpPr>
          <p:spPr>
            <a:xfrm>
              <a:off x="7007088" y="1509175"/>
              <a:ext cx="1198075" cy="873350"/>
            </a:xfrm>
            <a:custGeom>
              <a:avLst/>
              <a:gdLst/>
              <a:ahLst/>
              <a:cxnLst/>
              <a:rect l="l" t="t" r="r" b="b"/>
              <a:pathLst>
                <a:path w="47923" h="34934" extrusionOk="0">
                  <a:moveTo>
                    <a:pt x="18967" y="0"/>
                  </a:moveTo>
                  <a:lnTo>
                    <a:pt x="36" y="14883"/>
                  </a:lnTo>
                  <a:cubicBezTo>
                    <a:pt x="0" y="14907"/>
                    <a:pt x="0" y="14954"/>
                    <a:pt x="36" y="14978"/>
                  </a:cubicBezTo>
                  <a:lnTo>
                    <a:pt x="18967" y="29861"/>
                  </a:lnTo>
                  <a:lnTo>
                    <a:pt x="18967" y="23717"/>
                  </a:lnTo>
                  <a:lnTo>
                    <a:pt x="36707" y="23717"/>
                  </a:lnTo>
                  <a:cubicBezTo>
                    <a:pt x="42898" y="23717"/>
                    <a:pt x="47923" y="28742"/>
                    <a:pt x="47923" y="34933"/>
                  </a:cubicBezTo>
                  <a:lnTo>
                    <a:pt x="47923" y="16895"/>
                  </a:lnTo>
                  <a:cubicBezTo>
                    <a:pt x="47923" y="10692"/>
                    <a:pt x="42898" y="5680"/>
                    <a:pt x="36707" y="5680"/>
                  </a:cubicBezTo>
                  <a:lnTo>
                    <a:pt x="18967" y="5680"/>
                  </a:lnTo>
                  <a:lnTo>
                    <a:pt x="18967" y="0"/>
                  </a:lnTo>
                  <a:close/>
                </a:path>
              </a:pathLst>
            </a:custGeom>
            <a:gradFill>
              <a:gsLst>
                <a:gs pos="0">
                  <a:srgbClr val="7DB1E5"/>
                </a:gs>
                <a:gs pos="100000">
                  <a:srgbClr val="2D70B3"/>
                </a:gs>
              </a:gsLst>
              <a:lin ang="5400012" scaled="0"/>
            </a:gradFill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179" name="Google Shape;179;p19"/>
          <p:cNvSpPr txBox="1"/>
          <p:nvPr/>
        </p:nvSpPr>
        <p:spPr>
          <a:xfrm>
            <a:off x="9799602" y="1934225"/>
            <a:ext cx="784000" cy="4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GB" sz="2665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3</a:t>
            </a:r>
            <a:endParaRPr sz="2665" dirty="0">
              <a:solidFill>
                <a:schemeClr val="lt1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80" name="Google Shape;180;p19"/>
          <p:cNvSpPr/>
          <p:nvPr/>
        </p:nvSpPr>
        <p:spPr>
          <a:xfrm>
            <a:off x="5780290" y="3699491"/>
            <a:ext cx="4230300" cy="22348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F3F3F3"/>
              </a:gs>
              <a:gs pos="40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lin ang="5400700" scaled="0"/>
          </a:gradFill>
          <a:ln w="28575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183" name="Google Shape;183;p19"/>
          <p:cNvGrpSpPr/>
          <p:nvPr/>
        </p:nvGrpSpPr>
        <p:grpSpPr>
          <a:xfrm>
            <a:off x="8959339" y="4274049"/>
            <a:ext cx="1688967" cy="1337367"/>
            <a:chOff x="7007088" y="3057925"/>
            <a:chExt cx="1198075" cy="1003025"/>
          </a:xfrm>
        </p:grpSpPr>
        <p:sp>
          <p:nvSpPr>
            <p:cNvPr id="184" name="Google Shape;184;p19"/>
            <p:cNvSpPr/>
            <p:nvPr/>
          </p:nvSpPr>
          <p:spPr>
            <a:xfrm>
              <a:off x="7753888" y="3647775"/>
              <a:ext cx="451275" cy="413175"/>
            </a:xfrm>
            <a:custGeom>
              <a:avLst/>
              <a:gdLst/>
              <a:ahLst/>
              <a:cxnLst/>
              <a:rect l="l" t="t" r="r" b="b"/>
              <a:pathLst>
                <a:path w="18051" h="16527" extrusionOk="0">
                  <a:moveTo>
                    <a:pt x="1" y="1"/>
                  </a:moveTo>
                  <a:lnTo>
                    <a:pt x="1" y="7395"/>
                  </a:lnTo>
                  <a:cubicBezTo>
                    <a:pt x="1" y="12443"/>
                    <a:pt x="4097" y="16527"/>
                    <a:pt x="9133" y="16527"/>
                  </a:cubicBezTo>
                  <a:lnTo>
                    <a:pt x="18051" y="16527"/>
                  </a:lnTo>
                  <a:lnTo>
                    <a:pt x="18051" y="11216"/>
                  </a:lnTo>
                  <a:cubicBezTo>
                    <a:pt x="18051" y="5013"/>
                    <a:pt x="13026" y="1"/>
                    <a:pt x="6835" y="1"/>
                  </a:cubicBezTo>
                  <a:close/>
                </a:path>
              </a:pathLst>
            </a:custGeom>
            <a:gradFill>
              <a:gsLst>
                <a:gs pos="0">
                  <a:srgbClr val="A397E9"/>
                </a:gs>
                <a:gs pos="100000">
                  <a:srgbClr val="4B35C7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5" name="Google Shape;185;p19"/>
            <p:cNvSpPr/>
            <p:nvPr/>
          </p:nvSpPr>
          <p:spPr>
            <a:xfrm>
              <a:off x="7007088" y="3057925"/>
              <a:ext cx="1198075" cy="873350"/>
            </a:xfrm>
            <a:custGeom>
              <a:avLst/>
              <a:gdLst/>
              <a:ahLst/>
              <a:cxnLst/>
              <a:rect l="l" t="t" r="r" b="b"/>
              <a:pathLst>
                <a:path w="47923" h="34934" extrusionOk="0">
                  <a:moveTo>
                    <a:pt x="18967" y="1"/>
                  </a:moveTo>
                  <a:lnTo>
                    <a:pt x="36" y="14883"/>
                  </a:lnTo>
                  <a:cubicBezTo>
                    <a:pt x="0" y="14907"/>
                    <a:pt x="0" y="14955"/>
                    <a:pt x="36" y="14979"/>
                  </a:cubicBezTo>
                  <a:lnTo>
                    <a:pt x="18967" y="29861"/>
                  </a:lnTo>
                  <a:lnTo>
                    <a:pt x="18967" y="23718"/>
                  </a:lnTo>
                  <a:lnTo>
                    <a:pt x="36707" y="23718"/>
                  </a:lnTo>
                  <a:cubicBezTo>
                    <a:pt x="42898" y="23718"/>
                    <a:pt x="47923" y="28730"/>
                    <a:pt x="47923" y="34933"/>
                  </a:cubicBezTo>
                  <a:lnTo>
                    <a:pt x="47923" y="16895"/>
                  </a:lnTo>
                  <a:cubicBezTo>
                    <a:pt x="47923" y="10692"/>
                    <a:pt x="42898" y="5668"/>
                    <a:pt x="36707" y="5668"/>
                  </a:cubicBezTo>
                  <a:lnTo>
                    <a:pt x="18967" y="5668"/>
                  </a:lnTo>
                  <a:lnTo>
                    <a:pt x="18967" y="1"/>
                  </a:lnTo>
                  <a:close/>
                </a:path>
              </a:pathLst>
            </a:custGeom>
            <a:gradFill>
              <a:gsLst>
                <a:gs pos="0">
                  <a:srgbClr val="A397E9"/>
                </a:gs>
                <a:gs pos="100000">
                  <a:srgbClr val="4B35C7"/>
                </a:gs>
              </a:gsLst>
              <a:lin ang="5400012" scaled="0"/>
            </a:gradFill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186" name="Google Shape;186;p19"/>
          <p:cNvSpPr txBox="1"/>
          <p:nvPr/>
        </p:nvSpPr>
        <p:spPr>
          <a:xfrm>
            <a:off x="9150354" y="4487579"/>
            <a:ext cx="784000" cy="4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GB" sz="2665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4</a:t>
            </a:r>
            <a:endParaRPr sz="2665" dirty="0">
              <a:solidFill>
                <a:schemeClr val="lt1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31" name="Google Shape;574;p20"/>
          <p:cNvSpPr/>
          <p:nvPr/>
        </p:nvSpPr>
        <p:spPr>
          <a:xfrm>
            <a:off x="911424" y="476672"/>
            <a:ext cx="10755349" cy="593067"/>
          </a:xfrm>
          <a:prstGeom prst="roundRect">
            <a:avLst>
              <a:gd name="adj" fmla="val 50000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 b="1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1551408" y="532110"/>
            <a:ext cx="96833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algn="ctr">
              <a:spcAft>
                <a:spcPts val="0"/>
              </a:spcAft>
            </a:pPr>
            <a:r>
              <a:rPr lang="de-DE" sz="2400" b="1" dirty="0">
                <a:solidFill>
                  <a:srgbClr val="C0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MEDIASAVODXONLIK QUYIDAGILARNI O‘Z ICHIGA ­ OLADI:</a:t>
            </a:r>
            <a:endParaRPr lang="ru-RU" sz="2400" b="1" dirty="0">
              <a:solidFill>
                <a:srgbClr val="C0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6" name="Google Shape;161;p19"/>
          <p:cNvSpPr txBox="1"/>
          <p:nvPr/>
        </p:nvSpPr>
        <p:spPr>
          <a:xfrm>
            <a:off x="1632476" y="4675167"/>
            <a:ext cx="3353672" cy="11205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media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orqali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muloqot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qilish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va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turli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media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rol­larni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bajarib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ko‘rish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qobiliyatida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namoyon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bo‘ladi</a:t>
            </a:r>
            <a:endParaRPr lang="de-DE" sz="2000" dirty="0">
              <a:solidFill>
                <a:schemeClr val="dk1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37" name="Google Shape;162;p19"/>
          <p:cNvSpPr txBox="1"/>
          <p:nvPr/>
        </p:nvSpPr>
        <p:spPr>
          <a:xfrm>
            <a:off x="1762297" y="3868132"/>
            <a:ext cx="3094030" cy="5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de-DE" sz="2400" b="1" dirty="0" err="1">
                <a:solidFill>
                  <a:srgbClr val="0070C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Interfaollik</a:t>
            </a:r>
            <a:r>
              <a:rPr lang="de-DE" sz="2400" b="1" dirty="0">
                <a:solidFill>
                  <a:srgbClr val="0070C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</a:t>
            </a:r>
            <a:r>
              <a:rPr lang="de-DE" sz="2400" b="1" dirty="0" err="1">
                <a:solidFill>
                  <a:srgbClr val="0070C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ko‘nikmalari</a:t>
            </a:r>
            <a:endParaRPr sz="2400" b="1" dirty="0">
              <a:solidFill>
                <a:srgbClr val="0070C0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38" name="Google Shape;162;p19"/>
          <p:cNvSpPr txBox="1"/>
          <p:nvPr/>
        </p:nvSpPr>
        <p:spPr>
          <a:xfrm>
            <a:off x="7278356" y="1303807"/>
            <a:ext cx="3361966" cy="5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de-DE" sz="2400" b="1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Tanqidiy</a:t>
            </a:r>
            <a:r>
              <a:rPr lang="de-DE" sz="24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</a:t>
            </a:r>
            <a:r>
              <a:rPr lang="de-DE" sz="2400" b="1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tahlil</a:t>
            </a:r>
            <a:r>
              <a:rPr lang="de-DE" sz="24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</a:t>
            </a:r>
            <a:r>
              <a:rPr lang="de-DE" sz="2400" b="1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ko‘nikmalari</a:t>
            </a:r>
            <a:endParaRPr sz="2400" b="1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908180" y="2099815"/>
            <a:ext cx="404800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tahliliy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vositalardan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­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foydalangan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turfa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media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kontentni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talqin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qila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ahamiyatini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tushunishni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bildiradi</a:t>
            </a:r>
            <a:endParaRPr lang="ru-RU" sz="2000" dirty="0"/>
          </a:p>
        </p:txBody>
      </p:sp>
      <p:sp>
        <p:nvSpPr>
          <p:cNvPr id="40" name="Google Shape;162;p19"/>
          <p:cNvSpPr txBox="1"/>
          <p:nvPr/>
        </p:nvSpPr>
        <p:spPr>
          <a:xfrm>
            <a:off x="6076651" y="3866666"/>
            <a:ext cx="3094030" cy="5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de-DE" sz="2400" b="1" dirty="0" err="1">
                <a:solidFill>
                  <a:srgbClr val="7030A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Xavfsizlik</a:t>
            </a:r>
            <a:r>
              <a:rPr lang="de-DE" sz="2400" b="1" dirty="0">
                <a:solidFill>
                  <a:srgbClr val="7030A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</a:t>
            </a:r>
            <a:r>
              <a:rPr lang="de-DE" sz="2400" b="1" dirty="0" err="1">
                <a:solidFill>
                  <a:srgbClr val="7030A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ko‘nikmalari</a:t>
            </a:r>
            <a:endParaRPr sz="2400" b="1" dirty="0">
              <a:solidFill>
                <a:srgbClr val="7030A0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41" name="Google Shape;161;p19"/>
          <p:cNvSpPr txBox="1"/>
          <p:nvPr/>
        </p:nvSpPr>
        <p:spPr>
          <a:xfrm>
            <a:off x="5817009" y="4641348"/>
            <a:ext cx="3353672" cy="11205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murakkab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vaziyatlardan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­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chiqish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va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ularni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­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oldini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olish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qobiliyatida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namoyon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dirty="0" err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bo‘ladi</a:t>
            </a:r>
            <a:r>
              <a:rPr lang="de-DE" sz="2000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endParaRPr lang="de-DE" sz="2000" dirty="0">
              <a:solidFill>
                <a:schemeClr val="dk1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34" name="Google Shape;186;p19"/>
          <p:cNvSpPr txBox="1"/>
          <p:nvPr/>
        </p:nvSpPr>
        <p:spPr>
          <a:xfrm>
            <a:off x="10602547" y="1811190"/>
            <a:ext cx="784000" cy="4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GB" sz="2665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3</a:t>
            </a:r>
            <a:endParaRPr sz="2665" dirty="0">
              <a:solidFill>
                <a:schemeClr val="lt1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51384" y="1700808"/>
            <a:ext cx="83107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“Media” </a:t>
            </a:r>
            <a:r>
              <a:rPr lang="de-DE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de-DE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</a:t>
            </a:r>
            <a:r>
              <a:rPr lang="de-DE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fikrlab</a:t>
            </a:r>
            <a:r>
              <a:rPr lang="de-DE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de-DE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ring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Sizningcha yana qanday ta’rif keltirsa bo‘ladi?</a:t>
            </a:r>
            <a:r>
              <a:rPr lang="de-DE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flipV="1">
            <a:off x="0" y="1225898"/>
            <a:ext cx="12192000" cy="42862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Google Shape;574;p20"/>
          <p:cNvSpPr/>
          <p:nvPr/>
        </p:nvSpPr>
        <p:spPr>
          <a:xfrm>
            <a:off x="8255678" y="90839"/>
            <a:ext cx="3936322" cy="1080120"/>
          </a:xfrm>
          <a:prstGeom prst="roundRect">
            <a:avLst>
              <a:gd name="adj" fmla="val 50000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</a:t>
            </a:r>
            <a:r>
              <a:rPr lang="en-US" sz="24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topshiriq</a:t>
            </a:r>
            <a:endParaRPr lang="ru-RU" sz="2400" dirty="0">
              <a:solidFill>
                <a:srgbClr val="09038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90513" y="115888"/>
            <a:ext cx="73183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Digital Media Information Medium News Concept Stock Photo, Picture And  Royalty Free Image. Image 44148747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520" y="2893695"/>
            <a:ext cx="3113862" cy="3142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6080" y="2924944"/>
            <a:ext cx="3140968" cy="31409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5456121" y="1700808"/>
            <a:ext cx="6328046" cy="4680520"/>
          </a:xfrm>
          <a:prstGeom prst="roundRect">
            <a:avLst>
              <a:gd name="adj" fmla="val 11796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indent="180975" algn="just">
              <a:lnSpc>
                <a:spcPct val="150000"/>
              </a:lnSpc>
            </a:pPr>
            <a:endParaRPr lang="de-DE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180975" algn="just">
              <a:lnSpc>
                <a:spcPct val="150000"/>
              </a:lnSpc>
            </a:pP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Savollar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de-DE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180975" algn="just">
              <a:lnSpc>
                <a:spcPct val="150000"/>
              </a:lnSpc>
            </a:pP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1. Nima, </a:t>
            </a: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tasvirlangan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de-DE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180975" algn="just">
              <a:lnSpc>
                <a:spcPct val="150000"/>
              </a:lnSpc>
            </a:pP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Auditoriyasi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kimlar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de-DE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180975" algn="just">
              <a:lnSpc>
                <a:spcPct val="150000"/>
              </a:lnSpc>
            </a:pP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Auditoriyaga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ta’sir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ko‘rsatish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vositalardan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foydalanilgan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de-DE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180975" algn="just">
              <a:lnSpc>
                <a:spcPct val="150000"/>
              </a:lnSpc>
            </a:pP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vositalar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yetarlimi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de-DE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180975" algn="just">
              <a:lnSpc>
                <a:spcPct val="150000"/>
              </a:lnSpc>
            </a:pP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Dekoratsiyalardan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tasvir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de-DE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180975" algn="just">
              <a:lnSpc>
                <a:spcPct val="150000"/>
              </a:lnSpc>
            </a:pP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hajmi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ranglarning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samarasi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de-DE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180975" algn="just">
              <a:lnSpc>
                <a:spcPct val="150000"/>
              </a:lnSpc>
            </a:pP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samaradorligini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oshirish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de-DE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180975" algn="just">
              <a:lnSpc>
                <a:spcPct val="150000"/>
              </a:lnSpc>
            </a:pP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nima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de-DE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180975" algn="just">
              <a:lnSpc>
                <a:spcPct val="150000"/>
              </a:lnSpc>
            </a:pP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7. </a:t>
            </a: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Yorug‘lik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maxsus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effektlar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latin typeface="Arial" panose="020B0604020202020204" pitchFamily="34" charset="0"/>
                <a:cs typeface="Arial" panose="020B0604020202020204" pitchFamily="34" charset="0"/>
              </a:rPr>
              <a:t>mavjudmi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de-DE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180975" algn="just"/>
            <a:endParaRPr lang="ru-RU" sz="1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1844824"/>
            <a:ext cx="4832729" cy="42864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 descr="https://cdn4.vectorstock.com/i/1000x1000/76/48/clock-15-minutes-to-go-vector-104764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00"/>
          <a:stretch>
            <a:fillRect/>
          </a:stretch>
        </p:blipFill>
        <p:spPr bwMode="auto">
          <a:xfrm>
            <a:off x="10184334" y="1426460"/>
            <a:ext cx="1528290" cy="1559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90513" y="115888"/>
            <a:ext cx="73183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Прямая соединительная линия 11"/>
          <p:cNvCxnSpPr/>
          <p:nvPr/>
        </p:nvCxnSpPr>
        <p:spPr>
          <a:xfrm flipV="1">
            <a:off x="0" y="1225898"/>
            <a:ext cx="12192000" cy="42862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Google Shape;574;p20"/>
          <p:cNvSpPr/>
          <p:nvPr/>
        </p:nvSpPr>
        <p:spPr>
          <a:xfrm>
            <a:off x="8255678" y="90839"/>
            <a:ext cx="3936322" cy="1080120"/>
          </a:xfrm>
          <a:prstGeom prst="roundRect">
            <a:avLst>
              <a:gd name="adj" fmla="val 50000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</a:t>
            </a:r>
            <a:r>
              <a:rPr lang="en-US" sz="2400" b="1" dirty="0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903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topshiriq</a:t>
            </a:r>
            <a:endParaRPr lang="ru-RU" sz="2400" dirty="0">
              <a:solidFill>
                <a:srgbClr val="09038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>
              <a:defRPr/>
            </a:pPr>
            <a:fld id="{75FFD4EC-2FA0-40AC-893D-910960B33370}" type="slidenum">
              <a:rPr lang="ru-RU" smtClean="0"/>
            </a:fld>
            <a:endParaRPr lang="ru-RU"/>
          </a:p>
        </p:txBody>
      </p:sp>
      <p:pic>
        <p:nvPicPr>
          <p:cNvPr id="7" name="Picture 2" descr="http://avloniy.uz/images/logo_1603161398.png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" r="86153"/>
          <a:stretch>
            <a:fillRect/>
          </a:stretch>
        </p:blipFill>
        <p:spPr bwMode="auto">
          <a:xfrm>
            <a:off x="4481279" y="3031842"/>
            <a:ext cx="2917679" cy="329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292146" y="1700808"/>
            <a:ext cx="929594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>
                <a:solidFill>
                  <a:srgbClr val="0070C0"/>
                </a:solidFill>
                <a:latin typeface="Times New Roman" panose="02020603050405020304" charset="0"/>
                <a:cs typeface="Times New Roman" panose="02020603050405020304" charset="0"/>
              </a:rPr>
              <a:t>E’TIBORINGIZ UCHUN RAHMAT!</a:t>
            </a:r>
            <a:endParaRPr lang="ru-RU" sz="4400" b="1" dirty="0">
              <a:solidFill>
                <a:srgbClr val="0070C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AUDIO_ID" val="258"/>
  <p:tag name="ARTICULATE_NAV_LEVEL" val="1"/>
  <p:tag name="ARTICULATE_TOC_EXPANDED" val="True"/>
  <p:tag name="ARTICULATE_SLIDE_PRESENTER_GUID" val="0f62284e-0f8f-4ae4-b08a-e2264c989ecf"/>
  <p:tag name="ARTICULATE_SLIDE_PAUSE" val="1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2.xml><?xml version="1.0" encoding="utf-8"?>
<p:tagLst xmlns:p="http://schemas.openxmlformats.org/presentationml/2006/main">
  <p:tag name="ISPRING_RESOURCE_PATHS_HASH_2" val="86f32f3f42bac868e772365a71585ac734dca2f3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2949</Words>
  <Application>WPS Presentation</Application>
  <PresentationFormat>Широкоэкранный</PresentationFormat>
  <Paragraphs>138</Paragraphs>
  <Slides>13</Slides>
  <Notes>6</Notes>
  <HiddenSlides>0</HiddenSlides>
  <MMClips>2</MMClips>
  <ScaleCrop>false</ScaleCrop>
  <HeadingPairs>
    <vt:vector size="6" baseType="variant">
      <vt:variant>
        <vt:lpstr>已用的字体</vt:lpstr>
      </vt:variant>
      <vt:variant>
        <vt:i4>36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50" baseType="lpstr">
      <vt:lpstr>Arial</vt:lpstr>
      <vt:lpstr>SimSun</vt:lpstr>
      <vt:lpstr>Wingdings</vt:lpstr>
      <vt:lpstr>Oswald Light</vt:lpstr>
      <vt:lpstr>Segoe Print</vt:lpstr>
      <vt:lpstr>Tahoma</vt:lpstr>
      <vt:lpstr>Calibri</vt:lpstr>
      <vt:lpstr>Fira Sans Extra Condensed Medium</vt:lpstr>
      <vt:lpstr>Roboto</vt:lpstr>
      <vt:lpstr>Times New Roman</vt:lpstr>
      <vt:lpstr>Calibri Light</vt:lpstr>
      <vt:lpstr>Microsoft YaHei</vt:lpstr>
      <vt:lpstr>Arial Unicode MS</vt:lpstr>
      <vt:lpstr>Bahnschrift Light Condensed</vt:lpstr>
      <vt:lpstr>Engravers MT</vt:lpstr>
      <vt:lpstr>Felix Titling</vt:lpstr>
      <vt:lpstr>Footlight MT Light</vt:lpstr>
      <vt:lpstr>Forte</vt:lpstr>
      <vt:lpstr>Franklin Gothic Book</vt:lpstr>
      <vt:lpstr>Franklin Gothic Demi</vt:lpstr>
      <vt:lpstr>Franklin Gothic Heavy</vt:lpstr>
      <vt:lpstr>Franklin Gothic Medium</vt:lpstr>
      <vt:lpstr>Franklin Gothic Medium Cond</vt:lpstr>
      <vt:lpstr>French Script MT</vt:lpstr>
      <vt:lpstr>Gadugi</vt:lpstr>
      <vt:lpstr>Garamond</vt:lpstr>
      <vt:lpstr>Gill Sans MT</vt:lpstr>
      <vt:lpstr>HoloLens MDL2 Assets</vt:lpstr>
      <vt:lpstr>Impact</vt:lpstr>
      <vt:lpstr>Imprint MT Shadow</vt:lpstr>
      <vt:lpstr>Malgun Gothic</vt:lpstr>
      <vt:lpstr>Malgun Gothic Semilight</vt:lpstr>
      <vt:lpstr>Sans Serif Collection</vt:lpstr>
      <vt:lpstr>Script MT Bold</vt:lpstr>
      <vt:lpstr>Tw Cen MT Condensed Extra Bold</vt:lpstr>
      <vt:lpstr>Tw Cen MT Condensed</vt:lpstr>
      <vt:lpstr>Тема Office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EUROLUX</cp:lastModifiedBy>
  <cp:revision>1100</cp:revision>
  <dcterms:created xsi:type="dcterms:W3CDTF">2013-08-14T05:16:00Z</dcterms:created>
  <dcterms:modified xsi:type="dcterms:W3CDTF">2026-10-17T19:12:17Z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138AC892989D462D97934340BB12D175_13</vt:lpwstr>
  </property>
  <property fmtid="{D5CDD505-2E9C-101B-9397-08002B2CF9AE}" pid="3" name="KSOProductBuildVer">
    <vt:lpwstr>1049-12.1.0.29162</vt:lpwstr>
  </property>
</Properties>
</file>