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5" r:id="rId3"/>
    <p:sldId id="297" r:id="rId4"/>
    <p:sldId id="298" r:id="rId5"/>
    <p:sldId id="303" r:id="rId6"/>
    <p:sldId id="299" r:id="rId7"/>
    <p:sldId id="300" r:id="rId8"/>
    <p:sldId id="301" r:id="rId9"/>
    <p:sldId id="302" r:id="rId10"/>
    <p:sldId id="274" r:id="rId11"/>
    <p:sldId id="277" r:id="rId12"/>
    <p:sldId id="278" r:id="rId13"/>
    <p:sldId id="279" r:id="rId14"/>
    <p:sldId id="280" r:id="rId15"/>
    <p:sldId id="285" r:id="rId16"/>
    <p:sldId id="290" r:id="rId17"/>
    <p:sldId id="294" r:id="rId18"/>
    <p:sldId id="289" r:id="rId19"/>
    <p:sldId id="272" r:id="rId20"/>
  </p:sldIdLst>
  <p:sldSz cx="12192000" cy="6858000"/>
  <p:notesSz cx="6858000" cy="9144000"/>
  <p:custDataLst>
    <p:tags r:id="rId2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CC00CC"/>
    <a:srgbClr val="9966FF"/>
    <a:srgbClr val="00FFFF"/>
    <a:srgbClr val="33CC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7EDC5-23A7-4C7D-95EC-E28B88991A5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57757-DB1F-48A4-9F45-FC36769AD3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807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g53acc99f1c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2" name="Google Shape;1122;g53acc99f1c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18644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Google Shape;1555;g9026751953_0_1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6" name="Google Shape;1556;g9026751953_0_13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7371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42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64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70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39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096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831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719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3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040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533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09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/>
        </p:nvSpPr>
        <p:spPr>
          <a:xfrm>
            <a:off x="481467" y="311233"/>
            <a:ext cx="5473600" cy="7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Customer Journey Map</a:t>
            </a:r>
            <a:endParaRPr sz="3600" b="1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440170880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59">
          <p15:clr>
            <a:srgbClr val="FA7B17"/>
          </p15:clr>
        </p15:guide>
        <p15:guide id="3" orient="horz" pos="2972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22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.pn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zqpV6XC1tec&amp;t=22s" TargetMode="External"/><Relationship Id="rId3" Type="http://schemas.openxmlformats.org/officeDocument/2006/relationships/hyperlink" Target="https://t.me/Informatika_darslari/21025" TargetMode="External"/><Relationship Id="rId7" Type="http://schemas.openxmlformats.org/officeDocument/2006/relationships/hyperlink" Target="https://www.youtube.com/watch?v=mVNPp2BunKc&amp;t=11s" TargetMode="External"/><Relationship Id="rId2" Type="http://schemas.openxmlformats.org/officeDocument/2006/relationships/hyperlink" Target="https://www.faststone.org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.me/Informatika_darslari/25272" TargetMode="External"/><Relationship Id="rId5" Type="http://schemas.openxmlformats.org/officeDocument/2006/relationships/hyperlink" Target="https://zoom.us/download" TargetMode="External"/><Relationship Id="rId4" Type="http://schemas.openxmlformats.org/officeDocument/2006/relationships/hyperlink" Target="https://t.me/Informatika_darslari/23212" TargetMode="External"/><Relationship Id="rId9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638344" y="1519838"/>
            <a:ext cx="91092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Raqamli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ta’lim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muhiti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.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Darslarda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AKT</a:t>
            </a:r>
            <a:r>
              <a:rPr lang="ru-RU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dan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samarali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foydalanish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imkoniyatlari</a:t>
            </a:r>
            <a:endParaRPr lang="de-DE" sz="4000" b="1" dirty="0">
              <a:solidFill>
                <a:srgbClr val="0070C0"/>
              </a:solidFill>
              <a:latin typeface="Sitka Text" panose="02000505000000020004" pitchFamily="2" charset="0"/>
              <a:ea typeface="Calibri" panose="020F0502020204030204" pitchFamily="34" charset="0"/>
            </a:endParaRPr>
          </a:p>
        </p:txBody>
      </p:sp>
      <p:cxnSp>
        <p:nvCxnSpPr>
          <p:cNvPr id="102" name="Прямая соединительная линия 10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1026" name="Picture 2" descr="Бизга медиасаводхонлик нима учун керак?! Етти минут вақт ажратсангиз, бу  борада «Етти ўлчаб бир кес»ишни ўрганиб оласиз! – nuqtai naz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176" y="3785905"/>
            <a:ext cx="3854334" cy="21680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İnnovativ və texnoloji yeniliklər… » Reyting.a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679" y="3685025"/>
            <a:ext cx="3949701" cy="23698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6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5" name="Google Shape;1125;p36"/>
          <p:cNvSpPr/>
          <p:nvPr/>
        </p:nvSpPr>
        <p:spPr>
          <a:xfrm>
            <a:off x="1391187" y="2161943"/>
            <a:ext cx="2122157" cy="1640300"/>
          </a:xfrm>
          <a:custGeom>
            <a:avLst/>
            <a:gdLst/>
            <a:ahLst/>
            <a:cxnLst/>
            <a:rect l="l" t="t" r="r" b="b"/>
            <a:pathLst>
              <a:path w="13482" h="10421" extrusionOk="0">
                <a:moveTo>
                  <a:pt x="8499" y="1"/>
                </a:moveTo>
                <a:cubicBezTo>
                  <a:pt x="8471" y="1"/>
                  <a:pt x="8443" y="5"/>
                  <a:pt x="8416" y="14"/>
                </a:cubicBezTo>
                <a:cubicBezTo>
                  <a:pt x="8334" y="49"/>
                  <a:pt x="8276" y="131"/>
                  <a:pt x="8276" y="224"/>
                </a:cubicBezTo>
                <a:lnTo>
                  <a:pt x="8276" y="1777"/>
                </a:lnTo>
                <a:lnTo>
                  <a:pt x="123" y="1777"/>
                </a:lnTo>
                <a:cubicBezTo>
                  <a:pt x="58" y="1777"/>
                  <a:pt x="0" y="1829"/>
                  <a:pt x="0" y="1900"/>
                </a:cubicBezTo>
                <a:cubicBezTo>
                  <a:pt x="0" y="1970"/>
                  <a:pt x="58" y="2022"/>
                  <a:pt x="123" y="2022"/>
                </a:cubicBezTo>
                <a:lnTo>
                  <a:pt x="8305" y="2022"/>
                </a:lnTo>
                <a:cubicBezTo>
                  <a:pt x="8428" y="2022"/>
                  <a:pt x="8527" y="1923"/>
                  <a:pt x="8527" y="1800"/>
                </a:cubicBezTo>
                <a:lnTo>
                  <a:pt x="8527" y="289"/>
                </a:lnTo>
                <a:lnTo>
                  <a:pt x="13202" y="5209"/>
                </a:lnTo>
                <a:lnTo>
                  <a:pt x="8527" y="10135"/>
                </a:lnTo>
                <a:lnTo>
                  <a:pt x="8527" y="8623"/>
                </a:lnTo>
                <a:cubicBezTo>
                  <a:pt x="8527" y="8553"/>
                  <a:pt x="8474" y="8495"/>
                  <a:pt x="8404" y="8495"/>
                </a:cubicBezTo>
                <a:cubicBezTo>
                  <a:pt x="8334" y="8495"/>
                  <a:pt x="8276" y="8553"/>
                  <a:pt x="8276" y="8623"/>
                </a:cubicBezTo>
                <a:lnTo>
                  <a:pt x="8276" y="10199"/>
                </a:lnTo>
                <a:cubicBezTo>
                  <a:pt x="8276" y="10286"/>
                  <a:pt x="8334" y="10368"/>
                  <a:pt x="8422" y="10403"/>
                </a:cubicBezTo>
                <a:cubicBezTo>
                  <a:pt x="8445" y="10415"/>
                  <a:pt x="8474" y="10421"/>
                  <a:pt x="8504" y="10421"/>
                </a:cubicBezTo>
                <a:cubicBezTo>
                  <a:pt x="8562" y="10421"/>
                  <a:pt x="8620" y="10397"/>
                  <a:pt x="8667" y="10351"/>
                </a:cubicBezTo>
                <a:lnTo>
                  <a:pt x="13400" y="5366"/>
                </a:lnTo>
                <a:cubicBezTo>
                  <a:pt x="13482" y="5279"/>
                  <a:pt x="13482" y="5145"/>
                  <a:pt x="13400" y="5057"/>
                </a:cubicBezTo>
                <a:lnTo>
                  <a:pt x="8667" y="73"/>
                </a:lnTo>
                <a:cubicBezTo>
                  <a:pt x="8622" y="24"/>
                  <a:pt x="8561" y="1"/>
                  <a:pt x="8499" y="1"/>
                </a:cubicBezTo>
                <a:close/>
              </a:path>
            </a:pathLst>
          </a:custGeom>
          <a:solidFill>
            <a:srgbClr val="CC00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26" name="Google Shape;1126;p36"/>
          <p:cNvSpPr/>
          <p:nvPr/>
        </p:nvSpPr>
        <p:spPr>
          <a:xfrm>
            <a:off x="5334367" y="4313443"/>
            <a:ext cx="2122315" cy="1640300"/>
          </a:xfrm>
          <a:custGeom>
            <a:avLst/>
            <a:gdLst/>
            <a:ahLst/>
            <a:cxnLst/>
            <a:rect l="l" t="t" r="r" b="b"/>
            <a:pathLst>
              <a:path w="13483" h="10421" extrusionOk="0">
                <a:moveTo>
                  <a:pt x="8501" y="1"/>
                </a:moveTo>
                <a:cubicBezTo>
                  <a:pt x="8474" y="1"/>
                  <a:pt x="8447" y="5"/>
                  <a:pt x="8422" y="14"/>
                </a:cubicBezTo>
                <a:cubicBezTo>
                  <a:pt x="8334" y="49"/>
                  <a:pt x="8282" y="131"/>
                  <a:pt x="8282" y="224"/>
                </a:cubicBezTo>
                <a:lnTo>
                  <a:pt x="8282" y="1800"/>
                </a:lnTo>
                <a:cubicBezTo>
                  <a:pt x="8282" y="1870"/>
                  <a:pt x="8334" y="1923"/>
                  <a:pt x="8405" y="1923"/>
                </a:cubicBezTo>
                <a:cubicBezTo>
                  <a:pt x="8475" y="1923"/>
                  <a:pt x="8527" y="1870"/>
                  <a:pt x="8527" y="1800"/>
                </a:cubicBezTo>
                <a:lnTo>
                  <a:pt x="8527" y="289"/>
                </a:lnTo>
                <a:lnTo>
                  <a:pt x="13202" y="5209"/>
                </a:lnTo>
                <a:lnTo>
                  <a:pt x="8527" y="10135"/>
                </a:lnTo>
                <a:lnTo>
                  <a:pt x="8527" y="8623"/>
                </a:lnTo>
                <a:cubicBezTo>
                  <a:pt x="8527" y="8500"/>
                  <a:pt x="8428" y="8395"/>
                  <a:pt x="8305" y="8395"/>
                </a:cubicBezTo>
                <a:lnTo>
                  <a:pt x="129" y="8395"/>
                </a:lnTo>
                <a:cubicBezTo>
                  <a:pt x="59" y="8395"/>
                  <a:pt x="0" y="8454"/>
                  <a:pt x="0" y="8524"/>
                </a:cubicBezTo>
                <a:cubicBezTo>
                  <a:pt x="0" y="8588"/>
                  <a:pt x="59" y="8646"/>
                  <a:pt x="129" y="8646"/>
                </a:cubicBezTo>
                <a:lnTo>
                  <a:pt x="8282" y="8646"/>
                </a:lnTo>
                <a:lnTo>
                  <a:pt x="8282" y="10199"/>
                </a:lnTo>
                <a:cubicBezTo>
                  <a:pt x="8282" y="10286"/>
                  <a:pt x="8334" y="10368"/>
                  <a:pt x="8422" y="10403"/>
                </a:cubicBezTo>
                <a:cubicBezTo>
                  <a:pt x="8445" y="10415"/>
                  <a:pt x="8475" y="10421"/>
                  <a:pt x="8504" y="10421"/>
                </a:cubicBezTo>
                <a:cubicBezTo>
                  <a:pt x="8562" y="10421"/>
                  <a:pt x="8620" y="10397"/>
                  <a:pt x="8667" y="10351"/>
                </a:cubicBezTo>
                <a:lnTo>
                  <a:pt x="13400" y="5366"/>
                </a:lnTo>
                <a:cubicBezTo>
                  <a:pt x="13482" y="5279"/>
                  <a:pt x="13482" y="5139"/>
                  <a:pt x="13400" y="5057"/>
                </a:cubicBezTo>
                <a:lnTo>
                  <a:pt x="8667" y="73"/>
                </a:lnTo>
                <a:cubicBezTo>
                  <a:pt x="8623" y="24"/>
                  <a:pt x="8561" y="1"/>
                  <a:pt x="8501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27" name="Google Shape;1127;p36"/>
          <p:cNvSpPr/>
          <p:nvPr/>
        </p:nvSpPr>
        <p:spPr>
          <a:xfrm>
            <a:off x="8886829" y="2161943"/>
            <a:ext cx="2275594" cy="1794265"/>
          </a:xfrm>
          <a:custGeom>
            <a:avLst/>
            <a:gdLst/>
            <a:ahLst/>
            <a:cxnLst/>
            <a:rect l="l" t="t" r="r" b="b"/>
            <a:pathLst>
              <a:path w="13477" h="10421" extrusionOk="0">
                <a:moveTo>
                  <a:pt x="8497" y="1"/>
                </a:moveTo>
                <a:cubicBezTo>
                  <a:pt x="8470" y="1"/>
                  <a:pt x="8443" y="5"/>
                  <a:pt x="8416" y="14"/>
                </a:cubicBezTo>
                <a:cubicBezTo>
                  <a:pt x="8329" y="49"/>
                  <a:pt x="8276" y="131"/>
                  <a:pt x="8276" y="224"/>
                </a:cubicBezTo>
                <a:lnTo>
                  <a:pt x="8276" y="1777"/>
                </a:lnTo>
                <a:lnTo>
                  <a:pt x="123" y="1777"/>
                </a:lnTo>
                <a:cubicBezTo>
                  <a:pt x="53" y="1777"/>
                  <a:pt x="0" y="1829"/>
                  <a:pt x="0" y="1900"/>
                </a:cubicBezTo>
                <a:cubicBezTo>
                  <a:pt x="0" y="1970"/>
                  <a:pt x="53" y="2022"/>
                  <a:pt x="123" y="2022"/>
                </a:cubicBezTo>
                <a:lnTo>
                  <a:pt x="8299" y="2022"/>
                </a:lnTo>
                <a:cubicBezTo>
                  <a:pt x="8422" y="2022"/>
                  <a:pt x="8527" y="1923"/>
                  <a:pt x="8527" y="1800"/>
                </a:cubicBezTo>
                <a:lnTo>
                  <a:pt x="8527" y="289"/>
                </a:lnTo>
                <a:lnTo>
                  <a:pt x="13202" y="5209"/>
                </a:lnTo>
                <a:lnTo>
                  <a:pt x="8527" y="10135"/>
                </a:lnTo>
                <a:lnTo>
                  <a:pt x="8527" y="8623"/>
                </a:lnTo>
                <a:cubicBezTo>
                  <a:pt x="8527" y="8553"/>
                  <a:pt x="8469" y="8495"/>
                  <a:pt x="8399" y="8495"/>
                </a:cubicBezTo>
                <a:cubicBezTo>
                  <a:pt x="8329" y="8495"/>
                  <a:pt x="8276" y="8553"/>
                  <a:pt x="8276" y="8623"/>
                </a:cubicBezTo>
                <a:lnTo>
                  <a:pt x="8276" y="10199"/>
                </a:lnTo>
                <a:cubicBezTo>
                  <a:pt x="8276" y="10286"/>
                  <a:pt x="8329" y="10368"/>
                  <a:pt x="8416" y="10403"/>
                </a:cubicBezTo>
                <a:cubicBezTo>
                  <a:pt x="8445" y="10415"/>
                  <a:pt x="8469" y="10421"/>
                  <a:pt x="8498" y="10421"/>
                </a:cubicBezTo>
                <a:cubicBezTo>
                  <a:pt x="8556" y="10421"/>
                  <a:pt x="8615" y="10397"/>
                  <a:pt x="8661" y="10351"/>
                </a:cubicBezTo>
                <a:lnTo>
                  <a:pt x="13395" y="5366"/>
                </a:lnTo>
                <a:cubicBezTo>
                  <a:pt x="13476" y="5279"/>
                  <a:pt x="13476" y="5145"/>
                  <a:pt x="13395" y="5057"/>
                </a:cubicBezTo>
                <a:lnTo>
                  <a:pt x="8661" y="73"/>
                </a:lnTo>
                <a:cubicBezTo>
                  <a:pt x="8617" y="24"/>
                  <a:pt x="8558" y="1"/>
                  <a:pt x="8497" y="1"/>
                </a:cubicBezTo>
                <a:close/>
              </a:path>
            </a:pathLst>
          </a:custGeom>
          <a:solidFill>
            <a:srgbClr val="00CC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140" name="Google Shape;1140;p36"/>
          <p:cNvGrpSpPr/>
          <p:nvPr/>
        </p:nvGrpSpPr>
        <p:grpSpPr>
          <a:xfrm>
            <a:off x="33801" y="2511681"/>
            <a:ext cx="4473808" cy="3321660"/>
            <a:chOff x="3685390" y="1939850"/>
            <a:chExt cx="3355356" cy="2491245"/>
          </a:xfrm>
        </p:grpSpPr>
        <p:sp>
          <p:nvSpPr>
            <p:cNvPr id="1141" name="Google Shape;1141;p36"/>
            <p:cNvSpPr txBox="1"/>
            <p:nvPr/>
          </p:nvSpPr>
          <p:spPr>
            <a:xfrm>
              <a:off x="3685390" y="3109753"/>
              <a:ext cx="3355356" cy="13213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Ta’limga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oid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internet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tarmog‘idagi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ma’lumotlar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bazasi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va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onlayn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platforma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imkoniyatlari</a:t>
              </a:r>
              <a:r>
                <a:rPr lang="en-US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endParaRPr sz="2400" b="1" dirty="0">
                <a:solidFill>
                  <a:srgbClr val="7030A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42" name="Google Shape;1142;p36"/>
            <p:cNvSpPr txBox="1"/>
            <p:nvPr/>
          </p:nvSpPr>
          <p:spPr>
            <a:xfrm>
              <a:off x="4952244" y="1939850"/>
              <a:ext cx="5865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r>
                <a:rPr lang="en" sz="3733" b="1" dirty="0">
                  <a:solidFill>
                    <a:srgbClr val="CC00CC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</a:t>
              </a:r>
              <a:endParaRPr sz="3733" b="1" dirty="0">
                <a:solidFill>
                  <a:srgbClr val="CC00CC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143" name="Google Shape;1143;p36"/>
          <p:cNvGrpSpPr/>
          <p:nvPr/>
        </p:nvGrpSpPr>
        <p:grpSpPr>
          <a:xfrm>
            <a:off x="4522382" y="2807880"/>
            <a:ext cx="4091167" cy="2398565"/>
            <a:chOff x="4848356" y="4019029"/>
            <a:chExt cx="3068374" cy="1798923"/>
          </a:xfrm>
        </p:grpSpPr>
        <p:sp>
          <p:nvSpPr>
            <p:cNvPr id="1144" name="Google Shape;1144;p36"/>
            <p:cNvSpPr txBox="1"/>
            <p:nvPr/>
          </p:nvSpPr>
          <p:spPr>
            <a:xfrm>
              <a:off x="4848356" y="4019029"/>
              <a:ext cx="3068374" cy="51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Assinxron</a:t>
              </a:r>
              <a:r>
                <a:rPr lang="de-DE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darslarni</a:t>
              </a:r>
              <a:r>
                <a:rPr lang="de-DE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tashkil</a:t>
              </a:r>
              <a:r>
                <a:rPr lang="de-DE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etishga</a:t>
              </a:r>
              <a:r>
                <a:rPr lang="de-DE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mo‘ljallangan</a:t>
              </a:r>
              <a:r>
                <a:rPr lang="de-DE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kompyuter</a:t>
              </a:r>
              <a:r>
                <a:rPr lang="de-DE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amaliy</a:t>
              </a:r>
              <a:r>
                <a:rPr lang="de-DE" sz="2400" b="1" dirty="0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dasturlari</a:t>
              </a:r>
              <a:endParaRPr lang="de-DE" sz="2400" b="1" dirty="0">
                <a:solidFill>
                  <a:srgbClr val="7030A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45" name="Google Shape;1145;p36"/>
            <p:cNvSpPr txBox="1"/>
            <p:nvPr/>
          </p:nvSpPr>
          <p:spPr>
            <a:xfrm>
              <a:off x="5738873" y="5436952"/>
              <a:ext cx="5865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r>
                <a:rPr lang="en" sz="3733" b="1" dirty="0">
                  <a:solidFill>
                    <a:schemeClr val="accent4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2</a:t>
              </a:r>
              <a:endParaRPr sz="3733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146" name="Google Shape;1146;p36"/>
          <p:cNvGrpSpPr/>
          <p:nvPr/>
        </p:nvGrpSpPr>
        <p:grpSpPr>
          <a:xfrm>
            <a:off x="8265749" y="2709573"/>
            <a:ext cx="4091167" cy="2882784"/>
            <a:chOff x="9473038" y="1757549"/>
            <a:chExt cx="3068375" cy="2162088"/>
          </a:xfrm>
        </p:grpSpPr>
        <p:sp>
          <p:nvSpPr>
            <p:cNvPr id="1147" name="Google Shape;1147;p36"/>
            <p:cNvSpPr txBox="1"/>
            <p:nvPr/>
          </p:nvSpPr>
          <p:spPr>
            <a:xfrm>
              <a:off x="9473038" y="3083531"/>
              <a:ext cx="3068375" cy="8361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it-IT" sz="2400" b="1" dirty="0">
                  <a:solidFill>
                    <a:schemeClr val="accent4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Ta’lim sifati monitoringini o‘tkazish dasturlari</a:t>
              </a:r>
              <a:endParaRPr lang="de-DE" sz="2400" b="1" dirty="0">
                <a:solidFill>
                  <a:schemeClr val="accent4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de-DE" sz="2400" b="1" dirty="0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(</a:t>
              </a:r>
              <a:r>
                <a:rPr lang="de-DE" sz="2400" b="1" dirty="0" err="1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iSpring</a:t>
              </a:r>
              <a:r>
                <a:rPr lang="de-DE" sz="2400" b="1" dirty="0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Suite, Hot Potatoes, </a:t>
              </a:r>
              <a:r>
                <a:rPr lang="de-DE" sz="2400" b="1" dirty="0" err="1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Crossword</a:t>
              </a:r>
              <a:r>
                <a:rPr lang="de-DE" sz="2400" b="1" dirty="0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400" b="1" dirty="0" err="1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Forge</a:t>
              </a:r>
              <a:r>
                <a:rPr lang="de-DE" sz="2400" b="1" dirty="0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)</a:t>
              </a:r>
            </a:p>
          </p:txBody>
        </p:sp>
        <p:sp>
          <p:nvSpPr>
            <p:cNvPr id="1148" name="Google Shape;1148;p36"/>
            <p:cNvSpPr txBox="1"/>
            <p:nvPr/>
          </p:nvSpPr>
          <p:spPr>
            <a:xfrm>
              <a:off x="10205697" y="1757549"/>
              <a:ext cx="586500" cy="262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r>
                <a:rPr lang="en" sz="3733" b="1" dirty="0">
                  <a:solidFill>
                    <a:schemeClr val="accent5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3</a:t>
              </a:r>
              <a:endParaRPr sz="3733" b="1" dirty="0">
                <a:solidFill>
                  <a:schemeClr val="accent5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1154" name="Google Shape;1154;p36"/>
          <p:cNvSpPr/>
          <p:nvPr/>
        </p:nvSpPr>
        <p:spPr>
          <a:xfrm>
            <a:off x="2757029" y="2807881"/>
            <a:ext cx="413579" cy="366856"/>
          </a:xfrm>
          <a:custGeom>
            <a:avLst/>
            <a:gdLst/>
            <a:ahLst/>
            <a:cxnLst/>
            <a:rect l="l" t="t" r="r" b="b"/>
            <a:pathLst>
              <a:path w="10330" h="9163" extrusionOk="0">
                <a:moveTo>
                  <a:pt x="839" y="313"/>
                </a:moveTo>
                <a:cubicBezTo>
                  <a:pt x="1303" y="313"/>
                  <a:pt x="1987" y="622"/>
                  <a:pt x="2627" y="1107"/>
                </a:cubicBezTo>
                <a:cubicBezTo>
                  <a:pt x="2870" y="1284"/>
                  <a:pt x="3091" y="1482"/>
                  <a:pt x="3311" y="1703"/>
                </a:cubicBezTo>
                <a:cubicBezTo>
                  <a:pt x="2936" y="1725"/>
                  <a:pt x="2627" y="2012"/>
                  <a:pt x="2649" y="2387"/>
                </a:cubicBezTo>
                <a:lnTo>
                  <a:pt x="2649" y="2939"/>
                </a:lnTo>
                <a:cubicBezTo>
                  <a:pt x="2296" y="2784"/>
                  <a:pt x="1965" y="2586"/>
                  <a:pt x="1678" y="2365"/>
                </a:cubicBezTo>
                <a:cubicBezTo>
                  <a:pt x="1259" y="2056"/>
                  <a:pt x="884" y="1659"/>
                  <a:pt x="597" y="1217"/>
                </a:cubicBezTo>
                <a:cubicBezTo>
                  <a:pt x="420" y="886"/>
                  <a:pt x="354" y="600"/>
                  <a:pt x="464" y="445"/>
                </a:cubicBezTo>
                <a:cubicBezTo>
                  <a:pt x="575" y="357"/>
                  <a:pt x="707" y="313"/>
                  <a:pt x="839" y="313"/>
                </a:cubicBezTo>
                <a:close/>
                <a:moveTo>
                  <a:pt x="3863" y="2586"/>
                </a:moveTo>
                <a:cubicBezTo>
                  <a:pt x="3907" y="2718"/>
                  <a:pt x="3907" y="2873"/>
                  <a:pt x="3841" y="3005"/>
                </a:cubicBezTo>
                <a:cubicBezTo>
                  <a:pt x="3753" y="3093"/>
                  <a:pt x="3620" y="3138"/>
                  <a:pt x="3488" y="3138"/>
                </a:cubicBezTo>
                <a:cubicBezTo>
                  <a:pt x="3488" y="3115"/>
                  <a:pt x="3488" y="3093"/>
                  <a:pt x="3488" y="3071"/>
                </a:cubicBezTo>
                <a:cubicBezTo>
                  <a:pt x="3488" y="2829"/>
                  <a:pt x="3642" y="2630"/>
                  <a:pt x="3863" y="2586"/>
                </a:cubicBezTo>
                <a:close/>
                <a:moveTo>
                  <a:pt x="4194" y="2630"/>
                </a:moveTo>
                <a:cubicBezTo>
                  <a:pt x="4371" y="2696"/>
                  <a:pt x="4481" y="2873"/>
                  <a:pt x="4481" y="3071"/>
                </a:cubicBezTo>
                <a:cubicBezTo>
                  <a:pt x="4481" y="3336"/>
                  <a:pt x="4260" y="3579"/>
                  <a:pt x="3973" y="3579"/>
                </a:cubicBezTo>
                <a:lnTo>
                  <a:pt x="3973" y="3557"/>
                </a:lnTo>
                <a:cubicBezTo>
                  <a:pt x="3863" y="3557"/>
                  <a:pt x="3753" y="3513"/>
                  <a:pt x="3664" y="3447"/>
                </a:cubicBezTo>
                <a:cubicBezTo>
                  <a:pt x="3841" y="3424"/>
                  <a:pt x="3995" y="3336"/>
                  <a:pt x="4106" y="3204"/>
                </a:cubicBezTo>
                <a:cubicBezTo>
                  <a:pt x="4216" y="3027"/>
                  <a:pt x="4260" y="2829"/>
                  <a:pt x="4194" y="2630"/>
                </a:cubicBezTo>
                <a:close/>
                <a:moveTo>
                  <a:pt x="766" y="0"/>
                </a:moveTo>
                <a:cubicBezTo>
                  <a:pt x="549" y="0"/>
                  <a:pt x="338" y="88"/>
                  <a:pt x="199" y="246"/>
                </a:cubicBezTo>
                <a:cubicBezTo>
                  <a:pt x="1" y="511"/>
                  <a:pt x="45" y="909"/>
                  <a:pt x="332" y="1372"/>
                </a:cubicBezTo>
                <a:cubicBezTo>
                  <a:pt x="619" y="1858"/>
                  <a:pt x="1016" y="2277"/>
                  <a:pt x="1479" y="2630"/>
                </a:cubicBezTo>
                <a:cubicBezTo>
                  <a:pt x="1833" y="2895"/>
                  <a:pt x="2230" y="3115"/>
                  <a:pt x="2649" y="3292"/>
                </a:cubicBezTo>
                <a:lnTo>
                  <a:pt x="2671" y="4837"/>
                </a:lnTo>
                <a:cubicBezTo>
                  <a:pt x="2671" y="5013"/>
                  <a:pt x="2737" y="5190"/>
                  <a:pt x="2870" y="5322"/>
                </a:cubicBezTo>
                <a:lnTo>
                  <a:pt x="6600" y="8986"/>
                </a:lnTo>
                <a:cubicBezTo>
                  <a:pt x="6724" y="9110"/>
                  <a:pt x="6851" y="9163"/>
                  <a:pt x="6979" y="9163"/>
                </a:cubicBezTo>
                <a:cubicBezTo>
                  <a:pt x="7192" y="9163"/>
                  <a:pt x="7408" y="9016"/>
                  <a:pt x="7615" y="8809"/>
                </a:cubicBezTo>
                <a:lnTo>
                  <a:pt x="9800" y="6580"/>
                </a:lnTo>
                <a:cubicBezTo>
                  <a:pt x="10131" y="6249"/>
                  <a:pt x="10329" y="5896"/>
                  <a:pt x="9998" y="5565"/>
                </a:cubicBezTo>
                <a:lnTo>
                  <a:pt x="6246" y="1902"/>
                </a:lnTo>
                <a:cubicBezTo>
                  <a:pt x="6114" y="1769"/>
                  <a:pt x="5937" y="1681"/>
                  <a:pt x="5761" y="1681"/>
                </a:cubicBezTo>
                <a:lnTo>
                  <a:pt x="3731" y="1703"/>
                </a:lnTo>
                <a:cubicBezTo>
                  <a:pt x="3466" y="1372"/>
                  <a:pt x="3157" y="1085"/>
                  <a:pt x="2826" y="842"/>
                </a:cubicBezTo>
                <a:cubicBezTo>
                  <a:pt x="2142" y="313"/>
                  <a:pt x="1369" y="4"/>
                  <a:pt x="839" y="4"/>
                </a:cubicBezTo>
                <a:cubicBezTo>
                  <a:pt x="815" y="1"/>
                  <a:pt x="790" y="0"/>
                  <a:pt x="766" y="0"/>
                </a:cubicBezTo>
                <a:close/>
              </a:path>
            </a:pathLst>
          </a:custGeom>
          <a:solidFill>
            <a:srgbClr val="CC00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155" name="Google Shape;1155;p36"/>
          <p:cNvGrpSpPr/>
          <p:nvPr/>
        </p:nvGrpSpPr>
        <p:grpSpPr>
          <a:xfrm>
            <a:off x="6561063" y="4860071"/>
            <a:ext cx="344636" cy="364093"/>
            <a:chOff x="3074500" y="4754075"/>
            <a:chExt cx="215200" cy="227350"/>
          </a:xfrm>
        </p:grpSpPr>
        <p:sp>
          <p:nvSpPr>
            <p:cNvPr id="1156" name="Google Shape;1156;p36"/>
            <p:cNvSpPr/>
            <p:nvPr/>
          </p:nvSpPr>
          <p:spPr>
            <a:xfrm>
              <a:off x="3124175" y="4754075"/>
              <a:ext cx="136850" cy="58525"/>
            </a:xfrm>
            <a:custGeom>
              <a:avLst/>
              <a:gdLst/>
              <a:ahLst/>
              <a:cxnLst/>
              <a:rect l="l" t="t" r="r" b="b"/>
              <a:pathLst>
                <a:path w="5474" h="2341" extrusionOk="0">
                  <a:moveTo>
                    <a:pt x="0" y="1"/>
                  </a:moveTo>
                  <a:cubicBezTo>
                    <a:pt x="0" y="729"/>
                    <a:pt x="287" y="1767"/>
                    <a:pt x="750" y="2274"/>
                  </a:cubicBezTo>
                  <a:lnTo>
                    <a:pt x="3862" y="2274"/>
                  </a:lnTo>
                  <a:cubicBezTo>
                    <a:pt x="4017" y="2318"/>
                    <a:pt x="4171" y="2340"/>
                    <a:pt x="4326" y="2340"/>
                  </a:cubicBezTo>
                  <a:cubicBezTo>
                    <a:pt x="4723" y="2340"/>
                    <a:pt x="5098" y="2230"/>
                    <a:pt x="5429" y="2009"/>
                  </a:cubicBezTo>
                  <a:cubicBezTo>
                    <a:pt x="5473" y="1987"/>
                    <a:pt x="5451" y="1789"/>
                    <a:pt x="5429" y="1744"/>
                  </a:cubicBezTo>
                  <a:cubicBezTo>
                    <a:pt x="5413" y="1697"/>
                    <a:pt x="5363" y="1660"/>
                    <a:pt x="5320" y="1660"/>
                  </a:cubicBezTo>
                  <a:cubicBezTo>
                    <a:pt x="5303" y="1660"/>
                    <a:pt x="5287" y="1666"/>
                    <a:pt x="5275" y="1678"/>
                  </a:cubicBezTo>
                  <a:cubicBezTo>
                    <a:pt x="4799" y="1956"/>
                    <a:pt x="4466" y="2126"/>
                    <a:pt x="4195" y="2126"/>
                  </a:cubicBezTo>
                  <a:cubicBezTo>
                    <a:pt x="4164" y="2126"/>
                    <a:pt x="4134" y="2124"/>
                    <a:pt x="4105" y="2120"/>
                  </a:cubicBezTo>
                  <a:cubicBezTo>
                    <a:pt x="4613" y="1921"/>
                    <a:pt x="5032" y="1524"/>
                    <a:pt x="5253" y="1016"/>
                  </a:cubicBezTo>
                  <a:cubicBezTo>
                    <a:pt x="5275" y="950"/>
                    <a:pt x="5120" y="884"/>
                    <a:pt x="5054" y="862"/>
                  </a:cubicBezTo>
                  <a:cubicBezTo>
                    <a:pt x="5043" y="856"/>
                    <a:pt x="5031" y="853"/>
                    <a:pt x="5018" y="853"/>
                  </a:cubicBezTo>
                  <a:cubicBezTo>
                    <a:pt x="4980" y="853"/>
                    <a:pt x="4938" y="878"/>
                    <a:pt x="4922" y="928"/>
                  </a:cubicBezTo>
                  <a:cubicBezTo>
                    <a:pt x="4789" y="1303"/>
                    <a:pt x="4502" y="1634"/>
                    <a:pt x="4149" y="1855"/>
                  </a:cubicBezTo>
                  <a:cubicBezTo>
                    <a:pt x="4436" y="1281"/>
                    <a:pt x="4613" y="641"/>
                    <a:pt x="463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57" name="Google Shape;1157;p36"/>
            <p:cNvSpPr/>
            <p:nvPr/>
          </p:nvSpPr>
          <p:spPr>
            <a:xfrm>
              <a:off x="3074500" y="4816425"/>
              <a:ext cx="215200" cy="165000"/>
            </a:xfrm>
            <a:custGeom>
              <a:avLst/>
              <a:gdLst/>
              <a:ahLst/>
              <a:cxnLst/>
              <a:rect l="l" t="t" r="r" b="b"/>
              <a:pathLst>
                <a:path w="8608" h="6600" extrusionOk="0">
                  <a:moveTo>
                    <a:pt x="4591" y="1082"/>
                  </a:moveTo>
                  <a:lnTo>
                    <a:pt x="4591" y="1546"/>
                  </a:lnTo>
                  <a:cubicBezTo>
                    <a:pt x="4856" y="1546"/>
                    <a:pt x="5099" y="1612"/>
                    <a:pt x="5342" y="1722"/>
                  </a:cubicBezTo>
                  <a:lnTo>
                    <a:pt x="5209" y="2296"/>
                  </a:lnTo>
                  <a:cubicBezTo>
                    <a:pt x="4944" y="2186"/>
                    <a:pt x="4635" y="2142"/>
                    <a:pt x="4349" y="2142"/>
                  </a:cubicBezTo>
                  <a:cubicBezTo>
                    <a:pt x="3995" y="2164"/>
                    <a:pt x="3973" y="2517"/>
                    <a:pt x="4216" y="2693"/>
                  </a:cubicBezTo>
                  <a:cubicBezTo>
                    <a:pt x="4503" y="2848"/>
                    <a:pt x="4790" y="2980"/>
                    <a:pt x="5099" y="3091"/>
                  </a:cubicBezTo>
                  <a:cubicBezTo>
                    <a:pt x="5364" y="3267"/>
                    <a:pt x="5518" y="3576"/>
                    <a:pt x="5474" y="3907"/>
                  </a:cubicBezTo>
                  <a:cubicBezTo>
                    <a:pt x="5430" y="4371"/>
                    <a:pt x="5055" y="4746"/>
                    <a:pt x="4591" y="4790"/>
                  </a:cubicBezTo>
                  <a:lnTo>
                    <a:pt x="4591" y="5342"/>
                  </a:lnTo>
                  <a:lnTo>
                    <a:pt x="4062" y="5342"/>
                  </a:lnTo>
                  <a:lnTo>
                    <a:pt x="4062" y="4834"/>
                  </a:lnTo>
                  <a:cubicBezTo>
                    <a:pt x="3731" y="4812"/>
                    <a:pt x="3400" y="4724"/>
                    <a:pt x="3113" y="4591"/>
                  </a:cubicBezTo>
                  <a:lnTo>
                    <a:pt x="3311" y="3951"/>
                  </a:lnTo>
                  <a:cubicBezTo>
                    <a:pt x="3466" y="4040"/>
                    <a:pt x="3642" y="4106"/>
                    <a:pt x="3819" y="4150"/>
                  </a:cubicBezTo>
                  <a:cubicBezTo>
                    <a:pt x="3902" y="4163"/>
                    <a:pt x="4002" y="4172"/>
                    <a:pt x="4103" y="4172"/>
                  </a:cubicBezTo>
                  <a:cubicBezTo>
                    <a:pt x="4352" y="4172"/>
                    <a:pt x="4611" y="4117"/>
                    <a:pt x="4658" y="3929"/>
                  </a:cubicBezTo>
                  <a:cubicBezTo>
                    <a:pt x="4724" y="3664"/>
                    <a:pt x="4547" y="3576"/>
                    <a:pt x="4216" y="3466"/>
                  </a:cubicBezTo>
                  <a:cubicBezTo>
                    <a:pt x="3863" y="3377"/>
                    <a:pt x="3267" y="3091"/>
                    <a:pt x="3201" y="2649"/>
                  </a:cubicBezTo>
                  <a:cubicBezTo>
                    <a:pt x="3135" y="2142"/>
                    <a:pt x="3377" y="1744"/>
                    <a:pt x="4062" y="1612"/>
                  </a:cubicBezTo>
                  <a:lnTo>
                    <a:pt x="4062" y="1082"/>
                  </a:lnTo>
                  <a:close/>
                  <a:moveTo>
                    <a:pt x="2715" y="1"/>
                  </a:moveTo>
                  <a:cubicBezTo>
                    <a:pt x="1060" y="663"/>
                    <a:pt x="1" y="2252"/>
                    <a:pt x="1" y="3995"/>
                  </a:cubicBezTo>
                  <a:cubicBezTo>
                    <a:pt x="1" y="6379"/>
                    <a:pt x="1921" y="6600"/>
                    <a:pt x="4304" y="6600"/>
                  </a:cubicBezTo>
                  <a:cubicBezTo>
                    <a:pt x="6666" y="6600"/>
                    <a:pt x="8608" y="6379"/>
                    <a:pt x="8608" y="3995"/>
                  </a:cubicBezTo>
                  <a:cubicBezTo>
                    <a:pt x="8608" y="2252"/>
                    <a:pt x="7527" y="663"/>
                    <a:pt x="589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158" name="Google Shape;1158;p36"/>
          <p:cNvSpPr/>
          <p:nvPr/>
        </p:nvSpPr>
        <p:spPr>
          <a:xfrm>
            <a:off x="10163085" y="2954194"/>
            <a:ext cx="370259" cy="308403"/>
          </a:xfrm>
          <a:custGeom>
            <a:avLst/>
            <a:gdLst/>
            <a:ahLst/>
            <a:cxnLst/>
            <a:rect l="l" t="t" r="r" b="b"/>
            <a:pathLst>
              <a:path w="9248" h="7703" extrusionOk="0">
                <a:moveTo>
                  <a:pt x="5915" y="751"/>
                </a:moveTo>
                <a:cubicBezTo>
                  <a:pt x="6048" y="751"/>
                  <a:pt x="6158" y="861"/>
                  <a:pt x="6158" y="994"/>
                </a:cubicBezTo>
                <a:lnTo>
                  <a:pt x="6158" y="1479"/>
                </a:lnTo>
                <a:lnTo>
                  <a:pt x="3090" y="1479"/>
                </a:lnTo>
                <a:lnTo>
                  <a:pt x="3090" y="994"/>
                </a:lnTo>
                <a:cubicBezTo>
                  <a:pt x="3090" y="861"/>
                  <a:pt x="3201" y="751"/>
                  <a:pt x="3333" y="751"/>
                </a:cubicBezTo>
                <a:close/>
                <a:moveTo>
                  <a:pt x="3841" y="1678"/>
                </a:moveTo>
                <a:lnTo>
                  <a:pt x="3863" y="7504"/>
                </a:lnTo>
                <a:lnTo>
                  <a:pt x="3730" y="7504"/>
                </a:lnTo>
                <a:lnTo>
                  <a:pt x="3730" y="1678"/>
                </a:lnTo>
                <a:close/>
                <a:moveTo>
                  <a:pt x="5165" y="1678"/>
                </a:moveTo>
                <a:lnTo>
                  <a:pt x="5165" y="7504"/>
                </a:lnTo>
                <a:lnTo>
                  <a:pt x="4084" y="7504"/>
                </a:lnTo>
                <a:lnTo>
                  <a:pt x="4084" y="1678"/>
                </a:lnTo>
                <a:close/>
                <a:moveTo>
                  <a:pt x="5496" y="1678"/>
                </a:moveTo>
                <a:lnTo>
                  <a:pt x="5518" y="7504"/>
                </a:lnTo>
                <a:lnTo>
                  <a:pt x="5386" y="7504"/>
                </a:lnTo>
                <a:lnTo>
                  <a:pt x="5386" y="1678"/>
                </a:lnTo>
                <a:close/>
                <a:moveTo>
                  <a:pt x="3333" y="1"/>
                </a:moveTo>
                <a:cubicBezTo>
                  <a:pt x="2782" y="1"/>
                  <a:pt x="2318" y="442"/>
                  <a:pt x="2318" y="994"/>
                </a:cubicBezTo>
                <a:lnTo>
                  <a:pt x="2318" y="1479"/>
                </a:lnTo>
                <a:lnTo>
                  <a:pt x="751" y="1479"/>
                </a:lnTo>
                <a:cubicBezTo>
                  <a:pt x="332" y="1479"/>
                  <a:pt x="1" y="1810"/>
                  <a:pt x="1" y="2230"/>
                </a:cubicBezTo>
                <a:lnTo>
                  <a:pt x="1" y="6952"/>
                </a:lnTo>
                <a:cubicBezTo>
                  <a:pt x="1" y="7372"/>
                  <a:pt x="332" y="7703"/>
                  <a:pt x="751" y="7703"/>
                </a:cubicBezTo>
                <a:lnTo>
                  <a:pt x="8498" y="7703"/>
                </a:lnTo>
                <a:cubicBezTo>
                  <a:pt x="8917" y="7703"/>
                  <a:pt x="9248" y="7372"/>
                  <a:pt x="9248" y="6952"/>
                </a:cubicBezTo>
                <a:lnTo>
                  <a:pt x="9248" y="2230"/>
                </a:lnTo>
                <a:cubicBezTo>
                  <a:pt x="9248" y="1810"/>
                  <a:pt x="8917" y="1479"/>
                  <a:pt x="8498" y="1479"/>
                </a:cubicBezTo>
                <a:lnTo>
                  <a:pt x="6931" y="1479"/>
                </a:lnTo>
                <a:lnTo>
                  <a:pt x="6931" y="994"/>
                </a:lnTo>
                <a:cubicBezTo>
                  <a:pt x="6931" y="442"/>
                  <a:pt x="6467" y="1"/>
                  <a:pt x="591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0" y="108319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Скругленный прямоугольник 1"/>
          <p:cNvSpPr/>
          <p:nvPr/>
        </p:nvSpPr>
        <p:spPr>
          <a:xfrm>
            <a:off x="494598" y="429491"/>
            <a:ext cx="5352020" cy="61087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5374520" y="1126033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2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8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EFF0C1-5774-4A32-8EF3-E146419EA4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DDF5687A-AC17-4EF8-87B0-2D4F88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CAABAB-168F-4FBA-8BE3-C96358915FA1}"/>
              </a:ext>
            </a:extLst>
          </p:cNvPr>
          <p:cNvSpPr/>
          <p:nvPr/>
        </p:nvSpPr>
        <p:spPr>
          <a:xfrm>
            <a:off x="7287768" y="112344"/>
            <a:ext cx="47631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Ta’limga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oid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internet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tarmog’idagi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ma’lumotlar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bazalari</a:t>
            </a:r>
            <a:endParaRPr lang="ru-RU" sz="2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FE6EBE-AD76-4460-A2B6-B0C3C80D9634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oogle Shape;252;p19">
            <a:extLst>
              <a:ext uri="{FF2B5EF4-FFF2-40B4-BE49-F238E27FC236}">
                <a16:creationId xmlns:a16="http://schemas.microsoft.com/office/drawing/2014/main" id="{F2E7280F-551D-4648-85D5-13C6FA6430F4}"/>
              </a:ext>
            </a:extLst>
          </p:cNvPr>
          <p:cNvGrpSpPr/>
          <p:nvPr/>
        </p:nvGrpSpPr>
        <p:grpSpPr>
          <a:xfrm>
            <a:off x="4064141" y="1995309"/>
            <a:ext cx="7337923" cy="847200"/>
            <a:chOff x="3433276" y="2409276"/>
            <a:chExt cx="2810212" cy="847200"/>
          </a:xfrm>
        </p:grpSpPr>
        <p:sp>
          <p:nvSpPr>
            <p:cNvPr id="19" name="Google Shape;253;p19">
              <a:extLst>
                <a:ext uri="{FF2B5EF4-FFF2-40B4-BE49-F238E27FC236}">
                  <a16:creationId xmlns:a16="http://schemas.microsoft.com/office/drawing/2014/main" id="{5C2682F3-A2EC-4FD5-88B8-B922014C46D2}"/>
                </a:ext>
              </a:extLst>
            </p:cNvPr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" name="Google Shape;254;p19">
              <a:extLst>
                <a:ext uri="{FF2B5EF4-FFF2-40B4-BE49-F238E27FC236}">
                  <a16:creationId xmlns:a16="http://schemas.microsoft.com/office/drawing/2014/main" id="{664149C6-CA8B-4408-999A-6591BAD8751E}"/>
                </a:ext>
              </a:extLst>
            </p:cNvPr>
            <p:cNvSpPr/>
            <p:nvPr/>
          </p:nvSpPr>
          <p:spPr>
            <a:xfrm>
              <a:off x="4486438" y="2595182"/>
              <a:ext cx="1757050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ziyonet.uz 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–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ta‘lim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portali</a:t>
              </a:r>
              <a:endParaRPr sz="15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oogle Shape;256;p19">
            <a:extLst>
              <a:ext uri="{FF2B5EF4-FFF2-40B4-BE49-F238E27FC236}">
                <a16:creationId xmlns:a16="http://schemas.microsoft.com/office/drawing/2014/main" id="{05EB36B6-0F80-4215-AD62-95787E907C64}"/>
              </a:ext>
            </a:extLst>
          </p:cNvPr>
          <p:cNvGrpSpPr/>
          <p:nvPr/>
        </p:nvGrpSpPr>
        <p:grpSpPr>
          <a:xfrm>
            <a:off x="4064141" y="3123670"/>
            <a:ext cx="7337925" cy="773876"/>
            <a:chOff x="3433276" y="3545638"/>
            <a:chExt cx="2989744" cy="847200"/>
          </a:xfrm>
        </p:grpSpPr>
        <p:sp>
          <p:nvSpPr>
            <p:cNvPr id="22" name="Google Shape;257;p19">
              <a:extLst>
                <a:ext uri="{FF2B5EF4-FFF2-40B4-BE49-F238E27FC236}">
                  <a16:creationId xmlns:a16="http://schemas.microsoft.com/office/drawing/2014/main" id="{1E286B49-290F-4BC5-8669-0C62EE77FF0A}"/>
                </a:ext>
              </a:extLst>
            </p:cNvPr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3" name="Google Shape;258;p19">
              <a:extLst>
                <a:ext uri="{FF2B5EF4-FFF2-40B4-BE49-F238E27FC236}">
                  <a16:creationId xmlns:a16="http://schemas.microsoft.com/office/drawing/2014/main" id="{D5EB5E5F-A882-4FCB-A872-A0ED64E1697F}"/>
                </a:ext>
              </a:extLst>
            </p:cNvPr>
            <p:cNvSpPr/>
            <p:nvPr/>
          </p:nvSpPr>
          <p:spPr>
            <a:xfrm>
              <a:off x="4552280" y="3745699"/>
              <a:ext cx="1870740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eduportal.uz 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Xalq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ta’limi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vazirligi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axborot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portali</a:t>
              </a:r>
              <a:endParaRPr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oogle Shape;260;p19">
            <a:extLst>
              <a:ext uri="{FF2B5EF4-FFF2-40B4-BE49-F238E27FC236}">
                <a16:creationId xmlns:a16="http://schemas.microsoft.com/office/drawing/2014/main" id="{1132CC13-FC81-4FD7-B6B7-70F29E5BC974}"/>
              </a:ext>
            </a:extLst>
          </p:cNvPr>
          <p:cNvGrpSpPr/>
          <p:nvPr/>
        </p:nvGrpSpPr>
        <p:grpSpPr>
          <a:xfrm>
            <a:off x="4064143" y="1018645"/>
            <a:ext cx="7328504" cy="847202"/>
            <a:chOff x="3433276" y="1272915"/>
            <a:chExt cx="2803699" cy="847200"/>
          </a:xfrm>
        </p:grpSpPr>
        <p:sp>
          <p:nvSpPr>
            <p:cNvPr id="25" name="Google Shape;261;p19">
              <a:extLst>
                <a:ext uri="{FF2B5EF4-FFF2-40B4-BE49-F238E27FC236}">
                  <a16:creationId xmlns:a16="http://schemas.microsoft.com/office/drawing/2014/main" id="{C340234C-4007-4DEA-8572-33B142A4D0F8}"/>
                </a:ext>
              </a:extLst>
            </p:cNvPr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6" name="Google Shape;262;p19">
              <a:extLst>
                <a:ext uri="{FF2B5EF4-FFF2-40B4-BE49-F238E27FC236}">
                  <a16:creationId xmlns:a16="http://schemas.microsoft.com/office/drawing/2014/main" id="{C19E5013-D155-4C37-B174-10B6030E8D06}"/>
                </a:ext>
              </a:extLst>
            </p:cNvPr>
            <p:cNvSpPr/>
            <p:nvPr/>
          </p:nvSpPr>
          <p:spPr>
            <a:xfrm>
              <a:off x="4480392" y="1458752"/>
              <a:ext cx="1756583" cy="460419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uzedu.uz 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Xalq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ta’limi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vazirligining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rasmiy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veb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sayti</a:t>
              </a:r>
              <a:endParaRPr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04D1D51C-A21F-4A2C-B3BD-6D319EDE0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125" y="1027787"/>
            <a:ext cx="1484420" cy="838059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A912148F-9AB9-41C3-A839-EB12A0AA0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8125" y="2012886"/>
            <a:ext cx="1484420" cy="829624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B5070506-4E4C-44E8-BE32-6DDADB1D7E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8125" y="3138743"/>
            <a:ext cx="1484420" cy="758803"/>
          </a:xfrm>
          <a:prstGeom prst="rect">
            <a:avLst/>
          </a:prstGeom>
        </p:spPr>
      </p:pic>
      <p:grpSp>
        <p:nvGrpSpPr>
          <p:cNvPr id="45" name="Google Shape;252;p19">
            <a:extLst>
              <a:ext uri="{FF2B5EF4-FFF2-40B4-BE49-F238E27FC236}">
                <a16:creationId xmlns:a16="http://schemas.microsoft.com/office/drawing/2014/main" id="{A9931B89-81AB-4655-8BE2-27E92853FAB9}"/>
              </a:ext>
            </a:extLst>
          </p:cNvPr>
          <p:cNvGrpSpPr/>
          <p:nvPr/>
        </p:nvGrpSpPr>
        <p:grpSpPr>
          <a:xfrm>
            <a:off x="4064141" y="4940266"/>
            <a:ext cx="7328504" cy="847200"/>
            <a:chOff x="3433276" y="2409276"/>
            <a:chExt cx="2810212" cy="847200"/>
          </a:xfrm>
        </p:grpSpPr>
        <p:sp>
          <p:nvSpPr>
            <p:cNvPr id="46" name="Google Shape;253;p19">
              <a:extLst>
                <a:ext uri="{FF2B5EF4-FFF2-40B4-BE49-F238E27FC236}">
                  <a16:creationId xmlns:a16="http://schemas.microsoft.com/office/drawing/2014/main" id="{B9839B71-7374-4AC7-BB75-DE631DACCDE5}"/>
                </a:ext>
              </a:extLst>
            </p:cNvPr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47" name="Google Shape;254;p19">
              <a:extLst>
                <a:ext uri="{FF2B5EF4-FFF2-40B4-BE49-F238E27FC236}">
                  <a16:creationId xmlns:a16="http://schemas.microsoft.com/office/drawing/2014/main" id="{DF5E12EA-71AC-4C36-91B1-3281E2A25F18}"/>
                </a:ext>
              </a:extLst>
            </p:cNvPr>
            <p:cNvSpPr/>
            <p:nvPr/>
          </p:nvSpPr>
          <p:spPr>
            <a:xfrm>
              <a:off x="4486438" y="2595182"/>
              <a:ext cx="1757050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onlinedu.uz 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– «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Uzluksiz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kasbiy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»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elektron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platformasi</a:t>
              </a:r>
              <a:endParaRPr sz="15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oogle Shape;256;p19">
            <a:extLst>
              <a:ext uri="{FF2B5EF4-FFF2-40B4-BE49-F238E27FC236}">
                <a16:creationId xmlns:a16="http://schemas.microsoft.com/office/drawing/2014/main" id="{C5BA143E-5274-444D-AC8E-65C2A55F8F7B}"/>
              </a:ext>
            </a:extLst>
          </p:cNvPr>
          <p:cNvGrpSpPr/>
          <p:nvPr/>
        </p:nvGrpSpPr>
        <p:grpSpPr>
          <a:xfrm>
            <a:off x="4064140" y="6068627"/>
            <a:ext cx="7328505" cy="773876"/>
            <a:chOff x="3433276" y="3545638"/>
            <a:chExt cx="2985906" cy="847200"/>
          </a:xfrm>
        </p:grpSpPr>
        <p:sp>
          <p:nvSpPr>
            <p:cNvPr id="49" name="Google Shape;257;p19">
              <a:extLst>
                <a:ext uri="{FF2B5EF4-FFF2-40B4-BE49-F238E27FC236}">
                  <a16:creationId xmlns:a16="http://schemas.microsoft.com/office/drawing/2014/main" id="{828B2989-0430-4A05-8BE8-A11760564546}"/>
                </a:ext>
              </a:extLst>
            </p:cNvPr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50" name="Google Shape;258;p19">
              <a:extLst>
                <a:ext uri="{FF2B5EF4-FFF2-40B4-BE49-F238E27FC236}">
                  <a16:creationId xmlns:a16="http://schemas.microsoft.com/office/drawing/2014/main" id="{2EAA3926-0EFE-41D9-8B75-B7A68E029C9A}"/>
                </a:ext>
              </a:extLst>
            </p:cNvPr>
            <p:cNvSpPr/>
            <p:nvPr/>
          </p:nvSpPr>
          <p:spPr>
            <a:xfrm>
              <a:off x="4548443" y="3745699"/>
              <a:ext cx="1870739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dr.rtm.uz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Respublika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ta‘lim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markazi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rasmiy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veb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sayti</a:t>
              </a:r>
              <a:endParaRPr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1" name="Google Shape;260;p19">
            <a:extLst>
              <a:ext uri="{FF2B5EF4-FFF2-40B4-BE49-F238E27FC236}">
                <a16:creationId xmlns:a16="http://schemas.microsoft.com/office/drawing/2014/main" id="{090EB44C-1C92-49CB-B2E0-6DE69AC062AC}"/>
              </a:ext>
            </a:extLst>
          </p:cNvPr>
          <p:cNvGrpSpPr/>
          <p:nvPr/>
        </p:nvGrpSpPr>
        <p:grpSpPr>
          <a:xfrm>
            <a:off x="4064142" y="3963602"/>
            <a:ext cx="7328504" cy="847202"/>
            <a:chOff x="3433276" y="1272915"/>
            <a:chExt cx="2803699" cy="847200"/>
          </a:xfrm>
        </p:grpSpPr>
        <p:sp>
          <p:nvSpPr>
            <p:cNvPr id="52" name="Google Shape;261;p19">
              <a:extLst>
                <a:ext uri="{FF2B5EF4-FFF2-40B4-BE49-F238E27FC236}">
                  <a16:creationId xmlns:a16="http://schemas.microsoft.com/office/drawing/2014/main" id="{F00BC530-8E86-4311-812A-2939C53236A1}"/>
                </a:ext>
              </a:extLst>
            </p:cNvPr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53" name="Google Shape;262;p19">
              <a:extLst>
                <a:ext uri="{FF2B5EF4-FFF2-40B4-BE49-F238E27FC236}">
                  <a16:creationId xmlns:a16="http://schemas.microsoft.com/office/drawing/2014/main" id="{51545B5B-5FC0-479E-8D7F-0AAA7D360B30}"/>
                </a:ext>
              </a:extLst>
            </p:cNvPr>
            <p:cNvSpPr/>
            <p:nvPr/>
          </p:nvSpPr>
          <p:spPr>
            <a:xfrm>
              <a:off x="4480392" y="1458752"/>
              <a:ext cx="1756583" cy="460419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utube.uz 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videoportali</a:t>
              </a:r>
              <a:endParaRPr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6554179E-C4DE-43B5-9C1F-539ABE0333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8124" y="3985783"/>
            <a:ext cx="1484420" cy="825022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CF86446A-BBD0-414D-B550-BF58CED0C4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8124" y="4909393"/>
            <a:ext cx="1484420" cy="878073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A246D789-15F8-4493-BB8D-0EF8FC9836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54296" y="6068626"/>
            <a:ext cx="1135719" cy="768577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CB5186A4-A461-41D5-8871-B41632EAE6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8270" y="1282568"/>
            <a:ext cx="3310083" cy="220099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4785A63B-375C-4EA0-97F6-0316060B4E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768" y="4028513"/>
            <a:ext cx="3213375" cy="243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5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EFF0C1-5774-4A32-8EF3-E146419EA4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DDF5687A-AC17-4EF8-87B0-2D4F88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CAABAB-168F-4FBA-8BE3-C96358915FA1}"/>
              </a:ext>
            </a:extLst>
          </p:cNvPr>
          <p:cNvSpPr/>
          <p:nvPr/>
        </p:nvSpPr>
        <p:spPr>
          <a:xfrm>
            <a:off x="7799832" y="72781"/>
            <a:ext cx="42053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Uzluksiz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maxsus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platformasi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onlinedu.uz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FE6EBE-AD76-4460-A2B6-B0C3C80D9634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938E087C-48FA-4979-8CA8-EBA4FC774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8035" y="1476689"/>
            <a:ext cx="6877883" cy="3661243"/>
          </a:xfrm>
          <a:prstGeom prst="rect">
            <a:avLst/>
          </a:prstGeom>
        </p:spPr>
      </p:pic>
      <p:cxnSp>
        <p:nvCxnSpPr>
          <p:cNvPr id="33" name="Соединитель: уступ 32">
            <a:extLst>
              <a:ext uri="{FF2B5EF4-FFF2-40B4-BE49-F238E27FC236}">
                <a16:creationId xmlns:a16="http://schemas.microsoft.com/office/drawing/2014/main" id="{252C96D4-DCE8-4CA9-839C-CB3393ADB67E}"/>
              </a:ext>
            </a:extLst>
          </p:cNvPr>
          <p:cNvCxnSpPr>
            <a:cxnSpLocks/>
            <a:stCxn id="35" idx="0"/>
          </p:cNvCxnSpPr>
          <p:nvPr/>
        </p:nvCxnSpPr>
        <p:spPr>
          <a:xfrm rot="5400000" flipH="1" flipV="1">
            <a:off x="5413334" y="5074562"/>
            <a:ext cx="1218435" cy="266932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89811C40-5311-4CDE-A1BF-088D5A1448D8}"/>
              </a:ext>
            </a:extLst>
          </p:cNvPr>
          <p:cNvCxnSpPr>
            <a:cxnSpLocks/>
          </p:cNvCxnSpPr>
          <p:nvPr/>
        </p:nvCxnSpPr>
        <p:spPr>
          <a:xfrm rot="5400000">
            <a:off x="5889085" y="5606440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9B38A069-9ABA-4A5E-BFBE-3140795B1F9C}"/>
              </a:ext>
            </a:extLst>
          </p:cNvPr>
          <p:cNvSpPr/>
          <p:nvPr/>
        </p:nvSpPr>
        <p:spPr>
          <a:xfrm>
            <a:off x="4644780" y="5817245"/>
            <a:ext cx="2488610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boshlanishi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yakunidagi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Соединитель: уступ 35">
            <a:extLst>
              <a:ext uri="{FF2B5EF4-FFF2-40B4-BE49-F238E27FC236}">
                <a16:creationId xmlns:a16="http://schemas.microsoft.com/office/drawing/2014/main" id="{C28AABC6-425A-4207-A757-091A96C25976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8819110" y="3981254"/>
            <a:ext cx="1641088" cy="148510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B53F4082-8832-4EA5-BB0F-5B44FEA1A47E}"/>
              </a:ext>
            </a:extLst>
          </p:cNvPr>
          <p:cNvCxnSpPr>
            <a:cxnSpLocks/>
          </p:cNvCxnSpPr>
          <p:nvPr/>
        </p:nvCxnSpPr>
        <p:spPr>
          <a:xfrm flipH="1">
            <a:off x="8737505" y="5544347"/>
            <a:ext cx="360000" cy="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F27C5AAD-0853-46E5-9FD3-3BA28E4372FD}"/>
              </a:ext>
            </a:extLst>
          </p:cNvPr>
          <p:cNvSpPr/>
          <p:nvPr/>
        </p:nvSpPr>
        <p:spPr>
          <a:xfrm>
            <a:off x="7327901" y="5603286"/>
            <a:ext cx="3179208" cy="9252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ko‘rinishi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471C6A03-0509-4E96-AFDB-1A8BD58194B8}"/>
              </a:ext>
            </a:extLst>
          </p:cNvPr>
          <p:cNvCxnSpPr>
            <a:cxnSpLocks/>
          </p:cNvCxnSpPr>
          <p:nvPr/>
        </p:nvCxnSpPr>
        <p:spPr>
          <a:xfrm rot="16200000" flipH="1">
            <a:off x="5972854" y="1304436"/>
            <a:ext cx="360000" cy="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D4F3C7CB-54BB-463A-B051-077B5D6BAFC3}"/>
              </a:ext>
            </a:extLst>
          </p:cNvPr>
          <p:cNvSpPr/>
          <p:nvPr/>
        </p:nvSpPr>
        <p:spPr>
          <a:xfrm>
            <a:off x="6186806" y="1186735"/>
            <a:ext cx="3669207" cy="8402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portfoliosini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o‘zgatirish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mavjudligi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1" name="Соединитель: уступ 40">
            <a:extLst>
              <a:ext uri="{FF2B5EF4-FFF2-40B4-BE49-F238E27FC236}">
                <a16:creationId xmlns:a16="http://schemas.microsoft.com/office/drawing/2014/main" id="{65F17BC6-2985-46AD-BCE9-A9535817C221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89816" y="1290337"/>
            <a:ext cx="906187" cy="528135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A18B19C0-53DA-4055-895A-FAE357784D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491" y="1380086"/>
            <a:ext cx="5114169" cy="443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2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1E21995-274B-4194-872A-75F8341C1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848" y="929908"/>
            <a:ext cx="9428121" cy="592809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E9EA22B-F71D-4B11-819B-277EDC205F7F}"/>
              </a:ext>
            </a:extLst>
          </p:cNvPr>
          <p:cNvSpPr/>
          <p:nvPr/>
        </p:nvSpPr>
        <p:spPr>
          <a:xfrm>
            <a:off x="7799832" y="72781"/>
            <a:ext cx="42053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Uzluksiz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maxsus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platformasi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onlinedu.uz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39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7C5919E-1FAD-47D3-9C97-2C5AB0ED0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894" y="1043272"/>
            <a:ext cx="10908207" cy="5521127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3C10003-431C-4DE6-820B-7D4223C0F1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118A0022-1AD0-4DD2-8199-8D09EB753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143B34D-153F-4C0F-9FB4-FF6F9B28283D}"/>
              </a:ext>
            </a:extLst>
          </p:cNvPr>
          <p:cNvSpPr/>
          <p:nvPr/>
        </p:nvSpPr>
        <p:spPr>
          <a:xfrm>
            <a:off x="7799832" y="72781"/>
            <a:ext cx="42053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Uzluksiz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maxsus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platformasi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onlinedu.uz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4B7BD9B8-D978-434A-8939-2093B3B0F871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75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F93B1EF-DFCD-4187-9312-8CDC26C73A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12" y="1148195"/>
            <a:ext cx="11392647" cy="517518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7F3B1C5-CDBD-4753-805F-A635124F9F74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87332FE5-2F95-4821-B345-12171F5A2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6AD1A4-79D8-44C7-867B-AB68BEA6FA4B}"/>
              </a:ext>
            </a:extLst>
          </p:cNvPr>
          <p:cNvSpPr/>
          <p:nvPr/>
        </p:nvSpPr>
        <p:spPr>
          <a:xfrm>
            <a:off x="7799832" y="72781"/>
            <a:ext cx="42053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Uzluksiz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maxsus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platformasi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onlinedu.uz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A4D600CF-AECE-491C-A745-A94E5D6E4BF4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107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32C8EE-5289-4175-9DB8-CCEDDA6D1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" y="1063482"/>
            <a:ext cx="10159519" cy="579451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8DBCEEA-5E8C-4781-B976-C92B6CF37EEA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554C96D2-FBEC-4EDB-B7E2-CEA29791F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0165F94-AB50-429A-8D25-AF92697F896D}"/>
              </a:ext>
            </a:extLst>
          </p:cNvPr>
          <p:cNvSpPr/>
          <p:nvPr/>
        </p:nvSpPr>
        <p:spPr>
          <a:xfrm>
            <a:off x="7799832" y="72781"/>
            <a:ext cx="42053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Uzluksiz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maxsus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platformasi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onlinedu.uz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94A73B6-10BE-40E7-9AD0-024C0FF924BB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515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BA31B1E-4AE3-4235-A76C-1F646686D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453" y="1180133"/>
            <a:ext cx="11071737" cy="554910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6DF5487-5321-4C17-A703-2F22D557CCD7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47741150-C2CE-40C6-BC7F-5FB212287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A224023-5497-4DE7-9BB3-E6D9196BE817}"/>
              </a:ext>
            </a:extLst>
          </p:cNvPr>
          <p:cNvSpPr/>
          <p:nvPr/>
        </p:nvSpPr>
        <p:spPr>
          <a:xfrm>
            <a:off x="7799832" y="72781"/>
            <a:ext cx="42053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Uzluksiz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maxsus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platformasi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onlinedu.uz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DE1FF5EA-F8A3-4EEA-B019-B35C8995B11E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22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1885" y="112344"/>
            <a:ext cx="40390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МICROSOFT POWERPOINT DASTURI </a:t>
            </a:r>
            <a:endParaRPr lang="ru-RU" sz="2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Microsoft PowerPoint Eğitimi | Fokus Yaşam Akademi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35" y="2152583"/>
            <a:ext cx="3700315" cy="355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Соединительная линия уступом 8"/>
          <p:cNvCxnSpPr/>
          <p:nvPr/>
        </p:nvCxnSpPr>
        <p:spPr>
          <a:xfrm rot="5400000" flipH="1" flipV="1">
            <a:off x="7431887" y="490399"/>
            <a:ext cx="223829" cy="3068210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Соединительная линия уступом 12"/>
          <p:cNvCxnSpPr/>
          <p:nvPr/>
        </p:nvCxnSpPr>
        <p:spPr>
          <a:xfrm flipV="1">
            <a:off x="7630102" y="3929664"/>
            <a:ext cx="2035468" cy="1"/>
          </a:xfrm>
          <a:prstGeom prst="bentConnector3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Соединительная линия уступом 14"/>
          <p:cNvCxnSpPr/>
          <p:nvPr/>
        </p:nvCxnSpPr>
        <p:spPr>
          <a:xfrm rot="5400000">
            <a:off x="4493726" y="4678890"/>
            <a:ext cx="377210" cy="2429302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>
            <a:stCxn id="5122" idx="1"/>
          </p:cNvCxnSpPr>
          <p:nvPr/>
        </p:nvCxnSpPr>
        <p:spPr>
          <a:xfrm rot="10800000">
            <a:off x="2466109" y="3929665"/>
            <a:ext cx="1607126" cy="1"/>
          </a:xfrm>
          <a:prstGeom prst="bentConnector3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664532" y="1674754"/>
            <a:ext cx="1297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matnlar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077907" y="1674754"/>
            <a:ext cx="1521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sxemalar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15957" y="3698830"/>
            <a:ext cx="1297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rasmlar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665570" y="3698829"/>
            <a:ext cx="1399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grafiklar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Соединительная линия уступом 26"/>
          <p:cNvCxnSpPr/>
          <p:nvPr/>
        </p:nvCxnSpPr>
        <p:spPr>
          <a:xfrm rot="16200000" flipH="1">
            <a:off x="7006560" y="4678997"/>
            <a:ext cx="375399" cy="2430898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оединительная линия уступом 29"/>
          <p:cNvCxnSpPr>
            <a:stCxn id="5122" idx="0"/>
            <a:endCxn id="18" idx="3"/>
          </p:cNvCxnSpPr>
          <p:nvPr/>
        </p:nvCxnSpPr>
        <p:spPr>
          <a:xfrm rot="16200000" flipV="1">
            <a:off x="4319040" y="548229"/>
            <a:ext cx="246996" cy="2961711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Прямоугольник 5127"/>
          <p:cNvSpPr/>
          <p:nvPr/>
        </p:nvSpPr>
        <p:spPr>
          <a:xfrm>
            <a:off x="186178" y="5851313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anima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ts</a:t>
            </a:r>
            <a:r>
              <a:rPr lang="uz-Cyrl-UZ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iya effektlari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8491537" y="5837458"/>
            <a:ext cx="22541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ovoz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Cyrl-UZ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effektlari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2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822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79" y="209549"/>
            <a:ext cx="4944835" cy="63971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6114" y="-48083"/>
            <a:ext cx="6995886" cy="70141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3485" y="6241146"/>
            <a:ext cx="110163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err="1"/>
              <a:t>Sinxron</a:t>
            </a:r>
            <a:r>
              <a:rPr lang="en-US" sz="3000" b="1" dirty="0"/>
              <a:t>   									</a:t>
            </a:r>
            <a:r>
              <a:rPr lang="en-US" sz="3000" b="1" dirty="0" err="1"/>
              <a:t>Assinxron</a:t>
            </a:r>
            <a:endParaRPr lang="ru-RU" sz="3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433247" y="0"/>
            <a:ext cx="33958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SINXRON VA ASSINXRON DARS 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563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353079" y="1008608"/>
            <a:ext cx="1148583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Sinxron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darslarni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etishda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qo‘llanilaniladigan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vositalar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057" y="1693241"/>
            <a:ext cx="9789430" cy="498563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43020" y="283899"/>
            <a:ext cx="33958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 VOSITALAR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35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0" y="106939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424035" y="1081251"/>
            <a:ext cx="117679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Assinxron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darslarni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etishda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qo‘llanilaniladigan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vositalar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MKV to Camtasia Studio - Loading MKV to Camtasia Studio on Mac |  Мультимедиа, Презентация, Компьют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1" y="4239313"/>
            <a:ext cx="3284140" cy="231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" name="Рисунок 409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73" y="1689094"/>
            <a:ext cx="4725746" cy="2221652"/>
          </a:xfrm>
          <a:prstGeom prst="rect">
            <a:avLst/>
          </a:prstGeom>
        </p:spPr>
      </p:pic>
      <p:pic>
        <p:nvPicPr>
          <p:cNvPr id="4108" name="Picture 12" descr="Скачать последнюю версию Bandicam для ПК - Ticket N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849" y="4256513"/>
            <a:ext cx="3145074" cy="1968818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Techsmith Snagit | Marketing Software Too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482" y="1782369"/>
            <a:ext cx="4670618" cy="205002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oCam Screen Recorder скачать программу на русском языке бесплатн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200" y="4026146"/>
            <a:ext cx="2728971" cy="2572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443020" y="283899"/>
            <a:ext cx="33958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 VOSITALAR</a:t>
            </a:r>
            <a:endParaRPr lang="ru-RU" sz="2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2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863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59322" y="146766"/>
            <a:ext cx="32802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FASTSTONE CAPTURE DASTURI </a:t>
            </a: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0" name="Picture 2" descr="FastStone Capture 8.7 получил инструмент для комментариев и новые эффекты —  TopSoft.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3" y="1981200"/>
            <a:ext cx="5169701" cy="28756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095998" y="1288672"/>
            <a:ext cx="5848350" cy="163449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skrinshotlarni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keyingi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tahrirlash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imkoniyatiga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videolarni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yozishga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to'liq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yechim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046" y="3248087"/>
            <a:ext cx="5524504" cy="148125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nafaqat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ekran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rasmlarini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ekrandan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beradigan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endParaRPr lang="ru-RU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10296" y="5026851"/>
            <a:ext cx="5848350" cy="163449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foydalanuvchi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yozuvni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sozlamalarni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ovoz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yozishni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sozlashi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doim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de-DE" sz="20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 стрелкой 8"/>
          <p:cNvCxnSpPr>
            <a:stCxn id="12290" idx="3"/>
          </p:cNvCxnSpPr>
          <p:nvPr/>
        </p:nvCxnSpPr>
        <p:spPr>
          <a:xfrm flipV="1">
            <a:off x="5413374" y="2274889"/>
            <a:ext cx="682624" cy="1144135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413374" y="3424787"/>
            <a:ext cx="758822" cy="2279185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12290" idx="3"/>
          </p:cNvCxnSpPr>
          <p:nvPr/>
        </p:nvCxnSpPr>
        <p:spPr>
          <a:xfrm>
            <a:off x="5413374" y="3419024"/>
            <a:ext cx="682624" cy="77774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934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32913" y="126259"/>
            <a:ext cx="465908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VIDEOKONFERENSIYA 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 ETUVCHI AMALIY DASTURLAR</a:t>
            </a:r>
            <a:endParaRPr lang="ru-RU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 descr="✓Zoom – dasturidan foydalanish – Nodirbek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900" y="1395164"/>
            <a:ext cx="3591502" cy="228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253" y="3986450"/>
            <a:ext cx="4086874" cy="2590617"/>
          </a:xfrm>
          <a:prstGeom prst="rect">
            <a:avLst/>
          </a:prstGeom>
        </p:spPr>
      </p:pic>
      <p:pic>
        <p:nvPicPr>
          <p:cNvPr id="10244" name="Picture 4" descr="10 Herramientas de Google Suite que ayudarán a ser más eficiente a tu  empresa a través del uso de tecnología - Ti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692" y="1395164"/>
            <a:ext cx="4613564" cy="259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Google Hangouts now lets App customers video chat with up to 25  participants - 9to5Goog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415" y="3778185"/>
            <a:ext cx="4608583" cy="300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9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>
            <a:off x="0" y="104477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83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0" y="1077448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8229" y="6372665"/>
            <a:ext cx="1753772" cy="48533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121" y="1856159"/>
            <a:ext cx="6528582" cy="482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89402" y="1076186"/>
            <a:ext cx="110914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iSpring Suite elektron nashrlar yaratish paketi modullari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6" name="Picture 2" descr="ISpring Lear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75842"/>
            <a:ext cx="2632368" cy="108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▷ 【iSpring】Información, Reseñas y Precios | 2022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36428" y="22561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0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0628" y="20631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528" y="382300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8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8" name="Google Shape;1558;p19"/>
          <p:cNvGrpSpPr/>
          <p:nvPr/>
        </p:nvGrpSpPr>
        <p:grpSpPr>
          <a:xfrm>
            <a:off x="3704986" y="1808192"/>
            <a:ext cx="5243182" cy="4310312"/>
            <a:chOff x="2205550" y="1416550"/>
            <a:chExt cx="3190675" cy="2949575"/>
          </a:xfrm>
        </p:grpSpPr>
        <p:sp>
          <p:nvSpPr>
            <p:cNvPr id="1559" name="Google Shape;1559;p19"/>
            <p:cNvSpPr/>
            <p:nvPr/>
          </p:nvSpPr>
          <p:spPr>
            <a:xfrm>
              <a:off x="3142175" y="2075650"/>
              <a:ext cx="630225" cy="296925"/>
            </a:xfrm>
            <a:custGeom>
              <a:avLst/>
              <a:gdLst/>
              <a:ahLst/>
              <a:cxnLst/>
              <a:rect l="l" t="t" r="r" b="b"/>
              <a:pathLst>
                <a:path w="25209" h="11877" extrusionOk="0">
                  <a:moveTo>
                    <a:pt x="8741" y="0"/>
                  </a:moveTo>
                  <a:lnTo>
                    <a:pt x="0" y="11876"/>
                  </a:lnTo>
                  <a:lnTo>
                    <a:pt x="11369" y="11845"/>
                  </a:lnTo>
                  <a:cubicBezTo>
                    <a:pt x="14030" y="11845"/>
                    <a:pt x="16563" y="10768"/>
                    <a:pt x="18400" y="8836"/>
                  </a:cubicBezTo>
                  <a:lnTo>
                    <a:pt x="25209" y="1711"/>
                  </a:lnTo>
                  <a:lnTo>
                    <a:pt x="8741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0" name="Google Shape;1560;p19"/>
            <p:cNvSpPr/>
            <p:nvPr/>
          </p:nvSpPr>
          <p:spPr>
            <a:xfrm>
              <a:off x="2647325" y="1417225"/>
              <a:ext cx="1125875" cy="893600"/>
            </a:xfrm>
            <a:custGeom>
              <a:avLst/>
              <a:gdLst/>
              <a:ahLst/>
              <a:cxnLst/>
              <a:rect l="l" t="t" r="r" b="b"/>
              <a:pathLst>
                <a:path w="45035" h="35744" extrusionOk="0">
                  <a:moveTo>
                    <a:pt x="40371" y="0"/>
                  </a:moveTo>
                  <a:cubicBezTo>
                    <a:pt x="40227" y="0"/>
                    <a:pt x="40082" y="7"/>
                    <a:pt x="39936" y="21"/>
                  </a:cubicBezTo>
                  <a:cubicBezTo>
                    <a:pt x="25241" y="1256"/>
                    <a:pt x="12320" y="7748"/>
                    <a:pt x="2091" y="17280"/>
                  </a:cubicBezTo>
                  <a:cubicBezTo>
                    <a:pt x="1" y="19212"/>
                    <a:pt x="159" y="22569"/>
                    <a:pt x="2408" y="24342"/>
                  </a:cubicBezTo>
                  <a:lnTo>
                    <a:pt x="16849" y="35743"/>
                  </a:lnTo>
                  <a:cubicBezTo>
                    <a:pt x="26668" y="24267"/>
                    <a:pt x="43920" y="24089"/>
                    <a:pt x="44983" y="24089"/>
                  </a:cubicBezTo>
                  <a:cubicBezTo>
                    <a:pt x="45017" y="24089"/>
                    <a:pt x="45034" y="24089"/>
                    <a:pt x="45034" y="24089"/>
                  </a:cubicBezTo>
                  <a:lnTo>
                    <a:pt x="45034" y="4676"/>
                  </a:lnTo>
                  <a:cubicBezTo>
                    <a:pt x="45034" y="2069"/>
                    <a:pt x="42908" y="0"/>
                    <a:pt x="40371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1" name="Google Shape;1561;p19"/>
            <p:cNvSpPr/>
            <p:nvPr/>
          </p:nvSpPr>
          <p:spPr>
            <a:xfrm>
              <a:off x="3050325" y="2004400"/>
              <a:ext cx="722075" cy="368175"/>
            </a:xfrm>
            <a:custGeom>
              <a:avLst/>
              <a:gdLst/>
              <a:ahLst/>
              <a:cxnLst/>
              <a:rect l="l" t="t" r="r" b="b"/>
              <a:pathLst>
                <a:path w="28883" h="14727" extrusionOk="0">
                  <a:moveTo>
                    <a:pt x="28845" y="0"/>
                  </a:moveTo>
                  <a:cubicBezTo>
                    <a:pt x="27910" y="0"/>
                    <a:pt x="9870" y="150"/>
                    <a:pt x="1" y="11654"/>
                  </a:cubicBezTo>
                  <a:lnTo>
                    <a:pt x="32" y="11686"/>
                  </a:lnTo>
                  <a:lnTo>
                    <a:pt x="3674" y="14726"/>
                  </a:lnTo>
                  <a:cubicBezTo>
                    <a:pt x="10230" y="8424"/>
                    <a:pt x="19097" y="4561"/>
                    <a:pt x="28883" y="4561"/>
                  </a:cubicBezTo>
                  <a:lnTo>
                    <a:pt x="28883" y="64"/>
                  </a:lnTo>
                  <a:lnTo>
                    <a:pt x="28883" y="0"/>
                  </a:lnTo>
                  <a:cubicBezTo>
                    <a:pt x="28883" y="0"/>
                    <a:pt x="28870" y="0"/>
                    <a:pt x="28845" y="0"/>
                  </a:cubicBezTo>
                  <a:close/>
                </a:path>
              </a:pathLst>
            </a:custGeom>
            <a:solidFill>
              <a:srgbClr val="DD91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2" name="Google Shape;1562;p19"/>
            <p:cNvSpPr/>
            <p:nvPr/>
          </p:nvSpPr>
          <p:spPr>
            <a:xfrm>
              <a:off x="2951350" y="3125475"/>
              <a:ext cx="395900" cy="552650"/>
            </a:xfrm>
            <a:custGeom>
              <a:avLst/>
              <a:gdLst/>
              <a:ahLst/>
              <a:cxnLst/>
              <a:rect l="l" t="t" r="r" b="b"/>
              <a:pathLst>
                <a:path w="15836" h="22106" extrusionOk="0">
                  <a:moveTo>
                    <a:pt x="1" y="0"/>
                  </a:moveTo>
                  <a:lnTo>
                    <a:pt x="3675" y="15075"/>
                  </a:lnTo>
                  <a:lnTo>
                    <a:pt x="15835" y="22105"/>
                  </a:lnTo>
                  <a:lnTo>
                    <a:pt x="14347" y="11211"/>
                  </a:lnTo>
                  <a:cubicBezTo>
                    <a:pt x="13872" y="7791"/>
                    <a:pt x="11623" y="4877"/>
                    <a:pt x="8457" y="3547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3" name="Google Shape;1563;p19"/>
            <p:cNvSpPr/>
            <p:nvPr/>
          </p:nvSpPr>
          <p:spPr>
            <a:xfrm>
              <a:off x="2277600" y="3149225"/>
              <a:ext cx="1018975" cy="1122400"/>
            </a:xfrm>
            <a:custGeom>
              <a:avLst/>
              <a:gdLst/>
              <a:ahLst/>
              <a:cxnLst/>
              <a:rect l="l" t="t" r="r" b="b"/>
              <a:pathLst>
                <a:path w="40759" h="44896" extrusionOk="0">
                  <a:moveTo>
                    <a:pt x="22866" y="0"/>
                  </a:moveTo>
                  <a:lnTo>
                    <a:pt x="4181" y="4561"/>
                  </a:lnTo>
                  <a:cubicBezTo>
                    <a:pt x="1521" y="5226"/>
                    <a:pt x="1" y="7981"/>
                    <a:pt x="856" y="10578"/>
                  </a:cubicBezTo>
                  <a:cubicBezTo>
                    <a:pt x="5479" y="24702"/>
                    <a:pt x="14600" y="36261"/>
                    <a:pt x="26191" y="44115"/>
                  </a:cubicBezTo>
                  <a:cubicBezTo>
                    <a:pt x="26986" y="44646"/>
                    <a:pt x="27878" y="44895"/>
                    <a:pt x="28757" y="44895"/>
                  </a:cubicBezTo>
                  <a:cubicBezTo>
                    <a:pt x="30502" y="44895"/>
                    <a:pt x="32199" y="43911"/>
                    <a:pt x="33000" y="42183"/>
                  </a:cubicBezTo>
                  <a:lnTo>
                    <a:pt x="40759" y="25526"/>
                  </a:lnTo>
                  <a:cubicBezTo>
                    <a:pt x="26856" y="18463"/>
                    <a:pt x="22834" y="32"/>
                    <a:pt x="22834" y="32"/>
                  </a:cubicBezTo>
                  <a:lnTo>
                    <a:pt x="22897" y="32"/>
                  </a:lnTo>
                  <a:lnTo>
                    <a:pt x="22866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4" name="Google Shape;1564;p19"/>
            <p:cNvSpPr/>
            <p:nvPr/>
          </p:nvSpPr>
          <p:spPr>
            <a:xfrm>
              <a:off x="2848425" y="3125475"/>
              <a:ext cx="498025" cy="661900"/>
            </a:xfrm>
            <a:custGeom>
              <a:avLst/>
              <a:gdLst/>
              <a:ahLst/>
              <a:cxnLst/>
              <a:rect l="l" t="t" r="r" b="b"/>
              <a:pathLst>
                <a:path w="19921" h="26476" extrusionOk="0">
                  <a:moveTo>
                    <a:pt x="4118" y="0"/>
                  </a:moveTo>
                  <a:lnTo>
                    <a:pt x="64" y="982"/>
                  </a:lnTo>
                  <a:lnTo>
                    <a:pt x="1" y="982"/>
                  </a:lnTo>
                  <a:cubicBezTo>
                    <a:pt x="1" y="982"/>
                    <a:pt x="4023" y="19413"/>
                    <a:pt x="17926" y="26476"/>
                  </a:cubicBezTo>
                  <a:lnTo>
                    <a:pt x="17926" y="26444"/>
                  </a:lnTo>
                  <a:lnTo>
                    <a:pt x="19921" y="22105"/>
                  </a:lnTo>
                  <a:cubicBezTo>
                    <a:pt x="12289" y="17228"/>
                    <a:pt x="6461" y="9501"/>
                    <a:pt x="4118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5" name="Google Shape;1565;p19"/>
            <p:cNvSpPr/>
            <p:nvPr/>
          </p:nvSpPr>
          <p:spPr>
            <a:xfrm>
              <a:off x="3820675" y="1416550"/>
              <a:ext cx="1144075" cy="886350"/>
            </a:xfrm>
            <a:custGeom>
              <a:avLst/>
              <a:gdLst/>
              <a:ahLst/>
              <a:cxnLst/>
              <a:rect l="l" t="t" r="r" b="b"/>
              <a:pathLst>
                <a:path w="45763" h="35454" extrusionOk="0">
                  <a:moveTo>
                    <a:pt x="4651" y="0"/>
                  </a:moveTo>
                  <a:cubicBezTo>
                    <a:pt x="2098" y="0"/>
                    <a:pt x="1" y="2077"/>
                    <a:pt x="1" y="4671"/>
                  </a:cubicBezTo>
                  <a:lnTo>
                    <a:pt x="1" y="23546"/>
                  </a:lnTo>
                  <a:lnTo>
                    <a:pt x="32" y="23546"/>
                  </a:lnTo>
                  <a:lnTo>
                    <a:pt x="32" y="23514"/>
                  </a:lnTo>
                  <a:cubicBezTo>
                    <a:pt x="32" y="23514"/>
                    <a:pt x="18559" y="23641"/>
                    <a:pt x="28756" y="35453"/>
                  </a:cubicBezTo>
                  <a:lnTo>
                    <a:pt x="43387" y="23736"/>
                  </a:lnTo>
                  <a:cubicBezTo>
                    <a:pt x="45636" y="21963"/>
                    <a:pt x="45762" y="18574"/>
                    <a:pt x="43641" y="16674"/>
                  </a:cubicBezTo>
                  <a:cubicBezTo>
                    <a:pt x="33285" y="7236"/>
                    <a:pt x="19857" y="1156"/>
                    <a:pt x="5036" y="16"/>
                  </a:cubicBezTo>
                  <a:cubicBezTo>
                    <a:pt x="4906" y="5"/>
                    <a:pt x="4778" y="0"/>
                    <a:pt x="4651" y="0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6" name="Google Shape;1566;p19"/>
            <p:cNvSpPr/>
            <p:nvPr/>
          </p:nvSpPr>
          <p:spPr>
            <a:xfrm>
              <a:off x="3821475" y="2075650"/>
              <a:ext cx="631825" cy="296125"/>
            </a:xfrm>
            <a:custGeom>
              <a:avLst/>
              <a:gdLst/>
              <a:ahLst/>
              <a:cxnLst/>
              <a:rect l="l" t="t" r="r" b="b"/>
              <a:pathLst>
                <a:path w="25273" h="11845" extrusionOk="0">
                  <a:moveTo>
                    <a:pt x="16468" y="0"/>
                  </a:moveTo>
                  <a:lnTo>
                    <a:pt x="0" y="1742"/>
                  </a:lnTo>
                  <a:lnTo>
                    <a:pt x="6809" y="8836"/>
                  </a:lnTo>
                  <a:cubicBezTo>
                    <a:pt x="8646" y="10768"/>
                    <a:pt x="11179" y="11845"/>
                    <a:pt x="13840" y="11845"/>
                  </a:cubicBezTo>
                  <a:lnTo>
                    <a:pt x="25272" y="11845"/>
                  </a:lnTo>
                  <a:lnTo>
                    <a:pt x="16468" y="0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7" name="Google Shape;1567;p19"/>
            <p:cNvSpPr/>
            <p:nvPr/>
          </p:nvSpPr>
          <p:spPr>
            <a:xfrm>
              <a:off x="3820675" y="2002850"/>
              <a:ext cx="727625" cy="368925"/>
            </a:xfrm>
            <a:custGeom>
              <a:avLst/>
              <a:gdLst/>
              <a:ahLst/>
              <a:cxnLst/>
              <a:rect l="l" t="t" r="r" b="b"/>
              <a:pathLst>
                <a:path w="29105" h="14757" extrusionOk="0">
                  <a:moveTo>
                    <a:pt x="1205" y="1"/>
                  </a:moveTo>
                  <a:cubicBezTo>
                    <a:pt x="432" y="1"/>
                    <a:pt x="1" y="31"/>
                    <a:pt x="1" y="31"/>
                  </a:cubicBezTo>
                  <a:lnTo>
                    <a:pt x="1" y="94"/>
                  </a:lnTo>
                  <a:lnTo>
                    <a:pt x="1" y="4654"/>
                  </a:lnTo>
                  <a:cubicBezTo>
                    <a:pt x="9786" y="4654"/>
                    <a:pt x="18685" y="8486"/>
                    <a:pt x="25241" y="14757"/>
                  </a:cubicBezTo>
                  <a:lnTo>
                    <a:pt x="29073" y="11716"/>
                  </a:lnTo>
                  <a:lnTo>
                    <a:pt x="29104" y="11685"/>
                  </a:lnTo>
                  <a:cubicBezTo>
                    <a:pt x="19208" y="855"/>
                    <a:pt x="5334" y="1"/>
                    <a:pt x="1205" y="1"/>
                  </a:cubicBezTo>
                  <a:close/>
                </a:path>
              </a:pathLst>
            </a:custGeom>
            <a:solidFill>
              <a:srgbClr val="1B1F2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8" name="Google Shape;1568;p19"/>
            <p:cNvSpPr/>
            <p:nvPr/>
          </p:nvSpPr>
          <p:spPr>
            <a:xfrm>
              <a:off x="2853975" y="2412125"/>
              <a:ext cx="308800" cy="654000"/>
            </a:xfrm>
            <a:custGeom>
              <a:avLst/>
              <a:gdLst/>
              <a:ahLst/>
              <a:cxnLst/>
              <a:rect l="l" t="t" r="r" b="b"/>
              <a:pathLst>
                <a:path w="12352" h="26160" extrusionOk="0">
                  <a:moveTo>
                    <a:pt x="10831" y="1"/>
                  </a:moveTo>
                  <a:lnTo>
                    <a:pt x="1" y="9945"/>
                  </a:lnTo>
                  <a:lnTo>
                    <a:pt x="3453" y="26159"/>
                  </a:lnTo>
                  <a:lnTo>
                    <a:pt x="9818" y="18590"/>
                  </a:lnTo>
                  <a:cubicBezTo>
                    <a:pt x="11528" y="16564"/>
                    <a:pt x="12352" y="13935"/>
                    <a:pt x="12067" y="11275"/>
                  </a:cubicBezTo>
                  <a:lnTo>
                    <a:pt x="10831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9" name="Google Shape;1569;p19"/>
            <p:cNvSpPr/>
            <p:nvPr/>
          </p:nvSpPr>
          <p:spPr>
            <a:xfrm>
              <a:off x="2205550" y="2031350"/>
              <a:ext cx="820250" cy="1178150"/>
            </a:xfrm>
            <a:custGeom>
              <a:avLst/>
              <a:gdLst/>
              <a:ahLst/>
              <a:cxnLst/>
              <a:rect l="l" t="t" r="r" b="b"/>
              <a:pathLst>
                <a:path w="32810" h="47126" extrusionOk="0">
                  <a:moveTo>
                    <a:pt x="15440" y="0"/>
                  </a:moveTo>
                  <a:cubicBezTo>
                    <a:pt x="13919" y="0"/>
                    <a:pt x="12428" y="742"/>
                    <a:pt x="11528" y="2121"/>
                  </a:cubicBezTo>
                  <a:cubicBezTo>
                    <a:pt x="3358" y="14535"/>
                    <a:pt x="1" y="28913"/>
                    <a:pt x="1141" y="42847"/>
                  </a:cubicBezTo>
                  <a:cubicBezTo>
                    <a:pt x="1333" y="45320"/>
                    <a:pt x="3433" y="47126"/>
                    <a:pt x="5785" y="47126"/>
                  </a:cubicBezTo>
                  <a:cubicBezTo>
                    <a:pt x="6144" y="47126"/>
                    <a:pt x="6508" y="47084"/>
                    <a:pt x="6873" y="46996"/>
                  </a:cubicBezTo>
                  <a:lnTo>
                    <a:pt x="25209" y="42530"/>
                  </a:lnTo>
                  <a:cubicBezTo>
                    <a:pt x="27204" y="37178"/>
                    <a:pt x="28249" y="32460"/>
                    <a:pt x="29516" y="27773"/>
                  </a:cubicBezTo>
                  <a:cubicBezTo>
                    <a:pt x="31828" y="19190"/>
                    <a:pt x="32778" y="12160"/>
                    <a:pt x="32778" y="12160"/>
                  </a:cubicBezTo>
                  <a:lnTo>
                    <a:pt x="32810" y="12192"/>
                  </a:lnTo>
                  <a:lnTo>
                    <a:pt x="32810" y="12160"/>
                  </a:lnTo>
                  <a:lnTo>
                    <a:pt x="18305" y="981"/>
                  </a:lnTo>
                  <a:cubicBezTo>
                    <a:pt x="17442" y="317"/>
                    <a:pt x="16434" y="0"/>
                    <a:pt x="15440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0" name="Google Shape;1570;p19"/>
            <p:cNvSpPr/>
            <p:nvPr/>
          </p:nvSpPr>
          <p:spPr>
            <a:xfrm>
              <a:off x="2757375" y="2335325"/>
              <a:ext cx="368975" cy="759300"/>
            </a:xfrm>
            <a:custGeom>
              <a:avLst/>
              <a:gdLst/>
              <a:ahLst/>
              <a:cxnLst/>
              <a:rect l="l" t="t" r="r" b="b"/>
              <a:pathLst>
                <a:path w="14759" h="30372" extrusionOk="0">
                  <a:moveTo>
                    <a:pt x="10705" y="1"/>
                  </a:moveTo>
                  <a:cubicBezTo>
                    <a:pt x="10705" y="1"/>
                    <a:pt x="1" y="15107"/>
                    <a:pt x="3136" y="30371"/>
                  </a:cubicBezTo>
                  <a:lnTo>
                    <a:pt x="3168" y="30371"/>
                  </a:lnTo>
                  <a:lnTo>
                    <a:pt x="7348" y="29326"/>
                  </a:lnTo>
                  <a:cubicBezTo>
                    <a:pt x="6398" y="20301"/>
                    <a:pt x="8773" y="10927"/>
                    <a:pt x="14759" y="3168"/>
                  </a:cubicBezTo>
                  <a:lnTo>
                    <a:pt x="10737" y="33"/>
                  </a:lnTo>
                  <a:lnTo>
                    <a:pt x="10705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1" name="Google Shape;1571;p19"/>
            <p:cNvSpPr/>
            <p:nvPr/>
          </p:nvSpPr>
          <p:spPr>
            <a:xfrm>
              <a:off x="4439800" y="2415300"/>
              <a:ext cx="308800" cy="653200"/>
            </a:xfrm>
            <a:custGeom>
              <a:avLst/>
              <a:gdLst/>
              <a:ahLst/>
              <a:cxnLst/>
              <a:rect l="l" t="t" r="r" b="b"/>
              <a:pathLst>
                <a:path w="12352" h="26128" extrusionOk="0">
                  <a:moveTo>
                    <a:pt x="1426" y="0"/>
                  </a:moveTo>
                  <a:lnTo>
                    <a:pt x="286" y="11148"/>
                  </a:lnTo>
                  <a:cubicBezTo>
                    <a:pt x="1" y="13808"/>
                    <a:pt x="792" y="16437"/>
                    <a:pt x="2503" y="18463"/>
                  </a:cubicBezTo>
                  <a:lnTo>
                    <a:pt x="8836" y="26127"/>
                  </a:lnTo>
                  <a:lnTo>
                    <a:pt x="12352" y="9818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2" name="Google Shape;1572;p19"/>
            <p:cNvSpPr/>
            <p:nvPr/>
          </p:nvSpPr>
          <p:spPr>
            <a:xfrm>
              <a:off x="4570450" y="2031675"/>
              <a:ext cx="825775" cy="1177825"/>
            </a:xfrm>
            <a:custGeom>
              <a:avLst/>
              <a:gdLst/>
              <a:ahLst/>
              <a:cxnLst/>
              <a:rect l="l" t="t" r="r" b="b"/>
              <a:pathLst>
                <a:path w="33031" h="47113" extrusionOk="0">
                  <a:moveTo>
                    <a:pt x="17599" y="1"/>
                  </a:moveTo>
                  <a:cubicBezTo>
                    <a:pt x="16602" y="1"/>
                    <a:pt x="15592" y="315"/>
                    <a:pt x="14726" y="968"/>
                  </a:cubicBezTo>
                  <a:lnTo>
                    <a:pt x="0" y="12369"/>
                  </a:lnTo>
                  <a:lnTo>
                    <a:pt x="0" y="12400"/>
                  </a:lnTo>
                  <a:lnTo>
                    <a:pt x="32" y="12369"/>
                  </a:lnTo>
                  <a:cubicBezTo>
                    <a:pt x="32" y="12369"/>
                    <a:pt x="11971" y="27475"/>
                    <a:pt x="8836" y="42739"/>
                  </a:cubicBezTo>
                  <a:lnTo>
                    <a:pt x="26159" y="46983"/>
                  </a:lnTo>
                  <a:cubicBezTo>
                    <a:pt x="26523" y="47071"/>
                    <a:pt x="26888" y="47113"/>
                    <a:pt x="27247" y="47113"/>
                  </a:cubicBezTo>
                  <a:cubicBezTo>
                    <a:pt x="29599" y="47113"/>
                    <a:pt x="31703" y="45307"/>
                    <a:pt x="31923" y="42834"/>
                  </a:cubicBezTo>
                  <a:cubicBezTo>
                    <a:pt x="33031" y="28900"/>
                    <a:pt x="29674" y="14522"/>
                    <a:pt x="21503" y="2108"/>
                  </a:cubicBezTo>
                  <a:cubicBezTo>
                    <a:pt x="20605" y="731"/>
                    <a:pt x="19117" y="1"/>
                    <a:pt x="17599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3" name="Google Shape;1573;p19"/>
            <p:cNvSpPr/>
            <p:nvPr/>
          </p:nvSpPr>
          <p:spPr>
            <a:xfrm>
              <a:off x="4475425" y="2340075"/>
              <a:ext cx="394325" cy="760100"/>
            </a:xfrm>
            <a:custGeom>
              <a:avLst/>
              <a:gdLst/>
              <a:ahLst/>
              <a:cxnLst/>
              <a:rect l="l" t="t" r="r" b="b"/>
              <a:pathLst>
                <a:path w="15773" h="30404" extrusionOk="0">
                  <a:moveTo>
                    <a:pt x="3833" y="1"/>
                  </a:moveTo>
                  <a:lnTo>
                    <a:pt x="3801" y="33"/>
                  </a:lnTo>
                  <a:lnTo>
                    <a:pt x="1" y="2978"/>
                  </a:lnTo>
                  <a:cubicBezTo>
                    <a:pt x="5986" y="10705"/>
                    <a:pt x="8361" y="20111"/>
                    <a:pt x="7411" y="29136"/>
                  </a:cubicBezTo>
                  <a:lnTo>
                    <a:pt x="12605" y="30403"/>
                  </a:lnTo>
                  <a:lnTo>
                    <a:pt x="12637" y="30403"/>
                  </a:lnTo>
                  <a:cubicBezTo>
                    <a:pt x="15772" y="15139"/>
                    <a:pt x="3833" y="1"/>
                    <a:pt x="383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4" name="Google Shape;1574;p19"/>
            <p:cNvSpPr/>
            <p:nvPr/>
          </p:nvSpPr>
          <p:spPr>
            <a:xfrm>
              <a:off x="4247425" y="3125475"/>
              <a:ext cx="394300" cy="551850"/>
            </a:xfrm>
            <a:custGeom>
              <a:avLst/>
              <a:gdLst/>
              <a:ahLst/>
              <a:cxnLst/>
              <a:rect l="l" t="t" r="r" b="b"/>
              <a:pathLst>
                <a:path w="15772" h="22074" extrusionOk="0">
                  <a:moveTo>
                    <a:pt x="15771" y="0"/>
                  </a:moveTo>
                  <a:lnTo>
                    <a:pt x="7316" y="3547"/>
                  </a:lnTo>
                  <a:cubicBezTo>
                    <a:pt x="4149" y="4877"/>
                    <a:pt x="1900" y="7791"/>
                    <a:pt x="1457" y="11211"/>
                  </a:cubicBezTo>
                  <a:lnTo>
                    <a:pt x="0" y="22074"/>
                  </a:lnTo>
                  <a:lnTo>
                    <a:pt x="12129" y="15075"/>
                  </a:lnTo>
                  <a:lnTo>
                    <a:pt x="15771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5" name="Google Shape;1575;p19"/>
            <p:cNvSpPr/>
            <p:nvPr/>
          </p:nvSpPr>
          <p:spPr>
            <a:xfrm>
              <a:off x="4299675" y="3155550"/>
              <a:ext cx="1016600" cy="1116075"/>
            </a:xfrm>
            <a:custGeom>
              <a:avLst/>
              <a:gdLst/>
              <a:ahLst/>
              <a:cxnLst/>
              <a:rect l="l" t="t" r="r" b="b"/>
              <a:pathLst>
                <a:path w="40664" h="44643" extrusionOk="0">
                  <a:moveTo>
                    <a:pt x="18780" y="1"/>
                  </a:moveTo>
                  <a:lnTo>
                    <a:pt x="18748" y="33"/>
                  </a:lnTo>
                  <a:lnTo>
                    <a:pt x="18780" y="33"/>
                  </a:lnTo>
                  <a:cubicBezTo>
                    <a:pt x="18780" y="33"/>
                    <a:pt x="12763" y="4308"/>
                    <a:pt x="8044" y="11465"/>
                  </a:cubicBezTo>
                  <a:cubicBezTo>
                    <a:pt x="5162" y="15804"/>
                    <a:pt x="5257" y="22802"/>
                    <a:pt x="0" y="25463"/>
                  </a:cubicBezTo>
                  <a:lnTo>
                    <a:pt x="7633" y="41930"/>
                  </a:lnTo>
                  <a:cubicBezTo>
                    <a:pt x="8433" y="43658"/>
                    <a:pt x="10144" y="44642"/>
                    <a:pt x="11899" y="44642"/>
                  </a:cubicBezTo>
                  <a:cubicBezTo>
                    <a:pt x="12783" y="44642"/>
                    <a:pt x="13678" y="44393"/>
                    <a:pt x="14473" y="43862"/>
                  </a:cubicBezTo>
                  <a:cubicBezTo>
                    <a:pt x="26064" y="36008"/>
                    <a:pt x="35185" y="24449"/>
                    <a:pt x="39808" y="10325"/>
                  </a:cubicBezTo>
                  <a:cubicBezTo>
                    <a:pt x="40663" y="7728"/>
                    <a:pt x="39112" y="4973"/>
                    <a:pt x="36483" y="4308"/>
                  </a:cubicBezTo>
                  <a:lnTo>
                    <a:pt x="18780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6" name="Google Shape;1576;p19"/>
            <p:cNvSpPr/>
            <p:nvPr/>
          </p:nvSpPr>
          <p:spPr>
            <a:xfrm>
              <a:off x="4247425" y="3124675"/>
              <a:ext cx="522550" cy="675375"/>
            </a:xfrm>
            <a:custGeom>
              <a:avLst/>
              <a:gdLst/>
              <a:ahLst/>
              <a:cxnLst/>
              <a:rect l="l" t="t" r="r" b="b"/>
              <a:pathLst>
                <a:path w="20902" h="27015" extrusionOk="0">
                  <a:moveTo>
                    <a:pt x="15803" y="1"/>
                  </a:moveTo>
                  <a:cubicBezTo>
                    <a:pt x="13491" y="9501"/>
                    <a:pt x="7632" y="17229"/>
                    <a:pt x="0" y="22106"/>
                  </a:cubicBezTo>
                  <a:lnTo>
                    <a:pt x="2217" y="27014"/>
                  </a:lnTo>
                  <a:cubicBezTo>
                    <a:pt x="16120" y="19920"/>
                    <a:pt x="20902" y="1236"/>
                    <a:pt x="20902" y="1236"/>
                  </a:cubicBezTo>
                  <a:lnTo>
                    <a:pt x="20870" y="1236"/>
                  </a:lnTo>
                  <a:lnTo>
                    <a:pt x="15803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9" name="Google Shape;1579;p19"/>
            <p:cNvSpPr/>
            <p:nvPr/>
          </p:nvSpPr>
          <p:spPr>
            <a:xfrm>
              <a:off x="3569700" y="3242650"/>
              <a:ext cx="23775" cy="29325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0" y="0"/>
                  </a:moveTo>
                  <a:lnTo>
                    <a:pt x="0" y="95"/>
                  </a:lnTo>
                  <a:lnTo>
                    <a:pt x="412" y="95"/>
                  </a:lnTo>
                  <a:lnTo>
                    <a:pt x="412" y="1172"/>
                  </a:lnTo>
                  <a:lnTo>
                    <a:pt x="539" y="1172"/>
                  </a:lnTo>
                  <a:lnTo>
                    <a:pt x="539" y="95"/>
                  </a:lnTo>
                  <a:lnTo>
                    <a:pt x="951" y="95"/>
                  </a:lnTo>
                  <a:lnTo>
                    <a:pt x="95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0" name="Google Shape;1580;p19"/>
            <p:cNvSpPr/>
            <p:nvPr/>
          </p:nvSpPr>
          <p:spPr>
            <a:xfrm>
              <a:off x="3593450" y="3249775"/>
              <a:ext cx="21400" cy="22200"/>
            </a:xfrm>
            <a:custGeom>
              <a:avLst/>
              <a:gdLst/>
              <a:ahLst/>
              <a:cxnLst/>
              <a:rect l="l" t="t" r="r" b="b"/>
              <a:pathLst>
                <a:path w="856" h="888" extrusionOk="0">
                  <a:moveTo>
                    <a:pt x="444" y="95"/>
                  </a:moveTo>
                  <a:cubicBezTo>
                    <a:pt x="602" y="95"/>
                    <a:pt x="729" y="222"/>
                    <a:pt x="729" y="380"/>
                  </a:cubicBezTo>
                  <a:lnTo>
                    <a:pt x="127" y="380"/>
                  </a:lnTo>
                  <a:cubicBezTo>
                    <a:pt x="127" y="222"/>
                    <a:pt x="254" y="95"/>
                    <a:pt x="444" y="95"/>
                  </a:cubicBezTo>
                  <a:close/>
                  <a:moveTo>
                    <a:pt x="412" y="0"/>
                  </a:moveTo>
                  <a:cubicBezTo>
                    <a:pt x="191" y="0"/>
                    <a:pt x="1" y="190"/>
                    <a:pt x="1" y="444"/>
                  </a:cubicBezTo>
                  <a:cubicBezTo>
                    <a:pt x="1" y="697"/>
                    <a:pt x="191" y="887"/>
                    <a:pt x="476" y="887"/>
                  </a:cubicBezTo>
                  <a:cubicBezTo>
                    <a:pt x="602" y="887"/>
                    <a:pt x="729" y="855"/>
                    <a:pt x="792" y="760"/>
                  </a:cubicBezTo>
                  <a:lnTo>
                    <a:pt x="729" y="665"/>
                  </a:lnTo>
                  <a:cubicBezTo>
                    <a:pt x="666" y="760"/>
                    <a:pt x="571" y="792"/>
                    <a:pt x="476" y="792"/>
                  </a:cubicBezTo>
                  <a:cubicBezTo>
                    <a:pt x="286" y="792"/>
                    <a:pt x="127" y="665"/>
                    <a:pt x="127" y="475"/>
                  </a:cubicBezTo>
                  <a:lnTo>
                    <a:pt x="856" y="475"/>
                  </a:lnTo>
                  <a:cubicBezTo>
                    <a:pt x="856" y="475"/>
                    <a:pt x="856" y="444"/>
                    <a:pt x="856" y="444"/>
                  </a:cubicBezTo>
                  <a:cubicBezTo>
                    <a:pt x="856" y="190"/>
                    <a:pt x="666" y="0"/>
                    <a:pt x="41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1" name="Google Shape;1581;p19"/>
            <p:cNvSpPr/>
            <p:nvPr/>
          </p:nvSpPr>
          <p:spPr>
            <a:xfrm>
              <a:off x="3617200" y="3249775"/>
              <a:ext cx="20600" cy="22200"/>
            </a:xfrm>
            <a:custGeom>
              <a:avLst/>
              <a:gdLst/>
              <a:ahLst/>
              <a:cxnLst/>
              <a:rect l="l" t="t" r="r" b="b"/>
              <a:pathLst>
                <a:path w="824" h="888" extrusionOk="0">
                  <a:moveTo>
                    <a:pt x="1" y="0"/>
                  </a:moveTo>
                  <a:lnTo>
                    <a:pt x="349" y="412"/>
                  </a:lnTo>
                  <a:lnTo>
                    <a:pt x="1" y="887"/>
                  </a:lnTo>
                  <a:lnTo>
                    <a:pt x="127" y="887"/>
                  </a:lnTo>
                  <a:lnTo>
                    <a:pt x="412" y="507"/>
                  </a:lnTo>
                  <a:lnTo>
                    <a:pt x="697" y="887"/>
                  </a:lnTo>
                  <a:lnTo>
                    <a:pt x="824" y="887"/>
                  </a:lnTo>
                  <a:lnTo>
                    <a:pt x="476" y="412"/>
                  </a:lnTo>
                  <a:lnTo>
                    <a:pt x="792" y="0"/>
                  </a:lnTo>
                  <a:lnTo>
                    <a:pt x="666" y="0"/>
                  </a:lnTo>
                  <a:lnTo>
                    <a:pt x="412" y="349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2" name="Google Shape;1582;p19"/>
            <p:cNvSpPr/>
            <p:nvPr/>
          </p:nvSpPr>
          <p:spPr>
            <a:xfrm>
              <a:off x="3639375" y="3245025"/>
              <a:ext cx="15075" cy="26950"/>
            </a:xfrm>
            <a:custGeom>
              <a:avLst/>
              <a:gdLst/>
              <a:ahLst/>
              <a:cxnLst/>
              <a:rect l="l" t="t" r="r" b="b"/>
              <a:pathLst>
                <a:path w="603" h="1078" extrusionOk="0">
                  <a:moveTo>
                    <a:pt x="159" y="0"/>
                  </a:moveTo>
                  <a:lnTo>
                    <a:pt x="159" y="190"/>
                  </a:lnTo>
                  <a:lnTo>
                    <a:pt x="0" y="190"/>
                  </a:lnTo>
                  <a:lnTo>
                    <a:pt x="0" y="285"/>
                  </a:lnTo>
                  <a:lnTo>
                    <a:pt x="159" y="285"/>
                  </a:lnTo>
                  <a:lnTo>
                    <a:pt x="159" y="824"/>
                  </a:lnTo>
                  <a:cubicBezTo>
                    <a:pt x="159" y="982"/>
                    <a:pt x="254" y="1077"/>
                    <a:pt x="412" y="1077"/>
                  </a:cubicBezTo>
                  <a:cubicBezTo>
                    <a:pt x="475" y="1077"/>
                    <a:pt x="570" y="1077"/>
                    <a:pt x="602" y="1014"/>
                  </a:cubicBezTo>
                  <a:lnTo>
                    <a:pt x="570" y="950"/>
                  </a:lnTo>
                  <a:cubicBezTo>
                    <a:pt x="539" y="950"/>
                    <a:pt x="475" y="982"/>
                    <a:pt x="444" y="982"/>
                  </a:cubicBezTo>
                  <a:cubicBezTo>
                    <a:pt x="349" y="982"/>
                    <a:pt x="285" y="919"/>
                    <a:pt x="285" y="824"/>
                  </a:cubicBezTo>
                  <a:lnTo>
                    <a:pt x="285" y="285"/>
                  </a:lnTo>
                  <a:lnTo>
                    <a:pt x="539" y="285"/>
                  </a:lnTo>
                  <a:lnTo>
                    <a:pt x="539" y="190"/>
                  </a:lnTo>
                  <a:lnTo>
                    <a:pt x="285" y="190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3" name="Google Shape;1583;p19"/>
            <p:cNvSpPr/>
            <p:nvPr/>
          </p:nvSpPr>
          <p:spPr>
            <a:xfrm>
              <a:off x="3526150" y="33946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4" name="Google Shape;1584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5" name="Google Shape;1585;p19"/>
            <p:cNvSpPr/>
            <p:nvPr/>
          </p:nvSpPr>
          <p:spPr>
            <a:xfrm>
              <a:off x="3526150" y="38174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6" name="Google Shape;1586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7" name="Google Shape;1587;p19"/>
            <p:cNvSpPr/>
            <p:nvPr/>
          </p:nvSpPr>
          <p:spPr>
            <a:xfrm>
              <a:off x="3526150" y="42394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8" name="Google Shape;1588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9" name="Google Shape;1589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0" name="Google Shape;1590;p19"/>
            <p:cNvSpPr/>
            <p:nvPr/>
          </p:nvSpPr>
          <p:spPr>
            <a:xfrm>
              <a:off x="3708250" y="34089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1" name="Google Shape;1591;p19"/>
            <p:cNvSpPr/>
            <p:nvPr/>
          </p:nvSpPr>
          <p:spPr>
            <a:xfrm>
              <a:off x="3708250" y="35007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2" name="Google Shape;1592;p19"/>
            <p:cNvSpPr/>
            <p:nvPr/>
          </p:nvSpPr>
          <p:spPr>
            <a:xfrm>
              <a:off x="3708250" y="3447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3" name="Google Shape;1593;p19"/>
            <p:cNvSpPr/>
            <p:nvPr/>
          </p:nvSpPr>
          <p:spPr>
            <a:xfrm>
              <a:off x="3708250" y="347542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4" name="Google Shape;1594;p19"/>
            <p:cNvSpPr/>
            <p:nvPr/>
          </p:nvSpPr>
          <p:spPr>
            <a:xfrm>
              <a:off x="3708250" y="36203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5" name="Google Shape;1595;p19"/>
            <p:cNvSpPr/>
            <p:nvPr/>
          </p:nvSpPr>
          <p:spPr>
            <a:xfrm>
              <a:off x="3708250" y="37121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6" name="Google Shape;1596;p19"/>
            <p:cNvSpPr/>
            <p:nvPr/>
          </p:nvSpPr>
          <p:spPr>
            <a:xfrm>
              <a:off x="3708250" y="36591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7" name="Google Shape;1597;p19"/>
            <p:cNvSpPr/>
            <p:nvPr/>
          </p:nvSpPr>
          <p:spPr>
            <a:xfrm>
              <a:off x="3708250" y="3686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8" name="Google Shape;1598;p19"/>
            <p:cNvSpPr/>
            <p:nvPr/>
          </p:nvSpPr>
          <p:spPr>
            <a:xfrm>
              <a:off x="3708250" y="3830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9" name="Google Shape;1599;p19"/>
            <p:cNvSpPr/>
            <p:nvPr/>
          </p:nvSpPr>
          <p:spPr>
            <a:xfrm>
              <a:off x="3708250" y="39227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0" name="Google Shape;1600;p19"/>
            <p:cNvSpPr/>
            <p:nvPr/>
          </p:nvSpPr>
          <p:spPr>
            <a:xfrm>
              <a:off x="3708250" y="3869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1" name="Google Shape;1601;p19"/>
            <p:cNvSpPr/>
            <p:nvPr/>
          </p:nvSpPr>
          <p:spPr>
            <a:xfrm>
              <a:off x="3708250" y="38974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2" name="Google Shape;1602;p19"/>
            <p:cNvSpPr/>
            <p:nvPr/>
          </p:nvSpPr>
          <p:spPr>
            <a:xfrm>
              <a:off x="3708250" y="40415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3" name="Google Shape;1603;p19"/>
            <p:cNvSpPr/>
            <p:nvPr/>
          </p:nvSpPr>
          <p:spPr>
            <a:xfrm>
              <a:off x="3708250" y="41341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4" name="Google Shape;1604;p19"/>
            <p:cNvSpPr/>
            <p:nvPr/>
          </p:nvSpPr>
          <p:spPr>
            <a:xfrm>
              <a:off x="3708250" y="40810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5" name="Google Shape;1605;p19"/>
            <p:cNvSpPr/>
            <p:nvPr/>
          </p:nvSpPr>
          <p:spPr>
            <a:xfrm>
              <a:off x="3708250" y="4108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6" name="Google Shape;1606;p19"/>
            <p:cNvSpPr/>
            <p:nvPr/>
          </p:nvSpPr>
          <p:spPr>
            <a:xfrm>
              <a:off x="3708250" y="4252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7" name="Google Shape;1607;p19"/>
            <p:cNvSpPr/>
            <p:nvPr/>
          </p:nvSpPr>
          <p:spPr>
            <a:xfrm>
              <a:off x="3708250" y="43439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8" name="Google Shape;1608;p19"/>
            <p:cNvSpPr/>
            <p:nvPr/>
          </p:nvSpPr>
          <p:spPr>
            <a:xfrm>
              <a:off x="3708250" y="42916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0" name="Google Shape;1610;p19"/>
            <p:cNvSpPr/>
            <p:nvPr/>
          </p:nvSpPr>
          <p:spPr>
            <a:xfrm>
              <a:off x="4022575" y="3070850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1" name="Google Shape;1611;p19"/>
            <p:cNvSpPr/>
            <p:nvPr/>
          </p:nvSpPr>
          <p:spPr>
            <a:xfrm>
              <a:off x="4022575" y="308667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1"/>
                  </a:moveTo>
                  <a:lnTo>
                    <a:pt x="2470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2" name="Google Shape;1612;p19"/>
            <p:cNvSpPr/>
            <p:nvPr/>
          </p:nvSpPr>
          <p:spPr>
            <a:xfrm>
              <a:off x="4022575" y="310252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3" name="Google Shape;1613;p19"/>
            <p:cNvSpPr/>
            <p:nvPr/>
          </p:nvSpPr>
          <p:spPr>
            <a:xfrm>
              <a:off x="3991700" y="3227600"/>
              <a:ext cx="55425" cy="56050"/>
            </a:xfrm>
            <a:custGeom>
              <a:avLst/>
              <a:gdLst/>
              <a:ahLst/>
              <a:cxnLst/>
              <a:rect l="l" t="t" r="r" b="b"/>
              <a:pathLst>
                <a:path w="2217" h="2242" extrusionOk="0">
                  <a:moveTo>
                    <a:pt x="855" y="191"/>
                  </a:moveTo>
                  <a:cubicBezTo>
                    <a:pt x="1203" y="191"/>
                    <a:pt x="1520" y="476"/>
                    <a:pt x="1520" y="856"/>
                  </a:cubicBezTo>
                  <a:cubicBezTo>
                    <a:pt x="1520" y="1236"/>
                    <a:pt x="1203" y="1552"/>
                    <a:pt x="855" y="1552"/>
                  </a:cubicBezTo>
                  <a:cubicBezTo>
                    <a:pt x="475" y="1552"/>
                    <a:pt x="158" y="1236"/>
                    <a:pt x="158" y="856"/>
                  </a:cubicBezTo>
                  <a:cubicBezTo>
                    <a:pt x="158" y="476"/>
                    <a:pt x="475" y="191"/>
                    <a:pt x="855" y="191"/>
                  </a:cubicBezTo>
                  <a:close/>
                  <a:moveTo>
                    <a:pt x="855" y="1"/>
                  </a:moveTo>
                  <a:cubicBezTo>
                    <a:pt x="380" y="1"/>
                    <a:pt x="0" y="381"/>
                    <a:pt x="0" y="856"/>
                  </a:cubicBezTo>
                  <a:cubicBezTo>
                    <a:pt x="0" y="1331"/>
                    <a:pt x="380" y="1711"/>
                    <a:pt x="855" y="1711"/>
                  </a:cubicBezTo>
                  <a:cubicBezTo>
                    <a:pt x="1045" y="1711"/>
                    <a:pt x="1235" y="1647"/>
                    <a:pt x="1393" y="1521"/>
                  </a:cubicBezTo>
                  <a:lnTo>
                    <a:pt x="2090" y="2218"/>
                  </a:lnTo>
                  <a:cubicBezTo>
                    <a:pt x="2106" y="2233"/>
                    <a:pt x="2122" y="2241"/>
                    <a:pt x="2138" y="2241"/>
                  </a:cubicBezTo>
                  <a:cubicBezTo>
                    <a:pt x="2154" y="2241"/>
                    <a:pt x="2169" y="2233"/>
                    <a:pt x="2185" y="2218"/>
                  </a:cubicBezTo>
                  <a:cubicBezTo>
                    <a:pt x="2217" y="2186"/>
                    <a:pt x="2217" y="2123"/>
                    <a:pt x="2185" y="2091"/>
                  </a:cubicBezTo>
                  <a:lnTo>
                    <a:pt x="1489" y="1394"/>
                  </a:lnTo>
                  <a:cubicBezTo>
                    <a:pt x="1615" y="1236"/>
                    <a:pt x="1679" y="1046"/>
                    <a:pt x="1679" y="856"/>
                  </a:cubicBezTo>
                  <a:cubicBezTo>
                    <a:pt x="1679" y="381"/>
                    <a:pt x="1298" y="1"/>
                    <a:pt x="855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4" name="Google Shape;1614;p19"/>
            <p:cNvSpPr/>
            <p:nvPr/>
          </p:nvSpPr>
          <p:spPr>
            <a:xfrm>
              <a:off x="3502400" y="3202275"/>
              <a:ext cx="580350" cy="107700"/>
            </a:xfrm>
            <a:custGeom>
              <a:avLst/>
              <a:gdLst/>
              <a:ahLst/>
              <a:cxnLst/>
              <a:rect l="l" t="t" r="r" b="b"/>
              <a:pathLst>
                <a:path w="23214" h="4308" fill="none" extrusionOk="0">
                  <a:moveTo>
                    <a:pt x="21536" y="4307"/>
                  </a:moveTo>
                  <a:lnTo>
                    <a:pt x="1679" y="4307"/>
                  </a:lnTo>
                  <a:cubicBezTo>
                    <a:pt x="761" y="4307"/>
                    <a:pt x="1" y="3547"/>
                    <a:pt x="1" y="2629"/>
                  </a:cubicBezTo>
                  <a:lnTo>
                    <a:pt x="1" y="1710"/>
                  </a:lnTo>
                  <a:cubicBezTo>
                    <a:pt x="1" y="760"/>
                    <a:pt x="761" y="0"/>
                    <a:pt x="1679" y="0"/>
                  </a:cubicBezTo>
                  <a:lnTo>
                    <a:pt x="21536" y="0"/>
                  </a:lnTo>
                  <a:cubicBezTo>
                    <a:pt x="22454" y="0"/>
                    <a:pt x="23214" y="760"/>
                    <a:pt x="23214" y="1710"/>
                  </a:cubicBezTo>
                  <a:lnTo>
                    <a:pt x="23214" y="2629"/>
                  </a:lnTo>
                  <a:cubicBezTo>
                    <a:pt x="23214" y="3547"/>
                    <a:pt x="22454" y="4307"/>
                    <a:pt x="21536" y="4307"/>
                  </a:cubicBezTo>
                  <a:close/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5" name="Google Shape;1615;p19"/>
            <p:cNvSpPr/>
            <p:nvPr/>
          </p:nvSpPr>
          <p:spPr>
            <a:xfrm>
              <a:off x="3528525" y="3070250"/>
              <a:ext cx="42775" cy="48925"/>
            </a:xfrm>
            <a:custGeom>
              <a:avLst/>
              <a:gdLst/>
              <a:ahLst/>
              <a:cxnLst/>
              <a:rect l="l" t="t" r="r" b="b"/>
              <a:pathLst>
                <a:path w="1711" h="1957" extrusionOk="0">
                  <a:moveTo>
                    <a:pt x="856" y="183"/>
                  </a:moveTo>
                  <a:lnTo>
                    <a:pt x="1584" y="848"/>
                  </a:lnTo>
                  <a:lnTo>
                    <a:pt x="1584" y="1798"/>
                  </a:lnTo>
                  <a:lnTo>
                    <a:pt x="1172" y="1798"/>
                  </a:lnTo>
                  <a:lnTo>
                    <a:pt x="1172" y="1323"/>
                  </a:lnTo>
                  <a:cubicBezTo>
                    <a:pt x="1172" y="1291"/>
                    <a:pt x="1141" y="1259"/>
                    <a:pt x="1109" y="1259"/>
                  </a:cubicBezTo>
                  <a:lnTo>
                    <a:pt x="634" y="1259"/>
                  </a:lnTo>
                  <a:cubicBezTo>
                    <a:pt x="602" y="1259"/>
                    <a:pt x="571" y="1291"/>
                    <a:pt x="571" y="1323"/>
                  </a:cubicBezTo>
                  <a:lnTo>
                    <a:pt x="571" y="1798"/>
                  </a:lnTo>
                  <a:lnTo>
                    <a:pt x="159" y="1798"/>
                  </a:lnTo>
                  <a:lnTo>
                    <a:pt x="159" y="848"/>
                  </a:lnTo>
                  <a:lnTo>
                    <a:pt x="856" y="183"/>
                  </a:lnTo>
                  <a:close/>
                  <a:moveTo>
                    <a:pt x="840" y="1"/>
                  </a:moveTo>
                  <a:cubicBezTo>
                    <a:pt x="824" y="1"/>
                    <a:pt x="808" y="8"/>
                    <a:pt x="792" y="24"/>
                  </a:cubicBezTo>
                  <a:lnTo>
                    <a:pt x="32" y="784"/>
                  </a:lnTo>
                  <a:cubicBezTo>
                    <a:pt x="32" y="784"/>
                    <a:pt x="1" y="784"/>
                    <a:pt x="1" y="816"/>
                  </a:cubicBezTo>
                  <a:lnTo>
                    <a:pt x="1" y="1893"/>
                  </a:lnTo>
                  <a:cubicBezTo>
                    <a:pt x="1" y="1924"/>
                    <a:pt x="64" y="1956"/>
                    <a:pt x="96" y="1956"/>
                  </a:cubicBezTo>
                  <a:lnTo>
                    <a:pt x="634" y="1956"/>
                  </a:lnTo>
                  <a:cubicBezTo>
                    <a:pt x="697" y="1956"/>
                    <a:pt x="729" y="1924"/>
                    <a:pt x="729" y="1893"/>
                  </a:cubicBezTo>
                  <a:lnTo>
                    <a:pt x="729" y="1386"/>
                  </a:lnTo>
                  <a:lnTo>
                    <a:pt x="1014" y="1386"/>
                  </a:lnTo>
                  <a:lnTo>
                    <a:pt x="1014" y="1893"/>
                  </a:lnTo>
                  <a:cubicBezTo>
                    <a:pt x="1014" y="1924"/>
                    <a:pt x="1046" y="1956"/>
                    <a:pt x="1109" y="1956"/>
                  </a:cubicBezTo>
                  <a:lnTo>
                    <a:pt x="1647" y="1956"/>
                  </a:lnTo>
                  <a:cubicBezTo>
                    <a:pt x="1679" y="1956"/>
                    <a:pt x="1711" y="1924"/>
                    <a:pt x="1711" y="1893"/>
                  </a:cubicBezTo>
                  <a:lnTo>
                    <a:pt x="1711" y="816"/>
                  </a:lnTo>
                  <a:cubicBezTo>
                    <a:pt x="1711" y="816"/>
                    <a:pt x="1711" y="784"/>
                    <a:pt x="1711" y="784"/>
                  </a:cubicBezTo>
                  <a:lnTo>
                    <a:pt x="887" y="24"/>
                  </a:lnTo>
                  <a:cubicBezTo>
                    <a:pt x="872" y="8"/>
                    <a:pt x="856" y="1"/>
                    <a:pt x="840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616" name="Google Shape;1616;p19"/>
          <p:cNvSpPr txBox="1"/>
          <p:nvPr/>
        </p:nvSpPr>
        <p:spPr>
          <a:xfrm>
            <a:off x="810570" y="1908532"/>
            <a:ext cx="3012815" cy="5409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600" b="1" dirty="0">
                <a:solidFill>
                  <a:srgbClr val="8A350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Tezkor</a:t>
            </a:r>
            <a:endParaRPr sz="3600" b="1" dirty="0">
              <a:solidFill>
                <a:srgbClr val="8A3500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18" name="Google Shape;1618;p19"/>
          <p:cNvSpPr txBox="1"/>
          <p:nvPr/>
        </p:nvSpPr>
        <p:spPr>
          <a:xfrm>
            <a:off x="940982" y="3346909"/>
            <a:ext cx="2774117" cy="574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" sz="3200" b="1" dirty="0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Qulay va oson</a:t>
            </a:r>
            <a:endParaRPr sz="3200" b="1" dirty="0">
              <a:solidFill>
                <a:srgbClr val="30475E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0" name="Google Shape;1620;p19"/>
          <p:cNvSpPr txBox="1"/>
          <p:nvPr/>
        </p:nvSpPr>
        <p:spPr>
          <a:xfrm>
            <a:off x="1317615" y="4964343"/>
            <a:ext cx="3128105" cy="831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de-DE" sz="3200" b="1" dirty="0">
                <a:solidFill>
                  <a:srgbClr val="00B0F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O</a:t>
            </a:r>
            <a:r>
              <a:rPr lang="en-US" sz="3200" b="1" dirty="0">
                <a:solidFill>
                  <a:srgbClr val="00B0F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" sz="3200" b="1" dirty="0">
                <a:solidFill>
                  <a:srgbClr val="00B0F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zingiz yaratasiz</a:t>
            </a:r>
            <a:endParaRPr sz="3200" b="1" dirty="0">
              <a:solidFill>
                <a:srgbClr val="00B0F0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2" name="Google Shape;1622;p19"/>
          <p:cNvSpPr txBox="1"/>
          <p:nvPr/>
        </p:nvSpPr>
        <p:spPr>
          <a:xfrm>
            <a:off x="1163917" y="1126086"/>
            <a:ext cx="10298000" cy="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733" b="1" dirty="0">
                <a:solidFill>
                  <a:srgbClr val="7030A0"/>
                </a:solidFill>
                <a:latin typeface="Sitka Display" panose="02000505000000020004" pitchFamily="2" charset="0"/>
                <a:ea typeface="Fira Sans Medium"/>
                <a:cs typeface="Fira Sans Medium"/>
                <a:sym typeface="Fira Sans Medium"/>
              </a:rPr>
              <a:t>Crossword Forge dasturi</a:t>
            </a:r>
            <a:endParaRPr sz="3733" b="1" dirty="0">
              <a:solidFill>
                <a:srgbClr val="7030A0"/>
              </a:solidFill>
              <a:latin typeface="Sitka Display" panose="02000505000000020004" pitchFamily="2" charset="0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623" name="Google Shape;1623;p19"/>
          <p:cNvSpPr txBox="1"/>
          <p:nvPr/>
        </p:nvSpPr>
        <p:spPr>
          <a:xfrm>
            <a:off x="8707995" y="1961287"/>
            <a:ext cx="2878052" cy="479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rgbClr val="222831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Grafik turlari</a:t>
            </a:r>
            <a:endParaRPr sz="3200" b="1" dirty="0">
              <a:solidFill>
                <a:srgbClr val="222831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5" name="Google Shape;1625;p19"/>
          <p:cNvSpPr txBox="1"/>
          <p:nvPr/>
        </p:nvSpPr>
        <p:spPr>
          <a:xfrm>
            <a:off x="8970500" y="3561506"/>
            <a:ext cx="2843111" cy="569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3200" b="1" dirty="0">
                <a:solidFill>
                  <a:srgbClr val="00B05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E</a:t>
            </a:r>
            <a:r>
              <a:rPr lang="e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ksport imkoniyati</a:t>
            </a:r>
            <a:endParaRPr sz="3200" b="1" dirty="0">
              <a:solidFill>
                <a:srgbClr val="00B050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7" name="Google Shape;1627;p19"/>
          <p:cNvSpPr txBox="1"/>
          <p:nvPr/>
        </p:nvSpPr>
        <p:spPr>
          <a:xfrm>
            <a:off x="8597907" y="5301368"/>
            <a:ext cx="2710800" cy="3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/>
            <a:r>
              <a:rPr lang="de-DE" sz="3200" b="1" dirty="0" err="1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Chop</a:t>
            </a:r>
            <a:r>
              <a:rPr lang="de-DE" sz="3200" b="1" dirty="0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 </a:t>
            </a:r>
            <a:r>
              <a:rPr lang="de-DE" sz="3200" b="1" dirty="0" err="1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etish</a:t>
            </a:r>
            <a:endParaRPr lang="de-DE" sz="3200" b="1" dirty="0">
              <a:solidFill>
                <a:srgbClr val="30475E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9" name="Google Shape;1629;p19"/>
          <p:cNvSpPr txBox="1"/>
          <p:nvPr/>
        </p:nvSpPr>
        <p:spPr>
          <a:xfrm>
            <a:off x="4273267" y="4711200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28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0" name="Google Shape;1630;p19"/>
          <p:cNvSpPr txBox="1"/>
          <p:nvPr/>
        </p:nvSpPr>
        <p:spPr>
          <a:xfrm>
            <a:off x="3929333" y="3225867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1" name="Google Shape;1631;p19"/>
          <p:cNvSpPr txBox="1"/>
          <p:nvPr/>
        </p:nvSpPr>
        <p:spPr>
          <a:xfrm>
            <a:off x="4943800" y="2054500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2" name="Google Shape;1632;p19"/>
          <p:cNvSpPr txBox="1"/>
          <p:nvPr/>
        </p:nvSpPr>
        <p:spPr>
          <a:xfrm>
            <a:off x="6505400" y="2054500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04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3" name="Google Shape;1633;p19"/>
          <p:cNvSpPr txBox="1"/>
          <p:nvPr/>
        </p:nvSpPr>
        <p:spPr>
          <a:xfrm>
            <a:off x="8157927" y="3200531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05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4" name="Google Shape;1634;p19"/>
          <p:cNvSpPr txBox="1"/>
          <p:nvPr/>
        </p:nvSpPr>
        <p:spPr>
          <a:xfrm>
            <a:off x="7425745" y="4754252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06</a:t>
            </a:r>
            <a:endParaRPr sz="28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2052" name="Picture 4" descr="Video game:Crossword Forge — Google Arts &amp;amp; Cultu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677" y="2972038"/>
            <a:ext cx="2194154" cy="201202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Прямая соединительная линия 80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50400" y="73823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8104" y="55235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9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7228114" y="121084"/>
            <a:ext cx="4789715" cy="8565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DASTURNI YUKLAB OLISH VA AMALIY KO‘NIKMA UCHUN ILOVALAR:</a:t>
            </a:r>
            <a:endParaRPr lang="ru-RU" sz="22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28378" y="1502620"/>
            <a:ext cx="1025242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https://www.faststone.org/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https://t.me/Informatika_darslari/21025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https://t.me/Informatika_darslari/23212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https://www.youtube.com/watch?v=tNX_V_aseTE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https://www.youtube.com/watch?v=Igb589eLAgc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https://zoom.us/download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https://onlinedu.uz/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https://t.me/Informatika_darslari/23245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https://t.me/Informatika_darslari/25272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https://www.youtube.com/watch?v=mVNPp2BunKc&amp;t=11s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https://www.youtube.com/watch?v=DDMQVDR-Xz8&amp;t=6s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https://www.youtube.com/watch?v=zqpV6XC1tec&amp;t=22s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1388" y="195877"/>
            <a:ext cx="643187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23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7;p26"/>
          <p:cNvSpPr/>
          <p:nvPr/>
        </p:nvSpPr>
        <p:spPr>
          <a:xfrm>
            <a:off x="2018868" y="3590925"/>
            <a:ext cx="7956550" cy="2546350"/>
          </a:xfrm>
          <a:custGeom>
            <a:avLst/>
            <a:gdLst/>
            <a:ahLst/>
            <a:cxnLst/>
            <a:rect l="l" t="t" r="r" b="b"/>
            <a:pathLst>
              <a:path w="172487" h="22004" extrusionOk="0">
                <a:moveTo>
                  <a:pt x="6347" y="1"/>
                </a:moveTo>
                <a:lnTo>
                  <a:pt x="1" y="11002"/>
                </a:lnTo>
                <a:lnTo>
                  <a:pt x="6347" y="22004"/>
                </a:lnTo>
                <a:lnTo>
                  <a:pt x="166129" y="22004"/>
                </a:lnTo>
                <a:lnTo>
                  <a:pt x="172487" y="11002"/>
                </a:lnTo>
                <a:lnTo>
                  <a:pt x="166129" y="1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spcFirstLastPara="1" lIns="121900" tIns="121900" rIns="121900" bIns="12190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5400" b="1" dirty="0">
                <a:solidFill>
                  <a:srgbClr val="1B04A4"/>
                </a:solidFill>
                <a:latin typeface="Sitka Banner" panose="02000505000000020004" pitchFamily="2" charset="0"/>
                <a:cs typeface="Times New Roman" panose="02020603050405020304" pitchFamily="18" charset="0"/>
              </a:rPr>
              <a:t>E’TIBORINGIZ UCHUN RAHMAT!</a:t>
            </a:r>
          </a:p>
        </p:txBody>
      </p:sp>
      <p:pic>
        <p:nvPicPr>
          <p:cNvPr id="3686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86153"/>
          <a:stretch>
            <a:fillRect/>
          </a:stretch>
        </p:blipFill>
        <p:spPr bwMode="auto">
          <a:xfrm>
            <a:off x="5157210" y="896554"/>
            <a:ext cx="1737076" cy="2350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99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b219b45c1f9e42f25e2f1f070e687a46a925f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482</TotalTime>
  <Words>539</Words>
  <Application>Microsoft Office PowerPoint</Application>
  <PresentationFormat>Широкоэкранный</PresentationFormat>
  <Paragraphs>97</Paragraphs>
  <Slides>19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32" baseType="lpstr">
      <vt:lpstr>Arial</vt:lpstr>
      <vt:lpstr>Calibri</vt:lpstr>
      <vt:lpstr>Calibri Light</vt:lpstr>
      <vt:lpstr>Fira Sans</vt:lpstr>
      <vt:lpstr>Fira Sans Extra Condensed</vt:lpstr>
      <vt:lpstr>Fira Sans Extra Condensed Medium</vt:lpstr>
      <vt:lpstr>Fira Sans Medium</vt:lpstr>
      <vt:lpstr>Roboto</vt:lpstr>
      <vt:lpstr>Sitka Banner</vt:lpstr>
      <vt:lpstr>Sitka Display</vt:lpstr>
      <vt:lpstr>Sitka Text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ZARIFA</dc:creator>
  <cp:lastModifiedBy>ZARIFA</cp:lastModifiedBy>
  <cp:revision>93</cp:revision>
  <dcterms:created xsi:type="dcterms:W3CDTF">2022-03-28T03:56:30Z</dcterms:created>
  <dcterms:modified xsi:type="dcterms:W3CDTF">2022-06-26T06:48:28Z</dcterms:modified>
</cp:coreProperties>
</file>