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8" r:id="rId2"/>
    <p:sldId id="265" r:id="rId3"/>
    <p:sldId id="297" r:id="rId4"/>
    <p:sldId id="298" r:id="rId5"/>
    <p:sldId id="303" r:id="rId6"/>
    <p:sldId id="299" r:id="rId7"/>
    <p:sldId id="300" r:id="rId8"/>
    <p:sldId id="301" r:id="rId9"/>
    <p:sldId id="302" r:id="rId10"/>
    <p:sldId id="274" r:id="rId11"/>
    <p:sldId id="277" r:id="rId12"/>
    <p:sldId id="278" r:id="rId13"/>
    <p:sldId id="279" r:id="rId14"/>
    <p:sldId id="280" r:id="rId15"/>
    <p:sldId id="285" r:id="rId16"/>
    <p:sldId id="305" r:id="rId17"/>
    <p:sldId id="272" r:id="rId18"/>
  </p:sldIdLst>
  <p:sldSz cx="12192000" cy="6858000"/>
  <p:notesSz cx="6858000" cy="9144000"/>
  <p:custDataLst>
    <p:tags r:id="rId2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CC00CC"/>
    <a:srgbClr val="9966FF"/>
    <a:srgbClr val="00FFFF"/>
    <a:srgbClr val="33CCCC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7EDC5-23A7-4C7D-95EC-E28B88991A5C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57757-DB1F-48A4-9F45-FC36769AD3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807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" name="Google Shape;1121;g53acc99f1c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2" name="Google Shape;1122;g53acc99f1c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18644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742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464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70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339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096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831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719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330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040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533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709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/>
        </p:nvSpPr>
        <p:spPr>
          <a:xfrm>
            <a:off x="481467" y="311233"/>
            <a:ext cx="5473600" cy="7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Customer Journey Map</a:t>
            </a:r>
            <a:endParaRPr sz="3600" b="1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440170880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59">
          <p15:clr>
            <a:srgbClr val="FA7B17"/>
          </p15:clr>
        </p15:guide>
        <p15:guide id="3" orient="horz" pos="2972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F852A-8ABC-4777-9384-AE4F0F0ECE6A}" type="datetimeFigureOut">
              <a:rPr lang="ru-RU" smtClean="0"/>
              <a:t>26.06.2022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22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TJ5XegUmYD4" TargetMode="External"/><Relationship Id="rId3" Type="http://schemas.openxmlformats.org/officeDocument/2006/relationships/hyperlink" Target="https://t.me/Informatika_darslari/24655" TargetMode="External"/><Relationship Id="rId7" Type="http://schemas.openxmlformats.org/officeDocument/2006/relationships/hyperlink" Target="https://t.me/Informatika_darslari/24659" TargetMode="External"/><Relationship Id="rId12" Type="http://schemas.openxmlformats.org/officeDocument/2006/relationships/image" Target="../media/image1.png"/><Relationship Id="rId2" Type="http://schemas.openxmlformats.org/officeDocument/2006/relationships/hyperlink" Target="https://kundalik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t.me/Informatika_darslari/24660" TargetMode="External"/><Relationship Id="rId11" Type="http://schemas.openxmlformats.org/officeDocument/2006/relationships/hyperlink" Target="https://www.youtube.com/watch?v=285bova8HpA" TargetMode="External"/><Relationship Id="rId5" Type="http://schemas.openxmlformats.org/officeDocument/2006/relationships/hyperlink" Target="https://t.me/Informatika_darslari/24657" TargetMode="External"/><Relationship Id="rId10" Type="http://schemas.openxmlformats.org/officeDocument/2006/relationships/hyperlink" Target="https://www.youtube.com/watch?v=k0hwpE0rdTo" TargetMode="External"/><Relationship Id="rId4" Type="http://schemas.openxmlformats.org/officeDocument/2006/relationships/hyperlink" Target="https://t.me/Informatika_darslari/24656" TargetMode="External"/><Relationship Id="rId9" Type="http://schemas.openxmlformats.org/officeDocument/2006/relationships/hyperlink" Target="https://www.youtube.com/watch?v=H_SakKyYkRg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Прямая соединительная линия 10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" name="Прямоугольник 10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sp>
        <p:nvSpPr>
          <p:cNvPr id="8" name="Google Shape;55;p15">
            <a:extLst>
              <a:ext uri="{FF2B5EF4-FFF2-40B4-BE49-F238E27FC236}">
                <a16:creationId xmlns:a16="http://schemas.microsoft.com/office/drawing/2014/main" id="{9C350EA9-0562-4B0E-9791-4F6B5E575097}"/>
              </a:ext>
            </a:extLst>
          </p:cNvPr>
          <p:cNvSpPr txBox="1">
            <a:spLocks/>
          </p:cNvSpPr>
          <p:nvPr/>
        </p:nvSpPr>
        <p:spPr>
          <a:xfrm>
            <a:off x="5261162" y="1726929"/>
            <a:ext cx="6424870" cy="403696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de-DE" sz="3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Kundalik</a:t>
            </a:r>
            <a:r>
              <a:rPr lang="de-DE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avtomatlashtirilgan</a:t>
            </a:r>
            <a:r>
              <a:rPr lang="de-DE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ta’lim</a:t>
            </a:r>
            <a:r>
              <a:rPr lang="de-DE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de-DE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tizimida</a:t>
            </a:r>
            <a:r>
              <a:rPr lang="de-DE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de-DE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jadvallarini</a:t>
            </a:r>
            <a:r>
              <a:rPr lang="de-DE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r>
              <a:rPr lang="de-DE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3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hisobotlarni</a:t>
            </a:r>
            <a:r>
              <a:rPr lang="de-DE" sz="3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30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shakllantirish</a:t>
            </a:r>
            <a:endParaRPr lang="de-DE" sz="3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7E9D058-A826-4779-B043-193A08CB14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012" y="2175627"/>
            <a:ext cx="5218228" cy="3377313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42365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Прямая соединительная линия 38"/>
          <p:cNvCxnSpPr/>
          <p:nvPr/>
        </p:nvCxnSpPr>
        <p:spPr>
          <a:xfrm>
            <a:off x="0" y="108319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Скругленный прямоугольник 1"/>
          <p:cNvSpPr/>
          <p:nvPr/>
        </p:nvSpPr>
        <p:spPr>
          <a:xfrm>
            <a:off x="494598" y="429491"/>
            <a:ext cx="5352020" cy="61087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5059242" y="1278992"/>
            <a:ext cx="1186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2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Google Shape;894;p26">
            <a:extLst>
              <a:ext uri="{FF2B5EF4-FFF2-40B4-BE49-F238E27FC236}">
                <a16:creationId xmlns:a16="http://schemas.microsoft.com/office/drawing/2014/main" id="{27AE088A-9C96-4B62-BA25-6EF6647B9855}"/>
              </a:ext>
            </a:extLst>
          </p:cNvPr>
          <p:cNvGrpSpPr/>
          <p:nvPr/>
        </p:nvGrpSpPr>
        <p:grpSpPr>
          <a:xfrm>
            <a:off x="348294" y="2373349"/>
            <a:ext cx="10484193" cy="1001911"/>
            <a:chOff x="3973915" y="453981"/>
            <a:chExt cx="5107805" cy="906980"/>
          </a:xfrm>
          <a:solidFill>
            <a:schemeClr val="accent6">
              <a:lumMod val="20000"/>
              <a:lumOff val="80000"/>
            </a:schemeClr>
          </a:solidFill>
        </p:grpSpPr>
        <p:grpSp>
          <p:nvGrpSpPr>
            <p:cNvPr id="26" name="Google Shape;895;p26">
              <a:extLst>
                <a:ext uri="{FF2B5EF4-FFF2-40B4-BE49-F238E27FC236}">
                  <a16:creationId xmlns:a16="http://schemas.microsoft.com/office/drawing/2014/main" id="{AA134C78-2AC9-4EA5-89AB-F9ADE9921A27}"/>
                </a:ext>
              </a:extLst>
            </p:cNvPr>
            <p:cNvGrpSpPr/>
            <p:nvPr/>
          </p:nvGrpSpPr>
          <p:grpSpPr>
            <a:xfrm>
              <a:off x="3973915" y="453981"/>
              <a:ext cx="4582955" cy="906980"/>
              <a:chOff x="4852199" y="473764"/>
              <a:chExt cx="3709393" cy="734100"/>
            </a:xfrm>
            <a:grpFill/>
          </p:grpSpPr>
          <p:sp>
            <p:nvSpPr>
              <p:cNvPr id="29" name="Google Shape;896;p26">
                <a:extLst>
                  <a:ext uri="{FF2B5EF4-FFF2-40B4-BE49-F238E27FC236}">
                    <a16:creationId xmlns:a16="http://schemas.microsoft.com/office/drawing/2014/main" id="{270B0B9E-AA14-4306-B210-D564A8825679}"/>
                  </a:ext>
                </a:extLst>
              </p:cNvPr>
              <p:cNvSpPr/>
              <p:nvPr/>
            </p:nvSpPr>
            <p:spPr>
              <a:xfrm>
                <a:off x="4852199" y="473764"/>
                <a:ext cx="660900" cy="734100"/>
              </a:xfrm>
              <a:prstGeom prst="ellipse">
                <a:avLst/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30" name="Google Shape;897;p26">
                <a:extLst>
                  <a:ext uri="{FF2B5EF4-FFF2-40B4-BE49-F238E27FC236}">
                    <a16:creationId xmlns:a16="http://schemas.microsoft.com/office/drawing/2014/main" id="{6AF6FDC5-78E0-4293-ABFF-225697390257}"/>
                  </a:ext>
                </a:extLst>
              </p:cNvPr>
              <p:cNvSpPr/>
              <p:nvPr/>
            </p:nvSpPr>
            <p:spPr>
              <a:xfrm>
                <a:off x="5240734" y="473764"/>
                <a:ext cx="3320858" cy="734100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27" name="Google Shape;898;p26">
              <a:extLst>
                <a:ext uri="{FF2B5EF4-FFF2-40B4-BE49-F238E27FC236}">
                  <a16:creationId xmlns:a16="http://schemas.microsoft.com/office/drawing/2014/main" id="{B00EB992-CCC9-4251-B2A2-7DFD6F3075F4}"/>
                </a:ext>
              </a:extLst>
            </p:cNvPr>
            <p:cNvSpPr/>
            <p:nvPr/>
          </p:nvSpPr>
          <p:spPr>
            <a:xfrm>
              <a:off x="8186853" y="460193"/>
              <a:ext cx="894867" cy="894556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28" name="Google Shape;899;p26">
              <a:extLst>
                <a:ext uri="{FF2B5EF4-FFF2-40B4-BE49-F238E27FC236}">
                  <a16:creationId xmlns:a16="http://schemas.microsoft.com/office/drawing/2014/main" id="{D1B6935E-0802-47FF-8991-A51C42B5AC88}"/>
                </a:ext>
              </a:extLst>
            </p:cNvPr>
            <p:cNvSpPr/>
            <p:nvPr/>
          </p:nvSpPr>
          <p:spPr>
            <a:xfrm>
              <a:off x="8317262" y="594235"/>
              <a:ext cx="668405" cy="596400"/>
            </a:xfrm>
            <a:prstGeom prst="ellipse">
              <a:avLst/>
            </a:prstGeom>
            <a:grp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b="1" dirty="0">
                  <a:solidFill>
                    <a:srgbClr val="063C60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1</a:t>
              </a:r>
              <a:endParaRPr sz="1600" b="1" dirty="0">
                <a:solidFill>
                  <a:srgbClr val="063C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grpSp>
        <p:nvGrpSpPr>
          <p:cNvPr id="31" name="Google Shape;902;p26">
            <a:extLst>
              <a:ext uri="{FF2B5EF4-FFF2-40B4-BE49-F238E27FC236}">
                <a16:creationId xmlns:a16="http://schemas.microsoft.com/office/drawing/2014/main" id="{EFF2D4F2-04F7-4145-B483-E862DF05BE05}"/>
              </a:ext>
            </a:extLst>
          </p:cNvPr>
          <p:cNvGrpSpPr/>
          <p:nvPr/>
        </p:nvGrpSpPr>
        <p:grpSpPr>
          <a:xfrm>
            <a:off x="1970097" y="3530416"/>
            <a:ext cx="9258629" cy="1052297"/>
            <a:chOff x="2168698" y="365040"/>
            <a:chExt cx="5039141" cy="917949"/>
          </a:xfrm>
        </p:grpSpPr>
        <p:grpSp>
          <p:nvGrpSpPr>
            <p:cNvPr id="32" name="Google Shape;903;p26">
              <a:extLst>
                <a:ext uri="{FF2B5EF4-FFF2-40B4-BE49-F238E27FC236}">
                  <a16:creationId xmlns:a16="http://schemas.microsoft.com/office/drawing/2014/main" id="{9BA819DC-0020-48E4-B65F-53BE4421A4E1}"/>
                </a:ext>
              </a:extLst>
            </p:cNvPr>
            <p:cNvGrpSpPr/>
            <p:nvPr/>
          </p:nvGrpSpPr>
          <p:grpSpPr>
            <a:xfrm>
              <a:off x="2168698" y="366027"/>
              <a:ext cx="4443979" cy="916962"/>
              <a:chOff x="3391079" y="402575"/>
              <a:chExt cx="3596909" cy="742179"/>
            </a:xfrm>
          </p:grpSpPr>
          <p:sp>
            <p:nvSpPr>
              <p:cNvPr id="35" name="Google Shape;904;p26">
                <a:extLst>
                  <a:ext uri="{FF2B5EF4-FFF2-40B4-BE49-F238E27FC236}">
                    <a16:creationId xmlns:a16="http://schemas.microsoft.com/office/drawing/2014/main" id="{DFCFD427-4D85-4101-BA63-5F1E447DB19D}"/>
                  </a:ext>
                </a:extLst>
              </p:cNvPr>
              <p:cNvSpPr/>
              <p:nvPr/>
            </p:nvSpPr>
            <p:spPr>
              <a:xfrm>
                <a:off x="3391079" y="402575"/>
                <a:ext cx="660900" cy="742179"/>
              </a:xfrm>
              <a:prstGeom prst="ellipse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36" name="Google Shape;905;p26">
                <a:extLst>
                  <a:ext uri="{FF2B5EF4-FFF2-40B4-BE49-F238E27FC236}">
                    <a16:creationId xmlns:a16="http://schemas.microsoft.com/office/drawing/2014/main" id="{9A7B556E-2C7D-4EA8-A9A8-350E8D77D353}"/>
                  </a:ext>
                </a:extLst>
              </p:cNvPr>
              <p:cNvSpPr/>
              <p:nvPr/>
            </p:nvSpPr>
            <p:spPr>
              <a:xfrm>
                <a:off x="3715491" y="406805"/>
                <a:ext cx="3272497" cy="73410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33" name="Google Shape;906;p26">
              <a:extLst>
                <a:ext uri="{FF2B5EF4-FFF2-40B4-BE49-F238E27FC236}">
                  <a16:creationId xmlns:a16="http://schemas.microsoft.com/office/drawing/2014/main" id="{4002863D-0DBA-4D88-A7BC-2E08BFB18F0E}"/>
                </a:ext>
              </a:extLst>
            </p:cNvPr>
            <p:cNvSpPr/>
            <p:nvPr/>
          </p:nvSpPr>
          <p:spPr>
            <a:xfrm>
              <a:off x="6271305" y="365040"/>
              <a:ext cx="936534" cy="9069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34" name="Google Shape;907;p26">
              <a:extLst>
                <a:ext uri="{FF2B5EF4-FFF2-40B4-BE49-F238E27FC236}">
                  <a16:creationId xmlns:a16="http://schemas.microsoft.com/office/drawing/2014/main" id="{71E88559-75A0-4098-84A9-00114C71B794}"/>
                </a:ext>
              </a:extLst>
            </p:cNvPr>
            <p:cNvSpPr/>
            <p:nvPr/>
          </p:nvSpPr>
          <p:spPr>
            <a:xfrm>
              <a:off x="6401038" y="526308"/>
              <a:ext cx="688200" cy="596400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2</a:t>
              </a:r>
              <a:endParaRPr sz="1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grpSp>
        <p:nvGrpSpPr>
          <p:cNvPr id="37" name="Google Shape;910;p26">
            <a:extLst>
              <a:ext uri="{FF2B5EF4-FFF2-40B4-BE49-F238E27FC236}">
                <a16:creationId xmlns:a16="http://schemas.microsoft.com/office/drawing/2014/main" id="{378A1EF4-2FBB-4234-8EF9-445E3316D471}"/>
              </a:ext>
            </a:extLst>
          </p:cNvPr>
          <p:cNvGrpSpPr/>
          <p:nvPr/>
        </p:nvGrpSpPr>
        <p:grpSpPr>
          <a:xfrm>
            <a:off x="3398275" y="4722576"/>
            <a:ext cx="8187173" cy="1052227"/>
            <a:chOff x="4027170" y="432300"/>
            <a:chExt cx="5225071" cy="906980"/>
          </a:xfrm>
        </p:grpSpPr>
        <p:grpSp>
          <p:nvGrpSpPr>
            <p:cNvPr id="38" name="Google Shape;911;p26">
              <a:extLst>
                <a:ext uri="{FF2B5EF4-FFF2-40B4-BE49-F238E27FC236}">
                  <a16:creationId xmlns:a16="http://schemas.microsoft.com/office/drawing/2014/main" id="{9D435A53-DED5-4213-A087-C2EA9A5AE5E5}"/>
                </a:ext>
              </a:extLst>
            </p:cNvPr>
            <p:cNvGrpSpPr/>
            <p:nvPr/>
          </p:nvGrpSpPr>
          <p:grpSpPr>
            <a:xfrm>
              <a:off x="4027170" y="432300"/>
              <a:ext cx="4687982" cy="906980"/>
              <a:chOff x="4895303" y="456216"/>
              <a:chExt cx="3794401" cy="734100"/>
            </a:xfrm>
          </p:grpSpPr>
          <p:sp>
            <p:nvSpPr>
              <p:cNvPr id="42" name="Google Shape;912;p26">
                <a:extLst>
                  <a:ext uri="{FF2B5EF4-FFF2-40B4-BE49-F238E27FC236}">
                    <a16:creationId xmlns:a16="http://schemas.microsoft.com/office/drawing/2014/main" id="{33796498-FED2-40ED-980B-CF1F5F42B74E}"/>
                  </a:ext>
                </a:extLst>
              </p:cNvPr>
              <p:cNvSpPr/>
              <p:nvPr/>
            </p:nvSpPr>
            <p:spPr>
              <a:xfrm>
                <a:off x="4895303" y="456216"/>
                <a:ext cx="660900" cy="73410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44" name="Google Shape;913;p26">
                <a:extLst>
                  <a:ext uri="{FF2B5EF4-FFF2-40B4-BE49-F238E27FC236}">
                    <a16:creationId xmlns:a16="http://schemas.microsoft.com/office/drawing/2014/main" id="{28461880-3E13-4D91-91D6-1D520B725B66}"/>
                  </a:ext>
                </a:extLst>
              </p:cNvPr>
              <p:cNvSpPr/>
              <p:nvPr/>
            </p:nvSpPr>
            <p:spPr>
              <a:xfrm>
                <a:off x="5279571" y="456216"/>
                <a:ext cx="3410133" cy="7341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40" name="Google Shape;914;p26">
              <a:extLst>
                <a:ext uri="{FF2B5EF4-FFF2-40B4-BE49-F238E27FC236}">
                  <a16:creationId xmlns:a16="http://schemas.microsoft.com/office/drawing/2014/main" id="{C033F0F8-19DA-4EBC-897E-16F86F47E830}"/>
                </a:ext>
              </a:extLst>
            </p:cNvPr>
            <p:cNvSpPr/>
            <p:nvPr/>
          </p:nvSpPr>
          <p:spPr>
            <a:xfrm>
              <a:off x="8293307" y="432380"/>
              <a:ext cx="958934" cy="9069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  <p:sp>
          <p:nvSpPr>
            <p:cNvPr id="41" name="Google Shape;915;p26">
              <a:extLst>
                <a:ext uri="{FF2B5EF4-FFF2-40B4-BE49-F238E27FC236}">
                  <a16:creationId xmlns:a16="http://schemas.microsoft.com/office/drawing/2014/main" id="{3A445D99-71D1-434B-9086-AE4BD5C00C9D}"/>
                </a:ext>
              </a:extLst>
            </p:cNvPr>
            <p:cNvSpPr/>
            <p:nvPr/>
          </p:nvSpPr>
          <p:spPr>
            <a:xfrm>
              <a:off x="8424522" y="575518"/>
              <a:ext cx="688200" cy="596400"/>
            </a:xfrm>
            <a:prstGeom prst="ellipse">
              <a:avLst/>
            </a:prstGeom>
            <a:solidFill>
              <a:schemeClr val="accent3"/>
            </a:solidFill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3</a:t>
              </a:r>
              <a:endParaRPr sz="1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sp>
        <p:nvSpPr>
          <p:cNvPr id="45" name="Прямоугольник 44">
            <a:extLst>
              <a:ext uri="{FF2B5EF4-FFF2-40B4-BE49-F238E27FC236}">
                <a16:creationId xmlns:a16="http://schemas.microsoft.com/office/drawing/2014/main" id="{D149CBFE-86F7-4F95-95D6-B0DDDD566401}"/>
              </a:ext>
            </a:extLst>
          </p:cNvPr>
          <p:cNvSpPr/>
          <p:nvPr/>
        </p:nvSpPr>
        <p:spPr>
          <a:xfrm>
            <a:off x="911506" y="2457073"/>
            <a:ext cx="802059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Kundalik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avtomatlashtirilgan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axborot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tizimida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rahbarlik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jadvallarini</a:t>
            </a:r>
            <a:r>
              <a:rPr lang="ru-RU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hisobotlarini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shakllantirish</a:t>
            </a:r>
            <a:endParaRPr lang="ru-RU" sz="1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Прямоугольник 45">
            <a:extLst>
              <a:ext uri="{FF2B5EF4-FFF2-40B4-BE49-F238E27FC236}">
                <a16:creationId xmlns:a16="http://schemas.microsoft.com/office/drawing/2014/main" id="{1F2942AA-85E1-471D-BDC6-E987CD620F5E}"/>
              </a:ext>
            </a:extLst>
          </p:cNvPr>
          <p:cNvSpPr/>
          <p:nvPr/>
        </p:nvSpPr>
        <p:spPr>
          <a:xfrm>
            <a:off x="3903450" y="4997473"/>
            <a:ext cx="63979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O‘quvchilar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o‘zlashtirish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samaradorlik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ko‘rsatkichlarini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tahlil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de-DE" sz="18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qilish</a:t>
            </a:r>
            <a:r>
              <a:rPr lang="de-DE" sz="18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ru-RU" sz="1800" b="1" dirty="0">
              <a:solidFill>
                <a:srgbClr val="00206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34AEB9CF-75C9-4177-BE8B-7F22EF473E5F}"/>
              </a:ext>
            </a:extLst>
          </p:cNvPr>
          <p:cNvSpPr/>
          <p:nvPr/>
        </p:nvSpPr>
        <p:spPr>
          <a:xfrm>
            <a:off x="3001304" y="3735394"/>
            <a:ext cx="64506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O‘qituvchilarning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jurnal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84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EFF0C1-5774-4A32-8EF3-E146419EA443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Picture 2" descr="http://avloniy.uz/images/logo_1603161398.png">
            <a:extLst>
              <a:ext uri="{FF2B5EF4-FFF2-40B4-BE49-F238E27FC236}">
                <a16:creationId xmlns:a16="http://schemas.microsoft.com/office/drawing/2014/main" id="{DDF5687A-AC17-4EF8-87B0-2D4F88906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CAABAB-168F-4FBA-8BE3-C96358915FA1}"/>
              </a:ext>
            </a:extLst>
          </p:cNvPr>
          <p:cNvSpPr/>
          <p:nvPr/>
        </p:nvSpPr>
        <p:spPr>
          <a:xfrm>
            <a:off x="7315310" y="0"/>
            <a:ext cx="4763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Kundalik.com – “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Kundalik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avtomatlashtirilgan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tizimi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EFE6EBE-AD76-4460-A2B6-B0C3C80D9634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6" name="Google Shape;953;p27">
            <a:extLst>
              <a:ext uri="{FF2B5EF4-FFF2-40B4-BE49-F238E27FC236}">
                <a16:creationId xmlns:a16="http://schemas.microsoft.com/office/drawing/2014/main" id="{98D14F32-2BEC-4FEE-BFAD-8EFB1F28D55A}"/>
              </a:ext>
            </a:extLst>
          </p:cNvPr>
          <p:cNvGrpSpPr/>
          <p:nvPr/>
        </p:nvGrpSpPr>
        <p:grpSpPr>
          <a:xfrm>
            <a:off x="1622392" y="1910325"/>
            <a:ext cx="8248547" cy="3750914"/>
            <a:chOff x="65136" y="982043"/>
            <a:chExt cx="8248547" cy="3750914"/>
          </a:xfrm>
        </p:grpSpPr>
        <p:grpSp>
          <p:nvGrpSpPr>
            <p:cNvPr id="97" name="Google Shape;954;p27">
              <a:extLst>
                <a:ext uri="{FF2B5EF4-FFF2-40B4-BE49-F238E27FC236}">
                  <a16:creationId xmlns:a16="http://schemas.microsoft.com/office/drawing/2014/main" id="{33C1C6B6-2FB5-4299-9311-04FCE928786C}"/>
                </a:ext>
              </a:extLst>
            </p:cNvPr>
            <p:cNvGrpSpPr/>
            <p:nvPr/>
          </p:nvGrpSpPr>
          <p:grpSpPr>
            <a:xfrm>
              <a:off x="5660504" y="3858395"/>
              <a:ext cx="540553" cy="351425"/>
              <a:chOff x="5563987" y="2907726"/>
              <a:chExt cx="284936" cy="185243"/>
            </a:xfrm>
          </p:grpSpPr>
          <p:sp>
            <p:nvSpPr>
              <p:cNvPr id="114" name="Google Shape;955;p27">
                <a:extLst>
                  <a:ext uri="{FF2B5EF4-FFF2-40B4-BE49-F238E27FC236}">
                    <a16:creationId xmlns:a16="http://schemas.microsoft.com/office/drawing/2014/main" id="{40AE424E-150E-43CC-9B45-59F10E21619A}"/>
                  </a:ext>
                </a:extLst>
              </p:cNvPr>
              <p:cNvSpPr/>
              <p:nvPr/>
            </p:nvSpPr>
            <p:spPr>
              <a:xfrm>
                <a:off x="5563987" y="2938336"/>
                <a:ext cx="284936" cy="154633"/>
              </a:xfrm>
              <a:custGeom>
                <a:avLst/>
                <a:gdLst/>
                <a:ahLst/>
                <a:cxnLst/>
                <a:rect l="l" t="t" r="r" b="b"/>
                <a:pathLst>
                  <a:path w="15974" h="8669" extrusionOk="0">
                    <a:moveTo>
                      <a:pt x="15924" y="1"/>
                    </a:moveTo>
                    <a:cubicBezTo>
                      <a:pt x="15914" y="1"/>
                      <a:pt x="15904" y="6"/>
                      <a:pt x="15894" y="16"/>
                    </a:cubicBezTo>
                    <a:lnTo>
                      <a:pt x="8136" y="5864"/>
                    </a:lnTo>
                    <a:cubicBezTo>
                      <a:pt x="8126" y="5874"/>
                      <a:pt x="8111" y="5879"/>
                      <a:pt x="8096" y="5879"/>
                    </a:cubicBezTo>
                    <a:cubicBezTo>
                      <a:pt x="8081" y="5879"/>
                      <a:pt x="8067" y="5874"/>
                      <a:pt x="8057" y="5864"/>
                    </a:cubicBezTo>
                    <a:lnTo>
                      <a:pt x="219" y="55"/>
                    </a:lnTo>
                    <a:cubicBezTo>
                      <a:pt x="205" y="41"/>
                      <a:pt x="161" y="27"/>
                      <a:pt x="129" y="27"/>
                    </a:cubicBezTo>
                    <a:cubicBezTo>
                      <a:pt x="116" y="27"/>
                      <a:pt x="105" y="30"/>
                      <a:pt x="100" y="35"/>
                    </a:cubicBezTo>
                    <a:cubicBezTo>
                      <a:pt x="80" y="55"/>
                      <a:pt x="0" y="75"/>
                      <a:pt x="0" y="115"/>
                    </a:cubicBezTo>
                    <a:lnTo>
                      <a:pt x="0" y="8311"/>
                    </a:lnTo>
                    <a:cubicBezTo>
                      <a:pt x="0" y="8490"/>
                      <a:pt x="239" y="8669"/>
                      <a:pt x="418" y="8669"/>
                    </a:cubicBezTo>
                    <a:lnTo>
                      <a:pt x="15735" y="8669"/>
                    </a:lnTo>
                    <a:cubicBezTo>
                      <a:pt x="15914" y="8669"/>
                      <a:pt x="15954" y="8490"/>
                      <a:pt x="15954" y="8311"/>
                    </a:cubicBezTo>
                    <a:lnTo>
                      <a:pt x="15954" y="75"/>
                    </a:lnTo>
                    <a:cubicBezTo>
                      <a:pt x="15954" y="55"/>
                      <a:pt x="15974" y="16"/>
                      <a:pt x="15954" y="16"/>
                    </a:cubicBezTo>
                    <a:cubicBezTo>
                      <a:pt x="15944" y="6"/>
                      <a:pt x="15934" y="1"/>
                      <a:pt x="1592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956;p27">
                <a:extLst>
                  <a:ext uri="{FF2B5EF4-FFF2-40B4-BE49-F238E27FC236}">
                    <a16:creationId xmlns:a16="http://schemas.microsoft.com/office/drawing/2014/main" id="{B4C8C602-4E1C-4B94-A0A8-1C6B6D5AA310}"/>
                  </a:ext>
                </a:extLst>
              </p:cNvPr>
              <p:cNvSpPr/>
              <p:nvPr/>
            </p:nvSpPr>
            <p:spPr>
              <a:xfrm>
                <a:off x="5563987" y="2907726"/>
                <a:ext cx="284579" cy="98945"/>
              </a:xfrm>
              <a:custGeom>
                <a:avLst/>
                <a:gdLst/>
                <a:ahLst/>
                <a:cxnLst/>
                <a:rect l="l" t="t" r="r" b="b"/>
                <a:pathLst>
                  <a:path w="15954" h="5547" extrusionOk="0">
                    <a:moveTo>
                      <a:pt x="398" y="1"/>
                    </a:moveTo>
                    <a:cubicBezTo>
                      <a:pt x="239" y="1"/>
                      <a:pt x="0" y="41"/>
                      <a:pt x="0" y="220"/>
                    </a:cubicBezTo>
                    <a:lnTo>
                      <a:pt x="0" y="359"/>
                    </a:lnTo>
                    <a:lnTo>
                      <a:pt x="7997" y="5531"/>
                    </a:lnTo>
                    <a:cubicBezTo>
                      <a:pt x="8017" y="5541"/>
                      <a:pt x="8027" y="5546"/>
                      <a:pt x="8037" y="5546"/>
                    </a:cubicBezTo>
                    <a:cubicBezTo>
                      <a:pt x="8047" y="5546"/>
                      <a:pt x="8057" y="5541"/>
                      <a:pt x="8076" y="5531"/>
                    </a:cubicBezTo>
                    <a:lnTo>
                      <a:pt x="15954" y="339"/>
                    </a:lnTo>
                    <a:lnTo>
                      <a:pt x="15954" y="220"/>
                    </a:lnTo>
                    <a:cubicBezTo>
                      <a:pt x="15954" y="41"/>
                      <a:pt x="15914" y="1"/>
                      <a:pt x="157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8" name="Google Shape;957;p27">
              <a:extLst>
                <a:ext uri="{FF2B5EF4-FFF2-40B4-BE49-F238E27FC236}">
                  <a16:creationId xmlns:a16="http://schemas.microsoft.com/office/drawing/2014/main" id="{ECCFB467-1B95-4ED9-B0A4-416E3160FCAD}"/>
                </a:ext>
              </a:extLst>
            </p:cNvPr>
            <p:cNvGrpSpPr/>
            <p:nvPr/>
          </p:nvGrpSpPr>
          <p:grpSpPr>
            <a:xfrm>
              <a:off x="5124080" y="3335257"/>
              <a:ext cx="2840964" cy="1397700"/>
              <a:chOff x="5124080" y="3335257"/>
              <a:chExt cx="2840964" cy="1397700"/>
            </a:xfrm>
          </p:grpSpPr>
          <p:sp>
            <p:nvSpPr>
              <p:cNvPr id="112" name="Google Shape;960;p27">
                <a:extLst>
                  <a:ext uri="{FF2B5EF4-FFF2-40B4-BE49-F238E27FC236}">
                    <a16:creationId xmlns:a16="http://schemas.microsoft.com/office/drawing/2014/main" id="{30C67891-82A7-4C17-83E1-80F7C0172E47}"/>
                  </a:ext>
                </a:extLst>
              </p:cNvPr>
              <p:cNvSpPr/>
              <p:nvPr/>
            </p:nvSpPr>
            <p:spPr>
              <a:xfrm>
                <a:off x="5124080" y="3335257"/>
                <a:ext cx="177941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13" name="Google Shape;961;p27">
                <a:extLst>
                  <a:ext uri="{FF2B5EF4-FFF2-40B4-BE49-F238E27FC236}">
                    <a16:creationId xmlns:a16="http://schemas.microsoft.com/office/drawing/2014/main" id="{1B63B944-ADFE-48EC-B29C-A6C87083EF43}"/>
                  </a:ext>
                </a:extLst>
              </p:cNvPr>
              <p:cNvCxnSpPr/>
              <p:nvPr/>
            </p:nvCxnSpPr>
            <p:spPr>
              <a:xfrm rot="10800000">
                <a:off x="6384044" y="4515802"/>
                <a:ext cx="1581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99" name="Google Shape;962;p27">
              <a:extLst>
                <a:ext uri="{FF2B5EF4-FFF2-40B4-BE49-F238E27FC236}">
                  <a16:creationId xmlns:a16="http://schemas.microsoft.com/office/drawing/2014/main" id="{9E18A3F6-EC52-49E8-B21C-FFC5AE0549E5}"/>
                </a:ext>
              </a:extLst>
            </p:cNvPr>
            <p:cNvGrpSpPr/>
            <p:nvPr/>
          </p:nvGrpSpPr>
          <p:grpSpPr>
            <a:xfrm>
              <a:off x="65136" y="982043"/>
              <a:ext cx="5301362" cy="1397700"/>
              <a:chOff x="65136" y="982043"/>
              <a:chExt cx="5301362" cy="1397700"/>
            </a:xfrm>
          </p:grpSpPr>
          <p:sp>
            <p:nvSpPr>
              <p:cNvPr id="109" name="Google Shape;964;p27">
                <a:extLst>
                  <a:ext uri="{FF2B5EF4-FFF2-40B4-BE49-F238E27FC236}">
                    <a16:creationId xmlns:a16="http://schemas.microsoft.com/office/drawing/2014/main" id="{7DF6E994-17D4-4F87-962C-813C01E9330A}"/>
                  </a:ext>
                </a:extLst>
              </p:cNvPr>
              <p:cNvSpPr txBox="1"/>
              <p:nvPr/>
            </p:nvSpPr>
            <p:spPr>
              <a:xfrm>
                <a:off x="65136" y="1238799"/>
                <a:ext cx="1984439" cy="1143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lvl="0"/>
                <a:r>
                  <a:rPr lang="de-DE" sz="2000" b="1" dirty="0" err="1" smtClean="0">
                    <a:solidFill>
                      <a:schemeClr val="accent3">
                        <a:lumMod val="50000"/>
                      </a:schemeClr>
                    </a:solidFill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O‘qituvchilar</a:t>
                </a:r>
                <a:endParaRPr sz="2000" b="1" dirty="0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cxnSp>
            <p:nvCxnSpPr>
              <p:cNvPr id="110" name="Google Shape;965;p27">
                <a:extLst>
                  <a:ext uri="{FF2B5EF4-FFF2-40B4-BE49-F238E27FC236}">
                    <a16:creationId xmlns:a16="http://schemas.microsoft.com/office/drawing/2014/main" id="{A002E1DB-48C3-4638-9D87-E3F9441E2DF0}"/>
                  </a:ext>
                </a:extLst>
              </p:cNvPr>
              <p:cNvCxnSpPr>
                <a:stCxn id="109" idx="3"/>
              </p:cNvCxnSpPr>
              <p:nvPr/>
            </p:nvCxnSpPr>
            <p:spPr>
              <a:xfrm>
                <a:off x="2049575" y="1295999"/>
                <a:ext cx="1865788" cy="4705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3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  <p:sp>
            <p:nvSpPr>
              <p:cNvPr id="111" name="Google Shape;966;p27">
                <a:extLst>
                  <a:ext uri="{FF2B5EF4-FFF2-40B4-BE49-F238E27FC236}">
                    <a16:creationId xmlns:a16="http://schemas.microsoft.com/office/drawing/2014/main" id="{86F12670-0CF9-495E-90A6-C944B1B1D656}"/>
                  </a:ext>
                </a:extLst>
              </p:cNvPr>
              <p:cNvSpPr/>
              <p:nvPr/>
            </p:nvSpPr>
            <p:spPr>
              <a:xfrm>
                <a:off x="3753098" y="982043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0" name="Google Shape;967;p27">
              <a:extLst>
                <a:ext uri="{FF2B5EF4-FFF2-40B4-BE49-F238E27FC236}">
                  <a16:creationId xmlns:a16="http://schemas.microsoft.com/office/drawing/2014/main" id="{D891938D-0014-45FF-BB26-DE96EEFAB4F8}"/>
                </a:ext>
              </a:extLst>
            </p:cNvPr>
            <p:cNvGrpSpPr/>
            <p:nvPr/>
          </p:nvGrpSpPr>
          <p:grpSpPr>
            <a:xfrm>
              <a:off x="1033350" y="1774636"/>
              <a:ext cx="2945646" cy="1397700"/>
              <a:chOff x="1033350" y="1774636"/>
              <a:chExt cx="2945646" cy="1397700"/>
            </a:xfrm>
          </p:grpSpPr>
          <p:sp>
            <p:nvSpPr>
              <p:cNvPr id="107" name="Google Shape;970;p27">
                <a:extLst>
                  <a:ext uri="{FF2B5EF4-FFF2-40B4-BE49-F238E27FC236}">
                    <a16:creationId xmlns:a16="http://schemas.microsoft.com/office/drawing/2014/main" id="{0F4557AF-5424-4519-8B74-91B9DEEC175E}"/>
                  </a:ext>
                </a:extLst>
              </p:cNvPr>
              <p:cNvSpPr/>
              <p:nvPr/>
            </p:nvSpPr>
            <p:spPr>
              <a:xfrm>
                <a:off x="2165131" y="1774636"/>
                <a:ext cx="1813865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08" name="Google Shape;971;p27">
                <a:extLst>
                  <a:ext uri="{FF2B5EF4-FFF2-40B4-BE49-F238E27FC236}">
                    <a16:creationId xmlns:a16="http://schemas.microsoft.com/office/drawing/2014/main" id="{A96087AE-4908-4BDD-972C-018CB1970279}"/>
                  </a:ext>
                </a:extLst>
              </p:cNvPr>
              <p:cNvCxnSpPr/>
              <p:nvPr/>
            </p:nvCxnSpPr>
            <p:spPr>
              <a:xfrm>
                <a:off x="1033350" y="2640550"/>
                <a:ext cx="16575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101" name="Google Shape;972;p27">
              <a:extLst>
                <a:ext uri="{FF2B5EF4-FFF2-40B4-BE49-F238E27FC236}">
                  <a16:creationId xmlns:a16="http://schemas.microsoft.com/office/drawing/2014/main" id="{BE14EA0C-04C5-4C62-9874-6A3F2CBCC520}"/>
                </a:ext>
              </a:extLst>
            </p:cNvPr>
            <p:cNvGrpSpPr/>
            <p:nvPr/>
          </p:nvGrpSpPr>
          <p:grpSpPr>
            <a:xfrm>
              <a:off x="1200770" y="3245657"/>
              <a:ext cx="2703081" cy="1397700"/>
              <a:chOff x="1200770" y="3245657"/>
              <a:chExt cx="2703081" cy="1397700"/>
            </a:xfrm>
          </p:grpSpPr>
          <p:sp>
            <p:nvSpPr>
              <p:cNvPr id="105" name="Google Shape;975;p27">
                <a:extLst>
                  <a:ext uri="{FF2B5EF4-FFF2-40B4-BE49-F238E27FC236}">
                    <a16:creationId xmlns:a16="http://schemas.microsoft.com/office/drawing/2014/main" id="{E89044D0-7ADC-443D-9410-AF33AB73ABE7}"/>
                  </a:ext>
                </a:extLst>
              </p:cNvPr>
              <p:cNvSpPr/>
              <p:nvPr/>
            </p:nvSpPr>
            <p:spPr>
              <a:xfrm>
                <a:off x="2290451" y="3245657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06" name="Google Shape;976;p27">
                <a:extLst>
                  <a:ext uri="{FF2B5EF4-FFF2-40B4-BE49-F238E27FC236}">
                    <a16:creationId xmlns:a16="http://schemas.microsoft.com/office/drawing/2014/main" id="{CAB108C6-ED89-4582-AD93-7958CF558E83}"/>
                  </a:ext>
                </a:extLst>
              </p:cNvPr>
              <p:cNvCxnSpPr/>
              <p:nvPr/>
            </p:nvCxnSpPr>
            <p:spPr>
              <a:xfrm rot="10800000" flipH="1">
                <a:off x="1200770" y="4515802"/>
                <a:ext cx="1424100" cy="12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102" name="Google Shape;977;p27">
              <a:extLst>
                <a:ext uri="{FF2B5EF4-FFF2-40B4-BE49-F238E27FC236}">
                  <a16:creationId xmlns:a16="http://schemas.microsoft.com/office/drawing/2014/main" id="{D6B7C488-BC3C-4AE9-9EC9-C98CCCC07497}"/>
                </a:ext>
              </a:extLst>
            </p:cNvPr>
            <p:cNvGrpSpPr/>
            <p:nvPr/>
          </p:nvGrpSpPr>
          <p:grpSpPr>
            <a:xfrm>
              <a:off x="5124079" y="1774636"/>
              <a:ext cx="3189604" cy="1397700"/>
              <a:chOff x="5124079" y="1774636"/>
              <a:chExt cx="3189604" cy="1397700"/>
            </a:xfrm>
          </p:grpSpPr>
          <p:sp>
            <p:nvSpPr>
              <p:cNvPr id="103" name="Google Shape;980;p27">
                <a:extLst>
                  <a:ext uri="{FF2B5EF4-FFF2-40B4-BE49-F238E27FC236}">
                    <a16:creationId xmlns:a16="http://schemas.microsoft.com/office/drawing/2014/main" id="{58CF3DED-0DA4-46CD-8E08-5F73004F8083}"/>
                  </a:ext>
                </a:extLst>
              </p:cNvPr>
              <p:cNvSpPr/>
              <p:nvPr/>
            </p:nvSpPr>
            <p:spPr>
              <a:xfrm>
                <a:off x="5124079" y="1774636"/>
                <a:ext cx="1830385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04" name="Google Shape;981;p27">
                <a:extLst>
                  <a:ext uri="{FF2B5EF4-FFF2-40B4-BE49-F238E27FC236}">
                    <a16:creationId xmlns:a16="http://schemas.microsoft.com/office/drawing/2014/main" id="{ABE22760-3AAD-4DA7-A66B-8B1BC397A37A}"/>
                  </a:ext>
                </a:extLst>
              </p:cNvPr>
              <p:cNvCxnSpPr/>
              <p:nvPr/>
            </p:nvCxnSpPr>
            <p:spPr>
              <a:xfrm flipH="1">
                <a:off x="6505725" y="2640550"/>
                <a:ext cx="1807958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</p:grpSp>
      <p:sp>
        <p:nvSpPr>
          <p:cNvPr id="116" name="Google Shape;993;p27">
            <a:extLst>
              <a:ext uri="{FF2B5EF4-FFF2-40B4-BE49-F238E27FC236}">
                <a16:creationId xmlns:a16="http://schemas.microsoft.com/office/drawing/2014/main" id="{49C2CAA1-CAC6-4E11-A043-F25E6360BE30}"/>
              </a:ext>
            </a:extLst>
          </p:cNvPr>
          <p:cNvSpPr/>
          <p:nvPr/>
        </p:nvSpPr>
        <p:spPr>
          <a:xfrm>
            <a:off x="3112506" y="4380402"/>
            <a:ext cx="512981" cy="450410"/>
          </a:xfrm>
          <a:custGeom>
            <a:avLst/>
            <a:gdLst/>
            <a:ahLst/>
            <a:cxnLst/>
            <a:rect l="l" t="t" r="r" b="b"/>
            <a:pathLst>
              <a:path w="15159" h="13310" extrusionOk="0">
                <a:moveTo>
                  <a:pt x="11299" y="1"/>
                </a:moveTo>
                <a:cubicBezTo>
                  <a:pt x="10344" y="1"/>
                  <a:pt x="9569" y="777"/>
                  <a:pt x="9569" y="1732"/>
                </a:cubicBezTo>
                <a:cubicBezTo>
                  <a:pt x="9569" y="1891"/>
                  <a:pt x="9588" y="2030"/>
                  <a:pt x="9628" y="2169"/>
                </a:cubicBezTo>
                <a:lnTo>
                  <a:pt x="6843" y="3840"/>
                </a:lnTo>
                <a:cubicBezTo>
                  <a:pt x="6147" y="2965"/>
                  <a:pt x="5073" y="2408"/>
                  <a:pt x="3859" y="2408"/>
                </a:cubicBezTo>
                <a:cubicBezTo>
                  <a:pt x="1731" y="2408"/>
                  <a:pt x="0" y="4139"/>
                  <a:pt x="0" y="6267"/>
                </a:cubicBezTo>
                <a:cubicBezTo>
                  <a:pt x="0" y="8396"/>
                  <a:pt x="1731" y="10106"/>
                  <a:pt x="3859" y="10106"/>
                </a:cubicBezTo>
                <a:cubicBezTo>
                  <a:pt x="5152" y="10106"/>
                  <a:pt x="6286" y="9470"/>
                  <a:pt x="6982" y="8515"/>
                </a:cubicBezTo>
                <a:lnTo>
                  <a:pt x="10583" y="10405"/>
                </a:lnTo>
                <a:cubicBezTo>
                  <a:pt x="10523" y="10584"/>
                  <a:pt x="10503" y="10783"/>
                  <a:pt x="10503" y="10982"/>
                </a:cubicBezTo>
                <a:cubicBezTo>
                  <a:pt x="10503" y="12255"/>
                  <a:pt x="11538" y="13309"/>
                  <a:pt x="12831" y="13309"/>
                </a:cubicBezTo>
                <a:cubicBezTo>
                  <a:pt x="14124" y="13309"/>
                  <a:pt x="15158" y="12255"/>
                  <a:pt x="15158" y="10982"/>
                </a:cubicBezTo>
                <a:cubicBezTo>
                  <a:pt x="15158" y="9689"/>
                  <a:pt x="14124" y="8654"/>
                  <a:pt x="12831" y="8654"/>
                </a:cubicBezTo>
                <a:cubicBezTo>
                  <a:pt x="12135" y="8654"/>
                  <a:pt x="11498" y="8972"/>
                  <a:pt x="11080" y="9450"/>
                </a:cubicBezTo>
                <a:lnTo>
                  <a:pt x="7480" y="7560"/>
                </a:lnTo>
                <a:cubicBezTo>
                  <a:pt x="7619" y="7162"/>
                  <a:pt x="7719" y="6705"/>
                  <a:pt x="7719" y="6267"/>
                </a:cubicBezTo>
                <a:cubicBezTo>
                  <a:pt x="7719" y="5710"/>
                  <a:pt x="7599" y="5213"/>
                  <a:pt x="7400" y="4755"/>
                </a:cubicBezTo>
                <a:lnTo>
                  <a:pt x="10205" y="3064"/>
                </a:lnTo>
                <a:cubicBezTo>
                  <a:pt x="10503" y="3303"/>
                  <a:pt x="10881" y="3462"/>
                  <a:pt x="11299" y="3462"/>
                </a:cubicBezTo>
                <a:cubicBezTo>
                  <a:pt x="12254" y="3462"/>
                  <a:pt x="13030" y="2686"/>
                  <a:pt x="13030" y="1732"/>
                </a:cubicBezTo>
                <a:cubicBezTo>
                  <a:pt x="13030" y="777"/>
                  <a:pt x="12254" y="1"/>
                  <a:pt x="1129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7" name="Google Shape;997;p27">
            <a:extLst>
              <a:ext uri="{FF2B5EF4-FFF2-40B4-BE49-F238E27FC236}">
                <a16:creationId xmlns:a16="http://schemas.microsoft.com/office/drawing/2014/main" id="{3923ABE9-AE71-4092-B84A-EF3D7026B3BE}"/>
              </a:ext>
            </a:extLst>
          </p:cNvPr>
          <p:cNvGrpSpPr/>
          <p:nvPr/>
        </p:nvGrpSpPr>
        <p:grpSpPr>
          <a:xfrm>
            <a:off x="5873860" y="4445714"/>
            <a:ext cx="507243" cy="319786"/>
            <a:chOff x="5563987" y="2907726"/>
            <a:chExt cx="284936" cy="185243"/>
          </a:xfrm>
        </p:grpSpPr>
        <p:sp>
          <p:nvSpPr>
            <p:cNvPr id="118" name="Google Shape;998;p27">
              <a:extLst>
                <a:ext uri="{FF2B5EF4-FFF2-40B4-BE49-F238E27FC236}">
                  <a16:creationId xmlns:a16="http://schemas.microsoft.com/office/drawing/2014/main" id="{52D6C061-981A-4A06-9E14-279416032780}"/>
                </a:ext>
              </a:extLst>
            </p:cNvPr>
            <p:cNvSpPr/>
            <p:nvPr/>
          </p:nvSpPr>
          <p:spPr>
            <a:xfrm>
              <a:off x="5563987" y="2938336"/>
              <a:ext cx="284936" cy="154633"/>
            </a:xfrm>
            <a:custGeom>
              <a:avLst/>
              <a:gdLst/>
              <a:ahLst/>
              <a:cxnLst/>
              <a:rect l="l" t="t" r="r" b="b"/>
              <a:pathLst>
                <a:path w="15974" h="8669" extrusionOk="0">
                  <a:moveTo>
                    <a:pt x="15924" y="1"/>
                  </a:moveTo>
                  <a:cubicBezTo>
                    <a:pt x="15914" y="1"/>
                    <a:pt x="15904" y="6"/>
                    <a:pt x="15894" y="16"/>
                  </a:cubicBezTo>
                  <a:lnTo>
                    <a:pt x="8136" y="5864"/>
                  </a:lnTo>
                  <a:cubicBezTo>
                    <a:pt x="8126" y="5874"/>
                    <a:pt x="8111" y="5879"/>
                    <a:pt x="8096" y="5879"/>
                  </a:cubicBezTo>
                  <a:cubicBezTo>
                    <a:pt x="8081" y="5879"/>
                    <a:pt x="8067" y="5874"/>
                    <a:pt x="8057" y="5864"/>
                  </a:cubicBezTo>
                  <a:lnTo>
                    <a:pt x="219" y="55"/>
                  </a:lnTo>
                  <a:cubicBezTo>
                    <a:pt x="205" y="41"/>
                    <a:pt x="161" y="27"/>
                    <a:pt x="129" y="27"/>
                  </a:cubicBezTo>
                  <a:cubicBezTo>
                    <a:pt x="116" y="27"/>
                    <a:pt x="105" y="30"/>
                    <a:pt x="100" y="35"/>
                  </a:cubicBezTo>
                  <a:cubicBezTo>
                    <a:pt x="80" y="55"/>
                    <a:pt x="0" y="75"/>
                    <a:pt x="0" y="115"/>
                  </a:cubicBezTo>
                  <a:lnTo>
                    <a:pt x="0" y="8311"/>
                  </a:lnTo>
                  <a:cubicBezTo>
                    <a:pt x="0" y="8490"/>
                    <a:pt x="239" y="8669"/>
                    <a:pt x="418" y="8669"/>
                  </a:cubicBezTo>
                  <a:lnTo>
                    <a:pt x="15735" y="8669"/>
                  </a:lnTo>
                  <a:cubicBezTo>
                    <a:pt x="15914" y="8669"/>
                    <a:pt x="15954" y="8490"/>
                    <a:pt x="15954" y="8311"/>
                  </a:cubicBezTo>
                  <a:lnTo>
                    <a:pt x="15954" y="75"/>
                  </a:lnTo>
                  <a:cubicBezTo>
                    <a:pt x="15954" y="55"/>
                    <a:pt x="15974" y="16"/>
                    <a:pt x="15954" y="16"/>
                  </a:cubicBezTo>
                  <a:cubicBezTo>
                    <a:pt x="15944" y="6"/>
                    <a:pt x="15934" y="1"/>
                    <a:pt x="159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999;p27">
              <a:extLst>
                <a:ext uri="{FF2B5EF4-FFF2-40B4-BE49-F238E27FC236}">
                  <a16:creationId xmlns:a16="http://schemas.microsoft.com/office/drawing/2014/main" id="{7C90E8A5-7EB3-4EE5-BA95-20C58BA512C7}"/>
                </a:ext>
              </a:extLst>
            </p:cNvPr>
            <p:cNvSpPr/>
            <p:nvPr/>
          </p:nvSpPr>
          <p:spPr>
            <a:xfrm>
              <a:off x="5563987" y="2907726"/>
              <a:ext cx="284579" cy="98945"/>
            </a:xfrm>
            <a:custGeom>
              <a:avLst/>
              <a:gdLst/>
              <a:ahLst/>
              <a:cxnLst/>
              <a:rect l="l" t="t" r="r" b="b"/>
              <a:pathLst>
                <a:path w="15954" h="5547" extrusionOk="0">
                  <a:moveTo>
                    <a:pt x="398" y="1"/>
                  </a:moveTo>
                  <a:cubicBezTo>
                    <a:pt x="239" y="1"/>
                    <a:pt x="0" y="41"/>
                    <a:pt x="0" y="220"/>
                  </a:cubicBezTo>
                  <a:lnTo>
                    <a:pt x="0" y="359"/>
                  </a:lnTo>
                  <a:lnTo>
                    <a:pt x="7997" y="5531"/>
                  </a:lnTo>
                  <a:cubicBezTo>
                    <a:pt x="8017" y="5541"/>
                    <a:pt x="8027" y="5546"/>
                    <a:pt x="8037" y="5546"/>
                  </a:cubicBezTo>
                  <a:cubicBezTo>
                    <a:pt x="8047" y="5546"/>
                    <a:pt x="8057" y="5541"/>
                    <a:pt x="8076" y="5531"/>
                  </a:cubicBezTo>
                  <a:lnTo>
                    <a:pt x="15954" y="339"/>
                  </a:lnTo>
                  <a:lnTo>
                    <a:pt x="15954" y="220"/>
                  </a:lnTo>
                  <a:cubicBezTo>
                    <a:pt x="15954" y="41"/>
                    <a:pt x="15914" y="1"/>
                    <a:pt x="157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20" name="Google Shape;964;p27">
            <a:extLst>
              <a:ext uri="{FF2B5EF4-FFF2-40B4-BE49-F238E27FC236}">
                <a16:creationId xmlns:a16="http://schemas.microsoft.com/office/drawing/2014/main" id="{430BE88B-CA75-4C03-B9C4-2210EE44EA7D}"/>
              </a:ext>
            </a:extLst>
          </p:cNvPr>
          <p:cNvSpPr txBox="1"/>
          <p:nvPr/>
        </p:nvSpPr>
        <p:spPr>
          <a:xfrm>
            <a:off x="1677134" y="4624133"/>
            <a:ext cx="2036307" cy="367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de-DE" sz="2000" b="1" dirty="0" err="1" smtClean="0">
                <a:solidFill>
                  <a:srgbClr val="063C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Ta’lim</a:t>
            </a:r>
            <a:r>
              <a:rPr lang="de-DE" sz="2000" b="1" dirty="0" smtClean="0">
                <a:solidFill>
                  <a:srgbClr val="063C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000" b="1" dirty="0" err="1">
                <a:solidFill>
                  <a:srgbClr val="063C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muassasalari</a:t>
            </a:r>
            <a:r>
              <a:rPr lang="de-DE" sz="2000" b="1" dirty="0">
                <a:solidFill>
                  <a:srgbClr val="063C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000" b="1" dirty="0" err="1">
                <a:solidFill>
                  <a:srgbClr val="063C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rahbarlari</a:t>
            </a:r>
            <a:endParaRPr sz="2000" b="1" dirty="0">
              <a:solidFill>
                <a:srgbClr val="063C60"/>
              </a:solidFill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121" name="Google Shape;964;p27">
            <a:extLst>
              <a:ext uri="{FF2B5EF4-FFF2-40B4-BE49-F238E27FC236}">
                <a16:creationId xmlns:a16="http://schemas.microsoft.com/office/drawing/2014/main" id="{AEC2D343-A9E0-496F-9063-239B9C512345}"/>
              </a:ext>
            </a:extLst>
          </p:cNvPr>
          <p:cNvSpPr txBox="1"/>
          <p:nvPr/>
        </p:nvSpPr>
        <p:spPr>
          <a:xfrm>
            <a:off x="1622392" y="3200997"/>
            <a:ext cx="1697612" cy="1948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de-DE" sz="20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O‘quvchilar</a:t>
            </a:r>
            <a:endParaRPr sz="2000" b="1" dirty="0">
              <a:solidFill>
                <a:schemeClr val="tx1"/>
              </a:solidFill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122" name="Google Shape;964;p27">
            <a:extLst>
              <a:ext uri="{FF2B5EF4-FFF2-40B4-BE49-F238E27FC236}">
                <a16:creationId xmlns:a16="http://schemas.microsoft.com/office/drawing/2014/main" id="{03829F39-F8AF-4335-9F1A-BAB6B978EF82}"/>
              </a:ext>
            </a:extLst>
          </p:cNvPr>
          <p:cNvSpPr txBox="1"/>
          <p:nvPr/>
        </p:nvSpPr>
        <p:spPr>
          <a:xfrm>
            <a:off x="8511720" y="3264236"/>
            <a:ext cx="1697612" cy="1948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de-DE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Ota-onalar</a:t>
            </a:r>
            <a:endParaRPr sz="20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123" name="Google Shape;964;p27">
            <a:extLst>
              <a:ext uri="{FF2B5EF4-FFF2-40B4-BE49-F238E27FC236}">
                <a16:creationId xmlns:a16="http://schemas.microsoft.com/office/drawing/2014/main" id="{CDC98F91-74FA-48D0-94A6-54A6C64F1FBD}"/>
              </a:ext>
            </a:extLst>
          </p:cNvPr>
          <p:cNvSpPr txBox="1"/>
          <p:nvPr/>
        </p:nvSpPr>
        <p:spPr>
          <a:xfrm>
            <a:off x="8267942" y="4729540"/>
            <a:ext cx="2434612" cy="405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de-DE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Ta’limni</a:t>
            </a:r>
            <a:r>
              <a:rPr lang="de-DE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boshqarish</a:t>
            </a:r>
            <a:r>
              <a:rPr lang="de-DE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organlari</a:t>
            </a:r>
            <a:r>
              <a:rPr lang="de-DE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vakillari</a:t>
            </a:r>
            <a:endParaRPr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pic>
        <p:nvPicPr>
          <p:cNvPr id="124" name="Рисунок 123">
            <a:extLst>
              <a:ext uri="{FF2B5EF4-FFF2-40B4-BE49-F238E27FC236}">
                <a16:creationId xmlns:a16="http://schemas.microsoft.com/office/drawing/2014/main" id="{BB8BF3FA-DB91-4BE6-89E8-4CD833FDE0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19444" y="1926834"/>
            <a:ext cx="1048589" cy="131683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25" name="Рисунок 124">
            <a:extLst>
              <a:ext uri="{FF2B5EF4-FFF2-40B4-BE49-F238E27FC236}">
                <a16:creationId xmlns:a16="http://schemas.microsoft.com/office/drawing/2014/main" id="{F491241E-8505-444B-A7CA-4186ED85D6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5107" y="2981338"/>
            <a:ext cx="1288145" cy="972423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126" name="Picture 4" descr="O'zbekiston Respublikasi Xalq ta`limi vazirligi - Joriy oʻquv yilida 1200  ta maktablarda ota-onalar qogʻozli kundalik sotib olmaydi, elektron  kundalikdan foydalanadi">
            <a:extLst>
              <a:ext uri="{FF2B5EF4-FFF2-40B4-BE49-F238E27FC236}">
                <a16:creationId xmlns:a16="http://schemas.microsoft.com/office/drawing/2014/main" id="{A9AE3670-2CFC-49BF-8727-E772F9F347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265" y="2939943"/>
            <a:ext cx="1421212" cy="935008"/>
          </a:xfrm>
          <a:prstGeom prst="rect">
            <a:avLst/>
          </a:prstGeom>
          <a:noFill/>
          <a:effectLst>
            <a:softEdge rad="254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7" name="Рисунок 126">
            <a:extLst>
              <a:ext uri="{FF2B5EF4-FFF2-40B4-BE49-F238E27FC236}">
                <a16:creationId xmlns:a16="http://schemas.microsoft.com/office/drawing/2014/main" id="{AB033EE5-D360-4BED-A536-5F4F3DD8D2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51653" y="3810128"/>
            <a:ext cx="1679827" cy="634864"/>
          </a:xfrm>
          <a:prstGeom prst="rect">
            <a:avLst/>
          </a:prstGeom>
          <a:effectLst>
            <a:softEdge rad="38100"/>
          </a:effectLst>
        </p:spPr>
      </p:pic>
      <p:sp>
        <p:nvSpPr>
          <p:cNvPr id="140" name="Google Shape;993;p27">
            <a:extLst>
              <a:ext uri="{FF2B5EF4-FFF2-40B4-BE49-F238E27FC236}">
                <a16:creationId xmlns:a16="http://schemas.microsoft.com/office/drawing/2014/main" id="{A963D9BB-A77F-46D3-B3C6-F3548F15070F}"/>
              </a:ext>
            </a:extLst>
          </p:cNvPr>
          <p:cNvSpPr/>
          <p:nvPr/>
        </p:nvSpPr>
        <p:spPr>
          <a:xfrm>
            <a:off x="4372828" y="4619542"/>
            <a:ext cx="512981" cy="450410"/>
          </a:xfrm>
          <a:custGeom>
            <a:avLst/>
            <a:gdLst/>
            <a:ahLst/>
            <a:cxnLst/>
            <a:rect l="l" t="t" r="r" b="b"/>
            <a:pathLst>
              <a:path w="15159" h="13310" extrusionOk="0">
                <a:moveTo>
                  <a:pt x="11299" y="1"/>
                </a:moveTo>
                <a:cubicBezTo>
                  <a:pt x="10344" y="1"/>
                  <a:pt x="9569" y="777"/>
                  <a:pt x="9569" y="1732"/>
                </a:cubicBezTo>
                <a:cubicBezTo>
                  <a:pt x="9569" y="1891"/>
                  <a:pt x="9588" y="2030"/>
                  <a:pt x="9628" y="2169"/>
                </a:cubicBezTo>
                <a:lnTo>
                  <a:pt x="6843" y="3840"/>
                </a:lnTo>
                <a:cubicBezTo>
                  <a:pt x="6147" y="2965"/>
                  <a:pt x="5073" y="2408"/>
                  <a:pt x="3859" y="2408"/>
                </a:cubicBezTo>
                <a:cubicBezTo>
                  <a:pt x="1731" y="2408"/>
                  <a:pt x="0" y="4139"/>
                  <a:pt x="0" y="6267"/>
                </a:cubicBezTo>
                <a:cubicBezTo>
                  <a:pt x="0" y="8396"/>
                  <a:pt x="1731" y="10106"/>
                  <a:pt x="3859" y="10106"/>
                </a:cubicBezTo>
                <a:cubicBezTo>
                  <a:pt x="5152" y="10106"/>
                  <a:pt x="6286" y="9470"/>
                  <a:pt x="6982" y="8515"/>
                </a:cubicBezTo>
                <a:lnTo>
                  <a:pt x="10583" y="10405"/>
                </a:lnTo>
                <a:cubicBezTo>
                  <a:pt x="10523" y="10584"/>
                  <a:pt x="10503" y="10783"/>
                  <a:pt x="10503" y="10982"/>
                </a:cubicBezTo>
                <a:cubicBezTo>
                  <a:pt x="10503" y="12255"/>
                  <a:pt x="11538" y="13309"/>
                  <a:pt x="12831" y="13309"/>
                </a:cubicBezTo>
                <a:cubicBezTo>
                  <a:pt x="14124" y="13309"/>
                  <a:pt x="15158" y="12255"/>
                  <a:pt x="15158" y="10982"/>
                </a:cubicBezTo>
                <a:cubicBezTo>
                  <a:pt x="15158" y="9689"/>
                  <a:pt x="14124" y="8654"/>
                  <a:pt x="12831" y="8654"/>
                </a:cubicBezTo>
                <a:cubicBezTo>
                  <a:pt x="12135" y="8654"/>
                  <a:pt x="11498" y="8972"/>
                  <a:pt x="11080" y="9450"/>
                </a:cubicBezTo>
                <a:lnTo>
                  <a:pt x="7480" y="7560"/>
                </a:lnTo>
                <a:cubicBezTo>
                  <a:pt x="7619" y="7162"/>
                  <a:pt x="7719" y="6705"/>
                  <a:pt x="7719" y="6267"/>
                </a:cubicBezTo>
                <a:cubicBezTo>
                  <a:pt x="7719" y="5710"/>
                  <a:pt x="7599" y="5213"/>
                  <a:pt x="7400" y="4755"/>
                </a:cubicBezTo>
                <a:lnTo>
                  <a:pt x="10205" y="3064"/>
                </a:lnTo>
                <a:cubicBezTo>
                  <a:pt x="10503" y="3303"/>
                  <a:pt x="10881" y="3462"/>
                  <a:pt x="11299" y="3462"/>
                </a:cubicBezTo>
                <a:cubicBezTo>
                  <a:pt x="12254" y="3462"/>
                  <a:pt x="13030" y="2686"/>
                  <a:pt x="13030" y="1732"/>
                </a:cubicBezTo>
                <a:cubicBezTo>
                  <a:pt x="13030" y="777"/>
                  <a:pt x="12254" y="1"/>
                  <a:pt x="1129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1" name="Google Shape;997;p27">
            <a:extLst>
              <a:ext uri="{FF2B5EF4-FFF2-40B4-BE49-F238E27FC236}">
                <a16:creationId xmlns:a16="http://schemas.microsoft.com/office/drawing/2014/main" id="{ED8D6C88-77BB-42D8-9B54-9868AD6CD9BD}"/>
              </a:ext>
            </a:extLst>
          </p:cNvPr>
          <p:cNvGrpSpPr/>
          <p:nvPr/>
        </p:nvGrpSpPr>
        <p:grpSpPr>
          <a:xfrm>
            <a:off x="7241821" y="4822471"/>
            <a:ext cx="507243" cy="319786"/>
            <a:chOff x="5563987" y="2907726"/>
            <a:chExt cx="284936" cy="185243"/>
          </a:xfrm>
        </p:grpSpPr>
        <p:sp>
          <p:nvSpPr>
            <p:cNvPr id="142" name="Google Shape;998;p27">
              <a:extLst>
                <a:ext uri="{FF2B5EF4-FFF2-40B4-BE49-F238E27FC236}">
                  <a16:creationId xmlns:a16="http://schemas.microsoft.com/office/drawing/2014/main" id="{C5AC1232-6057-4DC0-AF1D-FEBDD336547C}"/>
                </a:ext>
              </a:extLst>
            </p:cNvPr>
            <p:cNvSpPr/>
            <p:nvPr/>
          </p:nvSpPr>
          <p:spPr>
            <a:xfrm>
              <a:off x="5563987" y="2938336"/>
              <a:ext cx="284936" cy="154633"/>
            </a:xfrm>
            <a:custGeom>
              <a:avLst/>
              <a:gdLst/>
              <a:ahLst/>
              <a:cxnLst/>
              <a:rect l="l" t="t" r="r" b="b"/>
              <a:pathLst>
                <a:path w="15974" h="8669" extrusionOk="0">
                  <a:moveTo>
                    <a:pt x="15924" y="1"/>
                  </a:moveTo>
                  <a:cubicBezTo>
                    <a:pt x="15914" y="1"/>
                    <a:pt x="15904" y="6"/>
                    <a:pt x="15894" y="16"/>
                  </a:cubicBezTo>
                  <a:lnTo>
                    <a:pt x="8136" y="5864"/>
                  </a:lnTo>
                  <a:cubicBezTo>
                    <a:pt x="8126" y="5874"/>
                    <a:pt x="8111" y="5879"/>
                    <a:pt x="8096" y="5879"/>
                  </a:cubicBezTo>
                  <a:cubicBezTo>
                    <a:pt x="8081" y="5879"/>
                    <a:pt x="8067" y="5874"/>
                    <a:pt x="8057" y="5864"/>
                  </a:cubicBezTo>
                  <a:lnTo>
                    <a:pt x="219" y="55"/>
                  </a:lnTo>
                  <a:cubicBezTo>
                    <a:pt x="205" y="41"/>
                    <a:pt x="161" y="27"/>
                    <a:pt x="129" y="27"/>
                  </a:cubicBezTo>
                  <a:cubicBezTo>
                    <a:pt x="116" y="27"/>
                    <a:pt x="105" y="30"/>
                    <a:pt x="100" y="35"/>
                  </a:cubicBezTo>
                  <a:cubicBezTo>
                    <a:pt x="80" y="55"/>
                    <a:pt x="0" y="75"/>
                    <a:pt x="0" y="115"/>
                  </a:cubicBezTo>
                  <a:lnTo>
                    <a:pt x="0" y="8311"/>
                  </a:lnTo>
                  <a:cubicBezTo>
                    <a:pt x="0" y="8490"/>
                    <a:pt x="239" y="8669"/>
                    <a:pt x="418" y="8669"/>
                  </a:cubicBezTo>
                  <a:lnTo>
                    <a:pt x="15735" y="8669"/>
                  </a:lnTo>
                  <a:cubicBezTo>
                    <a:pt x="15914" y="8669"/>
                    <a:pt x="15954" y="8490"/>
                    <a:pt x="15954" y="8311"/>
                  </a:cubicBezTo>
                  <a:lnTo>
                    <a:pt x="15954" y="75"/>
                  </a:lnTo>
                  <a:cubicBezTo>
                    <a:pt x="15954" y="55"/>
                    <a:pt x="15974" y="16"/>
                    <a:pt x="15954" y="16"/>
                  </a:cubicBezTo>
                  <a:cubicBezTo>
                    <a:pt x="15944" y="6"/>
                    <a:pt x="15934" y="1"/>
                    <a:pt x="159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43" name="Google Shape;999;p27">
              <a:extLst>
                <a:ext uri="{FF2B5EF4-FFF2-40B4-BE49-F238E27FC236}">
                  <a16:creationId xmlns:a16="http://schemas.microsoft.com/office/drawing/2014/main" id="{C55EF475-2841-4BFB-850A-68D24A97E841}"/>
                </a:ext>
              </a:extLst>
            </p:cNvPr>
            <p:cNvSpPr/>
            <p:nvPr/>
          </p:nvSpPr>
          <p:spPr>
            <a:xfrm>
              <a:off x="5563987" y="2907726"/>
              <a:ext cx="284579" cy="98945"/>
            </a:xfrm>
            <a:custGeom>
              <a:avLst/>
              <a:gdLst/>
              <a:ahLst/>
              <a:cxnLst/>
              <a:rect l="l" t="t" r="r" b="b"/>
              <a:pathLst>
                <a:path w="15954" h="5547" extrusionOk="0">
                  <a:moveTo>
                    <a:pt x="398" y="1"/>
                  </a:moveTo>
                  <a:cubicBezTo>
                    <a:pt x="239" y="1"/>
                    <a:pt x="0" y="41"/>
                    <a:pt x="0" y="220"/>
                  </a:cubicBezTo>
                  <a:lnTo>
                    <a:pt x="0" y="359"/>
                  </a:lnTo>
                  <a:lnTo>
                    <a:pt x="7997" y="5531"/>
                  </a:lnTo>
                  <a:cubicBezTo>
                    <a:pt x="8017" y="5541"/>
                    <a:pt x="8027" y="5546"/>
                    <a:pt x="8037" y="5546"/>
                  </a:cubicBezTo>
                  <a:cubicBezTo>
                    <a:pt x="8047" y="5546"/>
                    <a:pt x="8057" y="5541"/>
                    <a:pt x="8076" y="5531"/>
                  </a:cubicBezTo>
                  <a:lnTo>
                    <a:pt x="15954" y="339"/>
                  </a:lnTo>
                  <a:lnTo>
                    <a:pt x="15954" y="220"/>
                  </a:lnTo>
                  <a:cubicBezTo>
                    <a:pt x="15954" y="41"/>
                    <a:pt x="15914" y="1"/>
                    <a:pt x="157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" name="AutoShape 2" descr="Axborot tushunchasi va uning turlari. Axborotni olish, saqlash va qayta  ishlash yo`llari (insho) » TALABA.SU | Materiallari uzbek tili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5671" y="4484052"/>
            <a:ext cx="1562400" cy="1171800"/>
          </a:xfrm>
          <a:prstGeom prst="rect">
            <a:avLst/>
          </a:prstGeom>
          <a:effectLst>
            <a:softEdge rad="165100"/>
          </a:effectLst>
        </p:spPr>
      </p:pic>
      <p:pic>
        <p:nvPicPr>
          <p:cNvPr id="1028" name="Picture 4" descr="ЗАМОНАВИЙ ИНФОРМАТИКАНИНГ ДОЛЗАРБ МУАММОЛАРИ: ЎТМИШ ТАЖРИБАСИ, ИСТИ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084" y="4230325"/>
            <a:ext cx="1630467" cy="1355100"/>
          </a:xfrm>
          <a:prstGeom prst="rect">
            <a:avLst/>
          </a:prstGeom>
          <a:noFill/>
          <a:effectLst>
            <a:softEdge rad="2159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75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EFF0C1-5774-4A32-8EF3-E146419EA443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Picture 2" descr="http://avloniy.uz/images/logo_1603161398.png">
            <a:extLst>
              <a:ext uri="{FF2B5EF4-FFF2-40B4-BE49-F238E27FC236}">
                <a16:creationId xmlns:a16="http://schemas.microsoft.com/office/drawing/2014/main" id="{DDF5687A-AC17-4EF8-87B0-2D4F88906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EFE6EBE-AD76-4460-A2B6-B0C3C80D9634}"/>
              </a:ext>
            </a:extLst>
          </p:cNvPr>
          <p:cNvCxnSpPr/>
          <p:nvPr/>
        </p:nvCxnSpPr>
        <p:spPr>
          <a:xfrm>
            <a:off x="0" y="1048033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Google Shape;1082;p29">
            <a:extLst>
              <a:ext uri="{FF2B5EF4-FFF2-40B4-BE49-F238E27FC236}">
                <a16:creationId xmlns:a16="http://schemas.microsoft.com/office/drawing/2014/main" id="{5F483F17-D73E-49DC-835F-DEFAF0F28150}"/>
              </a:ext>
            </a:extLst>
          </p:cNvPr>
          <p:cNvGrpSpPr/>
          <p:nvPr/>
        </p:nvGrpSpPr>
        <p:grpSpPr>
          <a:xfrm>
            <a:off x="4208954" y="1121037"/>
            <a:ext cx="2942400" cy="1718821"/>
            <a:chOff x="2927625" y="1106270"/>
            <a:chExt cx="2942400" cy="1718821"/>
          </a:xfrm>
        </p:grpSpPr>
        <p:sp>
          <p:nvSpPr>
            <p:cNvPr id="56" name="Google Shape;1083;p29">
              <a:extLst>
                <a:ext uri="{FF2B5EF4-FFF2-40B4-BE49-F238E27FC236}">
                  <a16:creationId xmlns:a16="http://schemas.microsoft.com/office/drawing/2014/main" id="{84B76F4F-5FAA-4152-A3F0-3FF132C6BD6E}"/>
                </a:ext>
              </a:extLst>
            </p:cNvPr>
            <p:cNvSpPr/>
            <p:nvPr/>
          </p:nvSpPr>
          <p:spPr>
            <a:xfrm>
              <a:off x="2927625" y="1115691"/>
              <a:ext cx="2942400" cy="1709400"/>
            </a:xfrm>
            <a:prstGeom prst="ellipse">
              <a:avLst/>
            </a:pr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085;p29">
              <a:extLst>
                <a:ext uri="{FF2B5EF4-FFF2-40B4-BE49-F238E27FC236}">
                  <a16:creationId xmlns:a16="http://schemas.microsoft.com/office/drawing/2014/main" id="{CDB13BF4-FB9F-430D-93AA-7981DB6437AF}"/>
                </a:ext>
              </a:extLst>
            </p:cNvPr>
            <p:cNvSpPr/>
            <p:nvPr/>
          </p:nvSpPr>
          <p:spPr>
            <a:xfrm>
              <a:off x="2927625" y="1106270"/>
              <a:ext cx="2942400" cy="1709400"/>
            </a:xfrm>
            <a:prstGeom prst="ellipse">
              <a:avLst/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" name="Google Shape;1086;p29">
            <a:extLst>
              <a:ext uri="{FF2B5EF4-FFF2-40B4-BE49-F238E27FC236}">
                <a16:creationId xmlns:a16="http://schemas.microsoft.com/office/drawing/2014/main" id="{C49D0A25-0F40-4ABB-9FE3-AE40E6BDCE84}"/>
              </a:ext>
            </a:extLst>
          </p:cNvPr>
          <p:cNvGrpSpPr/>
          <p:nvPr/>
        </p:nvGrpSpPr>
        <p:grpSpPr>
          <a:xfrm>
            <a:off x="7671829" y="1224465"/>
            <a:ext cx="2640340" cy="2022890"/>
            <a:chOff x="6278564" y="2222234"/>
            <a:chExt cx="1869493" cy="1296535"/>
          </a:xfrm>
        </p:grpSpPr>
        <p:sp>
          <p:nvSpPr>
            <p:cNvPr id="64" name="Google Shape;1087;p29">
              <a:extLst>
                <a:ext uri="{FF2B5EF4-FFF2-40B4-BE49-F238E27FC236}">
                  <a16:creationId xmlns:a16="http://schemas.microsoft.com/office/drawing/2014/main" id="{A993EC86-A7B3-4339-A5BF-018B5225B51D}"/>
                </a:ext>
              </a:extLst>
            </p:cNvPr>
            <p:cNvSpPr/>
            <p:nvPr/>
          </p:nvSpPr>
          <p:spPr>
            <a:xfrm>
              <a:off x="6278564" y="2222234"/>
              <a:ext cx="1841100" cy="1280400"/>
            </a:xfrm>
            <a:prstGeom prst="wedgeEllipseCallout">
              <a:avLst>
                <a:gd name="adj1" fmla="val -65987"/>
                <a:gd name="adj2" fmla="val -27092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088;p29">
              <a:extLst>
                <a:ext uri="{FF2B5EF4-FFF2-40B4-BE49-F238E27FC236}">
                  <a16:creationId xmlns:a16="http://schemas.microsoft.com/office/drawing/2014/main" id="{C9E67697-6423-4014-ADE2-36A5FFE8A015}"/>
                </a:ext>
              </a:extLst>
            </p:cNvPr>
            <p:cNvSpPr/>
            <p:nvPr/>
          </p:nvSpPr>
          <p:spPr>
            <a:xfrm>
              <a:off x="6306957" y="2238369"/>
              <a:ext cx="1841100" cy="1280400"/>
            </a:xfrm>
            <a:prstGeom prst="wedgeEllipseCallout">
              <a:avLst>
                <a:gd name="adj1" fmla="val -67537"/>
                <a:gd name="adj2" fmla="val -29564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" name="Google Shape;1091;p29">
            <a:extLst>
              <a:ext uri="{FF2B5EF4-FFF2-40B4-BE49-F238E27FC236}">
                <a16:creationId xmlns:a16="http://schemas.microsoft.com/office/drawing/2014/main" id="{6F9A4911-6FA4-430F-92AD-B3AEA5330A16}"/>
              </a:ext>
            </a:extLst>
          </p:cNvPr>
          <p:cNvGrpSpPr/>
          <p:nvPr/>
        </p:nvGrpSpPr>
        <p:grpSpPr>
          <a:xfrm>
            <a:off x="5255973" y="3041463"/>
            <a:ext cx="3094206" cy="1891996"/>
            <a:chOff x="4633534" y="3301231"/>
            <a:chExt cx="1951791" cy="1407921"/>
          </a:xfrm>
        </p:grpSpPr>
        <p:sp>
          <p:nvSpPr>
            <p:cNvPr id="67" name="Google Shape;1092;p29">
              <a:extLst>
                <a:ext uri="{FF2B5EF4-FFF2-40B4-BE49-F238E27FC236}">
                  <a16:creationId xmlns:a16="http://schemas.microsoft.com/office/drawing/2014/main" id="{196ECD31-0D60-4905-B9AC-6B9E33DB49CA}"/>
                </a:ext>
              </a:extLst>
            </p:cNvPr>
            <p:cNvSpPr/>
            <p:nvPr/>
          </p:nvSpPr>
          <p:spPr>
            <a:xfrm>
              <a:off x="4667609" y="3355556"/>
              <a:ext cx="1866124" cy="1311093"/>
            </a:xfrm>
            <a:prstGeom prst="wedgeEllipseCallout">
              <a:avLst>
                <a:gd name="adj1" fmla="val -42194"/>
                <a:gd name="adj2" fmla="val -621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093;p29">
              <a:extLst>
                <a:ext uri="{FF2B5EF4-FFF2-40B4-BE49-F238E27FC236}">
                  <a16:creationId xmlns:a16="http://schemas.microsoft.com/office/drawing/2014/main" id="{AD4DE5FF-899D-4124-BA09-8A0560EF5C0A}"/>
                </a:ext>
              </a:extLst>
            </p:cNvPr>
            <p:cNvSpPr/>
            <p:nvPr/>
          </p:nvSpPr>
          <p:spPr>
            <a:xfrm>
              <a:off x="4633534" y="3301231"/>
              <a:ext cx="1951791" cy="1407921"/>
            </a:xfrm>
            <a:prstGeom prst="wedgeEllipseCallout">
              <a:avLst>
                <a:gd name="adj1" fmla="val -40889"/>
                <a:gd name="adj2" fmla="val -57812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" name="Google Shape;1106;p29">
            <a:extLst>
              <a:ext uri="{FF2B5EF4-FFF2-40B4-BE49-F238E27FC236}">
                <a16:creationId xmlns:a16="http://schemas.microsoft.com/office/drawing/2014/main" id="{BBAB90E7-540A-4CB3-AB7E-A988E3D17499}"/>
              </a:ext>
            </a:extLst>
          </p:cNvPr>
          <p:cNvGrpSpPr/>
          <p:nvPr/>
        </p:nvGrpSpPr>
        <p:grpSpPr>
          <a:xfrm>
            <a:off x="1449495" y="2284407"/>
            <a:ext cx="2759459" cy="1965539"/>
            <a:chOff x="1633849" y="3413362"/>
            <a:chExt cx="2643846" cy="1818882"/>
          </a:xfrm>
        </p:grpSpPr>
        <p:sp>
          <p:nvSpPr>
            <p:cNvPr id="70" name="Google Shape;1107;p29">
              <a:extLst>
                <a:ext uri="{FF2B5EF4-FFF2-40B4-BE49-F238E27FC236}">
                  <a16:creationId xmlns:a16="http://schemas.microsoft.com/office/drawing/2014/main" id="{E21FF11F-CC9F-494A-A16C-0AF7CCB9CE75}"/>
                </a:ext>
              </a:extLst>
            </p:cNvPr>
            <p:cNvSpPr/>
            <p:nvPr/>
          </p:nvSpPr>
          <p:spPr>
            <a:xfrm flipH="1">
              <a:off x="1633849" y="3413362"/>
              <a:ext cx="2643846" cy="1818882"/>
            </a:xfrm>
            <a:prstGeom prst="wedgeEllipseCallout">
              <a:avLst>
                <a:gd name="adj1" fmla="val -44283"/>
                <a:gd name="adj2" fmla="val -5340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108;p29">
              <a:extLst>
                <a:ext uri="{FF2B5EF4-FFF2-40B4-BE49-F238E27FC236}">
                  <a16:creationId xmlns:a16="http://schemas.microsoft.com/office/drawing/2014/main" id="{0A37396D-71C7-4B30-A2DC-3A805B59AF21}"/>
                </a:ext>
              </a:extLst>
            </p:cNvPr>
            <p:cNvSpPr/>
            <p:nvPr/>
          </p:nvSpPr>
          <p:spPr>
            <a:xfrm flipH="1">
              <a:off x="1633849" y="3450331"/>
              <a:ext cx="2592089" cy="1781913"/>
            </a:xfrm>
            <a:prstGeom prst="wedgeEllipseCallout">
              <a:avLst>
                <a:gd name="adj1" fmla="val -48010"/>
                <a:gd name="adj2" fmla="val -57270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110;p29">
              <a:extLst>
                <a:ext uri="{FF2B5EF4-FFF2-40B4-BE49-F238E27FC236}">
                  <a16:creationId xmlns:a16="http://schemas.microsoft.com/office/drawing/2014/main" id="{FE77371A-B39D-4E28-8F02-50FE1B436498}"/>
                </a:ext>
              </a:extLst>
            </p:cNvPr>
            <p:cNvSpPr/>
            <p:nvPr/>
          </p:nvSpPr>
          <p:spPr>
            <a:xfrm flipH="1">
              <a:off x="1775272" y="4697118"/>
              <a:ext cx="2309242" cy="504656"/>
            </a:xfrm>
            <a:custGeom>
              <a:avLst/>
              <a:gdLst/>
              <a:ahLst/>
              <a:cxnLst/>
              <a:rect l="l" t="t" r="r" b="b"/>
              <a:pathLst>
                <a:path w="44982" h="15919" extrusionOk="0">
                  <a:moveTo>
                    <a:pt x="0" y="0"/>
                  </a:moveTo>
                  <a:lnTo>
                    <a:pt x="0" y="15919"/>
                  </a:lnTo>
                  <a:lnTo>
                    <a:pt x="44982" y="15919"/>
                  </a:lnTo>
                  <a:lnTo>
                    <a:pt x="44982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de-DE" sz="2000" b="1" dirty="0" err="1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Kundalik</a:t>
              </a:r>
              <a:r>
                <a:rPr lang="de-DE" sz="2000" b="1" dirty="0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tizimida</a:t>
              </a:r>
              <a:r>
                <a:rPr lang="de-DE" sz="2000" b="1" dirty="0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o‘quvchilar</a:t>
              </a:r>
              <a:r>
                <a:rPr lang="de-DE" sz="2000" b="1" dirty="0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o‘zlashtirish</a:t>
              </a:r>
              <a:r>
                <a:rPr lang="de-DE" sz="2000" b="1" dirty="0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darajasini</a:t>
              </a:r>
              <a:r>
                <a:rPr lang="de-DE" sz="2000" b="1" dirty="0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nazorat</a:t>
              </a:r>
              <a:r>
                <a:rPr lang="de-DE" sz="2000" b="1" dirty="0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chemeClr val="lt1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qilish</a:t>
              </a:r>
              <a:endParaRPr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sp>
        <p:nvSpPr>
          <p:cNvPr id="73" name="Google Shape;1110;p29">
            <a:extLst>
              <a:ext uri="{FF2B5EF4-FFF2-40B4-BE49-F238E27FC236}">
                <a16:creationId xmlns:a16="http://schemas.microsoft.com/office/drawing/2014/main" id="{A034363D-8F81-46D3-AF33-2585ED659F72}"/>
              </a:ext>
            </a:extLst>
          </p:cNvPr>
          <p:cNvSpPr/>
          <p:nvPr/>
        </p:nvSpPr>
        <p:spPr>
          <a:xfrm flipH="1">
            <a:off x="5530495" y="4239377"/>
            <a:ext cx="2410223" cy="545347"/>
          </a:xfrm>
          <a:custGeom>
            <a:avLst/>
            <a:gdLst/>
            <a:ahLst/>
            <a:cxnLst/>
            <a:rect l="l" t="t" r="r" b="b"/>
            <a:pathLst>
              <a:path w="44982" h="15919" extrusionOk="0">
                <a:moveTo>
                  <a:pt x="0" y="0"/>
                </a:moveTo>
                <a:lnTo>
                  <a:pt x="0" y="15919"/>
                </a:lnTo>
                <a:lnTo>
                  <a:pt x="44982" y="15919"/>
                </a:lnTo>
                <a:lnTo>
                  <a:pt x="44982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>
              <a:buClr>
                <a:schemeClr val="dk1"/>
              </a:buClr>
              <a:buSzPts val="1100"/>
            </a:pP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Kunlik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,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haftalik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,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choraklik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o‘zgarishlarni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tahlil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qilish</a:t>
            </a:r>
            <a:endParaRPr sz="2000" b="1" dirty="0">
              <a:solidFill>
                <a:schemeClr val="lt1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74" name="Google Shape;1110;p29">
            <a:extLst>
              <a:ext uri="{FF2B5EF4-FFF2-40B4-BE49-F238E27FC236}">
                <a16:creationId xmlns:a16="http://schemas.microsoft.com/office/drawing/2014/main" id="{407C3043-8460-4F27-B1A9-A56F05B5B27C}"/>
              </a:ext>
            </a:extLst>
          </p:cNvPr>
          <p:cNvSpPr/>
          <p:nvPr/>
        </p:nvSpPr>
        <p:spPr>
          <a:xfrm flipH="1">
            <a:off x="7883310" y="2660255"/>
            <a:ext cx="2410223" cy="545347"/>
          </a:xfrm>
          <a:custGeom>
            <a:avLst/>
            <a:gdLst/>
            <a:ahLst/>
            <a:cxnLst/>
            <a:rect l="l" t="t" r="r" b="b"/>
            <a:pathLst>
              <a:path w="44982" h="15919" extrusionOk="0">
                <a:moveTo>
                  <a:pt x="0" y="0"/>
                </a:moveTo>
                <a:lnTo>
                  <a:pt x="0" y="15919"/>
                </a:lnTo>
                <a:lnTo>
                  <a:pt x="44982" y="15919"/>
                </a:lnTo>
                <a:lnTo>
                  <a:pt x="44982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>
              <a:buClr>
                <a:schemeClr val="dk1"/>
              </a:buClr>
              <a:buSzPts val="1100"/>
            </a:pP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Ota-onalar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farzandlari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o‘quv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natijalaridan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xabardorligi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,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faolligini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nazorat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qilish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endParaRPr sz="2000" b="1" dirty="0">
              <a:solidFill>
                <a:schemeClr val="lt1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pic>
        <p:nvPicPr>
          <p:cNvPr id="75" name="Picture 2" descr="Кундалик”да битирувчи синфлар бўйича йўриқнома (видео) – idum.uz">
            <a:extLst>
              <a:ext uri="{FF2B5EF4-FFF2-40B4-BE49-F238E27FC236}">
                <a16:creationId xmlns:a16="http://schemas.microsoft.com/office/drawing/2014/main" id="{8CD7D682-17E3-4C3B-AD8E-2ABCBC60C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309" y="1144407"/>
            <a:ext cx="2190750" cy="169545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Прямоугольник 75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15310" y="0"/>
            <a:ext cx="4763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Kundalik.com – “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Kundalik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avtomatlashtirilgan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tizimi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F4FA94A-142A-43C9-9CC1-B66833C44D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0180" y="4487782"/>
            <a:ext cx="3602458" cy="189199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53D89A1-B979-43D8-8E82-FF2EDE774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529" y="4380698"/>
            <a:ext cx="2352241" cy="235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2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E9EA22B-F71D-4B11-819B-277EDC205F7F}"/>
              </a:ext>
            </a:extLst>
          </p:cNvPr>
          <p:cNvSpPr/>
          <p:nvPr/>
        </p:nvSpPr>
        <p:spPr>
          <a:xfrm>
            <a:off x="7790688" y="13586"/>
            <a:ext cx="420535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Ushbu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tizim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orqali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amalga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oshirish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mumkin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bo‘lgan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faoliyat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yo‘nalishlari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oogle Shape;472;p21">
            <a:extLst>
              <a:ext uri="{FF2B5EF4-FFF2-40B4-BE49-F238E27FC236}">
                <a16:creationId xmlns:a16="http://schemas.microsoft.com/office/drawing/2014/main" id="{57F418C5-CDF0-413F-85B4-802C33E1B8FD}"/>
              </a:ext>
            </a:extLst>
          </p:cNvPr>
          <p:cNvGrpSpPr/>
          <p:nvPr/>
        </p:nvGrpSpPr>
        <p:grpSpPr>
          <a:xfrm>
            <a:off x="4096425" y="1872222"/>
            <a:ext cx="3778590" cy="3181060"/>
            <a:chOff x="2682872" y="1319024"/>
            <a:chExt cx="3778590" cy="3181060"/>
          </a:xfrm>
        </p:grpSpPr>
        <p:sp>
          <p:nvSpPr>
            <p:cNvPr id="8" name="Google Shape;473;p21">
              <a:extLst>
                <a:ext uri="{FF2B5EF4-FFF2-40B4-BE49-F238E27FC236}">
                  <a16:creationId xmlns:a16="http://schemas.microsoft.com/office/drawing/2014/main" id="{BA3878CA-E605-496B-9864-DF717C3B5DAD}"/>
                </a:ext>
              </a:extLst>
            </p:cNvPr>
            <p:cNvSpPr/>
            <p:nvPr/>
          </p:nvSpPr>
          <p:spPr>
            <a:xfrm>
              <a:off x="3576813" y="1583547"/>
              <a:ext cx="35958" cy="27895"/>
            </a:xfrm>
            <a:custGeom>
              <a:avLst/>
              <a:gdLst/>
              <a:ahLst/>
              <a:cxnLst/>
              <a:rect l="l" t="t" r="r" b="b"/>
              <a:pathLst>
                <a:path w="2368" h="1837" extrusionOk="0">
                  <a:moveTo>
                    <a:pt x="1991" y="0"/>
                  </a:moveTo>
                  <a:cubicBezTo>
                    <a:pt x="1327" y="398"/>
                    <a:pt x="664" y="796"/>
                    <a:pt x="1" y="1217"/>
                  </a:cubicBezTo>
                  <a:lnTo>
                    <a:pt x="399" y="1836"/>
                  </a:lnTo>
                  <a:cubicBezTo>
                    <a:pt x="1041" y="1438"/>
                    <a:pt x="1704" y="1017"/>
                    <a:pt x="2367" y="642"/>
                  </a:cubicBezTo>
                  <a:lnTo>
                    <a:pt x="199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" name="Google Shape;474;p21">
              <a:extLst>
                <a:ext uri="{FF2B5EF4-FFF2-40B4-BE49-F238E27FC236}">
                  <a16:creationId xmlns:a16="http://schemas.microsoft.com/office/drawing/2014/main" id="{FED0DFBD-6D39-4D0B-9186-579F82A83A84}"/>
                </a:ext>
              </a:extLst>
            </p:cNvPr>
            <p:cNvSpPr/>
            <p:nvPr/>
          </p:nvSpPr>
          <p:spPr>
            <a:xfrm>
              <a:off x="3700039" y="1515731"/>
              <a:ext cx="36581" cy="25875"/>
            </a:xfrm>
            <a:custGeom>
              <a:avLst/>
              <a:gdLst/>
              <a:ahLst/>
              <a:cxnLst/>
              <a:rect l="l" t="t" r="r" b="b"/>
              <a:pathLst>
                <a:path w="2409" h="1704" extrusionOk="0">
                  <a:moveTo>
                    <a:pt x="2078" y="1"/>
                  </a:moveTo>
                  <a:cubicBezTo>
                    <a:pt x="1392" y="333"/>
                    <a:pt x="685" y="687"/>
                    <a:pt x="0" y="1062"/>
                  </a:cubicBezTo>
                  <a:lnTo>
                    <a:pt x="331" y="1704"/>
                  </a:lnTo>
                  <a:cubicBezTo>
                    <a:pt x="1017" y="1350"/>
                    <a:pt x="1724" y="996"/>
                    <a:pt x="2409" y="664"/>
                  </a:cubicBezTo>
                  <a:lnTo>
                    <a:pt x="207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" name="Google Shape;475;p21">
              <a:extLst>
                <a:ext uri="{FF2B5EF4-FFF2-40B4-BE49-F238E27FC236}">
                  <a16:creationId xmlns:a16="http://schemas.microsoft.com/office/drawing/2014/main" id="{5669536E-FC0F-43ED-8816-64B0DF949BE1}"/>
                </a:ext>
              </a:extLst>
            </p:cNvPr>
            <p:cNvSpPr/>
            <p:nvPr/>
          </p:nvSpPr>
          <p:spPr>
            <a:xfrm>
              <a:off x="3637918" y="1548303"/>
              <a:ext cx="36262" cy="27196"/>
            </a:xfrm>
            <a:custGeom>
              <a:avLst/>
              <a:gdLst/>
              <a:ahLst/>
              <a:cxnLst/>
              <a:rect l="l" t="t" r="r" b="b"/>
              <a:pathLst>
                <a:path w="2388" h="1791" extrusionOk="0">
                  <a:moveTo>
                    <a:pt x="2034" y="1"/>
                  </a:moveTo>
                  <a:cubicBezTo>
                    <a:pt x="1350" y="376"/>
                    <a:pt x="664" y="753"/>
                    <a:pt x="0" y="1151"/>
                  </a:cubicBezTo>
                  <a:lnTo>
                    <a:pt x="354" y="1791"/>
                  </a:lnTo>
                  <a:cubicBezTo>
                    <a:pt x="1017" y="1393"/>
                    <a:pt x="1704" y="1018"/>
                    <a:pt x="2388" y="664"/>
                  </a:cubicBezTo>
                  <a:lnTo>
                    <a:pt x="2034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" name="Google Shape;476;p21">
              <a:extLst>
                <a:ext uri="{FF2B5EF4-FFF2-40B4-BE49-F238E27FC236}">
                  <a16:creationId xmlns:a16="http://schemas.microsoft.com/office/drawing/2014/main" id="{A3A0AC13-C20D-4B06-9F29-6F6CBE4851AC}"/>
                </a:ext>
              </a:extLst>
            </p:cNvPr>
            <p:cNvSpPr/>
            <p:nvPr/>
          </p:nvSpPr>
          <p:spPr>
            <a:xfrm>
              <a:off x="3763467" y="1485194"/>
              <a:ext cx="36611" cy="25192"/>
            </a:xfrm>
            <a:custGeom>
              <a:avLst/>
              <a:gdLst/>
              <a:ahLst/>
              <a:cxnLst/>
              <a:rect l="l" t="t" r="r" b="b"/>
              <a:pathLst>
                <a:path w="2411" h="1659" extrusionOk="0">
                  <a:moveTo>
                    <a:pt x="2123" y="1"/>
                  </a:moveTo>
                  <a:lnTo>
                    <a:pt x="0" y="995"/>
                  </a:lnTo>
                  <a:lnTo>
                    <a:pt x="310" y="1658"/>
                  </a:lnTo>
                  <a:cubicBezTo>
                    <a:pt x="1017" y="1327"/>
                    <a:pt x="1725" y="995"/>
                    <a:pt x="2411" y="685"/>
                  </a:cubicBezTo>
                  <a:lnTo>
                    <a:pt x="212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" name="Google Shape;477;p21">
              <a:extLst>
                <a:ext uri="{FF2B5EF4-FFF2-40B4-BE49-F238E27FC236}">
                  <a16:creationId xmlns:a16="http://schemas.microsoft.com/office/drawing/2014/main" id="{DC2D7B38-D2B9-4AB8-A60A-D55DF3182717}"/>
                </a:ext>
              </a:extLst>
            </p:cNvPr>
            <p:cNvSpPr/>
            <p:nvPr/>
          </p:nvSpPr>
          <p:spPr>
            <a:xfrm>
              <a:off x="3243138" y="1840371"/>
              <a:ext cx="33270" cy="32906"/>
            </a:xfrm>
            <a:custGeom>
              <a:avLst/>
              <a:gdLst/>
              <a:ahLst/>
              <a:cxnLst/>
              <a:rect l="l" t="t" r="r" b="b"/>
              <a:pathLst>
                <a:path w="2191" h="2167" extrusionOk="0">
                  <a:moveTo>
                    <a:pt x="1681" y="0"/>
                  </a:moveTo>
                  <a:cubicBezTo>
                    <a:pt x="1106" y="552"/>
                    <a:pt x="554" y="1082"/>
                    <a:pt x="1" y="1636"/>
                  </a:cubicBezTo>
                  <a:lnTo>
                    <a:pt x="510" y="2167"/>
                  </a:lnTo>
                  <a:cubicBezTo>
                    <a:pt x="1062" y="1613"/>
                    <a:pt x="1615" y="1082"/>
                    <a:pt x="2190" y="552"/>
                  </a:cubicBezTo>
                  <a:lnTo>
                    <a:pt x="168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" name="Google Shape;478;p21">
              <a:extLst>
                <a:ext uri="{FF2B5EF4-FFF2-40B4-BE49-F238E27FC236}">
                  <a16:creationId xmlns:a16="http://schemas.microsoft.com/office/drawing/2014/main" id="{B4D99219-2FFD-4A53-AE3A-8EB50962AD4F}"/>
                </a:ext>
              </a:extLst>
            </p:cNvPr>
            <p:cNvSpPr/>
            <p:nvPr/>
          </p:nvSpPr>
          <p:spPr>
            <a:xfrm>
              <a:off x="3294509" y="1792341"/>
              <a:ext cx="33908" cy="32253"/>
            </a:xfrm>
            <a:custGeom>
              <a:avLst/>
              <a:gdLst/>
              <a:ahLst/>
              <a:cxnLst/>
              <a:rect l="l" t="t" r="r" b="b"/>
              <a:pathLst>
                <a:path w="2233" h="2124" extrusionOk="0">
                  <a:moveTo>
                    <a:pt x="1725" y="1"/>
                  </a:moveTo>
                  <a:cubicBezTo>
                    <a:pt x="1150" y="532"/>
                    <a:pt x="576" y="1041"/>
                    <a:pt x="1" y="1571"/>
                  </a:cubicBezTo>
                  <a:lnTo>
                    <a:pt x="487" y="2123"/>
                  </a:lnTo>
                  <a:cubicBezTo>
                    <a:pt x="1062" y="1593"/>
                    <a:pt x="1637" y="1062"/>
                    <a:pt x="2233" y="554"/>
                  </a:cubicBezTo>
                  <a:lnTo>
                    <a:pt x="1725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4" name="Google Shape;479;p21">
              <a:extLst>
                <a:ext uri="{FF2B5EF4-FFF2-40B4-BE49-F238E27FC236}">
                  <a16:creationId xmlns:a16="http://schemas.microsoft.com/office/drawing/2014/main" id="{CB54C77B-A7E9-4885-995B-8A033D666297}"/>
                </a:ext>
              </a:extLst>
            </p:cNvPr>
            <p:cNvSpPr/>
            <p:nvPr/>
          </p:nvSpPr>
          <p:spPr>
            <a:xfrm>
              <a:off x="3347550" y="1746376"/>
              <a:ext cx="34576" cy="31220"/>
            </a:xfrm>
            <a:custGeom>
              <a:avLst/>
              <a:gdLst/>
              <a:ahLst/>
              <a:cxnLst/>
              <a:rect l="l" t="t" r="r" b="b"/>
              <a:pathLst>
                <a:path w="2277" h="2056" extrusionOk="0">
                  <a:moveTo>
                    <a:pt x="1814" y="0"/>
                  </a:moveTo>
                  <a:cubicBezTo>
                    <a:pt x="1195" y="487"/>
                    <a:pt x="597" y="994"/>
                    <a:pt x="1" y="1503"/>
                  </a:cubicBezTo>
                  <a:lnTo>
                    <a:pt x="487" y="2055"/>
                  </a:lnTo>
                  <a:cubicBezTo>
                    <a:pt x="1083" y="1569"/>
                    <a:pt x="1681" y="1061"/>
                    <a:pt x="2277" y="575"/>
                  </a:cubicBezTo>
                  <a:lnTo>
                    <a:pt x="1814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5" name="Google Shape;480;p21">
              <a:extLst>
                <a:ext uri="{FF2B5EF4-FFF2-40B4-BE49-F238E27FC236}">
                  <a16:creationId xmlns:a16="http://schemas.microsoft.com/office/drawing/2014/main" id="{BA465DA8-E40A-4DF4-A334-5C8BB66169C3}"/>
                </a:ext>
              </a:extLst>
            </p:cNvPr>
            <p:cNvSpPr/>
            <p:nvPr/>
          </p:nvSpPr>
          <p:spPr>
            <a:xfrm>
              <a:off x="3827912" y="1457329"/>
              <a:ext cx="36945" cy="24175"/>
            </a:xfrm>
            <a:custGeom>
              <a:avLst/>
              <a:gdLst/>
              <a:ahLst/>
              <a:cxnLst/>
              <a:rect l="l" t="t" r="r" b="b"/>
              <a:pathLst>
                <a:path w="2433" h="1592" extrusionOk="0">
                  <a:moveTo>
                    <a:pt x="2167" y="0"/>
                  </a:moveTo>
                  <a:cubicBezTo>
                    <a:pt x="1439" y="288"/>
                    <a:pt x="708" y="598"/>
                    <a:pt x="1" y="907"/>
                  </a:cubicBezTo>
                  <a:lnTo>
                    <a:pt x="289" y="1592"/>
                  </a:lnTo>
                  <a:cubicBezTo>
                    <a:pt x="997" y="1282"/>
                    <a:pt x="1725" y="973"/>
                    <a:pt x="2433" y="686"/>
                  </a:cubicBezTo>
                  <a:lnTo>
                    <a:pt x="2167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6" name="Google Shape;481;p21">
              <a:extLst>
                <a:ext uri="{FF2B5EF4-FFF2-40B4-BE49-F238E27FC236}">
                  <a16:creationId xmlns:a16="http://schemas.microsoft.com/office/drawing/2014/main" id="{14436B2B-4327-4F25-B75F-5EBFF2D01CF5}"/>
                </a:ext>
              </a:extLst>
            </p:cNvPr>
            <p:cNvSpPr/>
            <p:nvPr/>
          </p:nvSpPr>
          <p:spPr>
            <a:xfrm>
              <a:off x="3459008" y="1660429"/>
              <a:ext cx="35594" cy="29884"/>
            </a:xfrm>
            <a:custGeom>
              <a:avLst/>
              <a:gdLst/>
              <a:ahLst/>
              <a:cxnLst/>
              <a:rect l="l" t="t" r="r" b="b"/>
              <a:pathLst>
                <a:path w="2344" h="1968" extrusionOk="0">
                  <a:moveTo>
                    <a:pt x="1901" y="1"/>
                  </a:moveTo>
                  <a:cubicBezTo>
                    <a:pt x="1282" y="464"/>
                    <a:pt x="641" y="906"/>
                    <a:pt x="0" y="1371"/>
                  </a:cubicBezTo>
                  <a:lnTo>
                    <a:pt x="442" y="1967"/>
                  </a:lnTo>
                  <a:cubicBezTo>
                    <a:pt x="1061" y="1504"/>
                    <a:pt x="1702" y="1062"/>
                    <a:pt x="2344" y="620"/>
                  </a:cubicBezTo>
                  <a:lnTo>
                    <a:pt x="190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7" name="Google Shape;482;p21">
              <a:extLst>
                <a:ext uri="{FF2B5EF4-FFF2-40B4-BE49-F238E27FC236}">
                  <a16:creationId xmlns:a16="http://schemas.microsoft.com/office/drawing/2014/main" id="{948FA8C0-E30B-4FF8-8D81-9EFE41147315}"/>
                </a:ext>
              </a:extLst>
            </p:cNvPr>
            <p:cNvSpPr/>
            <p:nvPr/>
          </p:nvSpPr>
          <p:spPr>
            <a:xfrm>
              <a:off x="3517409" y="1620826"/>
              <a:ext cx="35609" cy="28882"/>
            </a:xfrm>
            <a:custGeom>
              <a:avLst/>
              <a:gdLst/>
              <a:ahLst/>
              <a:cxnLst/>
              <a:rect l="l" t="t" r="r" b="b"/>
              <a:pathLst>
                <a:path w="2345" h="1902" extrusionOk="0">
                  <a:moveTo>
                    <a:pt x="1946" y="0"/>
                  </a:moveTo>
                  <a:cubicBezTo>
                    <a:pt x="1283" y="419"/>
                    <a:pt x="641" y="861"/>
                    <a:pt x="1" y="1304"/>
                  </a:cubicBezTo>
                  <a:lnTo>
                    <a:pt x="399" y="1901"/>
                  </a:lnTo>
                  <a:cubicBezTo>
                    <a:pt x="1039" y="1480"/>
                    <a:pt x="1702" y="1038"/>
                    <a:pt x="2344" y="619"/>
                  </a:cubicBezTo>
                  <a:lnTo>
                    <a:pt x="1946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8" name="Google Shape;483;p21">
              <a:extLst>
                <a:ext uri="{FF2B5EF4-FFF2-40B4-BE49-F238E27FC236}">
                  <a16:creationId xmlns:a16="http://schemas.microsoft.com/office/drawing/2014/main" id="{900E2BDD-C412-4813-AD1D-F6E768BF7859}"/>
                </a:ext>
              </a:extLst>
            </p:cNvPr>
            <p:cNvSpPr/>
            <p:nvPr/>
          </p:nvSpPr>
          <p:spPr>
            <a:xfrm>
              <a:off x="3402611" y="1702385"/>
              <a:ext cx="34925" cy="30567"/>
            </a:xfrm>
            <a:custGeom>
              <a:avLst/>
              <a:gdLst/>
              <a:ahLst/>
              <a:cxnLst/>
              <a:rect l="l" t="t" r="r" b="b"/>
              <a:pathLst>
                <a:path w="2300" h="2013" extrusionOk="0">
                  <a:moveTo>
                    <a:pt x="1857" y="0"/>
                  </a:moveTo>
                  <a:cubicBezTo>
                    <a:pt x="1238" y="465"/>
                    <a:pt x="619" y="952"/>
                    <a:pt x="0" y="1438"/>
                  </a:cubicBezTo>
                  <a:lnTo>
                    <a:pt x="464" y="2013"/>
                  </a:lnTo>
                  <a:cubicBezTo>
                    <a:pt x="1061" y="1527"/>
                    <a:pt x="1680" y="1061"/>
                    <a:pt x="2299" y="598"/>
                  </a:cubicBezTo>
                  <a:lnTo>
                    <a:pt x="1857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9" name="Google Shape;484;p21">
              <a:extLst>
                <a:ext uri="{FF2B5EF4-FFF2-40B4-BE49-F238E27FC236}">
                  <a16:creationId xmlns:a16="http://schemas.microsoft.com/office/drawing/2014/main" id="{6D25E552-3BBC-49C2-BDDD-2AC600C9CEE7}"/>
                </a:ext>
              </a:extLst>
            </p:cNvPr>
            <p:cNvSpPr/>
            <p:nvPr/>
          </p:nvSpPr>
          <p:spPr>
            <a:xfrm>
              <a:off x="2683555" y="3101910"/>
              <a:ext cx="13089" cy="35913"/>
            </a:xfrm>
            <a:custGeom>
              <a:avLst/>
              <a:gdLst/>
              <a:ahLst/>
              <a:cxnLst/>
              <a:rect l="l" t="t" r="r" b="b"/>
              <a:pathLst>
                <a:path w="862" h="2365" extrusionOk="0">
                  <a:moveTo>
                    <a:pt x="110" y="0"/>
                  </a:moveTo>
                  <a:cubicBezTo>
                    <a:pt x="66" y="773"/>
                    <a:pt x="44" y="1569"/>
                    <a:pt x="0" y="2344"/>
                  </a:cubicBezTo>
                  <a:lnTo>
                    <a:pt x="752" y="2365"/>
                  </a:lnTo>
                  <a:cubicBezTo>
                    <a:pt x="773" y="1592"/>
                    <a:pt x="817" y="817"/>
                    <a:pt x="861" y="45"/>
                  </a:cubicBezTo>
                  <a:lnTo>
                    <a:pt x="110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0" name="Google Shape;485;p21">
              <a:extLst>
                <a:ext uri="{FF2B5EF4-FFF2-40B4-BE49-F238E27FC236}">
                  <a16:creationId xmlns:a16="http://schemas.microsoft.com/office/drawing/2014/main" id="{D4E0452A-885C-4975-946B-9F108F90456B}"/>
                </a:ext>
              </a:extLst>
            </p:cNvPr>
            <p:cNvSpPr/>
            <p:nvPr/>
          </p:nvSpPr>
          <p:spPr>
            <a:xfrm>
              <a:off x="4235447" y="1342865"/>
              <a:ext cx="36945" cy="17129"/>
            </a:xfrm>
            <a:custGeom>
              <a:avLst/>
              <a:gdLst/>
              <a:ahLst/>
              <a:cxnLst/>
              <a:rect l="l" t="t" r="r" b="b"/>
              <a:pathLst>
                <a:path w="2433" h="1128" extrusionOk="0">
                  <a:moveTo>
                    <a:pt x="2323" y="0"/>
                  </a:moveTo>
                  <a:lnTo>
                    <a:pt x="1" y="398"/>
                  </a:lnTo>
                  <a:lnTo>
                    <a:pt x="133" y="1127"/>
                  </a:lnTo>
                  <a:cubicBezTo>
                    <a:pt x="908" y="973"/>
                    <a:pt x="1681" y="862"/>
                    <a:pt x="2433" y="729"/>
                  </a:cubicBezTo>
                  <a:lnTo>
                    <a:pt x="2323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1" name="Google Shape;486;p21">
              <a:extLst>
                <a:ext uri="{FF2B5EF4-FFF2-40B4-BE49-F238E27FC236}">
                  <a16:creationId xmlns:a16="http://schemas.microsoft.com/office/drawing/2014/main" id="{FAC253CB-FE89-491F-821B-9DD6B7BF5D14}"/>
                </a:ext>
              </a:extLst>
            </p:cNvPr>
            <p:cNvSpPr/>
            <p:nvPr/>
          </p:nvSpPr>
          <p:spPr>
            <a:xfrm>
              <a:off x="4305632" y="1333116"/>
              <a:ext cx="36581" cy="15458"/>
            </a:xfrm>
            <a:custGeom>
              <a:avLst/>
              <a:gdLst/>
              <a:ahLst/>
              <a:cxnLst/>
              <a:rect l="l" t="t" r="r" b="b"/>
              <a:pathLst>
                <a:path w="2409" h="1018" extrusionOk="0">
                  <a:moveTo>
                    <a:pt x="2320" y="0"/>
                  </a:moveTo>
                  <a:cubicBezTo>
                    <a:pt x="1569" y="89"/>
                    <a:pt x="773" y="177"/>
                    <a:pt x="0" y="289"/>
                  </a:cubicBezTo>
                  <a:lnTo>
                    <a:pt x="110" y="1017"/>
                  </a:lnTo>
                  <a:cubicBezTo>
                    <a:pt x="884" y="908"/>
                    <a:pt x="1657" y="819"/>
                    <a:pt x="2409" y="731"/>
                  </a:cubicBezTo>
                  <a:lnTo>
                    <a:pt x="2320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2" name="Google Shape;487;p21">
              <a:extLst>
                <a:ext uri="{FF2B5EF4-FFF2-40B4-BE49-F238E27FC236}">
                  <a16:creationId xmlns:a16="http://schemas.microsoft.com/office/drawing/2014/main" id="{E547747A-BCCD-4E49-B4A7-5FD047F92C48}"/>
                </a:ext>
              </a:extLst>
            </p:cNvPr>
            <p:cNvSpPr/>
            <p:nvPr/>
          </p:nvSpPr>
          <p:spPr>
            <a:xfrm>
              <a:off x="4518101" y="1319024"/>
              <a:ext cx="35609" cy="12087"/>
            </a:xfrm>
            <a:custGeom>
              <a:avLst/>
              <a:gdLst/>
              <a:ahLst/>
              <a:cxnLst/>
              <a:rect l="l" t="t" r="r" b="b"/>
              <a:pathLst>
                <a:path w="2345" h="796" extrusionOk="0">
                  <a:moveTo>
                    <a:pt x="2344" y="0"/>
                  </a:moveTo>
                  <a:cubicBezTo>
                    <a:pt x="1571" y="23"/>
                    <a:pt x="775" y="23"/>
                    <a:pt x="1" y="44"/>
                  </a:cubicBezTo>
                  <a:lnTo>
                    <a:pt x="24" y="796"/>
                  </a:lnTo>
                  <a:cubicBezTo>
                    <a:pt x="797" y="775"/>
                    <a:pt x="1571" y="752"/>
                    <a:pt x="2344" y="752"/>
                  </a:cubicBezTo>
                  <a:lnTo>
                    <a:pt x="2344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3" name="Google Shape;488;p21">
              <a:extLst>
                <a:ext uri="{FF2B5EF4-FFF2-40B4-BE49-F238E27FC236}">
                  <a16:creationId xmlns:a16="http://schemas.microsoft.com/office/drawing/2014/main" id="{04B83E95-A451-4F60-8CC3-24EEEF30C811}"/>
                </a:ext>
              </a:extLst>
            </p:cNvPr>
            <p:cNvSpPr/>
            <p:nvPr/>
          </p:nvSpPr>
          <p:spPr>
            <a:xfrm>
              <a:off x="4447293" y="1321029"/>
              <a:ext cx="35913" cy="13120"/>
            </a:xfrm>
            <a:custGeom>
              <a:avLst/>
              <a:gdLst/>
              <a:ahLst/>
              <a:cxnLst/>
              <a:rect l="l" t="t" r="r" b="b"/>
              <a:pathLst>
                <a:path w="2365" h="864" extrusionOk="0">
                  <a:moveTo>
                    <a:pt x="2321" y="1"/>
                  </a:moveTo>
                  <a:lnTo>
                    <a:pt x="0" y="133"/>
                  </a:lnTo>
                  <a:lnTo>
                    <a:pt x="44" y="864"/>
                  </a:lnTo>
                  <a:lnTo>
                    <a:pt x="2365" y="731"/>
                  </a:lnTo>
                  <a:lnTo>
                    <a:pt x="232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4" name="Google Shape;489;p21">
              <a:extLst>
                <a:ext uri="{FF2B5EF4-FFF2-40B4-BE49-F238E27FC236}">
                  <a16:creationId xmlns:a16="http://schemas.microsoft.com/office/drawing/2014/main" id="{2898EEF4-2727-4572-8B0A-49A189FBD438}"/>
                </a:ext>
              </a:extLst>
            </p:cNvPr>
            <p:cNvSpPr/>
            <p:nvPr/>
          </p:nvSpPr>
          <p:spPr>
            <a:xfrm>
              <a:off x="3893709" y="1431803"/>
              <a:ext cx="37294" cy="22853"/>
            </a:xfrm>
            <a:custGeom>
              <a:avLst/>
              <a:gdLst/>
              <a:ahLst/>
              <a:cxnLst/>
              <a:rect l="l" t="t" r="r" b="b"/>
              <a:pathLst>
                <a:path w="2456" h="1505" extrusionOk="0">
                  <a:moveTo>
                    <a:pt x="2190" y="1"/>
                  </a:moveTo>
                  <a:cubicBezTo>
                    <a:pt x="1460" y="266"/>
                    <a:pt x="731" y="555"/>
                    <a:pt x="1" y="820"/>
                  </a:cubicBezTo>
                  <a:lnTo>
                    <a:pt x="266" y="1504"/>
                  </a:lnTo>
                  <a:cubicBezTo>
                    <a:pt x="997" y="1239"/>
                    <a:pt x="1725" y="952"/>
                    <a:pt x="2456" y="708"/>
                  </a:cubicBezTo>
                  <a:lnTo>
                    <a:pt x="2190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5" name="Google Shape;490;p21">
              <a:extLst>
                <a:ext uri="{FF2B5EF4-FFF2-40B4-BE49-F238E27FC236}">
                  <a16:creationId xmlns:a16="http://schemas.microsoft.com/office/drawing/2014/main" id="{763CC8C6-C884-44A2-9AA6-37BDFA5D65BF}"/>
                </a:ext>
              </a:extLst>
            </p:cNvPr>
            <p:cNvSpPr/>
            <p:nvPr/>
          </p:nvSpPr>
          <p:spPr>
            <a:xfrm>
              <a:off x="4028339" y="1388526"/>
              <a:ext cx="36945" cy="20469"/>
            </a:xfrm>
            <a:custGeom>
              <a:avLst/>
              <a:gdLst/>
              <a:ahLst/>
              <a:cxnLst/>
              <a:rect l="l" t="t" r="r" b="b"/>
              <a:pathLst>
                <a:path w="2433" h="1348" extrusionOk="0">
                  <a:moveTo>
                    <a:pt x="2256" y="0"/>
                  </a:moveTo>
                  <a:cubicBezTo>
                    <a:pt x="1504" y="198"/>
                    <a:pt x="729" y="419"/>
                    <a:pt x="1" y="640"/>
                  </a:cubicBezTo>
                  <a:lnTo>
                    <a:pt x="199" y="1348"/>
                  </a:lnTo>
                  <a:cubicBezTo>
                    <a:pt x="950" y="1127"/>
                    <a:pt x="1702" y="906"/>
                    <a:pt x="2432" y="707"/>
                  </a:cubicBezTo>
                  <a:lnTo>
                    <a:pt x="2256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6" name="Google Shape;491;p21">
              <a:extLst>
                <a:ext uri="{FF2B5EF4-FFF2-40B4-BE49-F238E27FC236}">
                  <a16:creationId xmlns:a16="http://schemas.microsoft.com/office/drawing/2014/main" id="{77A8C135-7D90-4090-9753-585E3398ECC1}"/>
                </a:ext>
              </a:extLst>
            </p:cNvPr>
            <p:cNvSpPr/>
            <p:nvPr/>
          </p:nvSpPr>
          <p:spPr>
            <a:xfrm>
              <a:off x="4589273" y="1319024"/>
              <a:ext cx="35594" cy="11768"/>
            </a:xfrm>
            <a:custGeom>
              <a:avLst/>
              <a:gdLst/>
              <a:ahLst/>
              <a:cxnLst/>
              <a:rect l="l" t="t" r="r" b="b"/>
              <a:pathLst>
                <a:path w="2344" h="775" extrusionOk="0">
                  <a:moveTo>
                    <a:pt x="1" y="0"/>
                  </a:moveTo>
                  <a:lnTo>
                    <a:pt x="1" y="752"/>
                  </a:lnTo>
                  <a:cubicBezTo>
                    <a:pt x="752" y="752"/>
                    <a:pt x="1548" y="775"/>
                    <a:pt x="2323" y="775"/>
                  </a:cubicBezTo>
                  <a:lnTo>
                    <a:pt x="2344" y="44"/>
                  </a:lnTo>
                  <a:cubicBezTo>
                    <a:pt x="1571" y="23"/>
                    <a:pt x="775" y="23"/>
                    <a:pt x="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7" name="Google Shape;492;p21">
              <a:extLst>
                <a:ext uri="{FF2B5EF4-FFF2-40B4-BE49-F238E27FC236}">
                  <a16:creationId xmlns:a16="http://schemas.microsoft.com/office/drawing/2014/main" id="{D8F4F70D-712F-4CE4-AE56-AF4697BC8B1B}"/>
                </a:ext>
              </a:extLst>
            </p:cNvPr>
            <p:cNvSpPr/>
            <p:nvPr/>
          </p:nvSpPr>
          <p:spPr>
            <a:xfrm>
              <a:off x="3960538" y="1408980"/>
              <a:ext cx="37264" cy="21851"/>
            </a:xfrm>
            <a:custGeom>
              <a:avLst/>
              <a:gdLst/>
              <a:ahLst/>
              <a:cxnLst/>
              <a:rect l="l" t="t" r="r" b="b"/>
              <a:pathLst>
                <a:path w="2454" h="1439" extrusionOk="0">
                  <a:moveTo>
                    <a:pt x="2232" y="1"/>
                  </a:moveTo>
                  <a:cubicBezTo>
                    <a:pt x="1480" y="222"/>
                    <a:pt x="729" y="487"/>
                    <a:pt x="0" y="731"/>
                  </a:cubicBezTo>
                  <a:lnTo>
                    <a:pt x="242" y="1439"/>
                  </a:lnTo>
                  <a:cubicBezTo>
                    <a:pt x="973" y="1173"/>
                    <a:pt x="1724" y="929"/>
                    <a:pt x="2453" y="708"/>
                  </a:cubicBezTo>
                  <a:lnTo>
                    <a:pt x="2232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8" name="Google Shape;493;p21">
              <a:extLst>
                <a:ext uri="{FF2B5EF4-FFF2-40B4-BE49-F238E27FC236}">
                  <a16:creationId xmlns:a16="http://schemas.microsoft.com/office/drawing/2014/main" id="{18B69FDE-C0D2-4C24-80EE-1A8C91E66A03}"/>
                </a:ext>
              </a:extLst>
            </p:cNvPr>
            <p:cNvSpPr/>
            <p:nvPr/>
          </p:nvSpPr>
          <p:spPr>
            <a:xfrm>
              <a:off x="4096823" y="1370714"/>
              <a:ext cx="36945" cy="19482"/>
            </a:xfrm>
            <a:custGeom>
              <a:avLst/>
              <a:gdLst/>
              <a:ahLst/>
              <a:cxnLst/>
              <a:rect l="l" t="t" r="r" b="b"/>
              <a:pathLst>
                <a:path w="2433" h="1283" extrusionOk="0">
                  <a:moveTo>
                    <a:pt x="2277" y="0"/>
                  </a:moveTo>
                  <a:cubicBezTo>
                    <a:pt x="1504" y="177"/>
                    <a:pt x="752" y="377"/>
                    <a:pt x="1" y="554"/>
                  </a:cubicBezTo>
                  <a:lnTo>
                    <a:pt x="177" y="1283"/>
                  </a:lnTo>
                  <a:cubicBezTo>
                    <a:pt x="929" y="1085"/>
                    <a:pt x="1681" y="885"/>
                    <a:pt x="2432" y="708"/>
                  </a:cubicBezTo>
                  <a:lnTo>
                    <a:pt x="2277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9" name="Google Shape;494;p21">
              <a:extLst>
                <a:ext uri="{FF2B5EF4-FFF2-40B4-BE49-F238E27FC236}">
                  <a16:creationId xmlns:a16="http://schemas.microsoft.com/office/drawing/2014/main" id="{008A266E-1266-467D-B921-E16CD504B17D}"/>
                </a:ext>
              </a:extLst>
            </p:cNvPr>
            <p:cNvSpPr/>
            <p:nvPr/>
          </p:nvSpPr>
          <p:spPr>
            <a:xfrm>
              <a:off x="4165976" y="1355620"/>
              <a:ext cx="36945" cy="18146"/>
            </a:xfrm>
            <a:custGeom>
              <a:avLst/>
              <a:gdLst/>
              <a:ahLst/>
              <a:cxnLst/>
              <a:rect l="l" t="t" r="r" b="b"/>
              <a:pathLst>
                <a:path w="2433" h="1195" extrusionOk="0">
                  <a:moveTo>
                    <a:pt x="2277" y="1"/>
                  </a:moveTo>
                  <a:cubicBezTo>
                    <a:pt x="1525" y="133"/>
                    <a:pt x="752" y="310"/>
                    <a:pt x="1" y="464"/>
                  </a:cubicBezTo>
                  <a:lnTo>
                    <a:pt x="154" y="1194"/>
                  </a:lnTo>
                  <a:cubicBezTo>
                    <a:pt x="906" y="1017"/>
                    <a:pt x="1681" y="862"/>
                    <a:pt x="2432" y="708"/>
                  </a:cubicBezTo>
                  <a:lnTo>
                    <a:pt x="2277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0" name="Google Shape;495;p21">
              <a:extLst>
                <a:ext uri="{FF2B5EF4-FFF2-40B4-BE49-F238E27FC236}">
                  <a16:creationId xmlns:a16="http://schemas.microsoft.com/office/drawing/2014/main" id="{8CC0219F-3508-4144-866A-CE16AB7BC678}"/>
                </a:ext>
              </a:extLst>
            </p:cNvPr>
            <p:cNvSpPr/>
            <p:nvPr/>
          </p:nvSpPr>
          <p:spPr>
            <a:xfrm>
              <a:off x="2715429" y="2820244"/>
              <a:ext cx="17827" cy="36945"/>
            </a:xfrm>
            <a:custGeom>
              <a:avLst/>
              <a:gdLst/>
              <a:ahLst/>
              <a:cxnLst/>
              <a:rect l="l" t="t" r="r" b="b"/>
              <a:pathLst>
                <a:path w="1174" h="2433" extrusionOk="0">
                  <a:moveTo>
                    <a:pt x="443" y="1"/>
                  </a:moveTo>
                  <a:cubicBezTo>
                    <a:pt x="289" y="752"/>
                    <a:pt x="133" y="1527"/>
                    <a:pt x="0" y="2300"/>
                  </a:cubicBezTo>
                  <a:lnTo>
                    <a:pt x="731" y="2432"/>
                  </a:lnTo>
                  <a:cubicBezTo>
                    <a:pt x="864" y="1681"/>
                    <a:pt x="1017" y="908"/>
                    <a:pt x="1173" y="156"/>
                  </a:cubicBezTo>
                  <a:lnTo>
                    <a:pt x="44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1" name="Google Shape;496;p21">
              <a:extLst>
                <a:ext uri="{FF2B5EF4-FFF2-40B4-BE49-F238E27FC236}">
                  <a16:creationId xmlns:a16="http://schemas.microsoft.com/office/drawing/2014/main" id="{BEAB9642-CC2A-443B-A510-786BBFB59D62}"/>
                </a:ext>
              </a:extLst>
            </p:cNvPr>
            <p:cNvSpPr/>
            <p:nvPr/>
          </p:nvSpPr>
          <p:spPr>
            <a:xfrm>
              <a:off x="2746983" y="2682288"/>
              <a:ext cx="20500" cy="37264"/>
            </a:xfrm>
            <a:custGeom>
              <a:avLst/>
              <a:gdLst/>
              <a:ahLst/>
              <a:cxnLst/>
              <a:rect l="l" t="t" r="r" b="b"/>
              <a:pathLst>
                <a:path w="1350" h="2454" extrusionOk="0">
                  <a:moveTo>
                    <a:pt x="643" y="1"/>
                  </a:moveTo>
                  <a:cubicBezTo>
                    <a:pt x="421" y="752"/>
                    <a:pt x="200" y="1504"/>
                    <a:pt x="1" y="2256"/>
                  </a:cubicBezTo>
                  <a:lnTo>
                    <a:pt x="708" y="2454"/>
                  </a:lnTo>
                  <a:cubicBezTo>
                    <a:pt x="908" y="1702"/>
                    <a:pt x="1129" y="950"/>
                    <a:pt x="1350" y="199"/>
                  </a:cubicBezTo>
                  <a:lnTo>
                    <a:pt x="64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2" name="Google Shape;497;p21">
              <a:extLst>
                <a:ext uri="{FF2B5EF4-FFF2-40B4-BE49-F238E27FC236}">
                  <a16:creationId xmlns:a16="http://schemas.microsoft.com/office/drawing/2014/main" id="{8131B0FD-C7B3-4842-8AFA-FCDF8FA6A173}"/>
                </a:ext>
              </a:extLst>
            </p:cNvPr>
            <p:cNvSpPr/>
            <p:nvPr/>
          </p:nvSpPr>
          <p:spPr>
            <a:xfrm>
              <a:off x="3193453" y="1890375"/>
              <a:ext cx="32602" cy="33574"/>
            </a:xfrm>
            <a:custGeom>
              <a:avLst/>
              <a:gdLst/>
              <a:ahLst/>
              <a:cxnLst/>
              <a:rect l="l" t="t" r="r" b="b"/>
              <a:pathLst>
                <a:path w="2147" h="2211" extrusionOk="0">
                  <a:moveTo>
                    <a:pt x="1615" y="0"/>
                  </a:moveTo>
                  <a:cubicBezTo>
                    <a:pt x="1085" y="554"/>
                    <a:pt x="531" y="1129"/>
                    <a:pt x="1" y="1703"/>
                  </a:cubicBezTo>
                  <a:lnTo>
                    <a:pt x="531" y="2211"/>
                  </a:lnTo>
                  <a:cubicBezTo>
                    <a:pt x="1062" y="1636"/>
                    <a:pt x="1615" y="1084"/>
                    <a:pt x="2146" y="531"/>
                  </a:cubicBezTo>
                  <a:lnTo>
                    <a:pt x="161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3" name="Google Shape;498;p21">
              <a:extLst>
                <a:ext uri="{FF2B5EF4-FFF2-40B4-BE49-F238E27FC236}">
                  <a16:creationId xmlns:a16="http://schemas.microsoft.com/office/drawing/2014/main" id="{B055AC6E-17AE-4317-9794-ECFFDF593657}"/>
                </a:ext>
              </a:extLst>
            </p:cNvPr>
            <p:cNvSpPr/>
            <p:nvPr/>
          </p:nvSpPr>
          <p:spPr>
            <a:xfrm>
              <a:off x="2789289" y="2546990"/>
              <a:ext cx="22519" cy="37294"/>
            </a:xfrm>
            <a:custGeom>
              <a:avLst/>
              <a:gdLst/>
              <a:ahLst/>
              <a:cxnLst/>
              <a:rect l="l" t="t" r="r" b="b"/>
              <a:pathLst>
                <a:path w="1483" h="2456" extrusionOk="0">
                  <a:moveTo>
                    <a:pt x="796" y="1"/>
                  </a:moveTo>
                  <a:cubicBezTo>
                    <a:pt x="531" y="731"/>
                    <a:pt x="265" y="1483"/>
                    <a:pt x="0" y="2211"/>
                  </a:cubicBezTo>
                  <a:lnTo>
                    <a:pt x="686" y="2455"/>
                  </a:lnTo>
                  <a:lnTo>
                    <a:pt x="1482" y="266"/>
                  </a:lnTo>
                  <a:lnTo>
                    <a:pt x="796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4" name="Google Shape;499;p21">
              <a:extLst>
                <a:ext uri="{FF2B5EF4-FFF2-40B4-BE49-F238E27FC236}">
                  <a16:creationId xmlns:a16="http://schemas.microsoft.com/office/drawing/2014/main" id="{34DF93DA-B1BB-4E18-9DA3-2C6336EEB96A}"/>
                </a:ext>
              </a:extLst>
            </p:cNvPr>
            <p:cNvSpPr/>
            <p:nvPr/>
          </p:nvSpPr>
          <p:spPr>
            <a:xfrm>
              <a:off x="2766800" y="2614123"/>
              <a:ext cx="21502" cy="37613"/>
            </a:xfrm>
            <a:custGeom>
              <a:avLst/>
              <a:gdLst/>
              <a:ahLst/>
              <a:cxnLst/>
              <a:rect l="l" t="t" r="r" b="b"/>
              <a:pathLst>
                <a:path w="1416" h="2477" extrusionOk="0">
                  <a:moveTo>
                    <a:pt x="708" y="1"/>
                  </a:moveTo>
                  <a:cubicBezTo>
                    <a:pt x="464" y="753"/>
                    <a:pt x="222" y="1504"/>
                    <a:pt x="1" y="2256"/>
                  </a:cubicBezTo>
                  <a:lnTo>
                    <a:pt x="708" y="2477"/>
                  </a:lnTo>
                  <a:cubicBezTo>
                    <a:pt x="929" y="1725"/>
                    <a:pt x="1172" y="974"/>
                    <a:pt x="1416" y="245"/>
                  </a:cubicBezTo>
                  <a:lnTo>
                    <a:pt x="70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5" name="Google Shape;500;p21">
              <a:extLst>
                <a:ext uri="{FF2B5EF4-FFF2-40B4-BE49-F238E27FC236}">
                  <a16:creationId xmlns:a16="http://schemas.microsoft.com/office/drawing/2014/main" id="{0ED437E9-D2DB-4403-819D-D4C6081D0438}"/>
                </a:ext>
              </a:extLst>
            </p:cNvPr>
            <p:cNvSpPr/>
            <p:nvPr/>
          </p:nvSpPr>
          <p:spPr>
            <a:xfrm>
              <a:off x="2703341" y="2890064"/>
              <a:ext cx="16795" cy="36945"/>
            </a:xfrm>
            <a:custGeom>
              <a:avLst/>
              <a:gdLst/>
              <a:ahLst/>
              <a:cxnLst/>
              <a:rect l="l" t="t" r="r" b="b"/>
              <a:pathLst>
                <a:path w="1106" h="2433" extrusionOk="0">
                  <a:moveTo>
                    <a:pt x="377" y="1"/>
                  </a:moveTo>
                  <a:cubicBezTo>
                    <a:pt x="245" y="776"/>
                    <a:pt x="133" y="1548"/>
                    <a:pt x="1" y="2323"/>
                  </a:cubicBezTo>
                  <a:lnTo>
                    <a:pt x="731" y="2433"/>
                  </a:lnTo>
                  <a:cubicBezTo>
                    <a:pt x="864" y="1660"/>
                    <a:pt x="973" y="885"/>
                    <a:pt x="1106" y="134"/>
                  </a:cubicBezTo>
                  <a:lnTo>
                    <a:pt x="377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6" name="Google Shape;501;p21">
              <a:extLst>
                <a:ext uri="{FF2B5EF4-FFF2-40B4-BE49-F238E27FC236}">
                  <a16:creationId xmlns:a16="http://schemas.microsoft.com/office/drawing/2014/main" id="{691F7413-D771-4E4B-84F1-6CFD960E7066}"/>
                </a:ext>
              </a:extLst>
            </p:cNvPr>
            <p:cNvSpPr/>
            <p:nvPr/>
          </p:nvSpPr>
          <p:spPr>
            <a:xfrm>
              <a:off x="2687579" y="3031057"/>
              <a:ext cx="14107" cy="36277"/>
            </a:xfrm>
            <a:custGeom>
              <a:avLst/>
              <a:gdLst/>
              <a:ahLst/>
              <a:cxnLst/>
              <a:rect l="l" t="t" r="r" b="b"/>
              <a:pathLst>
                <a:path w="929" h="2389" extrusionOk="0">
                  <a:moveTo>
                    <a:pt x="199" y="1"/>
                  </a:moveTo>
                  <a:lnTo>
                    <a:pt x="0" y="2323"/>
                  </a:lnTo>
                  <a:lnTo>
                    <a:pt x="729" y="2388"/>
                  </a:lnTo>
                  <a:lnTo>
                    <a:pt x="929" y="68"/>
                  </a:lnTo>
                  <a:lnTo>
                    <a:pt x="199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7" name="Google Shape;502;p21">
              <a:extLst>
                <a:ext uri="{FF2B5EF4-FFF2-40B4-BE49-F238E27FC236}">
                  <a16:creationId xmlns:a16="http://schemas.microsoft.com/office/drawing/2014/main" id="{8314B40A-7A44-4C2E-9ADD-A4444BB55BBE}"/>
                </a:ext>
              </a:extLst>
            </p:cNvPr>
            <p:cNvSpPr/>
            <p:nvPr/>
          </p:nvSpPr>
          <p:spPr>
            <a:xfrm>
              <a:off x="2814116" y="2480525"/>
              <a:ext cx="23871" cy="37294"/>
            </a:xfrm>
            <a:custGeom>
              <a:avLst/>
              <a:gdLst/>
              <a:ahLst/>
              <a:cxnLst/>
              <a:rect l="l" t="t" r="r" b="b"/>
              <a:pathLst>
                <a:path w="1572" h="2456" extrusionOk="0">
                  <a:moveTo>
                    <a:pt x="885" y="0"/>
                  </a:moveTo>
                  <a:cubicBezTo>
                    <a:pt x="599" y="731"/>
                    <a:pt x="289" y="1459"/>
                    <a:pt x="1" y="2190"/>
                  </a:cubicBezTo>
                  <a:lnTo>
                    <a:pt x="687" y="2455"/>
                  </a:lnTo>
                  <a:cubicBezTo>
                    <a:pt x="974" y="1748"/>
                    <a:pt x="1262" y="1017"/>
                    <a:pt x="1571" y="289"/>
                  </a:cubicBezTo>
                  <a:lnTo>
                    <a:pt x="88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8" name="Google Shape;503;p21">
              <a:extLst>
                <a:ext uri="{FF2B5EF4-FFF2-40B4-BE49-F238E27FC236}">
                  <a16:creationId xmlns:a16="http://schemas.microsoft.com/office/drawing/2014/main" id="{1482F555-3039-42C0-8BB1-7ACA9C1D8460}"/>
                </a:ext>
              </a:extLst>
            </p:cNvPr>
            <p:cNvSpPr/>
            <p:nvPr/>
          </p:nvSpPr>
          <p:spPr>
            <a:xfrm>
              <a:off x="2694291" y="2960249"/>
              <a:ext cx="15458" cy="36581"/>
            </a:xfrm>
            <a:custGeom>
              <a:avLst/>
              <a:gdLst/>
              <a:ahLst/>
              <a:cxnLst/>
              <a:rect l="l" t="t" r="r" b="b"/>
              <a:pathLst>
                <a:path w="1018" h="2409" extrusionOk="0">
                  <a:moveTo>
                    <a:pt x="287" y="0"/>
                  </a:moveTo>
                  <a:cubicBezTo>
                    <a:pt x="177" y="773"/>
                    <a:pt x="89" y="1569"/>
                    <a:pt x="1" y="2344"/>
                  </a:cubicBezTo>
                  <a:lnTo>
                    <a:pt x="729" y="2409"/>
                  </a:lnTo>
                  <a:cubicBezTo>
                    <a:pt x="818" y="1657"/>
                    <a:pt x="906" y="862"/>
                    <a:pt x="1018" y="11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9" name="Google Shape;504;p21">
              <a:extLst>
                <a:ext uri="{FF2B5EF4-FFF2-40B4-BE49-F238E27FC236}">
                  <a16:creationId xmlns:a16="http://schemas.microsoft.com/office/drawing/2014/main" id="{DE9DF6BB-B632-4377-AEA4-17578FB9666A}"/>
                </a:ext>
              </a:extLst>
            </p:cNvPr>
            <p:cNvSpPr/>
            <p:nvPr/>
          </p:nvSpPr>
          <p:spPr>
            <a:xfrm>
              <a:off x="2729870" y="2751091"/>
              <a:ext cx="19148" cy="36945"/>
            </a:xfrm>
            <a:custGeom>
              <a:avLst/>
              <a:gdLst/>
              <a:ahLst/>
              <a:cxnLst/>
              <a:rect l="l" t="t" r="r" b="b"/>
              <a:pathLst>
                <a:path w="1261" h="2433" extrusionOk="0">
                  <a:moveTo>
                    <a:pt x="553" y="1"/>
                  </a:moveTo>
                  <a:cubicBezTo>
                    <a:pt x="355" y="752"/>
                    <a:pt x="178" y="1504"/>
                    <a:pt x="1" y="2279"/>
                  </a:cubicBezTo>
                  <a:lnTo>
                    <a:pt x="730" y="2432"/>
                  </a:lnTo>
                  <a:cubicBezTo>
                    <a:pt x="885" y="1681"/>
                    <a:pt x="1083" y="929"/>
                    <a:pt x="1260" y="178"/>
                  </a:cubicBezTo>
                  <a:lnTo>
                    <a:pt x="55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0" name="Google Shape;505;p21">
              <a:extLst>
                <a:ext uri="{FF2B5EF4-FFF2-40B4-BE49-F238E27FC236}">
                  <a16:creationId xmlns:a16="http://schemas.microsoft.com/office/drawing/2014/main" id="{55F21AB4-42AF-43E7-A8A4-AD95CE7F8B9B}"/>
                </a:ext>
              </a:extLst>
            </p:cNvPr>
            <p:cNvSpPr/>
            <p:nvPr/>
          </p:nvSpPr>
          <p:spPr>
            <a:xfrm>
              <a:off x="3100141" y="1996123"/>
              <a:ext cx="31236" cy="34257"/>
            </a:xfrm>
            <a:custGeom>
              <a:avLst/>
              <a:gdLst/>
              <a:ahLst/>
              <a:cxnLst/>
              <a:rect l="l" t="t" r="r" b="b"/>
              <a:pathLst>
                <a:path w="2057" h="2256" extrusionOk="0">
                  <a:moveTo>
                    <a:pt x="1482" y="1"/>
                  </a:moveTo>
                  <a:cubicBezTo>
                    <a:pt x="996" y="576"/>
                    <a:pt x="486" y="1195"/>
                    <a:pt x="0" y="1791"/>
                  </a:cubicBezTo>
                  <a:lnTo>
                    <a:pt x="575" y="2256"/>
                  </a:lnTo>
                  <a:cubicBezTo>
                    <a:pt x="1061" y="1658"/>
                    <a:pt x="1548" y="1062"/>
                    <a:pt x="2057" y="464"/>
                  </a:cubicBezTo>
                  <a:lnTo>
                    <a:pt x="1482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1" name="Google Shape;506;p21">
              <a:extLst>
                <a:ext uri="{FF2B5EF4-FFF2-40B4-BE49-F238E27FC236}">
                  <a16:creationId xmlns:a16="http://schemas.microsoft.com/office/drawing/2014/main" id="{5BECAF72-10B6-4596-9817-BEE922AAEE4C}"/>
                </a:ext>
              </a:extLst>
            </p:cNvPr>
            <p:cNvSpPr/>
            <p:nvPr/>
          </p:nvSpPr>
          <p:spPr>
            <a:xfrm>
              <a:off x="3014862" y="2108250"/>
              <a:ext cx="29914" cy="35594"/>
            </a:xfrm>
            <a:custGeom>
              <a:avLst/>
              <a:gdLst/>
              <a:ahLst/>
              <a:cxnLst/>
              <a:rect l="l" t="t" r="r" b="b"/>
              <a:pathLst>
                <a:path w="1970" h="2344" extrusionOk="0">
                  <a:moveTo>
                    <a:pt x="1350" y="1"/>
                  </a:moveTo>
                  <a:cubicBezTo>
                    <a:pt x="908" y="641"/>
                    <a:pt x="443" y="1283"/>
                    <a:pt x="1" y="1923"/>
                  </a:cubicBezTo>
                  <a:lnTo>
                    <a:pt x="620" y="2344"/>
                  </a:lnTo>
                  <a:cubicBezTo>
                    <a:pt x="1062" y="1702"/>
                    <a:pt x="1504" y="1062"/>
                    <a:pt x="1969" y="443"/>
                  </a:cubicBezTo>
                  <a:lnTo>
                    <a:pt x="1350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2" name="Google Shape;507;p21">
              <a:extLst>
                <a:ext uri="{FF2B5EF4-FFF2-40B4-BE49-F238E27FC236}">
                  <a16:creationId xmlns:a16="http://schemas.microsoft.com/office/drawing/2014/main" id="{07E405B9-DE3C-469F-B69C-1AEF2F15D51F}"/>
                </a:ext>
              </a:extLst>
            </p:cNvPr>
            <p:cNvSpPr/>
            <p:nvPr/>
          </p:nvSpPr>
          <p:spPr>
            <a:xfrm>
              <a:off x="3056499" y="2051184"/>
              <a:ext cx="30567" cy="35244"/>
            </a:xfrm>
            <a:custGeom>
              <a:avLst/>
              <a:gdLst/>
              <a:ahLst/>
              <a:cxnLst/>
              <a:rect l="l" t="t" r="r" b="b"/>
              <a:pathLst>
                <a:path w="2013" h="2321" extrusionOk="0">
                  <a:moveTo>
                    <a:pt x="1415" y="0"/>
                  </a:moveTo>
                  <a:cubicBezTo>
                    <a:pt x="952" y="619"/>
                    <a:pt x="465" y="1260"/>
                    <a:pt x="0" y="1879"/>
                  </a:cubicBezTo>
                  <a:lnTo>
                    <a:pt x="598" y="2321"/>
                  </a:lnTo>
                  <a:cubicBezTo>
                    <a:pt x="1061" y="1702"/>
                    <a:pt x="1526" y="1083"/>
                    <a:pt x="2013" y="464"/>
                  </a:cubicBezTo>
                  <a:lnTo>
                    <a:pt x="141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3" name="Google Shape;508;p21">
              <a:extLst>
                <a:ext uri="{FF2B5EF4-FFF2-40B4-BE49-F238E27FC236}">
                  <a16:creationId xmlns:a16="http://schemas.microsoft.com/office/drawing/2014/main" id="{F6D7A4CD-3AE4-4266-AB38-20A30091DE78}"/>
                </a:ext>
              </a:extLst>
            </p:cNvPr>
            <p:cNvSpPr/>
            <p:nvPr/>
          </p:nvSpPr>
          <p:spPr>
            <a:xfrm>
              <a:off x="3145787" y="1942414"/>
              <a:ext cx="31919" cy="33908"/>
            </a:xfrm>
            <a:custGeom>
              <a:avLst/>
              <a:gdLst/>
              <a:ahLst/>
              <a:cxnLst/>
              <a:rect l="l" t="t" r="r" b="b"/>
              <a:pathLst>
                <a:path w="2102" h="2233" extrusionOk="0">
                  <a:moveTo>
                    <a:pt x="1548" y="1"/>
                  </a:moveTo>
                  <a:cubicBezTo>
                    <a:pt x="1041" y="575"/>
                    <a:pt x="510" y="1150"/>
                    <a:pt x="1" y="1746"/>
                  </a:cubicBezTo>
                  <a:lnTo>
                    <a:pt x="554" y="2233"/>
                  </a:lnTo>
                  <a:cubicBezTo>
                    <a:pt x="1062" y="1658"/>
                    <a:pt x="1571" y="1062"/>
                    <a:pt x="2102" y="487"/>
                  </a:cubicBezTo>
                  <a:lnTo>
                    <a:pt x="154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4" name="Google Shape;509;p21">
              <a:extLst>
                <a:ext uri="{FF2B5EF4-FFF2-40B4-BE49-F238E27FC236}">
                  <a16:creationId xmlns:a16="http://schemas.microsoft.com/office/drawing/2014/main" id="{403A45B8-67DF-4D01-9A2B-61DDC191D247}"/>
                </a:ext>
              </a:extLst>
            </p:cNvPr>
            <p:cNvSpPr/>
            <p:nvPr/>
          </p:nvSpPr>
          <p:spPr>
            <a:xfrm>
              <a:off x="2904087" y="2288511"/>
              <a:ext cx="26877" cy="36611"/>
            </a:xfrm>
            <a:custGeom>
              <a:avLst/>
              <a:gdLst/>
              <a:ahLst/>
              <a:cxnLst/>
              <a:rect l="l" t="t" r="r" b="b"/>
              <a:pathLst>
                <a:path w="1770" h="2411" extrusionOk="0">
                  <a:moveTo>
                    <a:pt x="1129" y="0"/>
                  </a:moveTo>
                  <a:cubicBezTo>
                    <a:pt x="731" y="686"/>
                    <a:pt x="354" y="1371"/>
                    <a:pt x="1" y="2057"/>
                  </a:cubicBezTo>
                  <a:lnTo>
                    <a:pt x="643" y="2411"/>
                  </a:lnTo>
                  <a:lnTo>
                    <a:pt x="1769" y="354"/>
                  </a:lnTo>
                  <a:lnTo>
                    <a:pt x="1129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5" name="Google Shape;510;p21">
              <a:extLst>
                <a:ext uri="{FF2B5EF4-FFF2-40B4-BE49-F238E27FC236}">
                  <a16:creationId xmlns:a16="http://schemas.microsoft.com/office/drawing/2014/main" id="{35014BD0-9039-4C89-A3B2-04DB523C382C}"/>
                </a:ext>
              </a:extLst>
            </p:cNvPr>
            <p:cNvSpPr/>
            <p:nvPr/>
          </p:nvSpPr>
          <p:spPr>
            <a:xfrm>
              <a:off x="2871546" y="2351301"/>
              <a:ext cx="25845" cy="36930"/>
            </a:xfrm>
            <a:custGeom>
              <a:avLst/>
              <a:gdLst/>
              <a:ahLst/>
              <a:cxnLst/>
              <a:rect l="l" t="t" r="r" b="b"/>
              <a:pathLst>
                <a:path w="1702" h="2432" extrusionOk="0">
                  <a:moveTo>
                    <a:pt x="1061" y="0"/>
                  </a:moveTo>
                  <a:cubicBezTo>
                    <a:pt x="708" y="707"/>
                    <a:pt x="354" y="1415"/>
                    <a:pt x="0" y="2099"/>
                  </a:cubicBezTo>
                  <a:lnTo>
                    <a:pt x="663" y="2432"/>
                  </a:lnTo>
                  <a:cubicBezTo>
                    <a:pt x="1017" y="1724"/>
                    <a:pt x="1348" y="1038"/>
                    <a:pt x="1701" y="331"/>
                  </a:cubicBezTo>
                  <a:lnTo>
                    <a:pt x="106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6" name="Google Shape;511;p21">
              <a:extLst>
                <a:ext uri="{FF2B5EF4-FFF2-40B4-BE49-F238E27FC236}">
                  <a16:creationId xmlns:a16="http://schemas.microsoft.com/office/drawing/2014/main" id="{DFF7ED8C-500C-42CB-B630-67C807286A60}"/>
                </a:ext>
              </a:extLst>
            </p:cNvPr>
            <p:cNvSpPr/>
            <p:nvPr/>
          </p:nvSpPr>
          <p:spPr>
            <a:xfrm>
              <a:off x="2841646" y="2415397"/>
              <a:ext cx="24858" cy="36945"/>
            </a:xfrm>
            <a:custGeom>
              <a:avLst/>
              <a:gdLst/>
              <a:ahLst/>
              <a:cxnLst/>
              <a:rect l="l" t="t" r="r" b="b"/>
              <a:pathLst>
                <a:path w="1637" h="2433" extrusionOk="0">
                  <a:moveTo>
                    <a:pt x="973" y="1"/>
                  </a:moveTo>
                  <a:cubicBezTo>
                    <a:pt x="643" y="708"/>
                    <a:pt x="310" y="1438"/>
                    <a:pt x="1" y="2146"/>
                  </a:cubicBezTo>
                  <a:lnTo>
                    <a:pt x="687" y="2432"/>
                  </a:lnTo>
                  <a:cubicBezTo>
                    <a:pt x="996" y="1725"/>
                    <a:pt x="1306" y="1018"/>
                    <a:pt x="1637" y="310"/>
                  </a:cubicBezTo>
                  <a:lnTo>
                    <a:pt x="97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7" name="Google Shape;512;p21">
              <a:extLst>
                <a:ext uri="{FF2B5EF4-FFF2-40B4-BE49-F238E27FC236}">
                  <a16:creationId xmlns:a16="http://schemas.microsoft.com/office/drawing/2014/main" id="{CA3C4374-3CC5-41E3-9801-9C22E56E9C84}"/>
                </a:ext>
              </a:extLst>
            </p:cNvPr>
            <p:cNvSpPr/>
            <p:nvPr/>
          </p:nvSpPr>
          <p:spPr>
            <a:xfrm>
              <a:off x="2975609" y="2166985"/>
              <a:ext cx="28882" cy="35943"/>
            </a:xfrm>
            <a:custGeom>
              <a:avLst/>
              <a:gdLst/>
              <a:ahLst/>
              <a:cxnLst/>
              <a:rect l="l" t="t" r="r" b="b"/>
              <a:pathLst>
                <a:path w="1902" h="2367" extrusionOk="0">
                  <a:moveTo>
                    <a:pt x="1282" y="0"/>
                  </a:moveTo>
                  <a:cubicBezTo>
                    <a:pt x="862" y="642"/>
                    <a:pt x="419" y="1306"/>
                    <a:pt x="0" y="1969"/>
                  </a:cubicBezTo>
                  <a:lnTo>
                    <a:pt x="640" y="2367"/>
                  </a:lnTo>
                  <a:cubicBezTo>
                    <a:pt x="1038" y="1704"/>
                    <a:pt x="1481" y="1040"/>
                    <a:pt x="1901" y="398"/>
                  </a:cubicBezTo>
                  <a:lnTo>
                    <a:pt x="1282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8" name="Google Shape;513;p21">
              <a:extLst>
                <a:ext uri="{FF2B5EF4-FFF2-40B4-BE49-F238E27FC236}">
                  <a16:creationId xmlns:a16="http://schemas.microsoft.com/office/drawing/2014/main" id="{F953C153-1BFD-4DE3-8B82-A4AD34DC5260}"/>
                </a:ext>
              </a:extLst>
            </p:cNvPr>
            <p:cNvSpPr/>
            <p:nvPr/>
          </p:nvSpPr>
          <p:spPr>
            <a:xfrm>
              <a:off x="2938679" y="2227087"/>
              <a:ext cx="27864" cy="36262"/>
            </a:xfrm>
            <a:custGeom>
              <a:avLst/>
              <a:gdLst/>
              <a:ahLst/>
              <a:cxnLst/>
              <a:rect l="l" t="t" r="r" b="b"/>
              <a:pathLst>
                <a:path w="1835" h="2388" extrusionOk="0">
                  <a:moveTo>
                    <a:pt x="1194" y="0"/>
                  </a:moveTo>
                  <a:cubicBezTo>
                    <a:pt x="796" y="664"/>
                    <a:pt x="398" y="1348"/>
                    <a:pt x="0" y="2011"/>
                  </a:cubicBezTo>
                  <a:lnTo>
                    <a:pt x="641" y="2388"/>
                  </a:lnTo>
                  <a:cubicBezTo>
                    <a:pt x="1039" y="1725"/>
                    <a:pt x="1437" y="1039"/>
                    <a:pt x="1834" y="375"/>
                  </a:cubicBezTo>
                  <a:lnTo>
                    <a:pt x="1194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9" name="Google Shape;514;p21">
              <a:extLst>
                <a:ext uri="{FF2B5EF4-FFF2-40B4-BE49-F238E27FC236}">
                  <a16:creationId xmlns:a16="http://schemas.microsoft.com/office/drawing/2014/main" id="{1E153FEF-F8D4-4373-BBDA-535583B8993B}"/>
                </a:ext>
              </a:extLst>
            </p:cNvPr>
            <p:cNvSpPr/>
            <p:nvPr/>
          </p:nvSpPr>
          <p:spPr>
            <a:xfrm>
              <a:off x="4376440" y="1325736"/>
              <a:ext cx="36277" cy="14456"/>
            </a:xfrm>
            <a:custGeom>
              <a:avLst/>
              <a:gdLst/>
              <a:ahLst/>
              <a:cxnLst/>
              <a:rect l="l" t="t" r="r" b="b"/>
              <a:pathLst>
                <a:path w="2389" h="952" extrusionOk="0">
                  <a:moveTo>
                    <a:pt x="2323" y="0"/>
                  </a:moveTo>
                  <a:cubicBezTo>
                    <a:pt x="1548" y="67"/>
                    <a:pt x="775" y="133"/>
                    <a:pt x="1" y="221"/>
                  </a:cubicBezTo>
                  <a:lnTo>
                    <a:pt x="68" y="952"/>
                  </a:lnTo>
                  <a:cubicBezTo>
                    <a:pt x="841" y="863"/>
                    <a:pt x="1615" y="796"/>
                    <a:pt x="2388" y="731"/>
                  </a:cubicBezTo>
                  <a:lnTo>
                    <a:pt x="2323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0" name="Google Shape;515;p21">
              <a:extLst>
                <a:ext uri="{FF2B5EF4-FFF2-40B4-BE49-F238E27FC236}">
                  <a16:creationId xmlns:a16="http://schemas.microsoft.com/office/drawing/2014/main" id="{67F4C311-3867-4E6D-85BA-C1666E3DD94E}"/>
                </a:ext>
              </a:extLst>
            </p:cNvPr>
            <p:cNvSpPr/>
            <p:nvPr/>
          </p:nvSpPr>
          <p:spPr>
            <a:xfrm>
              <a:off x="6177776" y="2228074"/>
              <a:ext cx="27895" cy="36277"/>
            </a:xfrm>
            <a:custGeom>
              <a:avLst/>
              <a:gdLst/>
              <a:ahLst/>
              <a:cxnLst/>
              <a:rect l="l" t="t" r="r" b="b"/>
              <a:pathLst>
                <a:path w="1837" h="2389" extrusionOk="0">
                  <a:moveTo>
                    <a:pt x="643" y="1"/>
                  </a:moveTo>
                  <a:lnTo>
                    <a:pt x="1" y="399"/>
                  </a:lnTo>
                  <a:cubicBezTo>
                    <a:pt x="399" y="1041"/>
                    <a:pt x="797" y="1725"/>
                    <a:pt x="1194" y="2388"/>
                  </a:cubicBezTo>
                  <a:lnTo>
                    <a:pt x="1836" y="2013"/>
                  </a:lnTo>
                  <a:cubicBezTo>
                    <a:pt x="1439" y="1350"/>
                    <a:pt x="1041" y="664"/>
                    <a:pt x="643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1" name="Google Shape;516;p21">
              <a:extLst>
                <a:ext uri="{FF2B5EF4-FFF2-40B4-BE49-F238E27FC236}">
                  <a16:creationId xmlns:a16="http://schemas.microsoft.com/office/drawing/2014/main" id="{79627ECF-A772-4489-B93E-E5567CCFD506}"/>
                </a:ext>
              </a:extLst>
            </p:cNvPr>
            <p:cNvSpPr/>
            <p:nvPr/>
          </p:nvSpPr>
          <p:spPr>
            <a:xfrm>
              <a:off x="6246609" y="2351969"/>
              <a:ext cx="25526" cy="36596"/>
            </a:xfrm>
            <a:custGeom>
              <a:avLst/>
              <a:gdLst/>
              <a:ahLst/>
              <a:cxnLst/>
              <a:rect l="l" t="t" r="r" b="b"/>
              <a:pathLst>
                <a:path w="1681" h="2410" extrusionOk="0">
                  <a:moveTo>
                    <a:pt x="641" y="0"/>
                  </a:moveTo>
                  <a:lnTo>
                    <a:pt x="1" y="331"/>
                  </a:lnTo>
                  <a:cubicBezTo>
                    <a:pt x="354" y="1017"/>
                    <a:pt x="685" y="1725"/>
                    <a:pt x="1017" y="2409"/>
                  </a:cubicBezTo>
                  <a:lnTo>
                    <a:pt x="1681" y="2100"/>
                  </a:lnTo>
                  <a:cubicBezTo>
                    <a:pt x="1348" y="1392"/>
                    <a:pt x="994" y="685"/>
                    <a:pt x="64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2" name="Google Shape;517;p21">
              <a:extLst>
                <a:ext uri="{FF2B5EF4-FFF2-40B4-BE49-F238E27FC236}">
                  <a16:creationId xmlns:a16="http://schemas.microsoft.com/office/drawing/2014/main" id="{8B02E809-06F3-4F83-88BE-3E6B97C54637}"/>
                </a:ext>
              </a:extLst>
            </p:cNvPr>
            <p:cNvSpPr/>
            <p:nvPr/>
          </p:nvSpPr>
          <p:spPr>
            <a:xfrm>
              <a:off x="6213369" y="2289528"/>
              <a:ext cx="26862" cy="36262"/>
            </a:xfrm>
            <a:custGeom>
              <a:avLst/>
              <a:gdLst/>
              <a:ahLst/>
              <a:cxnLst/>
              <a:rect l="l" t="t" r="r" b="b"/>
              <a:pathLst>
                <a:path w="1769" h="2388" extrusionOk="0">
                  <a:moveTo>
                    <a:pt x="642" y="0"/>
                  </a:moveTo>
                  <a:lnTo>
                    <a:pt x="0" y="354"/>
                  </a:lnTo>
                  <a:cubicBezTo>
                    <a:pt x="377" y="1017"/>
                    <a:pt x="752" y="1702"/>
                    <a:pt x="1105" y="2388"/>
                  </a:cubicBezTo>
                  <a:lnTo>
                    <a:pt x="1769" y="2055"/>
                  </a:lnTo>
                  <a:cubicBezTo>
                    <a:pt x="1394" y="1371"/>
                    <a:pt x="1017" y="664"/>
                    <a:pt x="64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3" name="Google Shape;518;p21">
              <a:extLst>
                <a:ext uri="{FF2B5EF4-FFF2-40B4-BE49-F238E27FC236}">
                  <a16:creationId xmlns:a16="http://schemas.microsoft.com/office/drawing/2014/main" id="{B1BA3CA7-266A-464C-9726-1F4A400CF69F}"/>
                </a:ext>
              </a:extLst>
            </p:cNvPr>
            <p:cNvSpPr/>
            <p:nvPr/>
          </p:nvSpPr>
          <p:spPr>
            <a:xfrm>
              <a:off x="6331524" y="2546671"/>
              <a:ext cx="22838" cy="36945"/>
            </a:xfrm>
            <a:custGeom>
              <a:avLst/>
              <a:gdLst/>
              <a:ahLst/>
              <a:cxnLst/>
              <a:rect l="l" t="t" r="r" b="b"/>
              <a:pathLst>
                <a:path w="1504" h="2433" extrusionOk="0">
                  <a:moveTo>
                    <a:pt x="687" y="0"/>
                  </a:moveTo>
                  <a:lnTo>
                    <a:pt x="1" y="243"/>
                  </a:lnTo>
                  <a:cubicBezTo>
                    <a:pt x="266" y="973"/>
                    <a:pt x="554" y="1702"/>
                    <a:pt x="797" y="2432"/>
                  </a:cubicBezTo>
                  <a:lnTo>
                    <a:pt x="1504" y="2188"/>
                  </a:lnTo>
                  <a:cubicBezTo>
                    <a:pt x="1239" y="1459"/>
                    <a:pt x="973" y="729"/>
                    <a:pt x="68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4" name="Google Shape;519;p21">
              <a:extLst>
                <a:ext uri="{FF2B5EF4-FFF2-40B4-BE49-F238E27FC236}">
                  <a16:creationId xmlns:a16="http://schemas.microsoft.com/office/drawing/2014/main" id="{3A455F95-B4C7-4A1B-AF3F-E29232C8B151}"/>
                </a:ext>
              </a:extLst>
            </p:cNvPr>
            <p:cNvSpPr/>
            <p:nvPr/>
          </p:nvSpPr>
          <p:spPr>
            <a:xfrm>
              <a:off x="6277146" y="2415746"/>
              <a:ext cx="24858" cy="36945"/>
            </a:xfrm>
            <a:custGeom>
              <a:avLst/>
              <a:gdLst/>
              <a:ahLst/>
              <a:cxnLst/>
              <a:rect l="l" t="t" r="r" b="b"/>
              <a:pathLst>
                <a:path w="1637" h="2433" extrusionOk="0">
                  <a:moveTo>
                    <a:pt x="687" y="1"/>
                  </a:moveTo>
                  <a:lnTo>
                    <a:pt x="0" y="310"/>
                  </a:lnTo>
                  <a:cubicBezTo>
                    <a:pt x="333" y="1018"/>
                    <a:pt x="664" y="1725"/>
                    <a:pt x="973" y="2432"/>
                  </a:cubicBezTo>
                  <a:lnTo>
                    <a:pt x="1636" y="2123"/>
                  </a:lnTo>
                  <a:cubicBezTo>
                    <a:pt x="1327" y="1415"/>
                    <a:pt x="996" y="708"/>
                    <a:pt x="687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5" name="Google Shape;520;p21">
              <a:extLst>
                <a:ext uri="{FF2B5EF4-FFF2-40B4-BE49-F238E27FC236}">
                  <a16:creationId xmlns:a16="http://schemas.microsoft.com/office/drawing/2014/main" id="{0548A331-3B7D-4FDF-A1A1-0608E0542568}"/>
                </a:ext>
              </a:extLst>
            </p:cNvPr>
            <p:cNvSpPr/>
            <p:nvPr/>
          </p:nvSpPr>
          <p:spPr>
            <a:xfrm>
              <a:off x="5967312" y="1943766"/>
              <a:ext cx="31889" cy="34257"/>
            </a:xfrm>
            <a:custGeom>
              <a:avLst/>
              <a:gdLst/>
              <a:ahLst/>
              <a:cxnLst/>
              <a:rect l="l" t="t" r="r" b="b"/>
              <a:pathLst>
                <a:path w="2100" h="2256" extrusionOk="0">
                  <a:moveTo>
                    <a:pt x="552" y="0"/>
                  </a:moveTo>
                  <a:lnTo>
                    <a:pt x="1" y="508"/>
                  </a:lnTo>
                  <a:cubicBezTo>
                    <a:pt x="531" y="1082"/>
                    <a:pt x="1039" y="1657"/>
                    <a:pt x="1548" y="2255"/>
                  </a:cubicBezTo>
                  <a:lnTo>
                    <a:pt x="2100" y="1769"/>
                  </a:lnTo>
                  <a:cubicBezTo>
                    <a:pt x="1592" y="1171"/>
                    <a:pt x="1083" y="575"/>
                    <a:pt x="55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6" name="Google Shape;521;p21">
              <a:extLst>
                <a:ext uri="{FF2B5EF4-FFF2-40B4-BE49-F238E27FC236}">
                  <a16:creationId xmlns:a16="http://schemas.microsoft.com/office/drawing/2014/main" id="{3A248F99-9F55-4AD6-8540-A841276CF0B3}"/>
                </a:ext>
              </a:extLst>
            </p:cNvPr>
            <p:cNvSpPr/>
            <p:nvPr/>
          </p:nvSpPr>
          <p:spPr>
            <a:xfrm>
              <a:off x="6057951" y="2052839"/>
              <a:ext cx="30218" cy="34941"/>
            </a:xfrm>
            <a:custGeom>
              <a:avLst/>
              <a:gdLst/>
              <a:ahLst/>
              <a:cxnLst/>
              <a:rect l="l" t="t" r="r" b="b"/>
              <a:pathLst>
                <a:path w="1990" h="2301" extrusionOk="0">
                  <a:moveTo>
                    <a:pt x="575" y="1"/>
                  </a:moveTo>
                  <a:lnTo>
                    <a:pt x="0" y="443"/>
                  </a:lnTo>
                  <a:cubicBezTo>
                    <a:pt x="464" y="1062"/>
                    <a:pt x="950" y="1681"/>
                    <a:pt x="1415" y="2300"/>
                  </a:cubicBezTo>
                  <a:lnTo>
                    <a:pt x="1990" y="1858"/>
                  </a:lnTo>
                  <a:cubicBezTo>
                    <a:pt x="1525" y="1239"/>
                    <a:pt x="1062" y="620"/>
                    <a:pt x="575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7" name="Google Shape;522;p21">
              <a:extLst>
                <a:ext uri="{FF2B5EF4-FFF2-40B4-BE49-F238E27FC236}">
                  <a16:creationId xmlns:a16="http://schemas.microsoft.com/office/drawing/2014/main" id="{883A1D4F-F7B0-419D-AEEC-71A77FE872E8}"/>
                </a:ext>
              </a:extLst>
            </p:cNvPr>
            <p:cNvSpPr/>
            <p:nvPr/>
          </p:nvSpPr>
          <p:spPr>
            <a:xfrm>
              <a:off x="6013641" y="1997475"/>
              <a:ext cx="31220" cy="34576"/>
            </a:xfrm>
            <a:custGeom>
              <a:avLst/>
              <a:gdLst/>
              <a:ahLst/>
              <a:cxnLst/>
              <a:rect l="l" t="t" r="r" b="b"/>
              <a:pathLst>
                <a:path w="2056" h="2277" extrusionOk="0">
                  <a:moveTo>
                    <a:pt x="575" y="0"/>
                  </a:moveTo>
                  <a:lnTo>
                    <a:pt x="0" y="487"/>
                  </a:lnTo>
                  <a:cubicBezTo>
                    <a:pt x="508" y="1061"/>
                    <a:pt x="994" y="1680"/>
                    <a:pt x="1481" y="2276"/>
                  </a:cubicBezTo>
                  <a:lnTo>
                    <a:pt x="2055" y="1813"/>
                  </a:lnTo>
                  <a:cubicBezTo>
                    <a:pt x="1569" y="1215"/>
                    <a:pt x="1061" y="596"/>
                    <a:pt x="57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8" name="Google Shape;523;p21">
              <a:extLst>
                <a:ext uri="{FF2B5EF4-FFF2-40B4-BE49-F238E27FC236}">
                  <a16:creationId xmlns:a16="http://schemas.microsoft.com/office/drawing/2014/main" id="{91044CC2-63E1-45A7-906B-A5B7BF71295B}"/>
                </a:ext>
              </a:extLst>
            </p:cNvPr>
            <p:cNvSpPr/>
            <p:nvPr/>
          </p:nvSpPr>
          <p:spPr>
            <a:xfrm>
              <a:off x="6100241" y="2109920"/>
              <a:ext cx="29216" cy="35275"/>
            </a:xfrm>
            <a:custGeom>
              <a:avLst/>
              <a:gdLst/>
              <a:ahLst/>
              <a:cxnLst/>
              <a:rect l="l" t="t" r="r" b="b"/>
              <a:pathLst>
                <a:path w="1924" h="2323" extrusionOk="0">
                  <a:moveTo>
                    <a:pt x="597" y="0"/>
                  </a:moveTo>
                  <a:lnTo>
                    <a:pt x="1" y="421"/>
                  </a:lnTo>
                  <a:cubicBezTo>
                    <a:pt x="443" y="1040"/>
                    <a:pt x="885" y="1680"/>
                    <a:pt x="1327" y="2322"/>
                  </a:cubicBezTo>
                  <a:lnTo>
                    <a:pt x="1923" y="1901"/>
                  </a:lnTo>
                  <a:cubicBezTo>
                    <a:pt x="1504" y="1261"/>
                    <a:pt x="1039" y="619"/>
                    <a:pt x="59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9" name="Google Shape;524;p21">
              <a:extLst>
                <a:ext uri="{FF2B5EF4-FFF2-40B4-BE49-F238E27FC236}">
                  <a16:creationId xmlns:a16="http://schemas.microsoft.com/office/drawing/2014/main" id="{87B1A47D-AB1D-4F26-94CA-A30EBD5FF06A}"/>
                </a:ext>
              </a:extLst>
            </p:cNvPr>
            <p:cNvSpPr/>
            <p:nvPr/>
          </p:nvSpPr>
          <p:spPr>
            <a:xfrm>
              <a:off x="6140178" y="2168321"/>
              <a:ext cx="28563" cy="35609"/>
            </a:xfrm>
            <a:custGeom>
              <a:avLst/>
              <a:gdLst/>
              <a:ahLst/>
              <a:cxnLst/>
              <a:rect l="l" t="t" r="r" b="b"/>
              <a:pathLst>
                <a:path w="1881" h="2345" extrusionOk="0">
                  <a:moveTo>
                    <a:pt x="620" y="1"/>
                  </a:moveTo>
                  <a:lnTo>
                    <a:pt x="1" y="399"/>
                  </a:lnTo>
                  <a:cubicBezTo>
                    <a:pt x="422" y="1041"/>
                    <a:pt x="841" y="1704"/>
                    <a:pt x="1262" y="2344"/>
                  </a:cubicBezTo>
                  <a:lnTo>
                    <a:pt x="1881" y="1969"/>
                  </a:lnTo>
                  <a:cubicBezTo>
                    <a:pt x="1460" y="1306"/>
                    <a:pt x="1041" y="643"/>
                    <a:pt x="620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0" name="Google Shape;525;p21">
              <a:extLst>
                <a:ext uri="{FF2B5EF4-FFF2-40B4-BE49-F238E27FC236}">
                  <a16:creationId xmlns:a16="http://schemas.microsoft.com/office/drawing/2014/main" id="{F515273E-81B0-4B96-B8DB-266D77B139C1}"/>
                </a:ext>
              </a:extLst>
            </p:cNvPr>
            <p:cNvSpPr/>
            <p:nvPr/>
          </p:nvSpPr>
          <p:spPr>
            <a:xfrm>
              <a:off x="6305694" y="2480525"/>
              <a:ext cx="23506" cy="36945"/>
            </a:xfrm>
            <a:custGeom>
              <a:avLst/>
              <a:gdLst/>
              <a:ahLst/>
              <a:cxnLst/>
              <a:rect l="l" t="t" r="r" b="b"/>
              <a:pathLst>
                <a:path w="1548" h="2433" extrusionOk="0">
                  <a:moveTo>
                    <a:pt x="685" y="0"/>
                  </a:moveTo>
                  <a:lnTo>
                    <a:pt x="0" y="289"/>
                  </a:lnTo>
                  <a:cubicBezTo>
                    <a:pt x="287" y="996"/>
                    <a:pt x="596" y="1725"/>
                    <a:pt x="862" y="2432"/>
                  </a:cubicBezTo>
                  <a:lnTo>
                    <a:pt x="1548" y="2167"/>
                  </a:lnTo>
                  <a:cubicBezTo>
                    <a:pt x="1283" y="1438"/>
                    <a:pt x="973" y="708"/>
                    <a:pt x="68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1" name="Google Shape;526;p21">
              <a:extLst>
                <a:ext uri="{FF2B5EF4-FFF2-40B4-BE49-F238E27FC236}">
                  <a16:creationId xmlns:a16="http://schemas.microsoft.com/office/drawing/2014/main" id="{8343CBA4-A192-4C4F-84C1-B86DCE600882}"/>
                </a:ext>
              </a:extLst>
            </p:cNvPr>
            <p:cNvSpPr/>
            <p:nvPr/>
          </p:nvSpPr>
          <p:spPr>
            <a:xfrm>
              <a:off x="6447006" y="3100893"/>
              <a:ext cx="13120" cy="35943"/>
            </a:xfrm>
            <a:custGeom>
              <a:avLst/>
              <a:gdLst/>
              <a:ahLst/>
              <a:cxnLst/>
              <a:rect l="l" t="t" r="r" b="b"/>
              <a:pathLst>
                <a:path w="864" h="2367" extrusionOk="0">
                  <a:moveTo>
                    <a:pt x="752" y="0"/>
                  </a:moveTo>
                  <a:lnTo>
                    <a:pt x="0" y="44"/>
                  </a:lnTo>
                  <a:cubicBezTo>
                    <a:pt x="45" y="819"/>
                    <a:pt x="89" y="1592"/>
                    <a:pt x="112" y="2367"/>
                  </a:cubicBezTo>
                  <a:lnTo>
                    <a:pt x="864" y="2344"/>
                  </a:lnTo>
                  <a:cubicBezTo>
                    <a:pt x="819" y="1571"/>
                    <a:pt x="796" y="775"/>
                    <a:pt x="75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2" name="Google Shape;527;p21">
              <a:extLst>
                <a:ext uri="{FF2B5EF4-FFF2-40B4-BE49-F238E27FC236}">
                  <a16:creationId xmlns:a16="http://schemas.microsoft.com/office/drawing/2014/main" id="{87C128CD-F08A-4F67-B114-635F7311673E}"/>
                </a:ext>
              </a:extLst>
            </p:cNvPr>
            <p:cNvSpPr/>
            <p:nvPr/>
          </p:nvSpPr>
          <p:spPr>
            <a:xfrm>
              <a:off x="6441980" y="3030070"/>
              <a:ext cx="14122" cy="36277"/>
            </a:xfrm>
            <a:custGeom>
              <a:avLst/>
              <a:gdLst/>
              <a:ahLst/>
              <a:cxnLst/>
              <a:rect l="l" t="t" r="r" b="b"/>
              <a:pathLst>
                <a:path w="930" h="2389" extrusionOk="0">
                  <a:moveTo>
                    <a:pt x="729" y="0"/>
                  </a:moveTo>
                  <a:lnTo>
                    <a:pt x="1" y="66"/>
                  </a:lnTo>
                  <a:cubicBezTo>
                    <a:pt x="66" y="841"/>
                    <a:pt x="133" y="1613"/>
                    <a:pt x="178" y="2388"/>
                  </a:cubicBezTo>
                  <a:lnTo>
                    <a:pt x="929" y="2344"/>
                  </a:lnTo>
                  <a:cubicBezTo>
                    <a:pt x="862" y="1569"/>
                    <a:pt x="797" y="773"/>
                    <a:pt x="72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3" name="Google Shape;528;p21">
              <a:extLst>
                <a:ext uri="{FF2B5EF4-FFF2-40B4-BE49-F238E27FC236}">
                  <a16:creationId xmlns:a16="http://schemas.microsoft.com/office/drawing/2014/main" id="{6B506A32-27A5-4DEE-AC66-9616D51F3D91}"/>
                </a:ext>
              </a:extLst>
            </p:cNvPr>
            <p:cNvSpPr/>
            <p:nvPr/>
          </p:nvSpPr>
          <p:spPr>
            <a:xfrm>
              <a:off x="6355030" y="2613454"/>
              <a:ext cx="21487" cy="37294"/>
            </a:xfrm>
            <a:custGeom>
              <a:avLst/>
              <a:gdLst/>
              <a:ahLst/>
              <a:cxnLst/>
              <a:rect l="l" t="t" r="r" b="b"/>
              <a:pathLst>
                <a:path w="1415" h="2456" extrusionOk="0">
                  <a:moveTo>
                    <a:pt x="708" y="1"/>
                  </a:moveTo>
                  <a:lnTo>
                    <a:pt x="0" y="245"/>
                  </a:lnTo>
                  <a:cubicBezTo>
                    <a:pt x="244" y="973"/>
                    <a:pt x="487" y="1725"/>
                    <a:pt x="708" y="2456"/>
                  </a:cubicBezTo>
                  <a:lnTo>
                    <a:pt x="1415" y="2234"/>
                  </a:lnTo>
                  <a:cubicBezTo>
                    <a:pt x="1194" y="1504"/>
                    <a:pt x="952" y="752"/>
                    <a:pt x="7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4" name="Google Shape;529;p21">
              <a:extLst>
                <a:ext uri="{FF2B5EF4-FFF2-40B4-BE49-F238E27FC236}">
                  <a16:creationId xmlns:a16="http://schemas.microsoft.com/office/drawing/2014/main" id="{FC879D1B-AFB9-41D2-9F56-F0056404B286}"/>
                </a:ext>
              </a:extLst>
            </p:cNvPr>
            <p:cNvSpPr/>
            <p:nvPr/>
          </p:nvSpPr>
          <p:spPr>
            <a:xfrm>
              <a:off x="6433932" y="2959581"/>
              <a:ext cx="15458" cy="36581"/>
            </a:xfrm>
            <a:custGeom>
              <a:avLst/>
              <a:gdLst/>
              <a:ahLst/>
              <a:cxnLst/>
              <a:rect l="l" t="t" r="r" b="b"/>
              <a:pathLst>
                <a:path w="1018" h="2409" extrusionOk="0">
                  <a:moveTo>
                    <a:pt x="729" y="0"/>
                  </a:moveTo>
                  <a:lnTo>
                    <a:pt x="0" y="88"/>
                  </a:lnTo>
                  <a:cubicBezTo>
                    <a:pt x="110" y="861"/>
                    <a:pt x="198" y="1636"/>
                    <a:pt x="287" y="2409"/>
                  </a:cubicBezTo>
                  <a:lnTo>
                    <a:pt x="1017" y="2320"/>
                  </a:lnTo>
                  <a:cubicBezTo>
                    <a:pt x="929" y="1547"/>
                    <a:pt x="840" y="773"/>
                    <a:pt x="72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5" name="Google Shape;530;p21">
              <a:extLst>
                <a:ext uri="{FF2B5EF4-FFF2-40B4-BE49-F238E27FC236}">
                  <a16:creationId xmlns:a16="http://schemas.microsoft.com/office/drawing/2014/main" id="{EDF4551B-B9F1-46C4-8144-46BA13DB1AB6}"/>
                </a:ext>
              </a:extLst>
            </p:cNvPr>
            <p:cNvSpPr/>
            <p:nvPr/>
          </p:nvSpPr>
          <p:spPr>
            <a:xfrm>
              <a:off x="6449694" y="3172050"/>
              <a:ext cx="11768" cy="35609"/>
            </a:xfrm>
            <a:custGeom>
              <a:avLst/>
              <a:gdLst/>
              <a:ahLst/>
              <a:cxnLst/>
              <a:rect l="l" t="t" r="r" b="b"/>
              <a:pathLst>
                <a:path w="775" h="2345" extrusionOk="0">
                  <a:moveTo>
                    <a:pt x="0" y="1"/>
                  </a:moveTo>
                  <a:cubicBezTo>
                    <a:pt x="23" y="776"/>
                    <a:pt x="23" y="1571"/>
                    <a:pt x="23" y="2344"/>
                  </a:cubicBezTo>
                  <a:lnTo>
                    <a:pt x="775" y="2344"/>
                  </a:lnTo>
                  <a:cubicBezTo>
                    <a:pt x="775" y="1548"/>
                    <a:pt x="752" y="776"/>
                    <a:pt x="752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6" name="Google Shape;531;p21">
              <a:extLst>
                <a:ext uri="{FF2B5EF4-FFF2-40B4-BE49-F238E27FC236}">
                  <a16:creationId xmlns:a16="http://schemas.microsoft.com/office/drawing/2014/main" id="{27CF4721-DF5F-4013-B51D-C1BA078B2A3E}"/>
                </a:ext>
              </a:extLst>
            </p:cNvPr>
            <p:cNvSpPr/>
            <p:nvPr/>
          </p:nvSpPr>
          <p:spPr>
            <a:xfrm>
              <a:off x="6376183" y="2681620"/>
              <a:ext cx="20166" cy="36945"/>
            </a:xfrm>
            <a:custGeom>
              <a:avLst/>
              <a:gdLst/>
              <a:ahLst/>
              <a:cxnLst/>
              <a:rect l="l" t="t" r="r" b="b"/>
              <a:pathLst>
                <a:path w="1328" h="2433" extrusionOk="0">
                  <a:moveTo>
                    <a:pt x="708" y="0"/>
                  </a:moveTo>
                  <a:lnTo>
                    <a:pt x="1" y="198"/>
                  </a:lnTo>
                  <a:cubicBezTo>
                    <a:pt x="199" y="929"/>
                    <a:pt x="420" y="1681"/>
                    <a:pt x="620" y="2432"/>
                  </a:cubicBezTo>
                  <a:lnTo>
                    <a:pt x="1327" y="2255"/>
                  </a:lnTo>
                  <a:cubicBezTo>
                    <a:pt x="1127" y="1504"/>
                    <a:pt x="906" y="729"/>
                    <a:pt x="7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7" name="Google Shape;532;p21">
              <a:extLst>
                <a:ext uri="{FF2B5EF4-FFF2-40B4-BE49-F238E27FC236}">
                  <a16:creationId xmlns:a16="http://schemas.microsoft.com/office/drawing/2014/main" id="{CAD95804-C55B-4646-A7E7-201596A9A063}"/>
                </a:ext>
              </a:extLst>
            </p:cNvPr>
            <p:cNvSpPr/>
            <p:nvPr/>
          </p:nvSpPr>
          <p:spPr>
            <a:xfrm>
              <a:off x="6394314" y="2750104"/>
              <a:ext cx="19133" cy="36930"/>
            </a:xfrm>
            <a:custGeom>
              <a:avLst/>
              <a:gdLst/>
              <a:ahLst/>
              <a:cxnLst/>
              <a:rect l="l" t="t" r="r" b="b"/>
              <a:pathLst>
                <a:path w="1260" h="2432" extrusionOk="0">
                  <a:moveTo>
                    <a:pt x="729" y="0"/>
                  </a:moveTo>
                  <a:lnTo>
                    <a:pt x="1" y="177"/>
                  </a:lnTo>
                  <a:cubicBezTo>
                    <a:pt x="199" y="929"/>
                    <a:pt x="376" y="1680"/>
                    <a:pt x="552" y="2432"/>
                  </a:cubicBezTo>
                  <a:lnTo>
                    <a:pt x="1260" y="2276"/>
                  </a:lnTo>
                  <a:cubicBezTo>
                    <a:pt x="1106" y="1525"/>
                    <a:pt x="906" y="752"/>
                    <a:pt x="72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8" name="Google Shape;533;p21">
              <a:extLst>
                <a:ext uri="{FF2B5EF4-FFF2-40B4-BE49-F238E27FC236}">
                  <a16:creationId xmlns:a16="http://schemas.microsoft.com/office/drawing/2014/main" id="{5C446C7B-1AEE-48C0-9B9B-61BDB34F3A56}"/>
                </a:ext>
              </a:extLst>
            </p:cNvPr>
            <p:cNvSpPr/>
            <p:nvPr/>
          </p:nvSpPr>
          <p:spPr>
            <a:xfrm>
              <a:off x="6423499" y="2889077"/>
              <a:ext cx="16491" cy="36945"/>
            </a:xfrm>
            <a:custGeom>
              <a:avLst/>
              <a:gdLst/>
              <a:ahLst/>
              <a:cxnLst/>
              <a:rect l="l" t="t" r="r" b="b"/>
              <a:pathLst>
                <a:path w="1086" h="2433" extrusionOk="0">
                  <a:moveTo>
                    <a:pt x="731" y="1"/>
                  </a:moveTo>
                  <a:lnTo>
                    <a:pt x="1" y="133"/>
                  </a:lnTo>
                  <a:cubicBezTo>
                    <a:pt x="134" y="885"/>
                    <a:pt x="245" y="1658"/>
                    <a:pt x="355" y="2432"/>
                  </a:cubicBezTo>
                  <a:lnTo>
                    <a:pt x="1085" y="2321"/>
                  </a:lnTo>
                  <a:cubicBezTo>
                    <a:pt x="974" y="1548"/>
                    <a:pt x="841" y="773"/>
                    <a:pt x="73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9" name="Google Shape;534;p21">
              <a:extLst>
                <a:ext uri="{FF2B5EF4-FFF2-40B4-BE49-F238E27FC236}">
                  <a16:creationId xmlns:a16="http://schemas.microsoft.com/office/drawing/2014/main" id="{79F1DB83-D592-4F5A-9A6A-BD37F06858CF}"/>
                </a:ext>
              </a:extLst>
            </p:cNvPr>
            <p:cNvSpPr/>
            <p:nvPr/>
          </p:nvSpPr>
          <p:spPr>
            <a:xfrm>
              <a:off x="6410076" y="2819257"/>
              <a:ext cx="18146" cy="36945"/>
            </a:xfrm>
            <a:custGeom>
              <a:avLst/>
              <a:gdLst/>
              <a:ahLst/>
              <a:cxnLst/>
              <a:rect l="l" t="t" r="r" b="b"/>
              <a:pathLst>
                <a:path w="1195" h="2433" extrusionOk="0">
                  <a:moveTo>
                    <a:pt x="731" y="0"/>
                  </a:moveTo>
                  <a:lnTo>
                    <a:pt x="1" y="154"/>
                  </a:lnTo>
                  <a:cubicBezTo>
                    <a:pt x="178" y="906"/>
                    <a:pt x="333" y="1680"/>
                    <a:pt x="466" y="2432"/>
                  </a:cubicBezTo>
                  <a:lnTo>
                    <a:pt x="1194" y="2299"/>
                  </a:lnTo>
                  <a:cubicBezTo>
                    <a:pt x="1041" y="1548"/>
                    <a:pt x="885" y="773"/>
                    <a:pt x="73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0" name="Google Shape;535;p21">
              <a:extLst>
                <a:ext uri="{FF2B5EF4-FFF2-40B4-BE49-F238E27FC236}">
                  <a16:creationId xmlns:a16="http://schemas.microsoft.com/office/drawing/2014/main" id="{EE7DC837-2A34-4F29-B576-3C2BF7B6B9D7}"/>
                </a:ext>
              </a:extLst>
            </p:cNvPr>
            <p:cNvSpPr/>
            <p:nvPr/>
          </p:nvSpPr>
          <p:spPr>
            <a:xfrm>
              <a:off x="4800436" y="1332797"/>
              <a:ext cx="36596" cy="15777"/>
            </a:xfrm>
            <a:custGeom>
              <a:avLst/>
              <a:gdLst/>
              <a:ahLst/>
              <a:cxnLst/>
              <a:rect l="l" t="t" r="r" b="b"/>
              <a:pathLst>
                <a:path w="2410" h="1039" extrusionOk="0">
                  <a:moveTo>
                    <a:pt x="89" y="0"/>
                  </a:moveTo>
                  <a:lnTo>
                    <a:pt x="1" y="729"/>
                  </a:lnTo>
                  <a:cubicBezTo>
                    <a:pt x="774" y="840"/>
                    <a:pt x="1548" y="929"/>
                    <a:pt x="2321" y="1038"/>
                  </a:cubicBezTo>
                  <a:lnTo>
                    <a:pt x="2409" y="310"/>
                  </a:lnTo>
                  <a:cubicBezTo>
                    <a:pt x="1658" y="198"/>
                    <a:pt x="862" y="110"/>
                    <a:pt x="8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1" name="Google Shape;536;p21">
              <a:extLst>
                <a:ext uri="{FF2B5EF4-FFF2-40B4-BE49-F238E27FC236}">
                  <a16:creationId xmlns:a16="http://schemas.microsoft.com/office/drawing/2014/main" id="{7AD8B5B2-648A-4E57-A4FE-71D27F1419DD}"/>
                </a:ext>
              </a:extLst>
            </p:cNvPr>
            <p:cNvSpPr/>
            <p:nvPr/>
          </p:nvSpPr>
          <p:spPr>
            <a:xfrm>
              <a:off x="5145181" y="1408661"/>
              <a:ext cx="37294" cy="21821"/>
            </a:xfrm>
            <a:custGeom>
              <a:avLst/>
              <a:gdLst/>
              <a:ahLst/>
              <a:cxnLst/>
              <a:rect l="l" t="t" r="r" b="b"/>
              <a:pathLst>
                <a:path w="2456" h="1437" extrusionOk="0">
                  <a:moveTo>
                    <a:pt x="222" y="0"/>
                  </a:moveTo>
                  <a:lnTo>
                    <a:pt x="1" y="708"/>
                  </a:lnTo>
                  <a:cubicBezTo>
                    <a:pt x="731" y="950"/>
                    <a:pt x="1483" y="1194"/>
                    <a:pt x="2211" y="1437"/>
                  </a:cubicBezTo>
                  <a:lnTo>
                    <a:pt x="2455" y="729"/>
                  </a:lnTo>
                  <a:cubicBezTo>
                    <a:pt x="1725" y="487"/>
                    <a:pt x="973" y="243"/>
                    <a:pt x="22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2" name="Google Shape;537;p21">
              <a:extLst>
                <a:ext uri="{FF2B5EF4-FFF2-40B4-BE49-F238E27FC236}">
                  <a16:creationId xmlns:a16="http://schemas.microsoft.com/office/drawing/2014/main" id="{58816C8D-2531-4E25-8CB8-C8EB17B95780}"/>
                </a:ext>
              </a:extLst>
            </p:cNvPr>
            <p:cNvSpPr/>
            <p:nvPr/>
          </p:nvSpPr>
          <p:spPr>
            <a:xfrm>
              <a:off x="5077380" y="1388177"/>
              <a:ext cx="37279" cy="20819"/>
            </a:xfrm>
            <a:custGeom>
              <a:avLst/>
              <a:gdLst/>
              <a:ahLst/>
              <a:cxnLst/>
              <a:rect l="l" t="t" r="r" b="b"/>
              <a:pathLst>
                <a:path w="2455" h="1371" extrusionOk="0">
                  <a:moveTo>
                    <a:pt x="200" y="0"/>
                  </a:moveTo>
                  <a:lnTo>
                    <a:pt x="0" y="707"/>
                  </a:lnTo>
                  <a:lnTo>
                    <a:pt x="2255" y="1371"/>
                  </a:lnTo>
                  <a:lnTo>
                    <a:pt x="2455" y="663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3" name="Google Shape;538;p21">
              <a:extLst>
                <a:ext uri="{FF2B5EF4-FFF2-40B4-BE49-F238E27FC236}">
                  <a16:creationId xmlns:a16="http://schemas.microsoft.com/office/drawing/2014/main" id="{3C60A47E-4D5A-4238-B101-3E065816CDFA}"/>
                </a:ext>
              </a:extLst>
            </p:cNvPr>
            <p:cNvSpPr/>
            <p:nvPr/>
          </p:nvSpPr>
          <p:spPr>
            <a:xfrm>
              <a:off x="5009244" y="1370395"/>
              <a:ext cx="36930" cy="19482"/>
            </a:xfrm>
            <a:custGeom>
              <a:avLst/>
              <a:gdLst/>
              <a:ahLst/>
              <a:cxnLst/>
              <a:rect l="l" t="t" r="r" b="b"/>
              <a:pathLst>
                <a:path w="2432" h="1283" extrusionOk="0">
                  <a:moveTo>
                    <a:pt x="154" y="0"/>
                  </a:moveTo>
                  <a:lnTo>
                    <a:pt x="0" y="729"/>
                  </a:lnTo>
                  <a:cubicBezTo>
                    <a:pt x="752" y="906"/>
                    <a:pt x="1504" y="1083"/>
                    <a:pt x="2255" y="1282"/>
                  </a:cubicBezTo>
                  <a:lnTo>
                    <a:pt x="2432" y="575"/>
                  </a:lnTo>
                  <a:cubicBezTo>
                    <a:pt x="1680" y="375"/>
                    <a:pt x="929" y="177"/>
                    <a:pt x="1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4" name="Google Shape;539;p21">
              <a:extLst>
                <a:ext uri="{FF2B5EF4-FFF2-40B4-BE49-F238E27FC236}">
                  <a16:creationId xmlns:a16="http://schemas.microsoft.com/office/drawing/2014/main" id="{023D839A-A5A2-4AA0-BD3C-A1BBE49CFA0E}"/>
                </a:ext>
              </a:extLst>
            </p:cNvPr>
            <p:cNvSpPr/>
            <p:nvPr/>
          </p:nvSpPr>
          <p:spPr>
            <a:xfrm>
              <a:off x="5212329" y="1431803"/>
              <a:ext cx="37279" cy="22853"/>
            </a:xfrm>
            <a:custGeom>
              <a:avLst/>
              <a:gdLst/>
              <a:ahLst/>
              <a:cxnLst/>
              <a:rect l="l" t="t" r="r" b="b"/>
              <a:pathLst>
                <a:path w="2455" h="1505" extrusionOk="0">
                  <a:moveTo>
                    <a:pt x="244" y="1"/>
                  </a:moveTo>
                  <a:lnTo>
                    <a:pt x="0" y="687"/>
                  </a:lnTo>
                  <a:cubicBezTo>
                    <a:pt x="730" y="952"/>
                    <a:pt x="1459" y="1218"/>
                    <a:pt x="2190" y="1504"/>
                  </a:cubicBezTo>
                  <a:lnTo>
                    <a:pt x="2455" y="820"/>
                  </a:lnTo>
                  <a:cubicBezTo>
                    <a:pt x="1724" y="532"/>
                    <a:pt x="996" y="266"/>
                    <a:pt x="24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5" name="Google Shape;540;p21">
              <a:extLst>
                <a:ext uri="{FF2B5EF4-FFF2-40B4-BE49-F238E27FC236}">
                  <a16:creationId xmlns:a16="http://schemas.microsoft.com/office/drawing/2014/main" id="{63AD6AEA-4C98-45F0-AB38-F66D52A1DE15}"/>
                </a:ext>
              </a:extLst>
            </p:cNvPr>
            <p:cNvSpPr/>
            <p:nvPr/>
          </p:nvSpPr>
          <p:spPr>
            <a:xfrm>
              <a:off x="5919297" y="1892061"/>
              <a:ext cx="32587" cy="33240"/>
            </a:xfrm>
            <a:custGeom>
              <a:avLst/>
              <a:gdLst/>
              <a:ahLst/>
              <a:cxnLst/>
              <a:rect l="l" t="t" r="r" b="b"/>
              <a:pathLst>
                <a:path w="2146" h="2189" extrusionOk="0">
                  <a:moveTo>
                    <a:pt x="531" y="1"/>
                  </a:moveTo>
                  <a:lnTo>
                    <a:pt x="0" y="508"/>
                  </a:lnTo>
                  <a:cubicBezTo>
                    <a:pt x="531" y="1062"/>
                    <a:pt x="1061" y="1637"/>
                    <a:pt x="1592" y="2188"/>
                  </a:cubicBezTo>
                  <a:lnTo>
                    <a:pt x="2146" y="1702"/>
                  </a:lnTo>
                  <a:cubicBezTo>
                    <a:pt x="1615" y="1127"/>
                    <a:pt x="1061" y="552"/>
                    <a:pt x="53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6" name="Google Shape;541;p21">
              <a:extLst>
                <a:ext uri="{FF2B5EF4-FFF2-40B4-BE49-F238E27FC236}">
                  <a16:creationId xmlns:a16="http://schemas.microsoft.com/office/drawing/2014/main" id="{7E51D221-9E39-4D8B-B824-48BC7D1112F9}"/>
                </a:ext>
              </a:extLst>
            </p:cNvPr>
            <p:cNvSpPr/>
            <p:nvPr/>
          </p:nvSpPr>
          <p:spPr>
            <a:xfrm>
              <a:off x="4940092" y="1355271"/>
              <a:ext cx="36930" cy="18146"/>
            </a:xfrm>
            <a:custGeom>
              <a:avLst/>
              <a:gdLst/>
              <a:ahLst/>
              <a:cxnLst/>
              <a:rect l="l" t="t" r="r" b="b"/>
              <a:pathLst>
                <a:path w="2432" h="1195" extrusionOk="0">
                  <a:moveTo>
                    <a:pt x="133" y="1"/>
                  </a:moveTo>
                  <a:lnTo>
                    <a:pt x="0" y="731"/>
                  </a:lnTo>
                  <a:cubicBezTo>
                    <a:pt x="752" y="885"/>
                    <a:pt x="1525" y="1040"/>
                    <a:pt x="2276" y="1194"/>
                  </a:cubicBezTo>
                  <a:lnTo>
                    <a:pt x="2432" y="487"/>
                  </a:lnTo>
                  <a:cubicBezTo>
                    <a:pt x="1680" y="310"/>
                    <a:pt x="906" y="156"/>
                    <a:pt x="133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7" name="Google Shape;542;p21">
              <a:extLst>
                <a:ext uri="{FF2B5EF4-FFF2-40B4-BE49-F238E27FC236}">
                  <a16:creationId xmlns:a16="http://schemas.microsoft.com/office/drawing/2014/main" id="{6CD4761D-1452-4787-9A50-484D08A43F53}"/>
                </a:ext>
              </a:extLst>
            </p:cNvPr>
            <p:cNvSpPr/>
            <p:nvPr/>
          </p:nvSpPr>
          <p:spPr>
            <a:xfrm>
              <a:off x="4659777" y="1321029"/>
              <a:ext cx="35943" cy="13120"/>
            </a:xfrm>
            <a:custGeom>
              <a:avLst/>
              <a:gdLst/>
              <a:ahLst/>
              <a:cxnLst/>
              <a:rect l="l" t="t" r="r" b="b"/>
              <a:pathLst>
                <a:path w="2367" h="864" extrusionOk="0">
                  <a:moveTo>
                    <a:pt x="23" y="1"/>
                  </a:moveTo>
                  <a:lnTo>
                    <a:pt x="0" y="731"/>
                  </a:lnTo>
                  <a:lnTo>
                    <a:pt x="2322" y="864"/>
                  </a:lnTo>
                  <a:lnTo>
                    <a:pt x="2366" y="133"/>
                  </a:lnTo>
                  <a:cubicBezTo>
                    <a:pt x="1592" y="89"/>
                    <a:pt x="819" y="45"/>
                    <a:pt x="23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8" name="Google Shape;543;p21">
              <a:extLst>
                <a:ext uri="{FF2B5EF4-FFF2-40B4-BE49-F238E27FC236}">
                  <a16:creationId xmlns:a16="http://schemas.microsoft.com/office/drawing/2014/main" id="{F4F55AAA-5925-46AF-90B3-9EF0B25F19DB}"/>
                </a:ext>
              </a:extLst>
            </p:cNvPr>
            <p:cNvSpPr/>
            <p:nvPr/>
          </p:nvSpPr>
          <p:spPr>
            <a:xfrm>
              <a:off x="4730266" y="1325736"/>
              <a:ext cx="36277" cy="14456"/>
            </a:xfrm>
            <a:custGeom>
              <a:avLst/>
              <a:gdLst/>
              <a:ahLst/>
              <a:cxnLst/>
              <a:rect l="l" t="t" r="r" b="b"/>
              <a:pathLst>
                <a:path w="2389" h="952" extrusionOk="0">
                  <a:moveTo>
                    <a:pt x="68" y="0"/>
                  </a:moveTo>
                  <a:lnTo>
                    <a:pt x="0" y="731"/>
                  </a:lnTo>
                  <a:cubicBezTo>
                    <a:pt x="775" y="796"/>
                    <a:pt x="1548" y="863"/>
                    <a:pt x="2323" y="952"/>
                  </a:cubicBezTo>
                  <a:lnTo>
                    <a:pt x="2388" y="221"/>
                  </a:lnTo>
                  <a:cubicBezTo>
                    <a:pt x="1615" y="133"/>
                    <a:pt x="841" y="67"/>
                    <a:pt x="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9" name="Google Shape;544;p21">
              <a:extLst>
                <a:ext uri="{FF2B5EF4-FFF2-40B4-BE49-F238E27FC236}">
                  <a16:creationId xmlns:a16="http://schemas.microsoft.com/office/drawing/2014/main" id="{12E62A7F-22D0-4EC5-92AC-8D90DD2477F4}"/>
                </a:ext>
              </a:extLst>
            </p:cNvPr>
            <p:cNvSpPr/>
            <p:nvPr/>
          </p:nvSpPr>
          <p:spPr>
            <a:xfrm>
              <a:off x="5343588" y="1485528"/>
              <a:ext cx="36945" cy="24858"/>
            </a:xfrm>
            <a:custGeom>
              <a:avLst/>
              <a:gdLst/>
              <a:ahLst/>
              <a:cxnLst/>
              <a:rect l="l" t="t" r="r" b="b"/>
              <a:pathLst>
                <a:path w="2433" h="1637" extrusionOk="0">
                  <a:moveTo>
                    <a:pt x="310" y="0"/>
                  </a:moveTo>
                  <a:lnTo>
                    <a:pt x="1" y="663"/>
                  </a:lnTo>
                  <a:cubicBezTo>
                    <a:pt x="708" y="973"/>
                    <a:pt x="1416" y="1305"/>
                    <a:pt x="2123" y="1636"/>
                  </a:cubicBezTo>
                  <a:lnTo>
                    <a:pt x="2433" y="973"/>
                  </a:lnTo>
                  <a:cubicBezTo>
                    <a:pt x="1725" y="642"/>
                    <a:pt x="1018" y="310"/>
                    <a:pt x="31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0" name="Google Shape;545;p21">
              <a:extLst>
                <a:ext uri="{FF2B5EF4-FFF2-40B4-BE49-F238E27FC236}">
                  <a16:creationId xmlns:a16="http://schemas.microsoft.com/office/drawing/2014/main" id="{23C18599-8ACC-4EAD-87BF-9F45BD1DFBD1}"/>
                </a:ext>
              </a:extLst>
            </p:cNvPr>
            <p:cNvSpPr/>
            <p:nvPr/>
          </p:nvSpPr>
          <p:spPr>
            <a:xfrm>
              <a:off x="4870590" y="1342865"/>
              <a:ext cx="36611" cy="16795"/>
            </a:xfrm>
            <a:custGeom>
              <a:avLst/>
              <a:gdLst/>
              <a:ahLst/>
              <a:cxnLst/>
              <a:rect l="l" t="t" r="r" b="b"/>
              <a:pathLst>
                <a:path w="2411" h="1106" extrusionOk="0">
                  <a:moveTo>
                    <a:pt x="112" y="0"/>
                  </a:moveTo>
                  <a:lnTo>
                    <a:pt x="0" y="729"/>
                  </a:lnTo>
                  <a:cubicBezTo>
                    <a:pt x="752" y="841"/>
                    <a:pt x="1526" y="973"/>
                    <a:pt x="2299" y="1106"/>
                  </a:cubicBezTo>
                  <a:lnTo>
                    <a:pt x="2411" y="375"/>
                  </a:lnTo>
                  <a:cubicBezTo>
                    <a:pt x="1659" y="243"/>
                    <a:pt x="884" y="110"/>
                    <a:pt x="11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1" name="Google Shape;546;p21">
              <a:extLst>
                <a:ext uri="{FF2B5EF4-FFF2-40B4-BE49-F238E27FC236}">
                  <a16:creationId xmlns:a16="http://schemas.microsoft.com/office/drawing/2014/main" id="{BB998E97-E65F-48B1-808A-52DCB7C8B649}"/>
                </a:ext>
              </a:extLst>
            </p:cNvPr>
            <p:cNvSpPr/>
            <p:nvPr/>
          </p:nvSpPr>
          <p:spPr>
            <a:xfrm>
              <a:off x="5278475" y="1457329"/>
              <a:ext cx="37249" cy="24175"/>
            </a:xfrm>
            <a:custGeom>
              <a:avLst/>
              <a:gdLst/>
              <a:ahLst/>
              <a:cxnLst/>
              <a:rect l="l" t="t" r="r" b="b"/>
              <a:pathLst>
                <a:path w="2453" h="1592" extrusionOk="0">
                  <a:moveTo>
                    <a:pt x="287" y="0"/>
                  </a:moveTo>
                  <a:lnTo>
                    <a:pt x="0" y="686"/>
                  </a:lnTo>
                  <a:cubicBezTo>
                    <a:pt x="729" y="973"/>
                    <a:pt x="1436" y="1282"/>
                    <a:pt x="2167" y="1592"/>
                  </a:cubicBezTo>
                  <a:lnTo>
                    <a:pt x="2453" y="907"/>
                  </a:lnTo>
                  <a:cubicBezTo>
                    <a:pt x="1724" y="598"/>
                    <a:pt x="994" y="288"/>
                    <a:pt x="28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2" name="Google Shape;547;p21">
              <a:extLst>
                <a:ext uri="{FF2B5EF4-FFF2-40B4-BE49-F238E27FC236}">
                  <a16:creationId xmlns:a16="http://schemas.microsoft.com/office/drawing/2014/main" id="{BC9E671B-5889-4ABF-A2F1-D97D6243A12D}"/>
                </a:ext>
              </a:extLst>
            </p:cNvPr>
            <p:cNvSpPr/>
            <p:nvPr/>
          </p:nvSpPr>
          <p:spPr>
            <a:xfrm>
              <a:off x="5816919" y="1793692"/>
              <a:ext cx="33908" cy="32238"/>
            </a:xfrm>
            <a:custGeom>
              <a:avLst/>
              <a:gdLst/>
              <a:ahLst/>
              <a:cxnLst/>
              <a:rect l="l" t="t" r="r" b="b"/>
              <a:pathLst>
                <a:path w="2233" h="2123" extrusionOk="0">
                  <a:moveTo>
                    <a:pt x="487" y="0"/>
                  </a:moveTo>
                  <a:lnTo>
                    <a:pt x="1" y="554"/>
                  </a:lnTo>
                  <a:cubicBezTo>
                    <a:pt x="575" y="1084"/>
                    <a:pt x="1171" y="1592"/>
                    <a:pt x="1725" y="2123"/>
                  </a:cubicBezTo>
                  <a:lnTo>
                    <a:pt x="2233" y="1571"/>
                  </a:lnTo>
                  <a:cubicBezTo>
                    <a:pt x="1658" y="1061"/>
                    <a:pt x="1083" y="531"/>
                    <a:pt x="48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3" name="Google Shape;548;p21">
              <a:extLst>
                <a:ext uri="{FF2B5EF4-FFF2-40B4-BE49-F238E27FC236}">
                  <a16:creationId xmlns:a16="http://schemas.microsoft.com/office/drawing/2014/main" id="{F2B37EED-B142-4BB3-B15D-331BC7E33D09}"/>
                </a:ext>
              </a:extLst>
            </p:cNvPr>
            <p:cNvSpPr/>
            <p:nvPr/>
          </p:nvSpPr>
          <p:spPr>
            <a:xfrm>
              <a:off x="5763210" y="1747712"/>
              <a:ext cx="34257" cy="31220"/>
            </a:xfrm>
            <a:custGeom>
              <a:avLst/>
              <a:gdLst/>
              <a:ahLst/>
              <a:cxnLst/>
              <a:rect l="l" t="t" r="r" b="b"/>
              <a:pathLst>
                <a:path w="2256" h="2056" extrusionOk="0">
                  <a:moveTo>
                    <a:pt x="464" y="1"/>
                  </a:moveTo>
                  <a:lnTo>
                    <a:pt x="0" y="575"/>
                  </a:lnTo>
                  <a:cubicBezTo>
                    <a:pt x="596" y="1062"/>
                    <a:pt x="1194" y="1569"/>
                    <a:pt x="1790" y="2056"/>
                  </a:cubicBezTo>
                  <a:lnTo>
                    <a:pt x="2255" y="1504"/>
                  </a:lnTo>
                  <a:cubicBezTo>
                    <a:pt x="1681" y="995"/>
                    <a:pt x="1062" y="487"/>
                    <a:pt x="46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4" name="Google Shape;549;p21">
              <a:extLst>
                <a:ext uri="{FF2B5EF4-FFF2-40B4-BE49-F238E27FC236}">
                  <a16:creationId xmlns:a16="http://schemas.microsoft.com/office/drawing/2014/main" id="{B6B4B685-9543-42D0-96C6-85800C4F1C83}"/>
                </a:ext>
              </a:extLst>
            </p:cNvPr>
            <p:cNvSpPr/>
            <p:nvPr/>
          </p:nvSpPr>
          <p:spPr>
            <a:xfrm>
              <a:off x="5868943" y="1842026"/>
              <a:ext cx="33255" cy="32602"/>
            </a:xfrm>
            <a:custGeom>
              <a:avLst/>
              <a:gdLst/>
              <a:ahLst/>
              <a:cxnLst/>
              <a:rect l="l" t="t" r="r" b="b"/>
              <a:pathLst>
                <a:path w="2190" h="2147" extrusionOk="0">
                  <a:moveTo>
                    <a:pt x="510" y="1"/>
                  </a:moveTo>
                  <a:lnTo>
                    <a:pt x="0" y="531"/>
                  </a:lnTo>
                  <a:cubicBezTo>
                    <a:pt x="554" y="1062"/>
                    <a:pt x="1129" y="1615"/>
                    <a:pt x="1680" y="2146"/>
                  </a:cubicBezTo>
                  <a:lnTo>
                    <a:pt x="2190" y="1637"/>
                  </a:lnTo>
                  <a:cubicBezTo>
                    <a:pt x="1636" y="1085"/>
                    <a:pt x="1084" y="531"/>
                    <a:pt x="510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5" name="Google Shape;550;p21">
              <a:extLst>
                <a:ext uri="{FF2B5EF4-FFF2-40B4-BE49-F238E27FC236}">
                  <a16:creationId xmlns:a16="http://schemas.microsoft.com/office/drawing/2014/main" id="{0ADDCA09-CFEB-4939-AAAB-A6012ECD6144}"/>
                </a:ext>
              </a:extLst>
            </p:cNvPr>
            <p:cNvSpPr/>
            <p:nvPr/>
          </p:nvSpPr>
          <p:spPr>
            <a:xfrm>
              <a:off x="5707800" y="1703721"/>
              <a:ext cx="34941" cy="30583"/>
            </a:xfrm>
            <a:custGeom>
              <a:avLst/>
              <a:gdLst/>
              <a:ahLst/>
              <a:cxnLst/>
              <a:rect l="l" t="t" r="r" b="b"/>
              <a:pathLst>
                <a:path w="2301" h="2014" extrusionOk="0">
                  <a:moveTo>
                    <a:pt x="443" y="1"/>
                  </a:moveTo>
                  <a:lnTo>
                    <a:pt x="1" y="575"/>
                  </a:lnTo>
                  <a:cubicBezTo>
                    <a:pt x="620" y="1041"/>
                    <a:pt x="1239" y="1527"/>
                    <a:pt x="1837" y="2013"/>
                  </a:cubicBezTo>
                  <a:lnTo>
                    <a:pt x="2300" y="1416"/>
                  </a:lnTo>
                  <a:cubicBezTo>
                    <a:pt x="1681" y="952"/>
                    <a:pt x="1062" y="466"/>
                    <a:pt x="443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6" name="Google Shape;551;p21">
              <a:extLst>
                <a:ext uri="{FF2B5EF4-FFF2-40B4-BE49-F238E27FC236}">
                  <a16:creationId xmlns:a16="http://schemas.microsoft.com/office/drawing/2014/main" id="{B8377324-C94C-49CE-BC33-F607EE6C827F}"/>
                </a:ext>
              </a:extLst>
            </p:cNvPr>
            <p:cNvSpPr/>
            <p:nvPr/>
          </p:nvSpPr>
          <p:spPr>
            <a:xfrm>
              <a:off x="5591999" y="1621813"/>
              <a:ext cx="35928" cy="28882"/>
            </a:xfrm>
            <a:custGeom>
              <a:avLst/>
              <a:gdLst/>
              <a:ahLst/>
              <a:cxnLst/>
              <a:rect l="l" t="t" r="r" b="b"/>
              <a:pathLst>
                <a:path w="2366" h="1902" extrusionOk="0">
                  <a:moveTo>
                    <a:pt x="399" y="1"/>
                  </a:moveTo>
                  <a:lnTo>
                    <a:pt x="1" y="620"/>
                  </a:lnTo>
                  <a:cubicBezTo>
                    <a:pt x="641" y="1040"/>
                    <a:pt x="1304" y="1460"/>
                    <a:pt x="1946" y="1902"/>
                  </a:cubicBezTo>
                  <a:lnTo>
                    <a:pt x="2365" y="1283"/>
                  </a:lnTo>
                  <a:cubicBezTo>
                    <a:pt x="1702" y="864"/>
                    <a:pt x="1062" y="421"/>
                    <a:pt x="39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7" name="Google Shape;552;p21">
              <a:extLst>
                <a:ext uri="{FF2B5EF4-FFF2-40B4-BE49-F238E27FC236}">
                  <a16:creationId xmlns:a16="http://schemas.microsoft.com/office/drawing/2014/main" id="{BA168CE7-BF46-4EE1-AE57-5BC3BDE6C8B7}"/>
                </a:ext>
              </a:extLst>
            </p:cNvPr>
            <p:cNvSpPr/>
            <p:nvPr/>
          </p:nvSpPr>
          <p:spPr>
            <a:xfrm>
              <a:off x="5531897" y="1584215"/>
              <a:ext cx="36277" cy="27895"/>
            </a:xfrm>
            <a:custGeom>
              <a:avLst/>
              <a:gdLst/>
              <a:ahLst/>
              <a:cxnLst/>
              <a:rect l="l" t="t" r="r" b="b"/>
              <a:pathLst>
                <a:path w="2389" h="1837" extrusionOk="0">
                  <a:moveTo>
                    <a:pt x="378" y="1"/>
                  </a:moveTo>
                  <a:lnTo>
                    <a:pt x="1" y="643"/>
                  </a:lnTo>
                  <a:cubicBezTo>
                    <a:pt x="664" y="1017"/>
                    <a:pt x="1327" y="1438"/>
                    <a:pt x="1991" y="1836"/>
                  </a:cubicBezTo>
                  <a:lnTo>
                    <a:pt x="2388" y="1217"/>
                  </a:lnTo>
                  <a:cubicBezTo>
                    <a:pt x="1725" y="796"/>
                    <a:pt x="1041" y="398"/>
                    <a:pt x="37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8" name="Google Shape;553;p21">
              <a:extLst>
                <a:ext uri="{FF2B5EF4-FFF2-40B4-BE49-F238E27FC236}">
                  <a16:creationId xmlns:a16="http://schemas.microsoft.com/office/drawing/2014/main" id="{E546AC9E-F680-44E8-ABEA-D8952E2FE304}"/>
                </a:ext>
              </a:extLst>
            </p:cNvPr>
            <p:cNvSpPr/>
            <p:nvPr/>
          </p:nvSpPr>
          <p:spPr>
            <a:xfrm>
              <a:off x="5470489" y="1548986"/>
              <a:ext cx="36262" cy="26862"/>
            </a:xfrm>
            <a:custGeom>
              <a:avLst/>
              <a:gdLst/>
              <a:ahLst/>
              <a:cxnLst/>
              <a:rect l="l" t="t" r="r" b="b"/>
              <a:pathLst>
                <a:path w="2388" h="1769" extrusionOk="0">
                  <a:moveTo>
                    <a:pt x="354" y="0"/>
                  </a:moveTo>
                  <a:lnTo>
                    <a:pt x="0" y="640"/>
                  </a:lnTo>
                  <a:cubicBezTo>
                    <a:pt x="685" y="1017"/>
                    <a:pt x="1371" y="1392"/>
                    <a:pt x="2034" y="1769"/>
                  </a:cubicBezTo>
                  <a:lnTo>
                    <a:pt x="2388" y="1127"/>
                  </a:lnTo>
                  <a:cubicBezTo>
                    <a:pt x="1725" y="752"/>
                    <a:pt x="1038" y="375"/>
                    <a:pt x="3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9" name="Google Shape;554;p21">
              <a:extLst>
                <a:ext uri="{FF2B5EF4-FFF2-40B4-BE49-F238E27FC236}">
                  <a16:creationId xmlns:a16="http://schemas.microsoft.com/office/drawing/2014/main" id="{AA86B0F9-DD8E-4A4D-A751-A259D3058216}"/>
                </a:ext>
              </a:extLst>
            </p:cNvPr>
            <p:cNvSpPr/>
            <p:nvPr/>
          </p:nvSpPr>
          <p:spPr>
            <a:xfrm>
              <a:off x="5407699" y="1516080"/>
              <a:ext cx="36611" cy="25860"/>
            </a:xfrm>
            <a:custGeom>
              <a:avLst/>
              <a:gdLst/>
              <a:ahLst/>
              <a:cxnLst/>
              <a:rect l="l" t="t" r="r" b="b"/>
              <a:pathLst>
                <a:path w="2411" h="1703" extrusionOk="0">
                  <a:moveTo>
                    <a:pt x="333" y="1"/>
                  </a:moveTo>
                  <a:lnTo>
                    <a:pt x="0" y="641"/>
                  </a:lnTo>
                  <a:cubicBezTo>
                    <a:pt x="687" y="995"/>
                    <a:pt x="1394" y="1348"/>
                    <a:pt x="2078" y="1702"/>
                  </a:cubicBezTo>
                  <a:lnTo>
                    <a:pt x="2411" y="1062"/>
                  </a:lnTo>
                  <a:cubicBezTo>
                    <a:pt x="1725" y="685"/>
                    <a:pt x="1017" y="331"/>
                    <a:pt x="333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0" name="Google Shape;555;p21">
              <a:extLst>
                <a:ext uri="{FF2B5EF4-FFF2-40B4-BE49-F238E27FC236}">
                  <a16:creationId xmlns:a16="http://schemas.microsoft.com/office/drawing/2014/main" id="{BC375973-68FE-498A-A9C1-400B4CCE48A8}"/>
                </a:ext>
              </a:extLst>
            </p:cNvPr>
            <p:cNvSpPr/>
            <p:nvPr/>
          </p:nvSpPr>
          <p:spPr>
            <a:xfrm>
              <a:off x="5650735" y="1661431"/>
              <a:ext cx="35275" cy="29899"/>
            </a:xfrm>
            <a:custGeom>
              <a:avLst/>
              <a:gdLst/>
              <a:ahLst/>
              <a:cxnLst/>
              <a:rect l="l" t="t" r="r" b="b"/>
              <a:pathLst>
                <a:path w="2323" h="1969" extrusionOk="0">
                  <a:moveTo>
                    <a:pt x="422" y="0"/>
                  </a:moveTo>
                  <a:lnTo>
                    <a:pt x="1" y="619"/>
                  </a:lnTo>
                  <a:cubicBezTo>
                    <a:pt x="620" y="1061"/>
                    <a:pt x="1262" y="1503"/>
                    <a:pt x="1881" y="1969"/>
                  </a:cubicBezTo>
                  <a:lnTo>
                    <a:pt x="2323" y="1371"/>
                  </a:lnTo>
                  <a:cubicBezTo>
                    <a:pt x="1704" y="907"/>
                    <a:pt x="1062" y="465"/>
                    <a:pt x="42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1" name="Google Shape;556;p21">
              <a:extLst>
                <a:ext uri="{FF2B5EF4-FFF2-40B4-BE49-F238E27FC236}">
                  <a16:creationId xmlns:a16="http://schemas.microsoft.com/office/drawing/2014/main" id="{7B540FC3-FDE8-4B11-A74B-3DD43C23990E}"/>
                </a:ext>
              </a:extLst>
            </p:cNvPr>
            <p:cNvSpPr/>
            <p:nvPr/>
          </p:nvSpPr>
          <p:spPr>
            <a:xfrm>
              <a:off x="6344279" y="3798143"/>
              <a:ext cx="21851" cy="37264"/>
            </a:xfrm>
            <a:custGeom>
              <a:avLst/>
              <a:gdLst/>
              <a:ahLst/>
              <a:cxnLst/>
              <a:rect l="l" t="t" r="r" b="b"/>
              <a:pathLst>
                <a:path w="1439" h="2454" extrusionOk="0">
                  <a:moveTo>
                    <a:pt x="752" y="0"/>
                  </a:moveTo>
                  <a:cubicBezTo>
                    <a:pt x="510" y="752"/>
                    <a:pt x="245" y="1481"/>
                    <a:pt x="1" y="2211"/>
                  </a:cubicBezTo>
                  <a:lnTo>
                    <a:pt x="687" y="2453"/>
                  </a:lnTo>
                  <a:cubicBezTo>
                    <a:pt x="952" y="1725"/>
                    <a:pt x="1195" y="973"/>
                    <a:pt x="1439" y="243"/>
                  </a:cubicBezTo>
                  <a:lnTo>
                    <a:pt x="752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2" name="Google Shape;557;p21">
              <a:extLst>
                <a:ext uri="{FF2B5EF4-FFF2-40B4-BE49-F238E27FC236}">
                  <a16:creationId xmlns:a16="http://schemas.microsoft.com/office/drawing/2014/main" id="{AE39B7D8-6B2A-4862-BBF7-75F52E511A43}"/>
                </a:ext>
              </a:extLst>
            </p:cNvPr>
            <p:cNvSpPr/>
            <p:nvPr/>
          </p:nvSpPr>
          <p:spPr>
            <a:xfrm>
              <a:off x="2682872" y="3245591"/>
              <a:ext cx="12102" cy="35913"/>
            </a:xfrm>
            <a:custGeom>
              <a:avLst/>
              <a:gdLst/>
              <a:ahLst/>
              <a:cxnLst/>
              <a:rect l="l" t="t" r="r" b="b"/>
              <a:pathLst>
                <a:path w="797" h="2365" extrusionOk="0">
                  <a:moveTo>
                    <a:pt x="730" y="0"/>
                  </a:moveTo>
                  <a:lnTo>
                    <a:pt x="1" y="21"/>
                  </a:lnTo>
                  <a:cubicBezTo>
                    <a:pt x="1" y="796"/>
                    <a:pt x="22" y="1592"/>
                    <a:pt x="66" y="2365"/>
                  </a:cubicBezTo>
                  <a:lnTo>
                    <a:pt x="797" y="2321"/>
                  </a:lnTo>
                  <a:cubicBezTo>
                    <a:pt x="774" y="1569"/>
                    <a:pt x="753" y="773"/>
                    <a:pt x="73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3" name="Google Shape;558;p21">
              <a:extLst>
                <a:ext uri="{FF2B5EF4-FFF2-40B4-BE49-F238E27FC236}">
                  <a16:creationId xmlns:a16="http://schemas.microsoft.com/office/drawing/2014/main" id="{9712EC12-80F7-48FC-9706-C29CBE5A387E}"/>
                </a:ext>
              </a:extLst>
            </p:cNvPr>
            <p:cNvSpPr/>
            <p:nvPr/>
          </p:nvSpPr>
          <p:spPr>
            <a:xfrm>
              <a:off x="6158977" y="4183173"/>
              <a:ext cx="28214" cy="36262"/>
            </a:xfrm>
            <a:custGeom>
              <a:avLst/>
              <a:gdLst/>
              <a:ahLst/>
              <a:cxnLst/>
              <a:rect l="l" t="t" r="r" b="b"/>
              <a:pathLst>
                <a:path w="1858" h="2388" extrusionOk="0">
                  <a:moveTo>
                    <a:pt x="1239" y="0"/>
                  </a:moveTo>
                  <a:cubicBezTo>
                    <a:pt x="820" y="664"/>
                    <a:pt x="422" y="1327"/>
                    <a:pt x="1" y="1990"/>
                  </a:cubicBezTo>
                  <a:lnTo>
                    <a:pt x="620" y="2388"/>
                  </a:lnTo>
                  <a:cubicBezTo>
                    <a:pt x="1041" y="1725"/>
                    <a:pt x="1460" y="1061"/>
                    <a:pt x="1858" y="398"/>
                  </a:cubicBezTo>
                  <a:lnTo>
                    <a:pt x="1239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4" name="Google Shape;559;p21">
              <a:extLst>
                <a:ext uri="{FF2B5EF4-FFF2-40B4-BE49-F238E27FC236}">
                  <a16:creationId xmlns:a16="http://schemas.microsoft.com/office/drawing/2014/main" id="{19512096-4256-455B-BC77-6619AAAC3316}"/>
                </a:ext>
              </a:extLst>
            </p:cNvPr>
            <p:cNvSpPr/>
            <p:nvPr/>
          </p:nvSpPr>
          <p:spPr>
            <a:xfrm>
              <a:off x="6385917" y="3662525"/>
              <a:ext cx="19832" cy="36930"/>
            </a:xfrm>
            <a:custGeom>
              <a:avLst/>
              <a:gdLst/>
              <a:ahLst/>
              <a:cxnLst/>
              <a:rect l="l" t="t" r="r" b="b"/>
              <a:pathLst>
                <a:path w="1306" h="2432" extrusionOk="0">
                  <a:moveTo>
                    <a:pt x="598" y="0"/>
                  </a:moveTo>
                  <a:lnTo>
                    <a:pt x="0" y="2255"/>
                  </a:lnTo>
                  <a:lnTo>
                    <a:pt x="730" y="2432"/>
                  </a:lnTo>
                  <a:cubicBezTo>
                    <a:pt x="929" y="1680"/>
                    <a:pt x="1128" y="929"/>
                    <a:pt x="1305" y="177"/>
                  </a:cubicBezTo>
                  <a:lnTo>
                    <a:pt x="598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5" name="Google Shape;560;p21">
              <a:extLst>
                <a:ext uri="{FF2B5EF4-FFF2-40B4-BE49-F238E27FC236}">
                  <a16:creationId xmlns:a16="http://schemas.microsoft.com/office/drawing/2014/main" id="{2B81D150-32CC-49B1-81C6-D612A07BA650}"/>
                </a:ext>
              </a:extLst>
            </p:cNvPr>
            <p:cNvSpPr/>
            <p:nvPr/>
          </p:nvSpPr>
          <p:spPr>
            <a:xfrm>
              <a:off x="6403045" y="3593373"/>
              <a:ext cx="18465" cy="37264"/>
            </a:xfrm>
            <a:custGeom>
              <a:avLst/>
              <a:gdLst/>
              <a:ahLst/>
              <a:cxnLst/>
              <a:rect l="l" t="t" r="r" b="b"/>
              <a:pathLst>
                <a:path w="1216" h="2454" extrusionOk="0">
                  <a:moveTo>
                    <a:pt x="508" y="0"/>
                  </a:moveTo>
                  <a:cubicBezTo>
                    <a:pt x="331" y="773"/>
                    <a:pt x="177" y="1525"/>
                    <a:pt x="0" y="2276"/>
                  </a:cubicBezTo>
                  <a:lnTo>
                    <a:pt x="729" y="2453"/>
                  </a:lnTo>
                  <a:cubicBezTo>
                    <a:pt x="885" y="1680"/>
                    <a:pt x="1061" y="929"/>
                    <a:pt x="1215" y="154"/>
                  </a:cubicBezTo>
                  <a:lnTo>
                    <a:pt x="508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6" name="Google Shape;561;p21">
              <a:extLst>
                <a:ext uri="{FF2B5EF4-FFF2-40B4-BE49-F238E27FC236}">
                  <a16:creationId xmlns:a16="http://schemas.microsoft.com/office/drawing/2014/main" id="{F06BAFCA-5F7A-4A11-8C0F-5452DFD45070}"/>
                </a:ext>
              </a:extLst>
            </p:cNvPr>
            <p:cNvSpPr/>
            <p:nvPr/>
          </p:nvSpPr>
          <p:spPr>
            <a:xfrm>
              <a:off x="6292271" y="3931072"/>
              <a:ext cx="24175" cy="37264"/>
            </a:xfrm>
            <a:custGeom>
              <a:avLst/>
              <a:gdLst/>
              <a:ahLst/>
              <a:cxnLst/>
              <a:rect l="l" t="t" r="r" b="b"/>
              <a:pathLst>
                <a:path w="1592" h="2454" extrusionOk="0">
                  <a:moveTo>
                    <a:pt x="906" y="1"/>
                  </a:moveTo>
                  <a:cubicBezTo>
                    <a:pt x="619" y="708"/>
                    <a:pt x="310" y="1437"/>
                    <a:pt x="0" y="2144"/>
                  </a:cubicBezTo>
                  <a:lnTo>
                    <a:pt x="663" y="2454"/>
                  </a:lnTo>
                  <a:cubicBezTo>
                    <a:pt x="973" y="1725"/>
                    <a:pt x="1282" y="995"/>
                    <a:pt x="1592" y="287"/>
                  </a:cubicBezTo>
                  <a:lnTo>
                    <a:pt x="906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7" name="Google Shape;562;p21">
              <a:extLst>
                <a:ext uri="{FF2B5EF4-FFF2-40B4-BE49-F238E27FC236}">
                  <a16:creationId xmlns:a16="http://schemas.microsoft.com/office/drawing/2014/main" id="{58200B9C-5CE8-4DD1-BA01-B29EBDB007F2}"/>
                </a:ext>
              </a:extLst>
            </p:cNvPr>
            <p:cNvSpPr/>
            <p:nvPr/>
          </p:nvSpPr>
          <p:spPr>
            <a:xfrm>
              <a:off x="6366434" y="3730645"/>
              <a:ext cx="20834" cy="37294"/>
            </a:xfrm>
            <a:custGeom>
              <a:avLst/>
              <a:gdLst/>
              <a:ahLst/>
              <a:cxnLst/>
              <a:rect l="l" t="t" r="r" b="b"/>
              <a:pathLst>
                <a:path w="1372" h="2456" extrusionOk="0">
                  <a:moveTo>
                    <a:pt x="664" y="1"/>
                  </a:moveTo>
                  <a:cubicBezTo>
                    <a:pt x="466" y="731"/>
                    <a:pt x="222" y="1483"/>
                    <a:pt x="1" y="2235"/>
                  </a:cubicBezTo>
                  <a:lnTo>
                    <a:pt x="708" y="2456"/>
                  </a:lnTo>
                  <a:lnTo>
                    <a:pt x="1371" y="201"/>
                  </a:lnTo>
                  <a:lnTo>
                    <a:pt x="664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8" name="Google Shape;563;p21">
              <a:extLst>
                <a:ext uri="{FF2B5EF4-FFF2-40B4-BE49-F238E27FC236}">
                  <a16:creationId xmlns:a16="http://schemas.microsoft.com/office/drawing/2014/main" id="{ECF275D1-80F3-4E33-838C-79190D877E9A}"/>
                </a:ext>
              </a:extLst>
            </p:cNvPr>
            <p:cNvSpPr/>
            <p:nvPr/>
          </p:nvSpPr>
          <p:spPr>
            <a:xfrm>
              <a:off x="6417471" y="3524220"/>
              <a:ext cx="17144" cy="36581"/>
            </a:xfrm>
            <a:custGeom>
              <a:avLst/>
              <a:gdLst/>
              <a:ahLst/>
              <a:cxnLst/>
              <a:rect l="l" t="t" r="r" b="b"/>
              <a:pathLst>
                <a:path w="1129" h="2409" extrusionOk="0">
                  <a:moveTo>
                    <a:pt x="421" y="0"/>
                  </a:moveTo>
                  <a:cubicBezTo>
                    <a:pt x="288" y="752"/>
                    <a:pt x="156" y="1525"/>
                    <a:pt x="0" y="2276"/>
                  </a:cubicBezTo>
                  <a:lnTo>
                    <a:pt x="730" y="2409"/>
                  </a:lnTo>
                  <a:cubicBezTo>
                    <a:pt x="863" y="1657"/>
                    <a:pt x="1017" y="884"/>
                    <a:pt x="1128" y="110"/>
                  </a:cubicBezTo>
                  <a:lnTo>
                    <a:pt x="42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9" name="Google Shape;564;p21">
              <a:extLst>
                <a:ext uri="{FF2B5EF4-FFF2-40B4-BE49-F238E27FC236}">
                  <a16:creationId xmlns:a16="http://schemas.microsoft.com/office/drawing/2014/main" id="{1850CD21-EBE3-483E-91AD-100A67B6798B}"/>
                </a:ext>
              </a:extLst>
            </p:cNvPr>
            <p:cNvSpPr/>
            <p:nvPr/>
          </p:nvSpPr>
          <p:spPr>
            <a:xfrm>
              <a:off x="6319437" y="3865275"/>
              <a:ext cx="23203" cy="36945"/>
            </a:xfrm>
            <a:custGeom>
              <a:avLst/>
              <a:gdLst/>
              <a:ahLst/>
              <a:cxnLst/>
              <a:rect l="l" t="t" r="r" b="b"/>
              <a:pathLst>
                <a:path w="1528" h="2433" extrusionOk="0">
                  <a:moveTo>
                    <a:pt x="841" y="1"/>
                  </a:moveTo>
                  <a:cubicBezTo>
                    <a:pt x="576" y="729"/>
                    <a:pt x="289" y="1460"/>
                    <a:pt x="1" y="2167"/>
                  </a:cubicBezTo>
                  <a:lnTo>
                    <a:pt x="687" y="2433"/>
                  </a:lnTo>
                  <a:cubicBezTo>
                    <a:pt x="974" y="1725"/>
                    <a:pt x="1262" y="974"/>
                    <a:pt x="1527" y="243"/>
                  </a:cubicBezTo>
                  <a:lnTo>
                    <a:pt x="84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0" name="Google Shape;565;p21">
              <a:extLst>
                <a:ext uri="{FF2B5EF4-FFF2-40B4-BE49-F238E27FC236}">
                  <a16:creationId xmlns:a16="http://schemas.microsoft.com/office/drawing/2014/main" id="{24A0251D-DBBF-472B-A03F-42B77B8B5CCE}"/>
                </a:ext>
              </a:extLst>
            </p:cNvPr>
            <p:cNvSpPr/>
            <p:nvPr/>
          </p:nvSpPr>
          <p:spPr>
            <a:xfrm>
              <a:off x="6444986" y="3313392"/>
              <a:ext cx="13454" cy="36277"/>
            </a:xfrm>
            <a:custGeom>
              <a:avLst/>
              <a:gdLst/>
              <a:ahLst/>
              <a:cxnLst/>
              <a:rect l="l" t="t" r="r" b="b"/>
              <a:pathLst>
                <a:path w="886" h="2389" extrusionOk="0">
                  <a:moveTo>
                    <a:pt x="156" y="1"/>
                  </a:moveTo>
                  <a:cubicBezTo>
                    <a:pt x="112" y="774"/>
                    <a:pt x="45" y="1548"/>
                    <a:pt x="1" y="2321"/>
                  </a:cubicBezTo>
                  <a:lnTo>
                    <a:pt x="731" y="2388"/>
                  </a:lnTo>
                  <a:cubicBezTo>
                    <a:pt x="797" y="1614"/>
                    <a:pt x="841" y="818"/>
                    <a:pt x="885" y="45"/>
                  </a:cubicBezTo>
                  <a:lnTo>
                    <a:pt x="156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1" name="Google Shape;566;p21">
              <a:extLst>
                <a:ext uri="{FF2B5EF4-FFF2-40B4-BE49-F238E27FC236}">
                  <a16:creationId xmlns:a16="http://schemas.microsoft.com/office/drawing/2014/main" id="{FECBE2E1-C895-4598-A187-80911FE9D631}"/>
                </a:ext>
              </a:extLst>
            </p:cNvPr>
            <p:cNvSpPr/>
            <p:nvPr/>
          </p:nvSpPr>
          <p:spPr>
            <a:xfrm>
              <a:off x="6448691" y="3242903"/>
              <a:ext cx="12421" cy="35594"/>
            </a:xfrm>
            <a:custGeom>
              <a:avLst/>
              <a:gdLst/>
              <a:ahLst/>
              <a:cxnLst/>
              <a:rect l="l" t="t" r="r" b="b"/>
              <a:pathLst>
                <a:path w="818" h="2344" extrusionOk="0">
                  <a:moveTo>
                    <a:pt x="66" y="0"/>
                  </a:moveTo>
                  <a:cubicBezTo>
                    <a:pt x="66" y="773"/>
                    <a:pt x="45" y="1548"/>
                    <a:pt x="1" y="2321"/>
                  </a:cubicBezTo>
                  <a:lnTo>
                    <a:pt x="753" y="2344"/>
                  </a:lnTo>
                  <a:lnTo>
                    <a:pt x="818" y="22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2" name="Google Shape;567;p21">
              <a:extLst>
                <a:ext uri="{FF2B5EF4-FFF2-40B4-BE49-F238E27FC236}">
                  <a16:creationId xmlns:a16="http://schemas.microsoft.com/office/drawing/2014/main" id="{59827340-DFB4-4BD1-BDF7-7187B495F835}"/>
                </a:ext>
              </a:extLst>
            </p:cNvPr>
            <p:cNvSpPr/>
            <p:nvPr/>
          </p:nvSpPr>
          <p:spPr>
            <a:xfrm>
              <a:off x="6438274" y="3383896"/>
              <a:ext cx="14790" cy="36596"/>
            </a:xfrm>
            <a:custGeom>
              <a:avLst/>
              <a:gdLst/>
              <a:ahLst/>
              <a:cxnLst/>
              <a:rect l="l" t="t" r="r" b="b"/>
              <a:pathLst>
                <a:path w="974" h="2410" extrusionOk="0">
                  <a:moveTo>
                    <a:pt x="245" y="0"/>
                  </a:moveTo>
                  <a:cubicBezTo>
                    <a:pt x="178" y="773"/>
                    <a:pt x="89" y="1548"/>
                    <a:pt x="1" y="2321"/>
                  </a:cubicBezTo>
                  <a:lnTo>
                    <a:pt x="752" y="2409"/>
                  </a:lnTo>
                  <a:cubicBezTo>
                    <a:pt x="820" y="1636"/>
                    <a:pt x="908" y="840"/>
                    <a:pt x="973" y="66"/>
                  </a:cubicBezTo>
                  <a:lnTo>
                    <a:pt x="24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3" name="Google Shape;568;p21">
              <a:extLst>
                <a:ext uri="{FF2B5EF4-FFF2-40B4-BE49-F238E27FC236}">
                  <a16:creationId xmlns:a16="http://schemas.microsoft.com/office/drawing/2014/main" id="{49172369-1093-4126-8615-CD70252345D6}"/>
                </a:ext>
              </a:extLst>
            </p:cNvPr>
            <p:cNvSpPr/>
            <p:nvPr/>
          </p:nvSpPr>
          <p:spPr>
            <a:xfrm>
              <a:off x="6429224" y="3454035"/>
              <a:ext cx="16126" cy="36945"/>
            </a:xfrm>
            <a:custGeom>
              <a:avLst/>
              <a:gdLst/>
              <a:ahLst/>
              <a:cxnLst/>
              <a:rect l="l" t="t" r="r" b="b"/>
              <a:pathLst>
                <a:path w="1062" h="2433" extrusionOk="0">
                  <a:moveTo>
                    <a:pt x="331" y="1"/>
                  </a:moveTo>
                  <a:lnTo>
                    <a:pt x="1" y="2323"/>
                  </a:lnTo>
                  <a:lnTo>
                    <a:pt x="729" y="2433"/>
                  </a:lnTo>
                  <a:lnTo>
                    <a:pt x="1062" y="112"/>
                  </a:lnTo>
                  <a:lnTo>
                    <a:pt x="33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4" name="Google Shape;569;p21">
              <a:extLst>
                <a:ext uri="{FF2B5EF4-FFF2-40B4-BE49-F238E27FC236}">
                  <a16:creationId xmlns:a16="http://schemas.microsoft.com/office/drawing/2014/main" id="{4DDEAA8E-F901-4D82-BCCA-7B8073537968}"/>
                </a:ext>
              </a:extLst>
            </p:cNvPr>
            <p:cNvSpPr/>
            <p:nvPr/>
          </p:nvSpPr>
          <p:spPr>
            <a:xfrm>
              <a:off x="5990135" y="4413135"/>
              <a:ext cx="31570" cy="34257"/>
            </a:xfrm>
            <a:custGeom>
              <a:avLst/>
              <a:gdLst/>
              <a:ahLst/>
              <a:cxnLst/>
              <a:rect l="l" t="t" r="r" b="b"/>
              <a:pathLst>
                <a:path w="2079" h="2256" extrusionOk="0">
                  <a:moveTo>
                    <a:pt x="1504" y="0"/>
                  </a:moveTo>
                  <a:cubicBezTo>
                    <a:pt x="1018" y="597"/>
                    <a:pt x="508" y="1194"/>
                    <a:pt x="1" y="1769"/>
                  </a:cubicBezTo>
                  <a:lnTo>
                    <a:pt x="553" y="2255"/>
                  </a:lnTo>
                  <a:lnTo>
                    <a:pt x="2079" y="464"/>
                  </a:lnTo>
                  <a:lnTo>
                    <a:pt x="1504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5" name="Google Shape;570;p21">
              <a:extLst>
                <a:ext uri="{FF2B5EF4-FFF2-40B4-BE49-F238E27FC236}">
                  <a16:creationId xmlns:a16="http://schemas.microsoft.com/office/drawing/2014/main" id="{863B4DED-B03F-4012-8ED6-05B8EB6AEFC5}"/>
                </a:ext>
              </a:extLst>
            </p:cNvPr>
            <p:cNvSpPr/>
            <p:nvPr/>
          </p:nvSpPr>
          <p:spPr>
            <a:xfrm>
              <a:off x="6262371" y="3995851"/>
              <a:ext cx="25207" cy="36945"/>
            </a:xfrm>
            <a:custGeom>
              <a:avLst/>
              <a:gdLst/>
              <a:ahLst/>
              <a:cxnLst/>
              <a:rect l="l" t="t" r="r" b="b"/>
              <a:pathLst>
                <a:path w="1660" h="2433" extrusionOk="0">
                  <a:moveTo>
                    <a:pt x="996" y="1"/>
                  </a:moveTo>
                  <a:cubicBezTo>
                    <a:pt x="687" y="708"/>
                    <a:pt x="333" y="1415"/>
                    <a:pt x="1" y="2123"/>
                  </a:cubicBezTo>
                  <a:lnTo>
                    <a:pt x="664" y="2432"/>
                  </a:lnTo>
                  <a:cubicBezTo>
                    <a:pt x="996" y="1748"/>
                    <a:pt x="1350" y="1017"/>
                    <a:pt x="1660" y="310"/>
                  </a:cubicBezTo>
                  <a:lnTo>
                    <a:pt x="996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6" name="Google Shape;571;p21">
              <a:extLst>
                <a:ext uri="{FF2B5EF4-FFF2-40B4-BE49-F238E27FC236}">
                  <a16:creationId xmlns:a16="http://schemas.microsoft.com/office/drawing/2014/main" id="{BD69EF44-AF64-422A-B9A9-6278F7BCD659}"/>
                </a:ext>
              </a:extLst>
            </p:cNvPr>
            <p:cNvSpPr/>
            <p:nvPr/>
          </p:nvSpPr>
          <p:spPr>
            <a:xfrm>
              <a:off x="6078770" y="4301328"/>
              <a:ext cx="29869" cy="35290"/>
            </a:xfrm>
            <a:custGeom>
              <a:avLst/>
              <a:gdLst/>
              <a:ahLst/>
              <a:cxnLst/>
              <a:rect l="l" t="t" r="r" b="b"/>
              <a:pathLst>
                <a:path w="1967" h="2324" extrusionOk="0">
                  <a:moveTo>
                    <a:pt x="1371" y="1"/>
                  </a:moveTo>
                  <a:cubicBezTo>
                    <a:pt x="929" y="620"/>
                    <a:pt x="463" y="1262"/>
                    <a:pt x="0" y="1881"/>
                  </a:cubicBezTo>
                  <a:lnTo>
                    <a:pt x="596" y="2323"/>
                  </a:lnTo>
                  <a:cubicBezTo>
                    <a:pt x="1061" y="1704"/>
                    <a:pt x="1525" y="1062"/>
                    <a:pt x="1967" y="422"/>
                  </a:cubicBezTo>
                  <a:lnTo>
                    <a:pt x="137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7" name="Google Shape;572;p21">
              <a:extLst>
                <a:ext uri="{FF2B5EF4-FFF2-40B4-BE49-F238E27FC236}">
                  <a16:creationId xmlns:a16="http://schemas.microsoft.com/office/drawing/2014/main" id="{E096A2D4-A0CD-481E-9843-05FDE52EB588}"/>
                </a:ext>
              </a:extLst>
            </p:cNvPr>
            <p:cNvSpPr/>
            <p:nvPr/>
          </p:nvSpPr>
          <p:spPr>
            <a:xfrm>
              <a:off x="5942788" y="4466495"/>
              <a:ext cx="32253" cy="33589"/>
            </a:xfrm>
            <a:custGeom>
              <a:avLst/>
              <a:gdLst/>
              <a:ahLst/>
              <a:cxnLst/>
              <a:rect l="l" t="t" r="r" b="b"/>
              <a:pathLst>
                <a:path w="2124" h="2212" extrusionOk="0">
                  <a:moveTo>
                    <a:pt x="1571" y="1"/>
                  </a:moveTo>
                  <a:cubicBezTo>
                    <a:pt x="1062" y="575"/>
                    <a:pt x="531" y="1150"/>
                    <a:pt x="1" y="1704"/>
                  </a:cubicBezTo>
                  <a:lnTo>
                    <a:pt x="531" y="2211"/>
                  </a:lnTo>
                  <a:lnTo>
                    <a:pt x="2123" y="487"/>
                  </a:lnTo>
                  <a:lnTo>
                    <a:pt x="157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8" name="Google Shape;573;p21">
              <a:extLst>
                <a:ext uri="{FF2B5EF4-FFF2-40B4-BE49-F238E27FC236}">
                  <a16:creationId xmlns:a16="http://schemas.microsoft.com/office/drawing/2014/main" id="{7590D9D9-2494-4278-9152-D189EBF907FE}"/>
                </a:ext>
              </a:extLst>
            </p:cNvPr>
            <p:cNvSpPr/>
            <p:nvPr/>
          </p:nvSpPr>
          <p:spPr>
            <a:xfrm>
              <a:off x="6035447" y="4358074"/>
              <a:ext cx="30901" cy="34591"/>
            </a:xfrm>
            <a:custGeom>
              <a:avLst/>
              <a:gdLst/>
              <a:ahLst/>
              <a:cxnLst/>
              <a:rect l="l" t="t" r="r" b="b"/>
              <a:pathLst>
                <a:path w="2035" h="2278" extrusionOk="0">
                  <a:moveTo>
                    <a:pt x="1438" y="1"/>
                  </a:moveTo>
                  <a:cubicBezTo>
                    <a:pt x="973" y="620"/>
                    <a:pt x="487" y="1216"/>
                    <a:pt x="0" y="1835"/>
                  </a:cubicBezTo>
                  <a:lnTo>
                    <a:pt x="575" y="2277"/>
                  </a:lnTo>
                  <a:cubicBezTo>
                    <a:pt x="1061" y="1681"/>
                    <a:pt x="1548" y="1062"/>
                    <a:pt x="2034" y="443"/>
                  </a:cubicBezTo>
                  <a:lnTo>
                    <a:pt x="143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9" name="Google Shape;574;p21">
              <a:extLst>
                <a:ext uri="{FF2B5EF4-FFF2-40B4-BE49-F238E27FC236}">
                  <a16:creationId xmlns:a16="http://schemas.microsoft.com/office/drawing/2014/main" id="{A577976F-446F-44E8-8166-F3CE1753554C}"/>
                </a:ext>
              </a:extLst>
            </p:cNvPr>
            <p:cNvSpPr/>
            <p:nvPr/>
          </p:nvSpPr>
          <p:spPr>
            <a:xfrm>
              <a:off x="6195907" y="4122069"/>
              <a:ext cx="27212" cy="36626"/>
            </a:xfrm>
            <a:custGeom>
              <a:avLst/>
              <a:gdLst/>
              <a:ahLst/>
              <a:cxnLst/>
              <a:rect l="l" t="t" r="r" b="b"/>
              <a:pathLst>
                <a:path w="1792" h="2412" extrusionOk="0">
                  <a:moveTo>
                    <a:pt x="1150" y="1"/>
                  </a:moveTo>
                  <a:cubicBezTo>
                    <a:pt x="775" y="687"/>
                    <a:pt x="377" y="1371"/>
                    <a:pt x="0" y="2035"/>
                  </a:cubicBezTo>
                  <a:lnTo>
                    <a:pt x="619" y="2411"/>
                  </a:lnTo>
                  <a:cubicBezTo>
                    <a:pt x="1017" y="1725"/>
                    <a:pt x="1415" y="1041"/>
                    <a:pt x="1792" y="355"/>
                  </a:cubicBezTo>
                  <a:lnTo>
                    <a:pt x="1150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0" name="Google Shape;575;p21">
              <a:extLst>
                <a:ext uri="{FF2B5EF4-FFF2-40B4-BE49-F238E27FC236}">
                  <a16:creationId xmlns:a16="http://schemas.microsoft.com/office/drawing/2014/main" id="{CEE15999-B5A9-4EB4-9B38-AC2515F831B6}"/>
                </a:ext>
              </a:extLst>
            </p:cNvPr>
            <p:cNvSpPr/>
            <p:nvPr/>
          </p:nvSpPr>
          <p:spPr>
            <a:xfrm>
              <a:off x="6230149" y="4059628"/>
              <a:ext cx="26543" cy="36626"/>
            </a:xfrm>
            <a:custGeom>
              <a:avLst/>
              <a:gdLst/>
              <a:ahLst/>
              <a:cxnLst/>
              <a:rect l="l" t="t" r="r" b="b"/>
              <a:pathLst>
                <a:path w="1748" h="2412" extrusionOk="0">
                  <a:moveTo>
                    <a:pt x="1085" y="1"/>
                  </a:moveTo>
                  <a:cubicBezTo>
                    <a:pt x="731" y="687"/>
                    <a:pt x="377" y="1395"/>
                    <a:pt x="0" y="2079"/>
                  </a:cubicBezTo>
                  <a:lnTo>
                    <a:pt x="664" y="2411"/>
                  </a:lnTo>
                  <a:cubicBezTo>
                    <a:pt x="1017" y="1725"/>
                    <a:pt x="1394" y="1041"/>
                    <a:pt x="1748" y="333"/>
                  </a:cubicBezTo>
                  <a:lnTo>
                    <a:pt x="1085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1" name="Google Shape;576;p21">
              <a:extLst>
                <a:ext uri="{FF2B5EF4-FFF2-40B4-BE49-F238E27FC236}">
                  <a16:creationId xmlns:a16="http://schemas.microsoft.com/office/drawing/2014/main" id="{2BB46DA7-C9F4-4A0C-8241-A6B587FF9B06}"/>
                </a:ext>
              </a:extLst>
            </p:cNvPr>
            <p:cNvSpPr/>
            <p:nvPr/>
          </p:nvSpPr>
          <p:spPr>
            <a:xfrm>
              <a:off x="6120042" y="4242926"/>
              <a:ext cx="29231" cy="35943"/>
            </a:xfrm>
            <a:custGeom>
              <a:avLst/>
              <a:gdLst/>
              <a:ahLst/>
              <a:cxnLst/>
              <a:rect l="l" t="t" r="r" b="b"/>
              <a:pathLst>
                <a:path w="1925" h="2367" extrusionOk="0">
                  <a:moveTo>
                    <a:pt x="1305" y="0"/>
                  </a:moveTo>
                  <a:cubicBezTo>
                    <a:pt x="863" y="664"/>
                    <a:pt x="442" y="1306"/>
                    <a:pt x="0" y="1946"/>
                  </a:cubicBezTo>
                  <a:lnTo>
                    <a:pt x="598" y="2367"/>
                  </a:lnTo>
                  <a:cubicBezTo>
                    <a:pt x="1040" y="1725"/>
                    <a:pt x="1482" y="1061"/>
                    <a:pt x="1924" y="421"/>
                  </a:cubicBezTo>
                  <a:lnTo>
                    <a:pt x="130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2" name="Google Shape;577;p21">
              <a:extLst>
                <a:ext uri="{FF2B5EF4-FFF2-40B4-BE49-F238E27FC236}">
                  <a16:creationId xmlns:a16="http://schemas.microsoft.com/office/drawing/2014/main" id="{271BA03D-D361-4D3C-88D5-6335A479E58E}"/>
                </a:ext>
              </a:extLst>
            </p:cNvPr>
            <p:cNvSpPr/>
            <p:nvPr/>
          </p:nvSpPr>
          <p:spPr>
            <a:xfrm>
              <a:off x="2920867" y="4122752"/>
              <a:ext cx="27546" cy="36262"/>
            </a:xfrm>
            <a:custGeom>
              <a:avLst/>
              <a:gdLst/>
              <a:ahLst/>
              <a:cxnLst/>
              <a:rect l="l" t="t" r="r" b="b"/>
              <a:pathLst>
                <a:path w="1814" h="2388" extrusionOk="0">
                  <a:moveTo>
                    <a:pt x="643" y="0"/>
                  </a:moveTo>
                  <a:lnTo>
                    <a:pt x="1" y="377"/>
                  </a:lnTo>
                  <a:cubicBezTo>
                    <a:pt x="378" y="1040"/>
                    <a:pt x="776" y="1724"/>
                    <a:pt x="1173" y="2388"/>
                  </a:cubicBezTo>
                  <a:lnTo>
                    <a:pt x="1814" y="2034"/>
                  </a:lnTo>
                  <a:cubicBezTo>
                    <a:pt x="1416" y="1371"/>
                    <a:pt x="1018" y="686"/>
                    <a:pt x="643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3" name="Google Shape;578;p21">
              <a:extLst>
                <a:ext uri="{FF2B5EF4-FFF2-40B4-BE49-F238E27FC236}">
                  <a16:creationId xmlns:a16="http://schemas.microsoft.com/office/drawing/2014/main" id="{D77C8AE2-0D97-4EFE-B210-CFA2C1D7F9F9}"/>
                </a:ext>
              </a:extLst>
            </p:cNvPr>
            <p:cNvSpPr/>
            <p:nvPr/>
          </p:nvSpPr>
          <p:spPr>
            <a:xfrm>
              <a:off x="2956810" y="4183842"/>
              <a:ext cx="28214" cy="35943"/>
            </a:xfrm>
            <a:custGeom>
              <a:avLst/>
              <a:gdLst/>
              <a:ahLst/>
              <a:cxnLst/>
              <a:rect l="l" t="t" r="r" b="b"/>
              <a:pathLst>
                <a:path w="1858" h="2367" extrusionOk="0">
                  <a:moveTo>
                    <a:pt x="619" y="1"/>
                  </a:moveTo>
                  <a:lnTo>
                    <a:pt x="0" y="377"/>
                  </a:lnTo>
                  <a:cubicBezTo>
                    <a:pt x="398" y="1040"/>
                    <a:pt x="817" y="1704"/>
                    <a:pt x="1238" y="2367"/>
                  </a:cubicBezTo>
                  <a:lnTo>
                    <a:pt x="1857" y="1969"/>
                  </a:lnTo>
                  <a:cubicBezTo>
                    <a:pt x="1436" y="1327"/>
                    <a:pt x="1017" y="664"/>
                    <a:pt x="61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4" name="Google Shape;579;p21">
              <a:extLst>
                <a:ext uri="{FF2B5EF4-FFF2-40B4-BE49-F238E27FC236}">
                  <a16:creationId xmlns:a16="http://schemas.microsoft.com/office/drawing/2014/main" id="{BBBFC51C-337E-4354-92C6-708E0F8A22B2}"/>
                </a:ext>
              </a:extLst>
            </p:cNvPr>
            <p:cNvSpPr/>
            <p:nvPr/>
          </p:nvSpPr>
          <p:spPr>
            <a:xfrm>
              <a:off x="2856771" y="3997537"/>
              <a:ext cx="25177" cy="36596"/>
            </a:xfrm>
            <a:custGeom>
              <a:avLst/>
              <a:gdLst/>
              <a:ahLst/>
              <a:cxnLst/>
              <a:rect l="l" t="t" r="r" b="b"/>
              <a:pathLst>
                <a:path w="1658" h="2410" extrusionOk="0">
                  <a:moveTo>
                    <a:pt x="664" y="1"/>
                  </a:moveTo>
                  <a:lnTo>
                    <a:pt x="0" y="310"/>
                  </a:lnTo>
                  <a:cubicBezTo>
                    <a:pt x="310" y="995"/>
                    <a:pt x="664" y="1702"/>
                    <a:pt x="994" y="2410"/>
                  </a:cubicBezTo>
                  <a:lnTo>
                    <a:pt x="1658" y="2079"/>
                  </a:lnTo>
                  <a:cubicBezTo>
                    <a:pt x="1327" y="1393"/>
                    <a:pt x="973" y="685"/>
                    <a:pt x="66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5" name="Google Shape;580;p21">
              <a:extLst>
                <a:ext uri="{FF2B5EF4-FFF2-40B4-BE49-F238E27FC236}">
                  <a16:creationId xmlns:a16="http://schemas.microsoft.com/office/drawing/2014/main" id="{0C9E35F6-776F-4F4D-A9DE-5146B6885772}"/>
                </a:ext>
              </a:extLst>
            </p:cNvPr>
            <p:cNvSpPr/>
            <p:nvPr/>
          </p:nvSpPr>
          <p:spPr>
            <a:xfrm>
              <a:off x="2994726" y="4243276"/>
              <a:ext cx="29231" cy="35594"/>
            </a:xfrm>
            <a:custGeom>
              <a:avLst/>
              <a:gdLst/>
              <a:ahLst/>
              <a:cxnLst/>
              <a:rect l="l" t="t" r="r" b="b"/>
              <a:pathLst>
                <a:path w="1925" h="2344" extrusionOk="0">
                  <a:moveTo>
                    <a:pt x="619" y="0"/>
                  </a:moveTo>
                  <a:lnTo>
                    <a:pt x="0" y="419"/>
                  </a:lnTo>
                  <a:cubicBezTo>
                    <a:pt x="421" y="1061"/>
                    <a:pt x="864" y="1702"/>
                    <a:pt x="1306" y="2344"/>
                  </a:cubicBezTo>
                  <a:lnTo>
                    <a:pt x="1925" y="1923"/>
                  </a:lnTo>
                  <a:cubicBezTo>
                    <a:pt x="1483" y="1304"/>
                    <a:pt x="1040" y="641"/>
                    <a:pt x="61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6" name="Google Shape;581;p21">
              <a:extLst>
                <a:ext uri="{FF2B5EF4-FFF2-40B4-BE49-F238E27FC236}">
                  <a16:creationId xmlns:a16="http://schemas.microsoft.com/office/drawing/2014/main" id="{DDBC2CF4-001E-4ED1-BBEB-3ABBBF6E73FA}"/>
                </a:ext>
              </a:extLst>
            </p:cNvPr>
            <p:cNvSpPr/>
            <p:nvPr/>
          </p:nvSpPr>
          <p:spPr>
            <a:xfrm>
              <a:off x="2887657" y="4060661"/>
              <a:ext cx="26194" cy="36581"/>
            </a:xfrm>
            <a:custGeom>
              <a:avLst/>
              <a:gdLst/>
              <a:ahLst/>
              <a:cxnLst/>
              <a:rect l="l" t="t" r="r" b="b"/>
              <a:pathLst>
                <a:path w="1725" h="2409" extrusionOk="0">
                  <a:moveTo>
                    <a:pt x="663" y="0"/>
                  </a:moveTo>
                  <a:lnTo>
                    <a:pt x="0" y="331"/>
                  </a:lnTo>
                  <a:cubicBezTo>
                    <a:pt x="354" y="1038"/>
                    <a:pt x="708" y="1724"/>
                    <a:pt x="1083" y="2409"/>
                  </a:cubicBezTo>
                  <a:lnTo>
                    <a:pt x="1725" y="2055"/>
                  </a:lnTo>
                  <a:cubicBezTo>
                    <a:pt x="1371" y="1392"/>
                    <a:pt x="994" y="685"/>
                    <a:pt x="663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7" name="Google Shape;582;p21">
              <a:extLst>
                <a:ext uri="{FF2B5EF4-FFF2-40B4-BE49-F238E27FC236}">
                  <a16:creationId xmlns:a16="http://schemas.microsoft.com/office/drawing/2014/main" id="{16CFBA50-00C7-49CA-B68D-0CD5A48680E1}"/>
                </a:ext>
              </a:extLst>
            </p:cNvPr>
            <p:cNvSpPr/>
            <p:nvPr/>
          </p:nvSpPr>
          <p:spPr>
            <a:xfrm>
              <a:off x="3035012" y="4301328"/>
              <a:ext cx="29899" cy="35290"/>
            </a:xfrm>
            <a:custGeom>
              <a:avLst/>
              <a:gdLst/>
              <a:ahLst/>
              <a:cxnLst/>
              <a:rect l="l" t="t" r="r" b="b"/>
              <a:pathLst>
                <a:path w="1969" h="2324" extrusionOk="0">
                  <a:moveTo>
                    <a:pt x="598" y="1"/>
                  </a:moveTo>
                  <a:lnTo>
                    <a:pt x="0" y="443"/>
                  </a:lnTo>
                  <a:cubicBezTo>
                    <a:pt x="442" y="1062"/>
                    <a:pt x="908" y="1704"/>
                    <a:pt x="1371" y="2323"/>
                  </a:cubicBezTo>
                  <a:lnTo>
                    <a:pt x="1969" y="1881"/>
                  </a:lnTo>
                  <a:cubicBezTo>
                    <a:pt x="1504" y="1262"/>
                    <a:pt x="1040" y="643"/>
                    <a:pt x="59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8" name="Google Shape;583;p21">
              <a:extLst>
                <a:ext uri="{FF2B5EF4-FFF2-40B4-BE49-F238E27FC236}">
                  <a16:creationId xmlns:a16="http://schemas.microsoft.com/office/drawing/2014/main" id="{F6DAAF75-1519-40CD-A226-0B01AEF45BDC}"/>
                </a:ext>
              </a:extLst>
            </p:cNvPr>
            <p:cNvSpPr/>
            <p:nvPr/>
          </p:nvSpPr>
          <p:spPr>
            <a:xfrm>
              <a:off x="3168610" y="4466176"/>
              <a:ext cx="32253" cy="33908"/>
            </a:xfrm>
            <a:custGeom>
              <a:avLst/>
              <a:gdLst/>
              <a:ahLst/>
              <a:cxnLst/>
              <a:rect l="l" t="t" r="r" b="b"/>
              <a:pathLst>
                <a:path w="2124" h="2233" extrusionOk="0">
                  <a:moveTo>
                    <a:pt x="554" y="0"/>
                  </a:moveTo>
                  <a:lnTo>
                    <a:pt x="1" y="508"/>
                  </a:lnTo>
                  <a:cubicBezTo>
                    <a:pt x="510" y="1083"/>
                    <a:pt x="1041" y="1658"/>
                    <a:pt x="1571" y="2232"/>
                  </a:cubicBezTo>
                  <a:lnTo>
                    <a:pt x="2123" y="1725"/>
                  </a:lnTo>
                  <a:cubicBezTo>
                    <a:pt x="1593" y="1150"/>
                    <a:pt x="1062" y="575"/>
                    <a:pt x="5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9" name="Google Shape;584;p21">
              <a:extLst>
                <a:ext uri="{FF2B5EF4-FFF2-40B4-BE49-F238E27FC236}">
                  <a16:creationId xmlns:a16="http://schemas.microsoft.com/office/drawing/2014/main" id="{13CB9EFD-BE90-4E73-B5B5-EE3DFCA17714}"/>
                </a:ext>
              </a:extLst>
            </p:cNvPr>
            <p:cNvSpPr/>
            <p:nvPr/>
          </p:nvSpPr>
          <p:spPr>
            <a:xfrm>
              <a:off x="3077302" y="4358074"/>
              <a:ext cx="30901" cy="34591"/>
            </a:xfrm>
            <a:custGeom>
              <a:avLst/>
              <a:gdLst/>
              <a:ahLst/>
              <a:cxnLst/>
              <a:rect l="l" t="t" r="r" b="b"/>
              <a:pathLst>
                <a:path w="2035" h="2278" extrusionOk="0">
                  <a:moveTo>
                    <a:pt x="599" y="1"/>
                  </a:moveTo>
                  <a:lnTo>
                    <a:pt x="1" y="443"/>
                  </a:lnTo>
                  <a:cubicBezTo>
                    <a:pt x="487" y="1062"/>
                    <a:pt x="973" y="1681"/>
                    <a:pt x="1460" y="2277"/>
                  </a:cubicBezTo>
                  <a:lnTo>
                    <a:pt x="2035" y="1814"/>
                  </a:lnTo>
                  <a:cubicBezTo>
                    <a:pt x="1548" y="1216"/>
                    <a:pt x="1062" y="597"/>
                    <a:pt x="59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0" name="Google Shape;585;p21">
              <a:extLst>
                <a:ext uri="{FF2B5EF4-FFF2-40B4-BE49-F238E27FC236}">
                  <a16:creationId xmlns:a16="http://schemas.microsoft.com/office/drawing/2014/main" id="{ED10A37E-EBF8-496B-9DC7-B05162DA0999}"/>
                </a:ext>
              </a:extLst>
            </p:cNvPr>
            <p:cNvSpPr/>
            <p:nvPr/>
          </p:nvSpPr>
          <p:spPr>
            <a:xfrm>
              <a:off x="2827904" y="3933092"/>
              <a:ext cx="24509" cy="36596"/>
            </a:xfrm>
            <a:custGeom>
              <a:avLst/>
              <a:gdLst/>
              <a:ahLst/>
              <a:cxnLst/>
              <a:rect l="l" t="t" r="r" b="b"/>
              <a:pathLst>
                <a:path w="1614" h="2410" extrusionOk="0">
                  <a:moveTo>
                    <a:pt x="685" y="0"/>
                  </a:moveTo>
                  <a:lnTo>
                    <a:pt x="0" y="287"/>
                  </a:lnTo>
                  <a:lnTo>
                    <a:pt x="929" y="2409"/>
                  </a:lnTo>
                  <a:lnTo>
                    <a:pt x="1613" y="2123"/>
                  </a:lnTo>
                  <a:lnTo>
                    <a:pt x="68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1" name="Google Shape;586;p21">
              <a:extLst>
                <a:ext uri="{FF2B5EF4-FFF2-40B4-BE49-F238E27FC236}">
                  <a16:creationId xmlns:a16="http://schemas.microsoft.com/office/drawing/2014/main" id="{31BB602E-2BCB-459F-9B18-4CD0A23BB727}"/>
                </a:ext>
              </a:extLst>
            </p:cNvPr>
            <p:cNvSpPr/>
            <p:nvPr/>
          </p:nvSpPr>
          <p:spPr>
            <a:xfrm>
              <a:off x="2685560" y="3316398"/>
              <a:ext cx="13454" cy="35958"/>
            </a:xfrm>
            <a:custGeom>
              <a:avLst/>
              <a:gdLst/>
              <a:ahLst/>
              <a:cxnLst/>
              <a:rect l="l" t="t" r="r" b="b"/>
              <a:pathLst>
                <a:path w="886" h="2368" extrusionOk="0">
                  <a:moveTo>
                    <a:pt x="729" y="1"/>
                  </a:moveTo>
                  <a:lnTo>
                    <a:pt x="1" y="24"/>
                  </a:lnTo>
                  <a:cubicBezTo>
                    <a:pt x="45" y="820"/>
                    <a:pt x="89" y="1593"/>
                    <a:pt x="155" y="2367"/>
                  </a:cubicBezTo>
                  <a:lnTo>
                    <a:pt x="885" y="2323"/>
                  </a:lnTo>
                  <a:cubicBezTo>
                    <a:pt x="818" y="1548"/>
                    <a:pt x="774" y="753"/>
                    <a:pt x="72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2" name="Google Shape;587;p21">
              <a:extLst>
                <a:ext uri="{FF2B5EF4-FFF2-40B4-BE49-F238E27FC236}">
                  <a16:creationId xmlns:a16="http://schemas.microsoft.com/office/drawing/2014/main" id="{ED4E0BFF-4575-46B7-9ED7-08FB7E3C4F00}"/>
                </a:ext>
              </a:extLst>
            </p:cNvPr>
            <p:cNvSpPr/>
            <p:nvPr/>
          </p:nvSpPr>
          <p:spPr>
            <a:xfrm>
              <a:off x="2709385" y="3526893"/>
              <a:ext cx="17478" cy="36945"/>
            </a:xfrm>
            <a:custGeom>
              <a:avLst/>
              <a:gdLst/>
              <a:ahLst/>
              <a:cxnLst/>
              <a:rect l="l" t="t" r="r" b="b"/>
              <a:pathLst>
                <a:path w="1151" h="2433" extrusionOk="0">
                  <a:moveTo>
                    <a:pt x="731" y="1"/>
                  </a:moveTo>
                  <a:lnTo>
                    <a:pt x="1" y="111"/>
                  </a:lnTo>
                  <a:cubicBezTo>
                    <a:pt x="133" y="885"/>
                    <a:pt x="266" y="1658"/>
                    <a:pt x="421" y="2433"/>
                  </a:cubicBezTo>
                  <a:lnTo>
                    <a:pt x="1150" y="2277"/>
                  </a:lnTo>
                  <a:cubicBezTo>
                    <a:pt x="996" y="1525"/>
                    <a:pt x="864" y="753"/>
                    <a:pt x="73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3" name="Google Shape;588;p21">
              <a:extLst>
                <a:ext uri="{FF2B5EF4-FFF2-40B4-BE49-F238E27FC236}">
                  <a16:creationId xmlns:a16="http://schemas.microsoft.com/office/drawing/2014/main" id="{F9C24354-790A-420C-9DEC-881FFC735129}"/>
                </a:ext>
              </a:extLst>
            </p:cNvPr>
            <p:cNvSpPr/>
            <p:nvPr/>
          </p:nvSpPr>
          <p:spPr>
            <a:xfrm>
              <a:off x="2698649" y="3457072"/>
              <a:ext cx="16126" cy="36596"/>
            </a:xfrm>
            <a:custGeom>
              <a:avLst/>
              <a:gdLst/>
              <a:ahLst/>
              <a:cxnLst/>
              <a:rect l="l" t="t" r="r" b="b"/>
              <a:pathLst>
                <a:path w="1062" h="2410" extrusionOk="0">
                  <a:moveTo>
                    <a:pt x="731" y="1"/>
                  </a:moveTo>
                  <a:lnTo>
                    <a:pt x="0" y="89"/>
                  </a:lnTo>
                  <a:lnTo>
                    <a:pt x="333" y="2409"/>
                  </a:lnTo>
                  <a:lnTo>
                    <a:pt x="1061" y="2300"/>
                  </a:lnTo>
                  <a:cubicBezTo>
                    <a:pt x="952" y="1525"/>
                    <a:pt x="840" y="752"/>
                    <a:pt x="73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4" name="Google Shape;589;p21">
              <a:extLst>
                <a:ext uri="{FF2B5EF4-FFF2-40B4-BE49-F238E27FC236}">
                  <a16:creationId xmlns:a16="http://schemas.microsoft.com/office/drawing/2014/main" id="{437FAA50-25F3-4EDD-9391-23531EFBC7A5}"/>
                </a:ext>
              </a:extLst>
            </p:cNvPr>
            <p:cNvSpPr/>
            <p:nvPr/>
          </p:nvSpPr>
          <p:spPr>
            <a:xfrm>
              <a:off x="2690935" y="3386902"/>
              <a:ext cx="14790" cy="36262"/>
            </a:xfrm>
            <a:custGeom>
              <a:avLst/>
              <a:gdLst/>
              <a:ahLst/>
              <a:cxnLst/>
              <a:rect l="l" t="t" r="r" b="b"/>
              <a:pathLst>
                <a:path w="974" h="2388" extrusionOk="0">
                  <a:moveTo>
                    <a:pt x="729" y="0"/>
                  </a:moveTo>
                  <a:lnTo>
                    <a:pt x="1" y="68"/>
                  </a:lnTo>
                  <a:cubicBezTo>
                    <a:pt x="66" y="840"/>
                    <a:pt x="133" y="1615"/>
                    <a:pt x="222" y="2388"/>
                  </a:cubicBezTo>
                  <a:lnTo>
                    <a:pt x="973" y="2300"/>
                  </a:lnTo>
                  <a:cubicBezTo>
                    <a:pt x="885" y="1548"/>
                    <a:pt x="796" y="752"/>
                    <a:pt x="72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5" name="Google Shape;590;p21">
              <a:extLst>
                <a:ext uri="{FF2B5EF4-FFF2-40B4-BE49-F238E27FC236}">
                  <a16:creationId xmlns:a16="http://schemas.microsoft.com/office/drawing/2014/main" id="{A686A5CF-3D28-42BE-AFDD-060C5EFD601D}"/>
                </a:ext>
              </a:extLst>
            </p:cNvPr>
            <p:cNvSpPr/>
            <p:nvPr/>
          </p:nvSpPr>
          <p:spPr>
            <a:xfrm>
              <a:off x="2778219" y="3800830"/>
              <a:ext cx="22170" cy="37264"/>
            </a:xfrm>
            <a:custGeom>
              <a:avLst/>
              <a:gdLst/>
              <a:ahLst/>
              <a:cxnLst/>
              <a:rect l="l" t="t" r="r" b="b"/>
              <a:pathLst>
                <a:path w="1460" h="2454" extrusionOk="0">
                  <a:moveTo>
                    <a:pt x="708" y="0"/>
                  </a:moveTo>
                  <a:lnTo>
                    <a:pt x="0" y="221"/>
                  </a:lnTo>
                  <a:cubicBezTo>
                    <a:pt x="243" y="973"/>
                    <a:pt x="508" y="1702"/>
                    <a:pt x="752" y="2453"/>
                  </a:cubicBezTo>
                  <a:lnTo>
                    <a:pt x="1459" y="2188"/>
                  </a:lnTo>
                  <a:cubicBezTo>
                    <a:pt x="1194" y="1481"/>
                    <a:pt x="950" y="729"/>
                    <a:pt x="7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6" name="Google Shape;591;p21">
              <a:extLst>
                <a:ext uri="{FF2B5EF4-FFF2-40B4-BE49-F238E27FC236}">
                  <a16:creationId xmlns:a16="http://schemas.microsoft.com/office/drawing/2014/main" id="{06D1C793-0812-4D6D-96E3-79B8C9043F92}"/>
                </a:ext>
              </a:extLst>
            </p:cNvPr>
            <p:cNvSpPr/>
            <p:nvPr/>
          </p:nvSpPr>
          <p:spPr>
            <a:xfrm>
              <a:off x="2722809" y="3596380"/>
              <a:ext cx="18495" cy="36930"/>
            </a:xfrm>
            <a:custGeom>
              <a:avLst/>
              <a:gdLst/>
              <a:ahLst/>
              <a:cxnLst/>
              <a:rect l="l" t="t" r="r" b="b"/>
              <a:pathLst>
                <a:path w="1218" h="2432" extrusionOk="0">
                  <a:moveTo>
                    <a:pt x="708" y="0"/>
                  </a:moveTo>
                  <a:lnTo>
                    <a:pt x="1" y="133"/>
                  </a:lnTo>
                  <a:cubicBezTo>
                    <a:pt x="156" y="907"/>
                    <a:pt x="310" y="1680"/>
                    <a:pt x="487" y="2432"/>
                  </a:cubicBezTo>
                  <a:lnTo>
                    <a:pt x="1218" y="2255"/>
                  </a:lnTo>
                  <a:cubicBezTo>
                    <a:pt x="1041" y="1503"/>
                    <a:pt x="864" y="752"/>
                    <a:pt x="7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7" name="Google Shape;592;p21">
              <a:extLst>
                <a:ext uri="{FF2B5EF4-FFF2-40B4-BE49-F238E27FC236}">
                  <a16:creationId xmlns:a16="http://schemas.microsoft.com/office/drawing/2014/main" id="{BD92354E-2540-4074-9E31-37A08FE924C8}"/>
                </a:ext>
              </a:extLst>
            </p:cNvPr>
            <p:cNvSpPr/>
            <p:nvPr/>
          </p:nvSpPr>
          <p:spPr>
            <a:xfrm>
              <a:off x="2757051" y="3733333"/>
              <a:ext cx="20834" cy="37294"/>
            </a:xfrm>
            <a:custGeom>
              <a:avLst/>
              <a:gdLst/>
              <a:ahLst/>
              <a:cxnLst/>
              <a:rect l="l" t="t" r="r" b="b"/>
              <a:pathLst>
                <a:path w="1372" h="2456" extrusionOk="0">
                  <a:moveTo>
                    <a:pt x="708" y="1"/>
                  </a:moveTo>
                  <a:lnTo>
                    <a:pt x="1" y="201"/>
                  </a:lnTo>
                  <a:cubicBezTo>
                    <a:pt x="222" y="952"/>
                    <a:pt x="443" y="1704"/>
                    <a:pt x="687" y="2456"/>
                  </a:cubicBezTo>
                  <a:lnTo>
                    <a:pt x="1371" y="2235"/>
                  </a:lnTo>
                  <a:cubicBezTo>
                    <a:pt x="1150" y="1483"/>
                    <a:pt x="929" y="731"/>
                    <a:pt x="7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8" name="Google Shape;593;p21">
              <a:extLst>
                <a:ext uri="{FF2B5EF4-FFF2-40B4-BE49-F238E27FC236}">
                  <a16:creationId xmlns:a16="http://schemas.microsoft.com/office/drawing/2014/main" id="{1C37548C-A352-4C86-A5A6-0C4BC7C4CC61}"/>
                </a:ext>
              </a:extLst>
            </p:cNvPr>
            <p:cNvSpPr/>
            <p:nvPr/>
          </p:nvSpPr>
          <p:spPr>
            <a:xfrm>
              <a:off x="2802044" y="3867295"/>
              <a:ext cx="23187" cy="37264"/>
            </a:xfrm>
            <a:custGeom>
              <a:avLst/>
              <a:gdLst/>
              <a:ahLst/>
              <a:cxnLst/>
              <a:rect l="l" t="t" r="r" b="b"/>
              <a:pathLst>
                <a:path w="1527" h="2454" extrusionOk="0">
                  <a:moveTo>
                    <a:pt x="686" y="0"/>
                  </a:moveTo>
                  <a:lnTo>
                    <a:pt x="0" y="266"/>
                  </a:lnTo>
                  <a:cubicBezTo>
                    <a:pt x="265" y="994"/>
                    <a:pt x="554" y="1725"/>
                    <a:pt x="840" y="2453"/>
                  </a:cubicBezTo>
                  <a:lnTo>
                    <a:pt x="1526" y="2188"/>
                  </a:lnTo>
                  <a:cubicBezTo>
                    <a:pt x="1238" y="1460"/>
                    <a:pt x="952" y="729"/>
                    <a:pt x="68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9" name="Google Shape;594;p21">
              <a:extLst>
                <a:ext uri="{FF2B5EF4-FFF2-40B4-BE49-F238E27FC236}">
                  <a16:creationId xmlns:a16="http://schemas.microsoft.com/office/drawing/2014/main" id="{CD993CA9-1B41-40BF-9109-BA3F96404754}"/>
                </a:ext>
              </a:extLst>
            </p:cNvPr>
            <p:cNvSpPr/>
            <p:nvPr/>
          </p:nvSpPr>
          <p:spPr>
            <a:xfrm>
              <a:off x="2738601" y="3665213"/>
              <a:ext cx="19816" cy="36930"/>
            </a:xfrm>
            <a:custGeom>
              <a:avLst/>
              <a:gdLst/>
              <a:ahLst/>
              <a:cxnLst/>
              <a:rect l="l" t="t" r="r" b="b"/>
              <a:pathLst>
                <a:path w="1305" h="2432" extrusionOk="0">
                  <a:moveTo>
                    <a:pt x="708" y="0"/>
                  </a:moveTo>
                  <a:lnTo>
                    <a:pt x="1" y="177"/>
                  </a:lnTo>
                  <a:cubicBezTo>
                    <a:pt x="178" y="929"/>
                    <a:pt x="376" y="1680"/>
                    <a:pt x="597" y="2432"/>
                  </a:cubicBezTo>
                  <a:lnTo>
                    <a:pt x="1304" y="2255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0" name="Google Shape;595;p21">
              <a:extLst>
                <a:ext uri="{FF2B5EF4-FFF2-40B4-BE49-F238E27FC236}">
                  <a16:creationId xmlns:a16="http://schemas.microsoft.com/office/drawing/2014/main" id="{67E77760-B37C-4028-87D7-BE3D4407DF08}"/>
                </a:ext>
              </a:extLst>
            </p:cNvPr>
            <p:cNvSpPr/>
            <p:nvPr/>
          </p:nvSpPr>
          <p:spPr>
            <a:xfrm>
              <a:off x="3121962" y="4413135"/>
              <a:ext cx="31570" cy="33908"/>
            </a:xfrm>
            <a:custGeom>
              <a:avLst/>
              <a:gdLst/>
              <a:ahLst/>
              <a:cxnLst/>
              <a:rect l="l" t="t" r="r" b="b"/>
              <a:pathLst>
                <a:path w="2079" h="2233" extrusionOk="0">
                  <a:moveTo>
                    <a:pt x="576" y="0"/>
                  </a:moveTo>
                  <a:lnTo>
                    <a:pt x="1" y="464"/>
                  </a:lnTo>
                  <a:cubicBezTo>
                    <a:pt x="508" y="1062"/>
                    <a:pt x="1018" y="1658"/>
                    <a:pt x="1525" y="2232"/>
                  </a:cubicBezTo>
                  <a:lnTo>
                    <a:pt x="2079" y="1769"/>
                  </a:lnTo>
                  <a:cubicBezTo>
                    <a:pt x="1570" y="1171"/>
                    <a:pt x="1062" y="575"/>
                    <a:pt x="57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1" name="Google Shape;596;p21">
              <a:extLst>
                <a:ext uri="{FF2B5EF4-FFF2-40B4-BE49-F238E27FC236}">
                  <a16:creationId xmlns:a16="http://schemas.microsoft.com/office/drawing/2014/main" id="{A06BC177-21DB-40E3-8E46-4BD4AA92CDEA}"/>
                </a:ext>
              </a:extLst>
            </p:cNvPr>
            <p:cNvSpPr/>
            <p:nvPr/>
          </p:nvSpPr>
          <p:spPr>
            <a:xfrm>
              <a:off x="2905105" y="1546966"/>
              <a:ext cx="3339834" cy="2845016"/>
            </a:xfrm>
            <a:custGeom>
              <a:avLst/>
              <a:gdLst/>
              <a:ahLst/>
              <a:cxnLst/>
              <a:rect l="l" t="t" r="r" b="b"/>
              <a:pathLst>
                <a:path w="219943" h="187357" extrusionOk="0">
                  <a:moveTo>
                    <a:pt x="109961" y="1"/>
                  </a:moveTo>
                  <a:cubicBezTo>
                    <a:pt x="102510" y="1"/>
                    <a:pt x="95061" y="752"/>
                    <a:pt x="87810" y="2232"/>
                  </a:cubicBezTo>
                  <a:cubicBezTo>
                    <a:pt x="80757" y="3670"/>
                    <a:pt x="73794" y="5837"/>
                    <a:pt x="67162" y="8644"/>
                  </a:cubicBezTo>
                  <a:cubicBezTo>
                    <a:pt x="60662" y="11385"/>
                    <a:pt x="54361" y="14812"/>
                    <a:pt x="48480" y="18769"/>
                  </a:cubicBezTo>
                  <a:cubicBezTo>
                    <a:pt x="42667" y="22704"/>
                    <a:pt x="37185" y="27236"/>
                    <a:pt x="32210" y="32210"/>
                  </a:cubicBezTo>
                  <a:cubicBezTo>
                    <a:pt x="27237" y="37185"/>
                    <a:pt x="22727" y="42644"/>
                    <a:pt x="18792" y="48480"/>
                  </a:cubicBezTo>
                  <a:cubicBezTo>
                    <a:pt x="14812" y="54361"/>
                    <a:pt x="11408" y="60639"/>
                    <a:pt x="8644" y="67162"/>
                  </a:cubicBezTo>
                  <a:cubicBezTo>
                    <a:pt x="5837" y="73794"/>
                    <a:pt x="3692" y="80735"/>
                    <a:pt x="2233" y="87810"/>
                  </a:cubicBezTo>
                  <a:cubicBezTo>
                    <a:pt x="752" y="95038"/>
                    <a:pt x="1" y="102510"/>
                    <a:pt x="1" y="109961"/>
                  </a:cubicBezTo>
                  <a:cubicBezTo>
                    <a:pt x="1" y="117410"/>
                    <a:pt x="752" y="124882"/>
                    <a:pt x="2233" y="132112"/>
                  </a:cubicBezTo>
                  <a:cubicBezTo>
                    <a:pt x="3692" y="139187"/>
                    <a:pt x="5837" y="146128"/>
                    <a:pt x="8644" y="152760"/>
                  </a:cubicBezTo>
                  <a:cubicBezTo>
                    <a:pt x="11408" y="159281"/>
                    <a:pt x="14812" y="165559"/>
                    <a:pt x="18792" y="171440"/>
                  </a:cubicBezTo>
                  <a:cubicBezTo>
                    <a:pt x="22638" y="177122"/>
                    <a:pt x="27016" y="182472"/>
                    <a:pt x="31856" y="187357"/>
                  </a:cubicBezTo>
                  <a:lnTo>
                    <a:pt x="33050" y="186252"/>
                  </a:lnTo>
                  <a:cubicBezTo>
                    <a:pt x="28275" y="181432"/>
                    <a:pt x="23921" y="176149"/>
                    <a:pt x="20139" y="170534"/>
                  </a:cubicBezTo>
                  <a:cubicBezTo>
                    <a:pt x="16227" y="164742"/>
                    <a:pt x="12867" y="158552"/>
                    <a:pt x="10147" y="152141"/>
                  </a:cubicBezTo>
                  <a:cubicBezTo>
                    <a:pt x="7385" y="145598"/>
                    <a:pt x="5262" y="138744"/>
                    <a:pt x="3824" y="131803"/>
                  </a:cubicBezTo>
                  <a:cubicBezTo>
                    <a:pt x="2365" y="124661"/>
                    <a:pt x="1637" y="117322"/>
                    <a:pt x="1637" y="109961"/>
                  </a:cubicBezTo>
                  <a:cubicBezTo>
                    <a:pt x="1637" y="102598"/>
                    <a:pt x="2365" y="95259"/>
                    <a:pt x="3824" y="88119"/>
                  </a:cubicBezTo>
                  <a:cubicBezTo>
                    <a:pt x="5262" y="81178"/>
                    <a:pt x="7385" y="74324"/>
                    <a:pt x="10147" y="67781"/>
                  </a:cubicBezTo>
                  <a:cubicBezTo>
                    <a:pt x="12867" y="61370"/>
                    <a:pt x="16227" y="55180"/>
                    <a:pt x="20139" y="49388"/>
                  </a:cubicBezTo>
                  <a:cubicBezTo>
                    <a:pt x="24009" y="43640"/>
                    <a:pt x="28452" y="38246"/>
                    <a:pt x="33359" y="33359"/>
                  </a:cubicBezTo>
                  <a:cubicBezTo>
                    <a:pt x="38267" y="28451"/>
                    <a:pt x="43661" y="23986"/>
                    <a:pt x="49388" y="20118"/>
                  </a:cubicBezTo>
                  <a:cubicBezTo>
                    <a:pt x="55180" y="16204"/>
                    <a:pt x="61370" y="12844"/>
                    <a:pt x="67802" y="10126"/>
                  </a:cubicBezTo>
                  <a:cubicBezTo>
                    <a:pt x="74346" y="7361"/>
                    <a:pt x="81178" y="5239"/>
                    <a:pt x="88140" y="3824"/>
                  </a:cubicBezTo>
                  <a:cubicBezTo>
                    <a:pt x="95282" y="2365"/>
                    <a:pt x="102621" y="1613"/>
                    <a:pt x="109961" y="1613"/>
                  </a:cubicBezTo>
                  <a:cubicBezTo>
                    <a:pt x="117322" y="1613"/>
                    <a:pt x="124661" y="2365"/>
                    <a:pt x="131803" y="3824"/>
                  </a:cubicBezTo>
                  <a:cubicBezTo>
                    <a:pt x="138765" y="5239"/>
                    <a:pt x="145597" y="7361"/>
                    <a:pt x="152141" y="10126"/>
                  </a:cubicBezTo>
                  <a:cubicBezTo>
                    <a:pt x="158552" y="12844"/>
                    <a:pt x="164763" y="16204"/>
                    <a:pt x="170555" y="20118"/>
                  </a:cubicBezTo>
                  <a:cubicBezTo>
                    <a:pt x="176282" y="23986"/>
                    <a:pt x="181676" y="28451"/>
                    <a:pt x="186584" y="33359"/>
                  </a:cubicBezTo>
                  <a:cubicBezTo>
                    <a:pt x="191491" y="38246"/>
                    <a:pt x="195934" y="43640"/>
                    <a:pt x="199804" y="49388"/>
                  </a:cubicBezTo>
                  <a:cubicBezTo>
                    <a:pt x="203716" y="55180"/>
                    <a:pt x="207076" y="61370"/>
                    <a:pt x="209796" y="67781"/>
                  </a:cubicBezTo>
                  <a:cubicBezTo>
                    <a:pt x="212558" y="74324"/>
                    <a:pt x="214681" y="81178"/>
                    <a:pt x="216118" y="88119"/>
                  </a:cubicBezTo>
                  <a:cubicBezTo>
                    <a:pt x="217578" y="95259"/>
                    <a:pt x="218306" y="102598"/>
                    <a:pt x="218306" y="109961"/>
                  </a:cubicBezTo>
                  <a:cubicBezTo>
                    <a:pt x="218306" y="117322"/>
                    <a:pt x="217578" y="124661"/>
                    <a:pt x="216118" y="131803"/>
                  </a:cubicBezTo>
                  <a:cubicBezTo>
                    <a:pt x="214681" y="138744"/>
                    <a:pt x="212558" y="145598"/>
                    <a:pt x="209796" y="152141"/>
                  </a:cubicBezTo>
                  <a:cubicBezTo>
                    <a:pt x="207076" y="158552"/>
                    <a:pt x="203716" y="164742"/>
                    <a:pt x="199804" y="170534"/>
                  </a:cubicBezTo>
                  <a:cubicBezTo>
                    <a:pt x="196243" y="175817"/>
                    <a:pt x="192176" y="180813"/>
                    <a:pt x="187733" y="185411"/>
                  </a:cubicBezTo>
                  <a:lnTo>
                    <a:pt x="188860" y="186561"/>
                  </a:lnTo>
                  <a:cubicBezTo>
                    <a:pt x="193393" y="181897"/>
                    <a:pt x="197526" y="176813"/>
                    <a:pt x="201151" y="171440"/>
                  </a:cubicBezTo>
                  <a:cubicBezTo>
                    <a:pt x="205130" y="165559"/>
                    <a:pt x="208535" y="159281"/>
                    <a:pt x="211299" y="152760"/>
                  </a:cubicBezTo>
                  <a:cubicBezTo>
                    <a:pt x="214106" y="146128"/>
                    <a:pt x="216251" y="139187"/>
                    <a:pt x="217710" y="132112"/>
                  </a:cubicBezTo>
                  <a:cubicBezTo>
                    <a:pt x="219190" y="124882"/>
                    <a:pt x="219942" y="117410"/>
                    <a:pt x="219942" y="109961"/>
                  </a:cubicBezTo>
                  <a:cubicBezTo>
                    <a:pt x="219942" y="102510"/>
                    <a:pt x="219190" y="95038"/>
                    <a:pt x="217710" y="87810"/>
                  </a:cubicBezTo>
                  <a:cubicBezTo>
                    <a:pt x="216251" y="80735"/>
                    <a:pt x="214106" y="73794"/>
                    <a:pt x="211299" y="67162"/>
                  </a:cubicBezTo>
                  <a:cubicBezTo>
                    <a:pt x="208535" y="60639"/>
                    <a:pt x="205130" y="54361"/>
                    <a:pt x="201151" y="48480"/>
                  </a:cubicBezTo>
                  <a:cubicBezTo>
                    <a:pt x="197216" y="42644"/>
                    <a:pt x="192706" y="37185"/>
                    <a:pt x="187733" y="32210"/>
                  </a:cubicBezTo>
                  <a:cubicBezTo>
                    <a:pt x="182758" y="27236"/>
                    <a:pt x="177276" y="22704"/>
                    <a:pt x="171462" y="18769"/>
                  </a:cubicBezTo>
                  <a:cubicBezTo>
                    <a:pt x="165582" y="14812"/>
                    <a:pt x="159281" y="11385"/>
                    <a:pt x="152781" y="8644"/>
                  </a:cubicBezTo>
                  <a:cubicBezTo>
                    <a:pt x="146128" y="5837"/>
                    <a:pt x="139186" y="3670"/>
                    <a:pt x="132133" y="2232"/>
                  </a:cubicBezTo>
                  <a:cubicBezTo>
                    <a:pt x="124882" y="752"/>
                    <a:pt x="117433" y="1"/>
                    <a:pt x="10996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2" name="Google Shape;597;p21">
              <a:extLst>
                <a:ext uri="{FF2B5EF4-FFF2-40B4-BE49-F238E27FC236}">
                  <a16:creationId xmlns:a16="http://schemas.microsoft.com/office/drawing/2014/main" id="{8A1B38D8-F936-4623-ABF0-4A003C9E58FD}"/>
                </a:ext>
              </a:extLst>
            </p:cNvPr>
            <p:cNvSpPr/>
            <p:nvPr/>
          </p:nvSpPr>
          <p:spPr>
            <a:xfrm>
              <a:off x="4576518" y="3213687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3" name="Google Shape;598;p21">
              <a:extLst>
                <a:ext uri="{FF2B5EF4-FFF2-40B4-BE49-F238E27FC236}">
                  <a16:creationId xmlns:a16="http://schemas.microsoft.com/office/drawing/2014/main" id="{5C31FF8B-40B2-4ABB-9695-F323C8EEA11A}"/>
                </a:ext>
              </a:extLst>
            </p:cNvPr>
            <p:cNvSpPr/>
            <p:nvPr/>
          </p:nvSpPr>
          <p:spPr>
            <a:xfrm>
              <a:off x="4597336" y="3241886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4" name="Google Shape;599;p21">
              <a:extLst>
                <a:ext uri="{FF2B5EF4-FFF2-40B4-BE49-F238E27FC236}">
                  <a16:creationId xmlns:a16="http://schemas.microsoft.com/office/drawing/2014/main" id="{5B49870C-3F1A-44E8-BCB8-5FDBBD56FC22}"/>
                </a:ext>
              </a:extLst>
            </p:cNvPr>
            <p:cNvSpPr/>
            <p:nvPr/>
          </p:nvSpPr>
          <p:spPr>
            <a:xfrm>
              <a:off x="4548000" y="3208661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5" name="Google Shape;600;p21">
              <a:extLst>
                <a:ext uri="{FF2B5EF4-FFF2-40B4-BE49-F238E27FC236}">
                  <a16:creationId xmlns:a16="http://schemas.microsoft.com/office/drawing/2014/main" id="{14D3CCC8-47E8-4E86-908F-8C9E7B92C0EA}"/>
                </a:ext>
              </a:extLst>
            </p:cNvPr>
            <p:cNvSpPr/>
            <p:nvPr/>
          </p:nvSpPr>
          <p:spPr>
            <a:xfrm>
              <a:off x="4611109" y="3213687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6" name="Google Shape;601;p21">
              <a:extLst>
                <a:ext uri="{FF2B5EF4-FFF2-40B4-BE49-F238E27FC236}">
                  <a16:creationId xmlns:a16="http://schemas.microsoft.com/office/drawing/2014/main" id="{37EB1137-F6E4-495B-8F7B-6F3B7DEB08EB}"/>
                </a:ext>
              </a:extLst>
            </p:cNvPr>
            <p:cNvSpPr/>
            <p:nvPr/>
          </p:nvSpPr>
          <p:spPr>
            <a:xfrm>
              <a:off x="4589941" y="3241886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7" name="Google Shape;602;p21">
              <a:extLst>
                <a:ext uri="{FF2B5EF4-FFF2-40B4-BE49-F238E27FC236}">
                  <a16:creationId xmlns:a16="http://schemas.microsoft.com/office/drawing/2014/main" id="{0ED15BAC-63DE-4D03-8AC4-B58450E64638}"/>
                </a:ext>
              </a:extLst>
            </p:cNvPr>
            <p:cNvSpPr/>
            <p:nvPr/>
          </p:nvSpPr>
          <p:spPr>
            <a:xfrm>
              <a:off x="4639626" y="3208661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38" name="Google Shape;603;p21">
            <a:extLst>
              <a:ext uri="{FF2B5EF4-FFF2-40B4-BE49-F238E27FC236}">
                <a16:creationId xmlns:a16="http://schemas.microsoft.com/office/drawing/2014/main" id="{44BB1E67-FD95-42B2-8F8B-56188B398682}"/>
              </a:ext>
            </a:extLst>
          </p:cNvPr>
          <p:cNvGrpSpPr/>
          <p:nvPr/>
        </p:nvGrpSpPr>
        <p:grpSpPr>
          <a:xfrm>
            <a:off x="3341158" y="3806005"/>
            <a:ext cx="2576244" cy="1382227"/>
            <a:chOff x="1969752" y="3208661"/>
            <a:chExt cx="2576244" cy="1382227"/>
          </a:xfrm>
        </p:grpSpPr>
        <p:sp>
          <p:nvSpPr>
            <p:cNvPr id="139" name="Google Shape;604;p21">
              <a:extLst>
                <a:ext uri="{FF2B5EF4-FFF2-40B4-BE49-F238E27FC236}">
                  <a16:creationId xmlns:a16="http://schemas.microsoft.com/office/drawing/2014/main" id="{5E268479-B2B9-40BD-81D0-D94E220A21B5}"/>
                </a:ext>
              </a:extLst>
            </p:cNvPr>
            <p:cNvSpPr/>
            <p:nvPr/>
          </p:nvSpPr>
          <p:spPr>
            <a:xfrm>
              <a:off x="3059187" y="3212017"/>
              <a:ext cx="495836" cy="1045017"/>
            </a:xfrm>
            <a:custGeom>
              <a:avLst/>
              <a:gdLst/>
              <a:ahLst/>
              <a:cxnLst/>
              <a:rect l="l" t="t" r="r" b="b"/>
              <a:pathLst>
                <a:path w="32653" h="68819" extrusionOk="0">
                  <a:moveTo>
                    <a:pt x="5527" y="1"/>
                  </a:moveTo>
                  <a:lnTo>
                    <a:pt x="0" y="22"/>
                  </a:lnTo>
                  <a:cubicBezTo>
                    <a:pt x="1503" y="44501"/>
                    <a:pt x="27391" y="67560"/>
                    <a:pt x="28872" y="68819"/>
                  </a:cubicBezTo>
                  <a:lnTo>
                    <a:pt x="32653" y="65039"/>
                  </a:lnTo>
                  <a:cubicBezTo>
                    <a:pt x="29844" y="62519"/>
                    <a:pt x="6897" y="40743"/>
                    <a:pt x="5527" y="1"/>
                  </a:cubicBezTo>
                  <a:close/>
                </a:path>
              </a:pathLst>
            </a:custGeom>
            <a:solidFill>
              <a:srgbClr val="69372B"/>
            </a:solidFill>
            <a:ln w="9525" cap="flat" cmpd="sng">
              <a:solidFill>
                <a:srgbClr val="69372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40" name="Google Shape;605;p21">
              <a:extLst>
                <a:ext uri="{FF2B5EF4-FFF2-40B4-BE49-F238E27FC236}">
                  <a16:creationId xmlns:a16="http://schemas.microsoft.com/office/drawing/2014/main" id="{04B1B14F-6DB9-4A18-9886-6917D142EA35}"/>
                </a:ext>
              </a:extLst>
            </p:cNvPr>
            <p:cNvSpPr/>
            <p:nvPr/>
          </p:nvSpPr>
          <p:spPr>
            <a:xfrm>
              <a:off x="3143099" y="3208661"/>
              <a:ext cx="1402897" cy="990988"/>
            </a:xfrm>
            <a:custGeom>
              <a:avLst/>
              <a:gdLst/>
              <a:ahLst/>
              <a:cxnLst/>
              <a:rect l="l" t="t" r="r" b="b"/>
              <a:pathLst>
                <a:path w="92387" h="65261" extrusionOk="0">
                  <a:moveTo>
                    <a:pt x="92387" y="0"/>
                  </a:moveTo>
                  <a:lnTo>
                    <a:pt x="1" y="222"/>
                  </a:lnTo>
                  <a:cubicBezTo>
                    <a:pt x="1371" y="40964"/>
                    <a:pt x="24318" y="62740"/>
                    <a:pt x="27127" y="65260"/>
                  </a:cubicBezTo>
                  <a:lnTo>
                    <a:pt x="92387" y="0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cxnSp>
          <p:nvCxnSpPr>
            <p:cNvPr id="141" name="Google Shape;608;p21">
              <a:extLst>
                <a:ext uri="{FF2B5EF4-FFF2-40B4-BE49-F238E27FC236}">
                  <a16:creationId xmlns:a16="http://schemas.microsoft.com/office/drawing/2014/main" id="{72512E8F-48FF-4B92-8ABC-23A47F63D5C5}"/>
                </a:ext>
              </a:extLst>
            </p:cNvPr>
            <p:cNvCxnSpPr/>
            <p:nvPr/>
          </p:nvCxnSpPr>
          <p:spPr>
            <a:xfrm flipH="1">
              <a:off x="1969752" y="4125787"/>
              <a:ext cx="903146" cy="465101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grpSp>
          <p:nvGrpSpPr>
            <p:cNvPr id="142" name="Google Shape;610;p21">
              <a:extLst>
                <a:ext uri="{FF2B5EF4-FFF2-40B4-BE49-F238E27FC236}">
                  <a16:creationId xmlns:a16="http://schemas.microsoft.com/office/drawing/2014/main" id="{91FDD68A-E388-4638-B41F-92AD3CD8CE58}"/>
                </a:ext>
              </a:extLst>
            </p:cNvPr>
            <p:cNvGrpSpPr/>
            <p:nvPr/>
          </p:nvGrpSpPr>
          <p:grpSpPr>
            <a:xfrm>
              <a:off x="3161247" y="3489631"/>
              <a:ext cx="493801" cy="492829"/>
              <a:chOff x="1361275" y="3686275"/>
              <a:chExt cx="812975" cy="811375"/>
            </a:xfrm>
          </p:grpSpPr>
          <p:sp>
            <p:nvSpPr>
              <p:cNvPr id="144" name="Google Shape;611;p21">
                <a:extLst>
                  <a:ext uri="{FF2B5EF4-FFF2-40B4-BE49-F238E27FC236}">
                    <a16:creationId xmlns:a16="http://schemas.microsoft.com/office/drawing/2014/main" id="{2A86B5F1-3120-4027-92D0-A97A6F452297}"/>
                  </a:ext>
                </a:extLst>
              </p:cNvPr>
              <p:cNvSpPr/>
              <p:nvPr/>
            </p:nvSpPr>
            <p:spPr>
              <a:xfrm>
                <a:off x="1361275" y="3686275"/>
                <a:ext cx="812975" cy="811375"/>
              </a:xfrm>
              <a:custGeom>
                <a:avLst/>
                <a:gdLst/>
                <a:ahLst/>
                <a:cxnLst/>
                <a:rect l="l" t="t" r="r" b="b"/>
                <a:pathLst>
                  <a:path w="32519" h="32455" extrusionOk="0">
                    <a:moveTo>
                      <a:pt x="16277" y="1"/>
                    </a:moveTo>
                    <a:cubicBezTo>
                      <a:pt x="7340" y="1"/>
                      <a:pt x="88" y="7212"/>
                      <a:pt x="44" y="16139"/>
                    </a:cubicBezTo>
                    <a:cubicBezTo>
                      <a:pt x="0" y="25114"/>
                      <a:pt x="7228" y="32410"/>
                      <a:pt x="16182" y="32454"/>
                    </a:cubicBezTo>
                    <a:cubicBezTo>
                      <a:pt x="16210" y="32454"/>
                      <a:pt x="16237" y="32454"/>
                      <a:pt x="16264" y="32454"/>
                    </a:cubicBezTo>
                    <a:cubicBezTo>
                      <a:pt x="25179" y="32454"/>
                      <a:pt x="32430" y="25264"/>
                      <a:pt x="32474" y="16316"/>
                    </a:cubicBezTo>
                    <a:cubicBezTo>
                      <a:pt x="32519" y="7361"/>
                      <a:pt x="25312" y="66"/>
                      <a:pt x="16359" y="1"/>
                    </a:cubicBezTo>
                    <a:cubicBezTo>
                      <a:pt x="16332" y="1"/>
                      <a:pt x="16305" y="1"/>
                      <a:pt x="1627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sp>
            <p:nvSpPr>
              <p:cNvPr id="145" name="Google Shape;612;p21">
                <a:extLst>
                  <a:ext uri="{FF2B5EF4-FFF2-40B4-BE49-F238E27FC236}">
                    <a16:creationId xmlns:a16="http://schemas.microsoft.com/office/drawing/2014/main" id="{8572BAA0-5FED-4B5E-A5BD-0C48EB9912E5}"/>
                  </a:ext>
                </a:extLst>
              </p:cNvPr>
              <p:cNvSpPr/>
              <p:nvPr/>
            </p:nvSpPr>
            <p:spPr>
              <a:xfrm>
                <a:off x="1407700" y="3733225"/>
                <a:ext cx="720125" cy="718000"/>
              </a:xfrm>
              <a:custGeom>
                <a:avLst/>
                <a:gdLst/>
                <a:ahLst/>
                <a:cxnLst/>
                <a:rect l="l" t="t" r="r" b="b"/>
                <a:pathLst>
                  <a:path w="28805" h="28720" extrusionOk="0">
                    <a:moveTo>
                      <a:pt x="14398" y="1"/>
                    </a:moveTo>
                    <a:cubicBezTo>
                      <a:pt x="6521" y="1"/>
                      <a:pt x="88" y="6374"/>
                      <a:pt x="44" y="14282"/>
                    </a:cubicBezTo>
                    <a:cubicBezTo>
                      <a:pt x="0" y="22219"/>
                      <a:pt x="6411" y="28675"/>
                      <a:pt x="14325" y="28719"/>
                    </a:cubicBezTo>
                    <a:cubicBezTo>
                      <a:pt x="14353" y="28719"/>
                      <a:pt x="14380" y="28719"/>
                      <a:pt x="14407" y="28719"/>
                    </a:cubicBezTo>
                    <a:cubicBezTo>
                      <a:pt x="22305" y="28719"/>
                      <a:pt x="28716" y="22346"/>
                      <a:pt x="28760" y="14438"/>
                    </a:cubicBezTo>
                    <a:cubicBezTo>
                      <a:pt x="28805" y="6500"/>
                      <a:pt x="22417" y="45"/>
                      <a:pt x="14479" y="1"/>
                    </a:cubicBezTo>
                    <a:cubicBezTo>
                      <a:pt x="14452" y="1"/>
                      <a:pt x="14425" y="1"/>
                      <a:pt x="143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43" name="Google Shape;609;p21">
              <a:extLst>
                <a:ext uri="{FF2B5EF4-FFF2-40B4-BE49-F238E27FC236}">
                  <a16:creationId xmlns:a16="http://schemas.microsoft.com/office/drawing/2014/main" id="{E61DDBD4-63F9-49DC-AE05-BE28FF71D647}"/>
                </a:ext>
              </a:extLst>
            </p:cNvPr>
            <p:cNvSpPr/>
            <p:nvPr/>
          </p:nvSpPr>
          <p:spPr>
            <a:xfrm>
              <a:off x="2852115" y="4046400"/>
              <a:ext cx="158400" cy="158400"/>
            </a:xfrm>
            <a:prstGeom prst="ellipse">
              <a:avLst/>
            </a:prstGeom>
            <a:solidFill>
              <a:schemeClr val="accent6"/>
            </a:solidFill>
            <a:ln w="2857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46" name="Google Shape;613;p21">
            <a:extLst>
              <a:ext uri="{FF2B5EF4-FFF2-40B4-BE49-F238E27FC236}">
                <a16:creationId xmlns:a16="http://schemas.microsoft.com/office/drawing/2014/main" id="{975DFCA0-D383-447E-AF07-FACC1A108798}"/>
              </a:ext>
            </a:extLst>
          </p:cNvPr>
          <p:cNvGrpSpPr/>
          <p:nvPr/>
        </p:nvGrpSpPr>
        <p:grpSpPr>
          <a:xfrm>
            <a:off x="3645317" y="2693321"/>
            <a:ext cx="2343098" cy="1072228"/>
            <a:chOff x="2231764" y="2140123"/>
            <a:chExt cx="2343098" cy="1072228"/>
          </a:xfrm>
        </p:grpSpPr>
        <p:sp>
          <p:nvSpPr>
            <p:cNvPr id="147" name="Google Shape;614;p21">
              <a:extLst>
                <a:ext uri="{FF2B5EF4-FFF2-40B4-BE49-F238E27FC236}">
                  <a16:creationId xmlns:a16="http://schemas.microsoft.com/office/drawing/2014/main" id="{D3A88BC5-9752-47AF-A825-527F5359E79C}"/>
                </a:ext>
              </a:extLst>
            </p:cNvPr>
            <p:cNvSpPr/>
            <p:nvPr/>
          </p:nvSpPr>
          <p:spPr>
            <a:xfrm>
              <a:off x="3026281" y="2140123"/>
              <a:ext cx="532098" cy="1072228"/>
            </a:xfrm>
            <a:custGeom>
              <a:avLst/>
              <a:gdLst/>
              <a:ahLst/>
              <a:cxnLst/>
              <a:rect l="l" t="t" r="r" b="b"/>
              <a:pathLst>
                <a:path w="35041" h="70611" extrusionOk="0">
                  <a:moveTo>
                    <a:pt x="31062" y="1"/>
                  </a:moveTo>
                  <a:cubicBezTo>
                    <a:pt x="1" y="33250"/>
                    <a:pt x="2034" y="68621"/>
                    <a:pt x="2190" y="70611"/>
                  </a:cubicBezTo>
                  <a:lnTo>
                    <a:pt x="7650" y="70611"/>
                  </a:lnTo>
                  <a:cubicBezTo>
                    <a:pt x="7451" y="66743"/>
                    <a:pt x="6611" y="34422"/>
                    <a:pt x="35041" y="3980"/>
                  </a:cubicBezTo>
                  <a:lnTo>
                    <a:pt x="31062" y="1"/>
                  </a:lnTo>
                  <a:close/>
                </a:path>
              </a:pathLst>
            </a:custGeom>
            <a:solidFill>
              <a:srgbClr val="C48853"/>
            </a:solidFill>
            <a:ln w="9525" cap="flat" cmpd="sng">
              <a:solidFill>
                <a:srgbClr val="C4885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48" name="Google Shape;615;p21">
              <a:extLst>
                <a:ext uri="{FF2B5EF4-FFF2-40B4-BE49-F238E27FC236}">
                  <a16:creationId xmlns:a16="http://schemas.microsoft.com/office/drawing/2014/main" id="{E856CB84-532D-45C9-AA40-40CA89796224}"/>
                </a:ext>
              </a:extLst>
            </p:cNvPr>
            <p:cNvSpPr/>
            <p:nvPr/>
          </p:nvSpPr>
          <p:spPr>
            <a:xfrm>
              <a:off x="3126669" y="2200559"/>
              <a:ext cx="1448193" cy="1011792"/>
            </a:xfrm>
            <a:custGeom>
              <a:avLst/>
              <a:gdLst/>
              <a:ahLst/>
              <a:cxnLst/>
              <a:rect l="l" t="t" r="r" b="b"/>
              <a:pathLst>
                <a:path w="95370" h="66631" extrusionOk="0">
                  <a:moveTo>
                    <a:pt x="28430" y="0"/>
                  </a:moveTo>
                  <a:cubicBezTo>
                    <a:pt x="0" y="30442"/>
                    <a:pt x="840" y="62763"/>
                    <a:pt x="1039" y="66631"/>
                  </a:cubicBezTo>
                  <a:lnTo>
                    <a:pt x="95370" y="66631"/>
                  </a:lnTo>
                  <a:lnTo>
                    <a:pt x="28430" y="0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cxnSp>
          <p:nvCxnSpPr>
            <p:cNvPr id="149" name="Google Shape;616;p21">
              <a:extLst>
                <a:ext uri="{FF2B5EF4-FFF2-40B4-BE49-F238E27FC236}">
                  <a16:creationId xmlns:a16="http://schemas.microsoft.com/office/drawing/2014/main" id="{C2443773-CB90-437A-91E8-8C3E51214945}"/>
                </a:ext>
              </a:extLst>
            </p:cNvPr>
            <p:cNvCxnSpPr/>
            <p:nvPr/>
          </p:nvCxnSpPr>
          <p:spPr>
            <a:xfrm rot="10800000">
              <a:off x="2231764" y="3062542"/>
              <a:ext cx="517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grpSp>
          <p:nvGrpSpPr>
            <p:cNvPr id="150" name="Google Shape;620;p21">
              <a:extLst>
                <a:ext uri="{FF2B5EF4-FFF2-40B4-BE49-F238E27FC236}">
                  <a16:creationId xmlns:a16="http://schemas.microsoft.com/office/drawing/2014/main" id="{F82CA9D5-71D0-47D0-8A76-A9563E909E62}"/>
                </a:ext>
              </a:extLst>
            </p:cNvPr>
            <p:cNvGrpSpPr/>
            <p:nvPr/>
          </p:nvGrpSpPr>
          <p:grpSpPr>
            <a:xfrm>
              <a:off x="3085047" y="2568908"/>
              <a:ext cx="493801" cy="492814"/>
              <a:chOff x="1361275" y="2284125"/>
              <a:chExt cx="812975" cy="811350"/>
            </a:xfrm>
          </p:grpSpPr>
          <p:sp>
            <p:nvSpPr>
              <p:cNvPr id="152" name="Google Shape;621;p21">
                <a:extLst>
                  <a:ext uri="{FF2B5EF4-FFF2-40B4-BE49-F238E27FC236}">
                    <a16:creationId xmlns:a16="http://schemas.microsoft.com/office/drawing/2014/main" id="{0306657B-C49A-48F4-B510-FD7FA6C5AF92}"/>
                  </a:ext>
                </a:extLst>
              </p:cNvPr>
              <p:cNvSpPr/>
              <p:nvPr/>
            </p:nvSpPr>
            <p:spPr>
              <a:xfrm>
                <a:off x="1361275" y="2284125"/>
                <a:ext cx="812975" cy="811350"/>
              </a:xfrm>
              <a:custGeom>
                <a:avLst/>
                <a:gdLst/>
                <a:ahLst/>
                <a:cxnLst/>
                <a:rect l="l" t="t" r="r" b="b"/>
                <a:pathLst>
                  <a:path w="32519" h="32454" extrusionOk="0">
                    <a:moveTo>
                      <a:pt x="16277" y="0"/>
                    </a:moveTo>
                    <a:cubicBezTo>
                      <a:pt x="7340" y="0"/>
                      <a:pt x="88" y="7213"/>
                      <a:pt x="44" y="16138"/>
                    </a:cubicBezTo>
                    <a:cubicBezTo>
                      <a:pt x="0" y="25114"/>
                      <a:pt x="7228" y="32409"/>
                      <a:pt x="16182" y="32453"/>
                    </a:cubicBezTo>
                    <a:cubicBezTo>
                      <a:pt x="16210" y="32454"/>
                      <a:pt x="16237" y="32454"/>
                      <a:pt x="16264" y="32454"/>
                    </a:cubicBezTo>
                    <a:cubicBezTo>
                      <a:pt x="25179" y="32454"/>
                      <a:pt x="32430" y="25263"/>
                      <a:pt x="32474" y="16315"/>
                    </a:cubicBezTo>
                    <a:cubicBezTo>
                      <a:pt x="32519" y="7363"/>
                      <a:pt x="25312" y="67"/>
                      <a:pt x="16359" y="0"/>
                    </a:cubicBezTo>
                    <a:cubicBezTo>
                      <a:pt x="16332" y="0"/>
                      <a:pt x="16305" y="0"/>
                      <a:pt x="1627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sp>
            <p:nvSpPr>
              <p:cNvPr id="153" name="Google Shape;622;p21">
                <a:extLst>
                  <a:ext uri="{FF2B5EF4-FFF2-40B4-BE49-F238E27FC236}">
                    <a16:creationId xmlns:a16="http://schemas.microsoft.com/office/drawing/2014/main" id="{A5F82ABA-9981-4736-88E5-A398A6568758}"/>
                  </a:ext>
                </a:extLst>
              </p:cNvPr>
              <p:cNvSpPr/>
              <p:nvPr/>
            </p:nvSpPr>
            <p:spPr>
              <a:xfrm>
                <a:off x="1407700" y="2331125"/>
                <a:ext cx="720125" cy="717925"/>
              </a:xfrm>
              <a:custGeom>
                <a:avLst/>
                <a:gdLst/>
                <a:ahLst/>
                <a:cxnLst/>
                <a:rect l="l" t="t" r="r" b="b"/>
                <a:pathLst>
                  <a:path w="28805" h="28717" extrusionOk="0">
                    <a:moveTo>
                      <a:pt x="14398" y="0"/>
                    </a:moveTo>
                    <a:cubicBezTo>
                      <a:pt x="6521" y="0"/>
                      <a:pt x="88" y="6371"/>
                      <a:pt x="44" y="14281"/>
                    </a:cubicBezTo>
                    <a:cubicBezTo>
                      <a:pt x="0" y="22217"/>
                      <a:pt x="6411" y="28672"/>
                      <a:pt x="14325" y="28716"/>
                    </a:cubicBezTo>
                    <a:cubicBezTo>
                      <a:pt x="14353" y="28717"/>
                      <a:pt x="14380" y="28717"/>
                      <a:pt x="14407" y="28717"/>
                    </a:cubicBezTo>
                    <a:cubicBezTo>
                      <a:pt x="22305" y="28717"/>
                      <a:pt x="28716" y="22345"/>
                      <a:pt x="28760" y="14435"/>
                    </a:cubicBezTo>
                    <a:cubicBezTo>
                      <a:pt x="28805" y="6500"/>
                      <a:pt x="22417" y="44"/>
                      <a:pt x="14479" y="0"/>
                    </a:cubicBezTo>
                    <a:cubicBezTo>
                      <a:pt x="14452" y="0"/>
                      <a:pt x="14425" y="0"/>
                      <a:pt x="143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51" name="Google Shape;617;p21">
              <a:extLst>
                <a:ext uri="{FF2B5EF4-FFF2-40B4-BE49-F238E27FC236}">
                  <a16:creationId xmlns:a16="http://schemas.microsoft.com/office/drawing/2014/main" id="{475C3E40-7FD7-4EE6-AFB4-9D4523020294}"/>
                </a:ext>
              </a:extLst>
            </p:cNvPr>
            <p:cNvSpPr/>
            <p:nvPr/>
          </p:nvSpPr>
          <p:spPr>
            <a:xfrm>
              <a:off x="2664805" y="2977016"/>
              <a:ext cx="158400" cy="158400"/>
            </a:xfrm>
            <a:prstGeom prst="ellipse">
              <a:avLst/>
            </a:prstGeom>
            <a:solidFill>
              <a:schemeClr val="accent5"/>
            </a:solidFill>
            <a:ln w="2857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54" name="Google Shape;623;p21">
            <a:extLst>
              <a:ext uri="{FF2B5EF4-FFF2-40B4-BE49-F238E27FC236}">
                <a16:creationId xmlns:a16="http://schemas.microsoft.com/office/drawing/2014/main" id="{48F25551-AA0B-4E71-936E-0314F46DA212}"/>
              </a:ext>
            </a:extLst>
          </p:cNvPr>
          <p:cNvGrpSpPr/>
          <p:nvPr/>
        </p:nvGrpSpPr>
        <p:grpSpPr>
          <a:xfrm>
            <a:off x="3708191" y="2233777"/>
            <a:ext cx="2302713" cy="1559302"/>
            <a:chOff x="2294638" y="1680579"/>
            <a:chExt cx="2302713" cy="1559302"/>
          </a:xfrm>
        </p:grpSpPr>
        <p:sp>
          <p:nvSpPr>
            <p:cNvPr id="155" name="Google Shape;626;p21">
              <a:extLst>
                <a:ext uri="{FF2B5EF4-FFF2-40B4-BE49-F238E27FC236}">
                  <a16:creationId xmlns:a16="http://schemas.microsoft.com/office/drawing/2014/main" id="{AE7E96BF-46E6-4C7B-92A8-0E752831F563}"/>
                </a:ext>
              </a:extLst>
            </p:cNvPr>
            <p:cNvSpPr/>
            <p:nvPr/>
          </p:nvSpPr>
          <p:spPr>
            <a:xfrm>
              <a:off x="3497942" y="1680579"/>
              <a:ext cx="1096053" cy="519995"/>
            </a:xfrm>
            <a:custGeom>
              <a:avLst/>
              <a:gdLst/>
              <a:ahLst/>
              <a:cxnLst/>
              <a:rect l="l" t="t" r="r" b="b"/>
              <a:pathLst>
                <a:path w="72180" h="34244" extrusionOk="0">
                  <a:moveTo>
                    <a:pt x="72158" y="0"/>
                  </a:moveTo>
                  <a:cubicBezTo>
                    <a:pt x="25512" y="1569"/>
                    <a:pt x="1327" y="28716"/>
                    <a:pt x="1" y="30264"/>
                  </a:cubicBezTo>
                  <a:lnTo>
                    <a:pt x="3957" y="34243"/>
                  </a:lnTo>
                  <a:cubicBezTo>
                    <a:pt x="6610" y="31304"/>
                    <a:pt x="29447" y="7228"/>
                    <a:pt x="72179" y="5769"/>
                  </a:cubicBezTo>
                  <a:lnTo>
                    <a:pt x="72158" y="0"/>
                  </a:lnTo>
                  <a:close/>
                </a:path>
              </a:pathLst>
            </a:custGeom>
            <a:solidFill>
              <a:srgbClr val="D8B356"/>
            </a:solidFill>
            <a:ln w="9525" cap="flat" cmpd="sng">
              <a:solidFill>
                <a:srgbClr val="D8B35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56" name="Google Shape;627;p21">
              <a:extLst>
                <a:ext uri="{FF2B5EF4-FFF2-40B4-BE49-F238E27FC236}">
                  <a16:creationId xmlns:a16="http://schemas.microsoft.com/office/drawing/2014/main" id="{27520A51-93B8-4642-899D-C5FB7E7193A2}"/>
                </a:ext>
              </a:extLst>
            </p:cNvPr>
            <p:cNvSpPr/>
            <p:nvPr/>
          </p:nvSpPr>
          <p:spPr>
            <a:xfrm>
              <a:off x="3558014" y="1768181"/>
              <a:ext cx="1039337" cy="1471700"/>
            </a:xfrm>
            <a:custGeom>
              <a:avLst/>
              <a:gdLst/>
              <a:ahLst/>
              <a:cxnLst/>
              <a:rect l="l" t="t" r="r" b="b"/>
              <a:pathLst>
                <a:path w="68445" h="96918" extrusionOk="0">
                  <a:moveTo>
                    <a:pt x="68223" y="0"/>
                  </a:moveTo>
                  <a:cubicBezTo>
                    <a:pt x="25491" y="1459"/>
                    <a:pt x="2654" y="25512"/>
                    <a:pt x="1" y="28474"/>
                  </a:cubicBezTo>
                  <a:lnTo>
                    <a:pt x="68444" y="96918"/>
                  </a:lnTo>
                  <a:lnTo>
                    <a:pt x="68223" y="0"/>
                  </a:ln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cxnSp>
          <p:nvCxnSpPr>
            <p:cNvPr id="157" name="Google Shape;628;p21">
              <a:extLst>
                <a:ext uri="{FF2B5EF4-FFF2-40B4-BE49-F238E27FC236}">
                  <a16:creationId xmlns:a16="http://schemas.microsoft.com/office/drawing/2014/main" id="{325D307E-5276-465C-9D94-5B5C3F8ABE96}"/>
                </a:ext>
              </a:extLst>
            </p:cNvPr>
            <p:cNvCxnSpPr>
              <a:stCxn id="159" idx="6"/>
            </p:cNvCxnSpPr>
            <p:nvPr/>
          </p:nvCxnSpPr>
          <p:spPr>
            <a:xfrm rot="10800000">
              <a:off x="2294638" y="1954786"/>
              <a:ext cx="935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grpSp>
          <p:nvGrpSpPr>
            <p:cNvPr id="158" name="Google Shape;630;p21">
              <a:extLst>
                <a:ext uri="{FF2B5EF4-FFF2-40B4-BE49-F238E27FC236}">
                  <a16:creationId xmlns:a16="http://schemas.microsoft.com/office/drawing/2014/main" id="{7388D8C3-D3EB-4F25-B1CC-F3ACAD2495A3}"/>
                </a:ext>
              </a:extLst>
            </p:cNvPr>
            <p:cNvGrpSpPr/>
            <p:nvPr/>
          </p:nvGrpSpPr>
          <p:grpSpPr>
            <a:xfrm>
              <a:off x="3826925" y="1738313"/>
              <a:ext cx="493801" cy="492814"/>
              <a:chOff x="2582675" y="928425"/>
              <a:chExt cx="812975" cy="811350"/>
            </a:xfrm>
          </p:grpSpPr>
          <p:sp>
            <p:nvSpPr>
              <p:cNvPr id="160" name="Google Shape;631;p21">
                <a:extLst>
                  <a:ext uri="{FF2B5EF4-FFF2-40B4-BE49-F238E27FC236}">
                    <a16:creationId xmlns:a16="http://schemas.microsoft.com/office/drawing/2014/main" id="{1D42F94A-EC26-43AE-A946-9DBECA9E113B}"/>
                  </a:ext>
                </a:extLst>
              </p:cNvPr>
              <p:cNvSpPr/>
              <p:nvPr/>
            </p:nvSpPr>
            <p:spPr>
              <a:xfrm>
                <a:off x="2582675" y="928425"/>
                <a:ext cx="812975" cy="811350"/>
              </a:xfrm>
              <a:custGeom>
                <a:avLst/>
                <a:gdLst/>
                <a:ahLst/>
                <a:cxnLst/>
                <a:rect l="l" t="t" r="r" b="b"/>
                <a:pathLst>
                  <a:path w="32519" h="32454" extrusionOk="0">
                    <a:moveTo>
                      <a:pt x="16255" y="0"/>
                    </a:moveTo>
                    <a:cubicBezTo>
                      <a:pt x="7340" y="0"/>
                      <a:pt x="89" y="7212"/>
                      <a:pt x="45" y="16139"/>
                    </a:cubicBezTo>
                    <a:cubicBezTo>
                      <a:pt x="1" y="25091"/>
                      <a:pt x="7229" y="32410"/>
                      <a:pt x="16183" y="32454"/>
                    </a:cubicBezTo>
                    <a:cubicBezTo>
                      <a:pt x="16210" y="32454"/>
                      <a:pt x="16237" y="32454"/>
                      <a:pt x="16264" y="32454"/>
                    </a:cubicBezTo>
                    <a:cubicBezTo>
                      <a:pt x="25180" y="32454"/>
                      <a:pt x="32431" y="25241"/>
                      <a:pt x="32475" y="16316"/>
                    </a:cubicBezTo>
                    <a:cubicBezTo>
                      <a:pt x="32519" y="7361"/>
                      <a:pt x="25312" y="45"/>
                      <a:pt x="16337" y="1"/>
                    </a:cubicBezTo>
                    <a:cubicBezTo>
                      <a:pt x="16309" y="0"/>
                      <a:pt x="16282" y="0"/>
                      <a:pt x="162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sp>
            <p:nvSpPr>
              <p:cNvPr id="161" name="Google Shape;632;p21">
                <a:extLst>
                  <a:ext uri="{FF2B5EF4-FFF2-40B4-BE49-F238E27FC236}">
                    <a16:creationId xmlns:a16="http://schemas.microsoft.com/office/drawing/2014/main" id="{C182D5BA-5AC5-4F00-80D5-9C8B92B5EA59}"/>
                  </a:ext>
                </a:extLst>
              </p:cNvPr>
              <p:cNvSpPr/>
              <p:nvPr/>
            </p:nvSpPr>
            <p:spPr>
              <a:xfrm>
                <a:off x="2629100" y="974850"/>
                <a:ext cx="720125" cy="718500"/>
              </a:xfrm>
              <a:custGeom>
                <a:avLst/>
                <a:gdLst/>
                <a:ahLst/>
                <a:cxnLst/>
                <a:rect l="l" t="t" r="r" b="b"/>
                <a:pathLst>
                  <a:path w="28805" h="28740" extrusionOk="0">
                    <a:moveTo>
                      <a:pt x="14398" y="0"/>
                    </a:moveTo>
                    <a:cubicBezTo>
                      <a:pt x="6500" y="0"/>
                      <a:pt x="89" y="6395"/>
                      <a:pt x="45" y="14282"/>
                    </a:cubicBezTo>
                    <a:cubicBezTo>
                      <a:pt x="1" y="22217"/>
                      <a:pt x="6389" y="28696"/>
                      <a:pt x="14326" y="28740"/>
                    </a:cubicBezTo>
                    <a:cubicBezTo>
                      <a:pt x="14353" y="28740"/>
                      <a:pt x="14380" y="28740"/>
                      <a:pt x="14407" y="28740"/>
                    </a:cubicBezTo>
                    <a:cubicBezTo>
                      <a:pt x="22306" y="28740"/>
                      <a:pt x="28717" y="22346"/>
                      <a:pt x="28761" y="14436"/>
                    </a:cubicBezTo>
                    <a:cubicBezTo>
                      <a:pt x="28805" y="6521"/>
                      <a:pt x="22417" y="45"/>
                      <a:pt x="14480" y="1"/>
                    </a:cubicBezTo>
                    <a:cubicBezTo>
                      <a:pt x="14452" y="0"/>
                      <a:pt x="14425" y="0"/>
                      <a:pt x="143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59" name="Google Shape;629;p21">
              <a:extLst>
                <a:ext uri="{FF2B5EF4-FFF2-40B4-BE49-F238E27FC236}">
                  <a16:creationId xmlns:a16="http://schemas.microsoft.com/office/drawing/2014/main" id="{34D65D2D-99B0-4565-8D31-BCEB3AF6E01F}"/>
                </a:ext>
              </a:extLst>
            </p:cNvPr>
            <p:cNvSpPr/>
            <p:nvPr/>
          </p:nvSpPr>
          <p:spPr>
            <a:xfrm>
              <a:off x="3071638" y="1875586"/>
              <a:ext cx="158400" cy="158400"/>
            </a:xfrm>
            <a:prstGeom prst="ellipse">
              <a:avLst/>
            </a:prstGeom>
            <a:solidFill>
              <a:schemeClr val="accent4"/>
            </a:solidFill>
            <a:ln w="2857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62" name="Google Shape;633;p21">
            <a:extLst>
              <a:ext uri="{FF2B5EF4-FFF2-40B4-BE49-F238E27FC236}">
                <a16:creationId xmlns:a16="http://schemas.microsoft.com/office/drawing/2014/main" id="{E75B8D7A-3254-461A-A264-C6E1B82A4EA9}"/>
              </a:ext>
            </a:extLst>
          </p:cNvPr>
          <p:cNvGrpSpPr/>
          <p:nvPr/>
        </p:nvGrpSpPr>
        <p:grpSpPr>
          <a:xfrm>
            <a:off x="6003494" y="2233777"/>
            <a:ext cx="2276759" cy="1559302"/>
            <a:chOff x="4589941" y="1680579"/>
            <a:chExt cx="2276759" cy="1559302"/>
          </a:xfrm>
        </p:grpSpPr>
        <p:sp>
          <p:nvSpPr>
            <p:cNvPr id="163" name="Google Shape;634;p21">
              <a:extLst>
                <a:ext uri="{FF2B5EF4-FFF2-40B4-BE49-F238E27FC236}">
                  <a16:creationId xmlns:a16="http://schemas.microsoft.com/office/drawing/2014/main" id="{142E3C90-4AEB-4F47-B413-76C876D46DF9}"/>
                </a:ext>
              </a:extLst>
            </p:cNvPr>
            <p:cNvSpPr/>
            <p:nvPr/>
          </p:nvSpPr>
          <p:spPr>
            <a:xfrm>
              <a:off x="4593646" y="1680579"/>
              <a:ext cx="1096053" cy="519995"/>
            </a:xfrm>
            <a:custGeom>
              <a:avLst/>
              <a:gdLst/>
              <a:ahLst/>
              <a:cxnLst/>
              <a:rect l="l" t="t" r="r" b="b"/>
              <a:pathLst>
                <a:path w="72180" h="34244" extrusionOk="0">
                  <a:moveTo>
                    <a:pt x="1" y="0"/>
                  </a:moveTo>
                  <a:lnTo>
                    <a:pt x="1" y="5769"/>
                  </a:lnTo>
                  <a:cubicBezTo>
                    <a:pt x="42711" y="7228"/>
                    <a:pt x="65547" y="31304"/>
                    <a:pt x="68200" y="34243"/>
                  </a:cubicBezTo>
                  <a:lnTo>
                    <a:pt x="72179" y="30264"/>
                  </a:lnTo>
                  <a:cubicBezTo>
                    <a:pt x="70832" y="28716"/>
                    <a:pt x="46668" y="1592"/>
                    <a:pt x="1" y="0"/>
                  </a:cubicBezTo>
                  <a:close/>
                </a:path>
              </a:pathLst>
            </a:custGeom>
            <a:solidFill>
              <a:srgbClr val="8EA85B"/>
            </a:solidFill>
            <a:ln w="9525" cap="flat" cmpd="sng">
              <a:solidFill>
                <a:srgbClr val="8EA85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64" name="Google Shape;635;p21">
              <a:extLst>
                <a:ext uri="{FF2B5EF4-FFF2-40B4-BE49-F238E27FC236}">
                  <a16:creationId xmlns:a16="http://schemas.microsoft.com/office/drawing/2014/main" id="{9C047509-CDAE-4DFC-B3DA-4C7CC9737A8F}"/>
                </a:ext>
              </a:extLst>
            </p:cNvPr>
            <p:cNvSpPr/>
            <p:nvPr/>
          </p:nvSpPr>
          <p:spPr>
            <a:xfrm>
              <a:off x="4589941" y="1768181"/>
              <a:ext cx="1039322" cy="1471700"/>
            </a:xfrm>
            <a:custGeom>
              <a:avLst/>
              <a:gdLst/>
              <a:ahLst/>
              <a:cxnLst/>
              <a:rect l="l" t="t" r="r" b="b"/>
              <a:pathLst>
                <a:path w="68444" h="96918" extrusionOk="0">
                  <a:moveTo>
                    <a:pt x="245" y="0"/>
                  </a:moveTo>
                  <a:lnTo>
                    <a:pt x="1" y="96918"/>
                  </a:lnTo>
                  <a:lnTo>
                    <a:pt x="68444" y="28474"/>
                  </a:lnTo>
                  <a:cubicBezTo>
                    <a:pt x="65791" y="25512"/>
                    <a:pt x="42955" y="1459"/>
                    <a:pt x="245" y="0"/>
                  </a:cubicBez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cxnSp>
          <p:nvCxnSpPr>
            <p:cNvPr id="165" name="Google Shape;636;p21">
              <a:extLst>
                <a:ext uri="{FF2B5EF4-FFF2-40B4-BE49-F238E27FC236}">
                  <a16:creationId xmlns:a16="http://schemas.microsoft.com/office/drawing/2014/main" id="{38AF2087-417C-4B55-9360-FB7FA9D71CCF}"/>
                </a:ext>
              </a:extLst>
            </p:cNvPr>
            <p:cNvCxnSpPr>
              <a:endCxn id="167" idx="6"/>
            </p:cNvCxnSpPr>
            <p:nvPr/>
          </p:nvCxnSpPr>
          <p:spPr>
            <a:xfrm rot="10800000">
              <a:off x="6044700" y="1954786"/>
              <a:ext cx="822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grpSp>
          <p:nvGrpSpPr>
            <p:cNvPr id="166" name="Google Shape;640;p21">
              <a:extLst>
                <a:ext uri="{FF2B5EF4-FFF2-40B4-BE49-F238E27FC236}">
                  <a16:creationId xmlns:a16="http://schemas.microsoft.com/office/drawing/2014/main" id="{1617E54C-747B-4841-A9A7-054F87448710}"/>
                </a:ext>
              </a:extLst>
            </p:cNvPr>
            <p:cNvGrpSpPr/>
            <p:nvPr/>
          </p:nvGrpSpPr>
          <p:grpSpPr>
            <a:xfrm>
              <a:off x="4881007" y="1738313"/>
              <a:ext cx="493801" cy="492814"/>
              <a:chOff x="4318075" y="928425"/>
              <a:chExt cx="812975" cy="811350"/>
            </a:xfrm>
          </p:grpSpPr>
          <p:sp>
            <p:nvSpPr>
              <p:cNvPr id="168" name="Google Shape;641;p21">
                <a:extLst>
                  <a:ext uri="{FF2B5EF4-FFF2-40B4-BE49-F238E27FC236}">
                    <a16:creationId xmlns:a16="http://schemas.microsoft.com/office/drawing/2014/main" id="{A5EBADE1-910C-4B23-9B7F-785DFB1AA156}"/>
                  </a:ext>
                </a:extLst>
              </p:cNvPr>
              <p:cNvSpPr/>
              <p:nvPr/>
            </p:nvSpPr>
            <p:spPr>
              <a:xfrm>
                <a:off x="4318075" y="928425"/>
                <a:ext cx="812975" cy="811350"/>
              </a:xfrm>
              <a:custGeom>
                <a:avLst/>
                <a:gdLst/>
                <a:ahLst/>
                <a:cxnLst/>
                <a:rect l="l" t="t" r="r" b="b"/>
                <a:pathLst>
                  <a:path w="32519" h="32454" extrusionOk="0">
                    <a:moveTo>
                      <a:pt x="16255" y="0"/>
                    </a:moveTo>
                    <a:cubicBezTo>
                      <a:pt x="7340" y="0"/>
                      <a:pt x="89" y="7212"/>
                      <a:pt x="45" y="16139"/>
                    </a:cubicBezTo>
                    <a:cubicBezTo>
                      <a:pt x="0" y="25091"/>
                      <a:pt x="7207" y="32410"/>
                      <a:pt x="16160" y="32454"/>
                    </a:cubicBezTo>
                    <a:cubicBezTo>
                      <a:pt x="16187" y="32454"/>
                      <a:pt x="16214" y="32454"/>
                      <a:pt x="16242" y="32454"/>
                    </a:cubicBezTo>
                    <a:cubicBezTo>
                      <a:pt x="25179" y="32454"/>
                      <a:pt x="32431" y="25241"/>
                      <a:pt x="32475" y="16316"/>
                    </a:cubicBezTo>
                    <a:cubicBezTo>
                      <a:pt x="32519" y="7361"/>
                      <a:pt x="25291" y="45"/>
                      <a:pt x="16337" y="1"/>
                    </a:cubicBezTo>
                    <a:cubicBezTo>
                      <a:pt x="16309" y="0"/>
                      <a:pt x="16282" y="0"/>
                      <a:pt x="162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sp>
            <p:nvSpPr>
              <p:cNvPr id="169" name="Google Shape;642;p21">
                <a:extLst>
                  <a:ext uri="{FF2B5EF4-FFF2-40B4-BE49-F238E27FC236}">
                    <a16:creationId xmlns:a16="http://schemas.microsoft.com/office/drawing/2014/main" id="{FD2823D9-D323-4342-B721-A279198FA669}"/>
                  </a:ext>
                </a:extLst>
              </p:cNvPr>
              <p:cNvSpPr/>
              <p:nvPr/>
            </p:nvSpPr>
            <p:spPr>
              <a:xfrm>
                <a:off x="4364500" y="974850"/>
                <a:ext cx="720125" cy="718500"/>
              </a:xfrm>
              <a:custGeom>
                <a:avLst/>
                <a:gdLst/>
                <a:ahLst/>
                <a:cxnLst/>
                <a:rect l="l" t="t" r="r" b="b"/>
                <a:pathLst>
                  <a:path w="28805" h="28740" extrusionOk="0">
                    <a:moveTo>
                      <a:pt x="14398" y="0"/>
                    </a:moveTo>
                    <a:cubicBezTo>
                      <a:pt x="6500" y="0"/>
                      <a:pt x="89" y="6395"/>
                      <a:pt x="45" y="14282"/>
                    </a:cubicBezTo>
                    <a:cubicBezTo>
                      <a:pt x="0" y="22217"/>
                      <a:pt x="6388" y="28696"/>
                      <a:pt x="14326" y="28740"/>
                    </a:cubicBezTo>
                    <a:cubicBezTo>
                      <a:pt x="14353" y="28740"/>
                      <a:pt x="14380" y="28740"/>
                      <a:pt x="14407" y="28740"/>
                    </a:cubicBezTo>
                    <a:cubicBezTo>
                      <a:pt x="22305" y="28740"/>
                      <a:pt x="28717" y="22346"/>
                      <a:pt x="28761" y="14436"/>
                    </a:cubicBezTo>
                    <a:cubicBezTo>
                      <a:pt x="28805" y="6521"/>
                      <a:pt x="22394" y="45"/>
                      <a:pt x="14480" y="1"/>
                    </a:cubicBezTo>
                    <a:cubicBezTo>
                      <a:pt x="14452" y="0"/>
                      <a:pt x="14425" y="0"/>
                      <a:pt x="143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67" name="Google Shape;638;p21">
              <a:extLst>
                <a:ext uri="{FF2B5EF4-FFF2-40B4-BE49-F238E27FC236}">
                  <a16:creationId xmlns:a16="http://schemas.microsoft.com/office/drawing/2014/main" id="{E3A58DD1-ADB0-4804-AA58-26030DCE2E57}"/>
                </a:ext>
              </a:extLst>
            </p:cNvPr>
            <p:cNvSpPr/>
            <p:nvPr/>
          </p:nvSpPr>
          <p:spPr>
            <a:xfrm>
              <a:off x="5886288" y="1875586"/>
              <a:ext cx="158400" cy="158400"/>
            </a:xfrm>
            <a:prstGeom prst="ellipse">
              <a:avLst/>
            </a:prstGeom>
            <a:solidFill>
              <a:schemeClr val="accent3"/>
            </a:solidFill>
            <a:ln w="2857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70" name="Google Shape;643;p21">
            <a:extLst>
              <a:ext uri="{FF2B5EF4-FFF2-40B4-BE49-F238E27FC236}">
                <a16:creationId xmlns:a16="http://schemas.microsoft.com/office/drawing/2014/main" id="{D447634C-0433-4374-BFB2-9DF597DAFD3E}"/>
              </a:ext>
            </a:extLst>
          </p:cNvPr>
          <p:cNvGrpSpPr/>
          <p:nvPr/>
        </p:nvGrpSpPr>
        <p:grpSpPr>
          <a:xfrm>
            <a:off x="6025998" y="2693321"/>
            <a:ext cx="2254393" cy="1072228"/>
            <a:chOff x="4612445" y="2140123"/>
            <a:chExt cx="2254393" cy="1072228"/>
          </a:xfrm>
        </p:grpSpPr>
        <p:sp>
          <p:nvSpPr>
            <p:cNvPr id="171" name="Google Shape;644;p21">
              <a:extLst>
                <a:ext uri="{FF2B5EF4-FFF2-40B4-BE49-F238E27FC236}">
                  <a16:creationId xmlns:a16="http://schemas.microsoft.com/office/drawing/2014/main" id="{E4E8682E-9050-4F6B-AB8A-1E32C40B8A6D}"/>
                </a:ext>
              </a:extLst>
            </p:cNvPr>
            <p:cNvSpPr/>
            <p:nvPr/>
          </p:nvSpPr>
          <p:spPr>
            <a:xfrm>
              <a:off x="5628929" y="2140123"/>
              <a:ext cx="532432" cy="1072228"/>
            </a:xfrm>
            <a:custGeom>
              <a:avLst/>
              <a:gdLst/>
              <a:ahLst/>
              <a:cxnLst/>
              <a:rect l="l" t="t" r="r" b="b"/>
              <a:pathLst>
                <a:path w="35063" h="70611" extrusionOk="0">
                  <a:moveTo>
                    <a:pt x="4001" y="1"/>
                  </a:moveTo>
                  <a:lnTo>
                    <a:pt x="1" y="3980"/>
                  </a:lnTo>
                  <a:cubicBezTo>
                    <a:pt x="28451" y="34422"/>
                    <a:pt x="27590" y="66743"/>
                    <a:pt x="27390" y="70611"/>
                  </a:cubicBezTo>
                  <a:lnTo>
                    <a:pt x="32873" y="70611"/>
                  </a:lnTo>
                  <a:cubicBezTo>
                    <a:pt x="33005" y="68621"/>
                    <a:pt x="35062" y="33250"/>
                    <a:pt x="4001" y="1"/>
                  </a:cubicBezTo>
                  <a:close/>
                </a:path>
              </a:pathLst>
            </a:custGeom>
            <a:solidFill>
              <a:srgbClr val="172C42"/>
            </a:solidFill>
            <a:ln w="9525" cap="flat" cmpd="sng">
              <a:solidFill>
                <a:srgbClr val="172C4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grpSp>
          <p:nvGrpSpPr>
            <p:cNvPr id="172" name="Google Shape;645;p21">
              <a:extLst>
                <a:ext uri="{FF2B5EF4-FFF2-40B4-BE49-F238E27FC236}">
                  <a16:creationId xmlns:a16="http://schemas.microsoft.com/office/drawing/2014/main" id="{5F3D3AB6-F079-4482-9E03-E74A18C375DE}"/>
                </a:ext>
              </a:extLst>
            </p:cNvPr>
            <p:cNvGrpSpPr/>
            <p:nvPr/>
          </p:nvGrpSpPr>
          <p:grpSpPr>
            <a:xfrm>
              <a:off x="4612445" y="2200559"/>
              <a:ext cx="2254393" cy="1011792"/>
              <a:chOff x="4612445" y="2200559"/>
              <a:chExt cx="2254393" cy="1011792"/>
            </a:xfrm>
          </p:grpSpPr>
          <p:sp>
            <p:nvSpPr>
              <p:cNvPr id="173" name="Google Shape;646;p21">
                <a:extLst>
                  <a:ext uri="{FF2B5EF4-FFF2-40B4-BE49-F238E27FC236}">
                    <a16:creationId xmlns:a16="http://schemas.microsoft.com/office/drawing/2014/main" id="{8BEDF9F2-5376-4770-A293-BD4C6B1D2FA9}"/>
                  </a:ext>
                </a:extLst>
              </p:cNvPr>
              <p:cNvSpPr/>
              <p:nvPr/>
            </p:nvSpPr>
            <p:spPr>
              <a:xfrm>
                <a:off x="4612445" y="2200559"/>
                <a:ext cx="1448528" cy="1011792"/>
              </a:xfrm>
              <a:custGeom>
                <a:avLst/>
                <a:gdLst/>
                <a:ahLst/>
                <a:cxnLst/>
                <a:rect l="l" t="t" r="r" b="b"/>
                <a:pathLst>
                  <a:path w="95392" h="66631" extrusionOk="0">
                    <a:moveTo>
                      <a:pt x="66941" y="0"/>
                    </a:moveTo>
                    <a:lnTo>
                      <a:pt x="1" y="66631"/>
                    </a:lnTo>
                    <a:lnTo>
                      <a:pt x="94330" y="66631"/>
                    </a:lnTo>
                    <a:cubicBezTo>
                      <a:pt x="94530" y="62763"/>
                      <a:pt x="95391" y="30442"/>
                      <a:pt x="6694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cxnSp>
            <p:nvCxnSpPr>
              <p:cNvPr id="174" name="Google Shape;647;p21">
                <a:extLst>
                  <a:ext uri="{FF2B5EF4-FFF2-40B4-BE49-F238E27FC236}">
                    <a16:creationId xmlns:a16="http://schemas.microsoft.com/office/drawing/2014/main" id="{79F83E6A-43D5-446E-B9BC-3B7B0C4E46AA}"/>
                  </a:ext>
                </a:extLst>
              </p:cNvPr>
              <p:cNvCxnSpPr/>
              <p:nvPr/>
            </p:nvCxnSpPr>
            <p:spPr>
              <a:xfrm rot="10800000">
                <a:off x="6482838" y="2969474"/>
                <a:ext cx="384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  <p:grpSp>
            <p:nvGrpSpPr>
              <p:cNvPr id="175" name="Google Shape;651;p21">
                <a:extLst>
                  <a:ext uri="{FF2B5EF4-FFF2-40B4-BE49-F238E27FC236}">
                    <a16:creationId xmlns:a16="http://schemas.microsoft.com/office/drawing/2014/main" id="{004073C8-C37C-4C95-8695-C24B3248A392}"/>
                  </a:ext>
                </a:extLst>
              </p:cNvPr>
              <p:cNvGrpSpPr/>
              <p:nvPr/>
            </p:nvGrpSpPr>
            <p:grpSpPr>
              <a:xfrm>
                <a:off x="5586639" y="2568908"/>
                <a:ext cx="494150" cy="492814"/>
                <a:chOff x="5479800" y="2284125"/>
                <a:chExt cx="813550" cy="811350"/>
              </a:xfrm>
            </p:grpSpPr>
            <p:sp>
              <p:nvSpPr>
                <p:cNvPr id="177" name="Google Shape;652;p21">
                  <a:extLst>
                    <a:ext uri="{FF2B5EF4-FFF2-40B4-BE49-F238E27FC236}">
                      <a16:creationId xmlns:a16="http://schemas.microsoft.com/office/drawing/2014/main" id="{455AF1BB-ADEE-4563-A71F-AFC848E015F4}"/>
                    </a:ext>
                  </a:extLst>
                </p:cNvPr>
                <p:cNvSpPr/>
                <p:nvPr/>
              </p:nvSpPr>
              <p:spPr>
                <a:xfrm>
                  <a:off x="5479800" y="2284125"/>
                  <a:ext cx="813550" cy="811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542" h="32454" extrusionOk="0">
                      <a:moveTo>
                        <a:pt x="16278" y="0"/>
                      </a:moveTo>
                      <a:cubicBezTo>
                        <a:pt x="7361" y="0"/>
                        <a:pt x="89" y="7213"/>
                        <a:pt x="44" y="16138"/>
                      </a:cubicBezTo>
                      <a:cubicBezTo>
                        <a:pt x="0" y="25114"/>
                        <a:pt x="7228" y="32409"/>
                        <a:pt x="16183" y="32453"/>
                      </a:cubicBezTo>
                      <a:cubicBezTo>
                        <a:pt x="16210" y="32454"/>
                        <a:pt x="16237" y="32454"/>
                        <a:pt x="16264" y="32454"/>
                      </a:cubicBezTo>
                      <a:cubicBezTo>
                        <a:pt x="25179" y="32454"/>
                        <a:pt x="32430" y="25263"/>
                        <a:pt x="32497" y="16315"/>
                      </a:cubicBezTo>
                      <a:cubicBezTo>
                        <a:pt x="32542" y="7363"/>
                        <a:pt x="25312" y="67"/>
                        <a:pt x="16359" y="0"/>
                      </a:cubicBezTo>
                      <a:cubicBezTo>
                        <a:pt x="16332" y="0"/>
                        <a:pt x="16305" y="0"/>
                        <a:pt x="1627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600" b="1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178" name="Google Shape;653;p21">
                  <a:extLst>
                    <a:ext uri="{FF2B5EF4-FFF2-40B4-BE49-F238E27FC236}">
                      <a16:creationId xmlns:a16="http://schemas.microsoft.com/office/drawing/2014/main" id="{48E26F13-3D87-42BB-BB0C-45344D17CB85}"/>
                    </a:ext>
                  </a:extLst>
                </p:cNvPr>
                <p:cNvSpPr/>
                <p:nvPr/>
              </p:nvSpPr>
              <p:spPr>
                <a:xfrm>
                  <a:off x="5526750" y="2331125"/>
                  <a:ext cx="719600" cy="717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784" h="28717" extrusionOk="0">
                      <a:moveTo>
                        <a:pt x="14377" y="0"/>
                      </a:moveTo>
                      <a:cubicBezTo>
                        <a:pt x="6500" y="0"/>
                        <a:pt x="67" y="6371"/>
                        <a:pt x="23" y="14281"/>
                      </a:cubicBezTo>
                      <a:cubicBezTo>
                        <a:pt x="0" y="22217"/>
                        <a:pt x="6390" y="28672"/>
                        <a:pt x="14305" y="28716"/>
                      </a:cubicBezTo>
                      <a:cubicBezTo>
                        <a:pt x="14332" y="28717"/>
                        <a:pt x="14359" y="28717"/>
                        <a:pt x="14386" y="28717"/>
                      </a:cubicBezTo>
                      <a:cubicBezTo>
                        <a:pt x="22284" y="28717"/>
                        <a:pt x="28695" y="22345"/>
                        <a:pt x="28739" y="14435"/>
                      </a:cubicBezTo>
                      <a:cubicBezTo>
                        <a:pt x="28784" y="6500"/>
                        <a:pt x="22396" y="44"/>
                        <a:pt x="14458" y="0"/>
                      </a:cubicBezTo>
                      <a:cubicBezTo>
                        <a:pt x="14431" y="0"/>
                        <a:pt x="14404" y="0"/>
                        <a:pt x="14377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600" b="1">
                    <a:solidFill>
                      <a:srgbClr val="0070C0"/>
                    </a:solidFill>
                  </a:endParaRPr>
                </a:p>
              </p:txBody>
            </p:sp>
          </p:grpSp>
          <p:sp>
            <p:nvSpPr>
              <p:cNvPr id="176" name="Google Shape;649;p21">
                <a:extLst>
                  <a:ext uri="{FF2B5EF4-FFF2-40B4-BE49-F238E27FC236}">
                    <a16:creationId xmlns:a16="http://schemas.microsoft.com/office/drawing/2014/main" id="{C751EF35-5760-458F-BA63-AE0182F4593E}"/>
                  </a:ext>
                </a:extLst>
              </p:cNvPr>
              <p:cNvSpPr/>
              <p:nvPr/>
            </p:nvSpPr>
            <p:spPr>
              <a:xfrm>
                <a:off x="6324269" y="2880269"/>
                <a:ext cx="158400" cy="158400"/>
              </a:xfrm>
              <a:prstGeom prst="ellipse">
                <a:avLst/>
              </a:prstGeom>
              <a:solidFill>
                <a:schemeClr val="accent2"/>
              </a:solidFill>
              <a:ln w="28575" cap="flat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</p:grpSp>
      <p:grpSp>
        <p:nvGrpSpPr>
          <p:cNvPr id="179" name="Google Shape;654;p21">
            <a:extLst>
              <a:ext uri="{FF2B5EF4-FFF2-40B4-BE49-F238E27FC236}">
                <a16:creationId xmlns:a16="http://schemas.microsoft.com/office/drawing/2014/main" id="{4C853201-3FC4-467D-9492-E4F002904D9B}"/>
              </a:ext>
            </a:extLst>
          </p:cNvPr>
          <p:cNvGrpSpPr/>
          <p:nvPr/>
        </p:nvGrpSpPr>
        <p:grpSpPr>
          <a:xfrm>
            <a:off x="6054880" y="3761859"/>
            <a:ext cx="3043950" cy="1575118"/>
            <a:chOff x="4641327" y="3208661"/>
            <a:chExt cx="3043950" cy="1575118"/>
          </a:xfrm>
        </p:grpSpPr>
        <p:sp>
          <p:nvSpPr>
            <p:cNvPr id="180" name="Google Shape;655;p21">
              <a:extLst>
                <a:ext uri="{FF2B5EF4-FFF2-40B4-BE49-F238E27FC236}">
                  <a16:creationId xmlns:a16="http://schemas.microsoft.com/office/drawing/2014/main" id="{F12EEB62-50B5-47B8-A9EE-F653980A7EAB}"/>
                </a:ext>
              </a:extLst>
            </p:cNvPr>
            <p:cNvSpPr/>
            <p:nvPr/>
          </p:nvSpPr>
          <p:spPr>
            <a:xfrm>
              <a:off x="5632285" y="3212336"/>
              <a:ext cx="495821" cy="1044698"/>
            </a:xfrm>
            <a:custGeom>
              <a:avLst/>
              <a:gdLst/>
              <a:ahLst/>
              <a:cxnLst/>
              <a:rect l="l" t="t" r="r" b="b"/>
              <a:pathLst>
                <a:path w="32652" h="68798" extrusionOk="0">
                  <a:moveTo>
                    <a:pt x="27148" y="1"/>
                  </a:moveTo>
                  <a:cubicBezTo>
                    <a:pt x="25754" y="40722"/>
                    <a:pt x="2807" y="62498"/>
                    <a:pt x="1" y="65018"/>
                  </a:cubicBezTo>
                  <a:lnTo>
                    <a:pt x="3780" y="68798"/>
                  </a:lnTo>
                  <a:cubicBezTo>
                    <a:pt x="5262" y="67539"/>
                    <a:pt x="31149" y="44480"/>
                    <a:pt x="32652" y="1"/>
                  </a:cubicBezTo>
                  <a:close/>
                </a:path>
              </a:pathLst>
            </a:custGeom>
            <a:solidFill>
              <a:srgbClr val="112B44"/>
            </a:solidFill>
            <a:ln w="9525" cap="flat" cmpd="sng">
              <a:solidFill>
                <a:srgbClr val="112B4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81" name="Google Shape;656;p21">
              <a:extLst>
                <a:ext uri="{FF2B5EF4-FFF2-40B4-BE49-F238E27FC236}">
                  <a16:creationId xmlns:a16="http://schemas.microsoft.com/office/drawing/2014/main" id="{32047C7D-2555-4961-B4E7-B16F143217BB}"/>
                </a:ext>
              </a:extLst>
            </p:cNvPr>
            <p:cNvSpPr/>
            <p:nvPr/>
          </p:nvSpPr>
          <p:spPr>
            <a:xfrm>
              <a:off x="4641327" y="3208661"/>
              <a:ext cx="1403215" cy="990988"/>
            </a:xfrm>
            <a:custGeom>
              <a:avLst/>
              <a:gdLst/>
              <a:ahLst/>
              <a:cxnLst/>
              <a:rect l="l" t="t" r="r" b="b"/>
              <a:pathLst>
                <a:path w="92408" h="65261" extrusionOk="0">
                  <a:moveTo>
                    <a:pt x="0" y="0"/>
                  </a:moveTo>
                  <a:lnTo>
                    <a:pt x="65260" y="65260"/>
                  </a:lnTo>
                  <a:cubicBezTo>
                    <a:pt x="68089" y="62740"/>
                    <a:pt x="91013" y="40964"/>
                    <a:pt x="92407" y="24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cxnSp>
          <p:nvCxnSpPr>
            <p:cNvPr id="182" name="Google Shape;659;p21">
              <a:extLst>
                <a:ext uri="{FF2B5EF4-FFF2-40B4-BE49-F238E27FC236}">
                  <a16:creationId xmlns:a16="http://schemas.microsoft.com/office/drawing/2014/main" id="{F85CAA66-0BB3-40F6-A903-3ABD3E0CCC7C}"/>
                </a:ext>
              </a:extLst>
            </p:cNvPr>
            <p:cNvCxnSpPr>
              <a:stCxn id="205" idx="0"/>
            </p:cNvCxnSpPr>
            <p:nvPr/>
          </p:nvCxnSpPr>
          <p:spPr>
            <a:xfrm flipH="1" flipV="1">
              <a:off x="6272135" y="4031259"/>
              <a:ext cx="1413142" cy="752520"/>
            </a:xfrm>
            <a:prstGeom prst="straightConnector1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grpSp>
          <p:nvGrpSpPr>
            <p:cNvPr id="183" name="Google Shape;661;p21">
              <a:extLst>
                <a:ext uri="{FF2B5EF4-FFF2-40B4-BE49-F238E27FC236}">
                  <a16:creationId xmlns:a16="http://schemas.microsoft.com/office/drawing/2014/main" id="{350EBDD6-6DFF-4E5A-A42B-6C5715F95A2D}"/>
                </a:ext>
              </a:extLst>
            </p:cNvPr>
            <p:cNvGrpSpPr/>
            <p:nvPr/>
          </p:nvGrpSpPr>
          <p:grpSpPr>
            <a:xfrm>
              <a:off x="5586639" y="3489631"/>
              <a:ext cx="494150" cy="492829"/>
              <a:chOff x="5479800" y="3686275"/>
              <a:chExt cx="813550" cy="811375"/>
            </a:xfrm>
          </p:grpSpPr>
          <p:sp>
            <p:nvSpPr>
              <p:cNvPr id="185" name="Google Shape;662;p21">
                <a:extLst>
                  <a:ext uri="{FF2B5EF4-FFF2-40B4-BE49-F238E27FC236}">
                    <a16:creationId xmlns:a16="http://schemas.microsoft.com/office/drawing/2014/main" id="{E3B78115-42E8-464A-9BDA-E92A5A4BDA22}"/>
                  </a:ext>
                </a:extLst>
              </p:cNvPr>
              <p:cNvSpPr/>
              <p:nvPr/>
            </p:nvSpPr>
            <p:spPr>
              <a:xfrm>
                <a:off x="5479800" y="3686275"/>
                <a:ext cx="813550" cy="811375"/>
              </a:xfrm>
              <a:custGeom>
                <a:avLst/>
                <a:gdLst/>
                <a:ahLst/>
                <a:cxnLst/>
                <a:rect l="l" t="t" r="r" b="b"/>
                <a:pathLst>
                  <a:path w="32542" h="32455" extrusionOk="0">
                    <a:moveTo>
                      <a:pt x="16278" y="1"/>
                    </a:moveTo>
                    <a:cubicBezTo>
                      <a:pt x="7361" y="1"/>
                      <a:pt x="89" y="7212"/>
                      <a:pt x="44" y="16139"/>
                    </a:cubicBezTo>
                    <a:cubicBezTo>
                      <a:pt x="0" y="25114"/>
                      <a:pt x="7228" y="32410"/>
                      <a:pt x="16183" y="32454"/>
                    </a:cubicBezTo>
                    <a:cubicBezTo>
                      <a:pt x="16210" y="32454"/>
                      <a:pt x="16237" y="32454"/>
                      <a:pt x="16264" y="32454"/>
                    </a:cubicBezTo>
                    <a:cubicBezTo>
                      <a:pt x="25179" y="32454"/>
                      <a:pt x="32430" y="25264"/>
                      <a:pt x="32497" y="16316"/>
                    </a:cubicBezTo>
                    <a:cubicBezTo>
                      <a:pt x="32542" y="7361"/>
                      <a:pt x="25312" y="66"/>
                      <a:pt x="16359" y="1"/>
                    </a:cubicBezTo>
                    <a:cubicBezTo>
                      <a:pt x="16332" y="1"/>
                      <a:pt x="16305" y="1"/>
                      <a:pt x="1627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sp>
            <p:nvSpPr>
              <p:cNvPr id="186" name="Google Shape;663;p21">
                <a:extLst>
                  <a:ext uri="{FF2B5EF4-FFF2-40B4-BE49-F238E27FC236}">
                    <a16:creationId xmlns:a16="http://schemas.microsoft.com/office/drawing/2014/main" id="{12C43975-8E0A-4CFA-BE8A-BB13DDBA1924}"/>
                  </a:ext>
                </a:extLst>
              </p:cNvPr>
              <p:cNvSpPr/>
              <p:nvPr/>
            </p:nvSpPr>
            <p:spPr>
              <a:xfrm>
                <a:off x="5526750" y="3733225"/>
                <a:ext cx="719600" cy="718000"/>
              </a:xfrm>
              <a:custGeom>
                <a:avLst/>
                <a:gdLst/>
                <a:ahLst/>
                <a:cxnLst/>
                <a:rect l="l" t="t" r="r" b="b"/>
                <a:pathLst>
                  <a:path w="28784" h="28720" extrusionOk="0">
                    <a:moveTo>
                      <a:pt x="14377" y="1"/>
                    </a:moveTo>
                    <a:cubicBezTo>
                      <a:pt x="6500" y="1"/>
                      <a:pt x="67" y="6374"/>
                      <a:pt x="23" y="14282"/>
                    </a:cubicBezTo>
                    <a:cubicBezTo>
                      <a:pt x="0" y="22219"/>
                      <a:pt x="6390" y="28675"/>
                      <a:pt x="14305" y="28719"/>
                    </a:cubicBezTo>
                    <a:cubicBezTo>
                      <a:pt x="14332" y="28719"/>
                      <a:pt x="14359" y="28719"/>
                      <a:pt x="14386" y="28719"/>
                    </a:cubicBezTo>
                    <a:cubicBezTo>
                      <a:pt x="22284" y="28719"/>
                      <a:pt x="28695" y="22346"/>
                      <a:pt x="28739" y="14438"/>
                    </a:cubicBezTo>
                    <a:cubicBezTo>
                      <a:pt x="28784" y="6500"/>
                      <a:pt x="22396" y="45"/>
                      <a:pt x="14458" y="1"/>
                    </a:cubicBezTo>
                    <a:cubicBezTo>
                      <a:pt x="14431" y="1"/>
                      <a:pt x="14404" y="1"/>
                      <a:pt x="1437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84" name="Google Shape;660;p21">
              <a:extLst>
                <a:ext uri="{FF2B5EF4-FFF2-40B4-BE49-F238E27FC236}">
                  <a16:creationId xmlns:a16="http://schemas.microsoft.com/office/drawing/2014/main" id="{1E71AB37-0213-42B0-9C96-15980C19615B}"/>
                </a:ext>
              </a:extLst>
            </p:cNvPr>
            <p:cNvSpPr/>
            <p:nvPr/>
          </p:nvSpPr>
          <p:spPr>
            <a:xfrm>
              <a:off x="6158447" y="3971683"/>
              <a:ext cx="158400" cy="158400"/>
            </a:xfrm>
            <a:prstGeom prst="ellipse">
              <a:avLst/>
            </a:prstGeom>
            <a:solidFill>
              <a:schemeClr val="accent1"/>
            </a:solidFill>
            <a:ln w="2857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sp>
        <p:nvSpPr>
          <p:cNvPr id="187" name="Google Shape;665;p21">
            <a:extLst>
              <a:ext uri="{FF2B5EF4-FFF2-40B4-BE49-F238E27FC236}">
                <a16:creationId xmlns:a16="http://schemas.microsoft.com/office/drawing/2014/main" id="{9D41A66E-3664-487B-989C-6490A31E6993}"/>
              </a:ext>
            </a:extLst>
          </p:cNvPr>
          <p:cNvSpPr/>
          <p:nvPr/>
        </p:nvSpPr>
        <p:spPr>
          <a:xfrm>
            <a:off x="4096091" y="3726280"/>
            <a:ext cx="11419" cy="37264"/>
          </a:xfrm>
          <a:custGeom>
            <a:avLst/>
            <a:gdLst/>
            <a:ahLst/>
            <a:cxnLst/>
            <a:rect l="l" t="t" r="r" b="b"/>
            <a:pathLst>
              <a:path w="752" h="2454" extrusionOk="0">
                <a:moveTo>
                  <a:pt x="0" y="0"/>
                </a:moveTo>
                <a:lnTo>
                  <a:pt x="0" y="2343"/>
                </a:lnTo>
                <a:lnTo>
                  <a:pt x="0" y="2453"/>
                </a:lnTo>
                <a:lnTo>
                  <a:pt x="730" y="2453"/>
                </a:lnTo>
                <a:lnTo>
                  <a:pt x="730" y="2343"/>
                </a:lnTo>
                <a:cubicBezTo>
                  <a:pt x="730" y="1569"/>
                  <a:pt x="730" y="773"/>
                  <a:pt x="752" y="0"/>
                </a:cubicBezTo>
                <a:close/>
              </a:path>
            </a:pathLst>
          </a:custGeom>
          <a:solidFill>
            <a:srgbClr val="E0E0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70C0"/>
              </a:solidFill>
            </a:endParaRPr>
          </a:p>
        </p:txBody>
      </p:sp>
      <p:sp>
        <p:nvSpPr>
          <p:cNvPr id="188" name="Google Shape;666;p21">
            <a:extLst>
              <a:ext uri="{FF2B5EF4-FFF2-40B4-BE49-F238E27FC236}">
                <a16:creationId xmlns:a16="http://schemas.microsoft.com/office/drawing/2014/main" id="{B23F1F6F-ACBE-435A-862E-2BDCF6BCF4A1}"/>
              </a:ext>
            </a:extLst>
          </p:cNvPr>
          <p:cNvSpPr/>
          <p:nvPr/>
        </p:nvSpPr>
        <p:spPr>
          <a:xfrm>
            <a:off x="5808792" y="3585288"/>
            <a:ext cx="375996" cy="374978"/>
          </a:xfrm>
          <a:custGeom>
            <a:avLst/>
            <a:gdLst/>
            <a:ahLst/>
            <a:cxnLst/>
            <a:rect l="l" t="t" r="r" b="b"/>
            <a:pathLst>
              <a:path w="24761" h="24694" extrusionOk="0">
                <a:moveTo>
                  <a:pt x="12405" y="0"/>
                </a:moveTo>
                <a:cubicBezTo>
                  <a:pt x="5593" y="0"/>
                  <a:pt x="68" y="5474"/>
                  <a:pt x="24" y="12292"/>
                </a:cubicBezTo>
                <a:cubicBezTo>
                  <a:pt x="1" y="19101"/>
                  <a:pt x="5483" y="24672"/>
                  <a:pt x="12315" y="24693"/>
                </a:cubicBezTo>
                <a:cubicBezTo>
                  <a:pt x="12342" y="24693"/>
                  <a:pt x="12370" y="24693"/>
                  <a:pt x="12397" y="24693"/>
                </a:cubicBezTo>
                <a:cubicBezTo>
                  <a:pt x="19168" y="24693"/>
                  <a:pt x="24672" y="19206"/>
                  <a:pt x="24716" y="12424"/>
                </a:cubicBezTo>
                <a:cubicBezTo>
                  <a:pt x="24761" y="5592"/>
                  <a:pt x="19257" y="44"/>
                  <a:pt x="12448" y="0"/>
                </a:cubicBezTo>
                <a:cubicBezTo>
                  <a:pt x="12434" y="0"/>
                  <a:pt x="12419" y="0"/>
                  <a:pt x="1240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70C0"/>
              </a:solidFill>
            </a:endParaRPr>
          </a:p>
        </p:txBody>
      </p:sp>
      <p:grpSp>
        <p:nvGrpSpPr>
          <p:cNvPr id="189" name="Google Shape;667;p21">
            <a:extLst>
              <a:ext uri="{FF2B5EF4-FFF2-40B4-BE49-F238E27FC236}">
                <a16:creationId xmlns:a16="http://schemas.microsoft.com/office/drawing/2014/main" id="{462CE0A9-CCBB-42AB-99F6-895935EC7934}"/>
              </a:ext>
            </a:extLst>
          </p:cNvPr>
          <p:cNvGrpSpPr/>
          <p:nvPr/>
        </p:nvGrpSpPr>
        <p:grpSpPr>
          <a:xfrm>
            <a:off x="4643606" y="3277070"/>
            <a:ext cx="195060" cy="182886"/>
            <a:chOff x="5016448" y="1830771"/>
            <a:chExt cx="267206" cy="253025"/>
          </a:xfrm>
        </p:grpSpPr>
        <p:sp>
          <p:nvSpPr>
            <p:cNvPr id="190" name="Google Shape;668;p21">
              <a:extLst>
                <a:ext uri="{FF2B5EF4-FFF2-40B4-BE49-F238E27FC236}">
                  <a16:creationId xmlns:a16="http://schemas.microsoft.com/office/drawing/2014/main" id="{E2D6D973-2A43-41AA-BD75-8AAC1E0A6B04}"/>
                </a:ext>
              </a:extLst>
            </p:cNvPr>
            <p:cNvSpPr/>
            <p:nvPr/>
          </p:nvSpPr>
          <p:spPr>
            <a:xfrm>
              <a:off x="5016448" y="1830771"/>
              <a:ext cx="267206" cy="253025"/>
            </a:xfrm>
            <a:custGeom>
              <a:avLst/>
              <a:gdLst/>
              <a:ahLst/>
              <a:cxnLst/>
              <a:rect l="l" t="t" r="r" b="b"/>
              <a:pathLst>
                <a:path w="14980" h="14185" extrusionOk="0">
                  <a:moveTo>
                    <a:pt x="558" y="1"/>
                  </a:moveTo>
                  <a:cubicBezTo>
                    <a:pt x="259" y="1"/>
                    <a:pt x="1" y="80"/>
                    <a:pt x="1" y="478"/>
                  </a:cubicBezTo>
                  <a:lnTo>
                    <a:pt x="1" y="13488"/>
                  </a:lnTo>
                  <a:cubicBezTo>
                    <a:pt x="1" y="13866"/>
                    <a:pt x="319" y="14184"/>
                    <a:pt x="697" y="14184"/>
                  </a:cubicBezTo>
                  <a:lnTo>
                    <a:pt x="14502" y="14184"/>
                  </a:lnTo>
                  <a:cubicBezTo>
                    <a:pt x="14900" y="14184"/>
                    <a:pt x="14980" y="13945"/>
                    <a:pt x="14980" y="13627"/>
                  </a:cubicBezTo>
                  <a:cubicBezTo>
                    <a:pt x="14980" y="13309"/>
                    <a:pt x="14900" y="13070"/>
                    <a:pt x="14502" y="13070"/>
                  </a:cubicBezTo>
                  <a:lnTo>
                    <a:pt x="1831" y="13070"/>
                  </a:lnTo>
                  <a:cubicBezTo>
                    <a:pt x="1433" y="13070"/>
                    <a:pt x="1135" y="12752"/>
                    <a:pt x="1135" y="12354"/>
                  </a:cubicBezTo>
                  <a:lnTo>
                    <a:pt x="1135" y="478"/>
                  </a:lnTo>
                  <a:cubicBezTo>
                    <a:pt x="1135" y="80"/>
                    <a:pt x="876" y="1"/>
                    <a:pt x="55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91" name="Google Shape;669;p21">
              <a:extLst>
                <a:ext uri="{FF2B5EF4-FFF2-40B4-BE49-F238E27FC236}">
                  <a16:creationId xmlns:a16="http://schemas.microsoft.com/office/drawing/2014/main" id="{98C49346-9389-4A69-B4F6-570EC3546CAB}"/>
                </a:ext>
              </a:extLst>
            </p:cNvPr>
            <p:cNvSpPr/>
            <p:nvPr/>
          </p:nvSpPr>
          <p:spPr>
            <a:xfrm>
              <a:off x="5056548" y="1856012"/>
              <a:ext cx="208556" cy="176020"/>
            </a:xfrm>
            <a:custGeom>
              <a:avLst/>
              <a:gdLst/>
              <a:ahLst/>
              <a:cxnLst/>
              <a:rect l="l" t="t" r="r" b="b"/>
              <a:pathLst>
                <a:path w="11692" h="9868" extrusionOk="0">
                  <a:moveTo>
                    <a:pt x="11142" y="1"/>
                  </a:moveTo>
                  <a:cubicBezTo>
                    <a:pt x="11110" y="1"/>
                    <a:pt x="11076" y="6"/>
                    <a:pt x="11041" y="18"/>
                  </a:cubicBezTo>
                  <a:lnTo>
                    <a:pt x="8236" y="1072"/>
                  </a:lnTo>
                  <a:cubicBezTo>
                    <a:pt x="8057" y="1152"/>
                    <a:pt x="8037" y="1291"/>
                    <a:pt x="8196" y="1390"/>
                  </a:cubicBezTo>
                  <a:lnTo>
                    <a:pt x="8713" y="1729"/>
                  </a:lnTo>
                  <a:cubicBezTo>
                    <a:pt x="8873" y="1828"/>
                    <a:pt x="8932" y="2047"/>
                    <a:pt x="8813" y="2206"/>
                  </a:cubicBezTo>
                  <a:lnTo>
                    <a:pt x="6684" y="5429"/>
                  </a:lnTo>
                  <a:cubicBezTo>
                    <a:pt x="6607" y="5552"/>
                    <a:pt x="6447" y="5627"/>
                    <a:pt x="6295" y="5627"/>
                  </a:cubicBezTo>
                  <a:cubicBezTo>
                    <a:pt x="6251" y="5627"/>
                    <a:pt x="6208" y="5621"/>
                    <a:pt x="6167" y="5608"/>
                  </a:cubicBezTo>
                  <a:lnTo>
                    <a:pt x="2865" y="4354"/>
                  </a:lnTo>
                  <a:cubicBezTo>
                    <a:pt x="2816" y="4333"/>
                    <a:pt x="2761" y="4323"/>
                    <a:pt x="2705" y="4323"/>
                  </a:cubicBezTo>
                  <a:cubicBezTo>
                    <a:pt x="2555" y="4323"/>
                    <a:pt x="2395" y="4392"/>
                    <a:pt x="2308" y="4494"/>
                  </a:cubicBezTo>
                  <a:lnTo>
                    <a:pt x="219" y="7020"/>
                  </a:lnTo>
                  <a:cubicBezTo>
                    <a:pt x="100" y="7159"/>
                    <a:pt x="0" y="7438"/>
                    <a:pt x="0" y="7637"/>
                  </a:cubicBezTo>
                  <a:lnTo>
                    <a:pt x="0" y="9686"/>
                  </a:lnTo>
                  <a:cubicBezTo>
                    <a:pt x="0" y="9805"/>
                    <a:pt x="37" y="9868"/>
                    <a:pt x="91" y="9868"/>
                  </a:cubicBezTo>
                  <a:cubicBezTo>
                    <a:pt x="128" y="9868"/>
                    <a:pt x="172" y="9840"/>
                    <a:pt x="219" y="9785"/>
                  </a:cubicBezTo>
                  <a:lnTo>
                    <a:pt x="2905" y="6662"/>
                  </a:lnTo>
                  <a:cubicBezTo>
                    <a:pt x="2989" y="6550"/>
                    <a:pt x="3141" y="6488"/>
                    <a:pt x="3286" y="6488"/>
                  </a:cubicBezTo>
                  <a:cubicBezTo>
                    <a:pt x="3348" y="6488"/>
                    <a:pt x="3408" y="6499"/>
                    <a:pt x="3462" y="6523"/>
                  </a:cubicBezTo>
                  <a:lnTo>
                    <a:pt x="6784" y="7776"/>
                  </a:lnTo>
                  <a:cubicBezTo>
                    <a:pt x="6832" y="7797"/>
                    <a:pt x="6884" y="7807"/>
                    <a:pt x="6937" y="7807"/>
                  </a:cubicBezTo>
                  <a:cubicBezTo>
                    <a:pt x="7081" y="7807"/>
                    <a:pt x="7228" y="7733"/>
                    <a:pt x="7301" y="7617"/>
                  </a:cubicBezTo>
                  <a:lnTo>
                    <a:pt x="10305" y="3121"/>
                  </a:lnTo>
                  <a:cubicBezTo>
                    <a:pt x="10368" y="3020"/>
                    <a:pt x="10479" y="2967"/>
                    <a:pt x="10592" y="2967"/>
                  </a:cubicBezTo>
                  <a:cubicBezTo>
                    <a:pt x="10658" y="2967"/>
                    <a:pt x="10724" y="2985"/>
                    <a:pt x="10782" y="3022"/>
                  </a:cubicBezTo>
                  <a:lnTo>
                    <a:pt x="11419" y="3419"/>
                  </a:lnTo>
                  <a:cubicBezTo>
                    <a:pt x="11465" y="3448"/>
                    <a:pt x="11508" y="3462"/>
                    <a:pt x="11546" y="3462"/>
                  </a:cubicBezTo>
                  <a:cubicBezTo>
                    <a:pt x="11636" y="3462"/>
                    <a:pt x="11692" y="3381"/>
                    <a:pt x="11678" y="3240"/>
                  </a:cubicBezTo>
                  <a:lnTo>
                    <a:pt x="11399" y="256"/>
                  </a:lnTo>
                  <a:cubicBezTo>
                    <a:pt x="11383" y="96"/>
                    <a:pt x="11277" y="1"/>
                    <a:pt x="1114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92" name="Google Shape;670;p21">
            <a:extLst>
              <a:ext uri="{FF2B5EF4-FFF2-40B4-BE49-F238E27FC236}">
                <a16:creationId xmlns:a16="http://schemas.microsoft.com/office/drawing/2014/main" id="{14270CA5-F7A6-4D25-9447-AFFB5A49C8D9}"/>
              </a:ext>
            </a:extLst>
          </p:cNvPr>
          <p:cNvGrpSpPr/>
          <p:nvPr/>
        </p:nvGrpSpPr>
        <p:grpSpPr>
          <a:xfrm>
            <a:off x="5396854" y="2437335"/>
            <a:ext cx="181049" cy="201165"/>
            <a:chOff x="4042044" y="2093722"/>
            <a:chExt cx="219294" cy="239882"/>
          </a:xfrm>
        </p:grpSpPr>
        <p:sp>
          <p:nvSpPr>
            <p:cNvPr id="193" name="Google Shape;671;p21">
              <a:extLst>
                <a:ext uri="{FF2B5EF4-FFF2-40B4-BE49-F238E27FC236}">
                  <a16:creationId xmlns:a16="http://schemas.microsoft.com/office/drawing/2014/main" id="{4D6F2526-E11A-407F-AFDE-9824CA673F1C}"/>
                </a:ext>
              </a:extLst>
            </p:cNvPr>
            <p:cNvSpPr/>
            <p:nvPr/>
          </p:nvSpPr>
          <p:spPr>
            <a:xfrm>
              <a:off x="4089582" y="2093722"/>
              <a:ext cx="124220" cy="124559"/>
            </a:xfrm>
            <a:custGeom>
              <a:avLst/>
              <a:gdLst/>
              <a:ahLst/>
              <a:cxnLst/>
              <a:rect l="l" t="t" r="r" b="b"/>
              <a:pathLst>
                <a:path w="6964" h="6983" extrusionOk="0">
                  <a:moveTo>
                    <a:pt x="3482" y="0"/>
                  </a:moveTo>
                  <a:cubicBezTo>
                    <a:pt x="1553" y="0"/>
                    <a:pt x="1" y="1572"/>
                    <a:pt x="1" y="3501"/>
                  </a:cubicBezTo>
                  <a:cubicBezTo>
                    <a:pt x="1" y="5411"/>
                    <a:pt x="1553" y="6982"/>
                    <a:pt x="3482" y="6982"/>
                  </a:cubicBezTo>
                  <a:cubicBezTo>
                    <a:pt x="5392" y="6982"/>
                    <a:pt x="6963" y="5411"/>
                    <a:pt x="6963" y="3501"/>
                  </a:cubicBezTo>
                  <a:cubicBezTo>
                    <a:pt x="6963" y="1572"/>
                    <a:pt x="5392" y="0"/>
                    <a:pt x="34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94" name="Google Shape;672;p21">
              <a:extLst>
                <a:ext uri="{FF2B5EF4-FFF2-40B4-BE49-F238E27FC236}">
                  <a16:creationId xmlns:a16="http://schemas.microsoft.com/office/drawing/2014/main" id="{32C63277-75D2-46EE-A198-B8A72A411D00}"/>
                </a:ext>
              </a:extLst>
            </p:cNvPr>
            <p:cNvSpPr/>
            <p:nvPr/>
          </p:nvSpPr>
          <p:spPr>
            <a:xfrm>
              <a:off x="4042044" y="2206905"/>
              <a:ext cx="219294" cy="126700"/>
            </a:xfrm>
            <a:custGeom>
              <a:avLst/>
              <a:gdLst/>
              <a:ahLst/>
              <a:cxnLst/>
              <a:rect l="l" t="t" r="r" b="b"/>
              <a:pathLst>
                <a:path w="12294" h="7103" extrusionOk="0">
                  <a:moveTo>
                    <a:pt x="2865" y="1"/>
                  </a:moveTo>
                  <a:cubicBezTo>
                    <a:pt x="1273" y="1"/>
                    <a:pt x="0" y="1294"/>
                    <a:pt x="0" y="2865"/>
                  </a:cubicBezTo>
                  <a:lnTo>
                    <a:pt x="0" y="7102"/>
                  </a:lnTo>
                  <a:lnTo>
                    <a:pt x="2109" y="7102"/>
                  </a:lnTo>
                  <a:lnTo>
                    <a:pt x="2109" y="4735"/>
                  </a:lnTo>
                  <a:cubicBezTo>
                    <a:pt x="2109" y="4576"/>
                    <a:pt x="2248" y="4437"/>
                    <a:pt x="2427" y="4437"/>
                  </a:cubicBezTo>
                  <a:cubicBezTo>
                    <a:pt x="2586" y="4437"/>
                    <a:pt x="2726" y="4576"/>
                    <a:pt x="2726" y="4735"/>
                  </a:cubicBezTo>
                  <a:lnTo>
                    <a:pt x="2726" y="7102"/>
                  </a:lnTo>
                  <a:lnTo>
                    <a:pt x="9549" y="7102"/>
                  </a:lnTo>
                  <a:lnTo>
                    <a:pt x="9549" y="4735"/>
                  </a:lnTo>
                  <a:cubicBezTo>
                    <a:pt x="9549" y="4576"/>
                    <a:pt x="9688" y="4437"/>
                    <a:pt x="9847" y="4437"/>
                  </a:cubicBezTo>
                  <a:cubicBezTo>
                    <a:pt x="10026" y="4437"/>
                    <a:pt x="10165" y="4576"/>
                    <a:pt x="10165" y="4735"/>
                  </a:cubicBezTo>
                  <a:lnTo>
                    <a:pt x="10165" y="7102"/>
                  </a:lnTo>
                  <a:lnTo>
                    <a:pt x="12294" y="7102"/>
                  </a:lnTo>
                  <a:lnTo>
                    <a:pt x="12294" y="2865"/>
                  </a:lnTo>
                  <a:cubicBezTo>
                    <a:pt x="12294" y="1294"/>
                    <a:pt x="11001" y="1"/>
                    <a:pt x="9429" y="1"/>
                  </a:cubicBezTo>
                  <a:lnTo>
                    <a:pt x="9350" y="1"/>
                  </a:lnTo>
                  <a:cubicBezTo>
                    <a:pt x="8574" y="916"/>
                    <a:pt x="7420" y="1493"/>
                    <a:pt x="6147" y="1493"/>
                  </a:cubicBezTo>
                  <a:cubicBezTo>
                    <a:pt x="4854" y="1493"/>
                    <a:pt x="3700" y="916"/>
                    <a:pt x="292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95" name="Google Shape;673;p21">
            <a:extLst>
              <a:ext uri="{FF2B5EF4-FFF2-40B4-BE49-F238E27FC236}">
                <a16:creationId xmlns:a16="http://schemas.microsoft.com/office/drawing/2014/main" id="{D58752E8-C6E8-4AE0-86B3-DAFCF84E948F}"/>
              </a:ext>
            </a:extLst>
          </p:cNvPr>
          <p:cNvGrpSpPr/>
          <p:nvPr/>
        </p:nvGrpSpPr>
        <p:grpSpPr>
          <a:xfrm>
            <a:off x="6438584" y="2469340"/>
            <a:ext cx="205752" cy="137154"/>
            <a:chOff x="5563987" y="2907726"/>
            <a:chExt cx="284936" cy="185243"/>
          </a:xfrm>
        </p:grpSpPr>
        <p:sp>
          <p:nvSpPr>
            <p:cNvPr id="196" name="Google Shape;674;p21">
              <a:extLst>
                <a:ext uri="{FF2B5EF4-FFF2-40B4-BE49-F238E27FC236}">
                  <a16:creationId xmlns:a16="http://schemas.microsoft.com/office/drawing/2014/main" id="{27F3B932-1883-4998-A7AC-A407DA32A8F8}"/>
                </a:ext>
              </a:extLst>
            </p:cNvPr>
            <p:cNvSpPr/>
            <p:nvPr/>
          </p:nvSpPr>
          <p:spPr>
            <a:xfrm>
              <a:off x="5563987" y="2938336"/>
              <a:ext cx="284936" cy="154633"/>
            </a:xfrm>
            <a:custGeom>
              <a:avLst/>
              <a:gdLst/>
              <a:ahLst/>
              <a:cxnLst/>
              <a:rect l="l" t="t" r="r" b="b"/>
              <a:pathLst>
                <a:path w="15974" h="8669" extrusionOk="0">
                  <a:moveTo>
                    <a:pt x="15924" y="1"/>
                  </a:moveTo>
                  <a:cubicBezTo>
                    <a:pt x="15914" y="1"/>
                    <a:pt x="15904" y="6"/>
                    <a:pt x="15894" y="16"/>
                  </a:cubicBezTo>
                  <a:lnTo>
                    <a:pt x="8136" y="5864"/>
                  </a:lnTo>
                  <a:cubicBezTo>
                    <a:pt x="8126" y="5874"/>
                    <a:pt x="8111" y="5879"/>
                    <a:pt x="8096" y="5879"/>
                  </a:cubicBezTo>
                  <a:cubicBezTo>
                    <a:pt x="8081" y="5879"/>
                    <a:pt x="8067" y="5874"/>
                    <a:pt x="8057" y="5864"/>
                  </a:cubicBezTo>
                  <a:lnTo>
                    <a:pt x="219" y="55"/>
                  </a:lnTo>
                  <a:cubicBezTo>
                    <a:pt x="205" y="41"/>
                    <a:pt x="161" y="27"/>
                    <a:pt x="129" y="27"/>
                  </a:cubicBezTo>
                  <a:cubicBezTo>
                    <a:pt x="116" y="27"/>
                    <a:pt x="105" y="30"/>
                    <a:pt x="100" y="35"/>
                  </a:cubicBezTo>
                  <a:cubicBezTo>
                    <a:pt x="80" y="55"/>
                    <a:pt x="0" y="75"/>
                    <a:pt x="0" y="115"/>
                  </a:cubicBezTo>
                  <a:lnTo>
                    <a:pt x="0" y="8311"/>
                  </a:lnTo>
                  <a:cubicBezTo>
                    <a:pt x="0" y="8490"/>
                    <a:pt x="239" y="8669"/>
                    <a:pt x="418" y="8669"/>
                  </a:cubicBezTo>
                  <a:lnTo>
                    <a:pt x="15735" y="8669"/>
                  </a:lnTo>
                  <a:cubicBezTo>
                    <a:pt x="15914" y="8669"/>
                    <a:pt x="15954" y="8490"/>
                    <a:pt x="15954" y="8311"/>
                  </a:cubicBezTo>
                  <a:lnTo>
                    <a:pt x="15954" y="75"/>
                  </a:lnTo>
                  <a:cubicBezTo>
                    <a:pt x="15954" y="55"/>
                    <a:pt x="15974" y="16"/>
                    <a:pt x="15954" y="16"/>
                  </a:cubicBezTo>
                  <a:cubicBezTo>
                    <a:pt x="15944" y="6"/>
                    <a:pt x="15934" y="1"/>
                    <a:pt x="1592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97" name="Google Shape;675;p21">
              <a:extLst>
                <a:ext uri="{FF2B5EF4-FFF2-40B4-BE49-F238E27FC236}">
                  <a16:creationId xmlns:a16="http://schemas.microsoft.com/office/drawing/2014/main" id="{08F25CBB-83DD-45F0-B484-B8132AAA47A3}"/>
                </a:ext>
              </a:extLst>
            </p:cNvPr>
            <p:cNvSpPr/>
            <p:nvPr/>
          </p:nvSpPr>
          <p:spPr>
            <a:xfrm>
              <a:off x="5563987" y="2907726"/>
              <a:ext cx="284579" cy="98945"/>
            </a:xfrm>
            <a:custGeom>
              <a:avLst/>
              <a:gdLst/>
              <a:ahLst/>
              <a:cxnLst/>
              <a:rect l="l" t="t" r="r" b="b"/>
              <a:pathLst>
                <a:path w="15954" h="5547" extrusionOk="0">
                  <a:moveTo>
                    <a:pt x="398" y="1"/>
                  </a:moveTo>
                  <a:cubicBezTo>
                    <a:pt x="239" y="1"/>
                    <a:pt x="0" y="41"/>
                    <a:pt x="0" y="220"/>
                  </a:cubicBezTo>
                  <a:lnTo>
                    <a:pt x="0" y="359"/>
                  </a:lnTo>
                  <a:lnTo>
                    <a:pt x="7997" y="5531"/>
                  </a:lnTo>
                  <a:cubicBezTo>
                    <a:pt x="8017" y="5541"/>
                    <a:pt x="8027" y="5546"/>
                    <a:pt x="8037" y="5546"/>
                  </a:cubicBezTo>
                  <a:cubicBezTo>
                    <a:pt x="8047" y="5546"/>
                    <a:pt x="8057" y="5541"/>
                    <a:pt x="8076" y="5531"/>
                  </a:cubicBezTo>
                  <a:lnTo>
                    <a:pt x="15954" y="339"/>
                  </a:lnTo>
                  <a:lnTo>
                    <a:pt x="15954" y="220"/>
                  </a:lnTo>
                  <a:cubicBezTo>
                    <a:pt x="15954" y="41"/>
                    <a:pt x="15914" y="1"/>
                    <a:pt x="1573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sp>
        <p:nvSpPr>
          <p:cNvPr id="198" name="Google Shape;676;p21">
            <a:extLst>
              <a:ext uri="{FF2B5EF4-FFF2-40B4-BE49-F238E27FC236}">
                <a16:creationId xmlns:a16="http://schemas.microsoft.com/office/drawing/2014/main" id="{5CCA0F2C-667F-42EE-8EC1-803556172BBE}"/>
              </a:ext>
            </a:extLst>
          </p:cNvPr>
          <p:cNvSpPr/>
          <p:nvPr/>
        </p:nvSpPr>
        <p:spPr>
          <a:xfrm>
            <a:off x="4742465" y="4197801"/>
            <a:ext cx="158497" cy="182884"/>
          </a:xfrm>
          <a:custGeom>
            <a:avLst/>
            <a:gdLst/>
            <a:ahLst/>
            <a:cxnLst/>
            <a:rect l="l" t="t" r="r" b="b"/>
            <a:pathLst>
              <a:path w="12852" h="14722" extrusionOk="0">
                <a:moveTo>
                  <a:pt x="3581" y="5113"/>
                </a:moveTo>
                <a:cubicBezTo>
                  <a:pt x="4118" y="5113"/>
                  <a:pt x="4556" y="5551"/>
                  <a:pt x="4556" y="6088"/>
                </a:cubicBezTo>
                <a:cubicBezTo>
                  <a:pt x="4556" y="6625"/>
                  <a:pt x="4118" y="7043"/>
                  <a:pt x="3581" y="7043"/>
                </a:cubicBezTo>
                <a:cubicBezTo>
                  <a:pt x="3044" y="7043"/>
                  <a:pt x="2607" y="6625"/>
                  <a:pt x="2607" y="6088"/>
                </a:cubicBezTo>
                <a:cubicBezTo>
                  <a:pt x="2607" y="5551"/>
                  <a:pt x="3044" y="5113"/>
                  <a:pt x="3581" y="5113"/>
                </a:cubicBezTo>
                <a:close/>
                <a:moveTo>
                  <a:pt x="6426" y="5113"/>
                </a:moveTo>
                <a:cubicBezTo>
                  <a:pt x="6963" y="5113"/>
                  <a:pt x="7401" y="5551"/>
                  <a:pt x="7401" y="6088"/>
                </a:cubicBezTo>
                <a:cubicBezTo>
                  <a:pt x="7401" y="6625"/>
                  <a:pt x="6963" y="7043"/>
                  <a:pt x="6426" y="7043"/>
                </a:cubicBezTo>
                <a:cubicBezTo>
                  <a:pt x="5889" y="7043"/>
                  <a:pt x="5451" y="6625"/>
                  <a:pt x="5451" y="6088"/>
                </a:cubicBezTo>
                <a:cubicBezTo>
                  <a:pt x="5451" y="5551"/>
                  <a:pt x="5889" y="5113"/>
                  <a:pt x="6426" y="5113"/>
                </a:cubicBezTo>
                <a:close/>
                <a:moveTo>
                  <a:pt x="9271" y="5113"/>
                </a:moveTo>
                <a:cubicBezTo>
                  <a:pt x="9808" y="5113"/>
                  <a:pt x="10225" y="5551"/>
                  <a:pt x="10225" y="6088"/>
                </a:cubicBezTo>
                <a:cubicBezTo>
                  <a:pt x="10225" y="6625"/>
                  <a:pt x="9808" y="7043"/>
                  <a:pt x="9271" y="7043"/>
                </a:cubicBezTo>
                <a:cubicBezTo>
                  <a:pt x="8733" y="7043"/>
                  <a:pt x="8296" y="6625"/>
                  <a:pt x="8296" y="6088"/>
                </a:cubicBezTo>
                <a:cubicBezTo>
                  <a:pt x="8296" y="5551"/>
                  <a:pt x="8733" y="5113"/>
                  <a:pt x="9271" y="5113"/>
                </a:cubicBezTo>
                <a:close/>
                <a:moveTo>
                  <a:pt x="6426" y="1"/>
                </a:moveTo>
                <a:cubicBezTo>
                  <a:pt x="2865" y="1"/>
                  <a:pt x="1" y="2507"/>
                  <a:pt x="1" y="5591"/>
                </a:cubicBezTo>
                <a:cubicBezTo>
                  <a:pt x="1" y="8674"/>
                  <a:pt x="2865" y="11181"/>
                  <a:pt x="6426" y="11181"/>
                </a:cubicBezTo>
                <a:cubicBezTo>
                  <a:pt x="6585" y="11181"/>
                  <a:pt x="6747" y="11186"/>
                  <a:pt x="6907" y="11186"/>
                </a:cubicBezTo>
                <a:cubicBezTo>
                  <a:pt x="7188" y="11186"/>
                  <a:pt x="7466" y="11170"/>
                  <a:pt x="7719" y="11081"/>
                </a:cubicBezTo>
                <a:cubicBezTo>
                  <a:pt x="7911" y="11013"/>
                  <a:pt x="8074" y="10981"/>
                  <a:pt x="8213" y="10981"/>
                </a:cubicBezTo>
                <a:cubicBezTo>
                  <a:pt x="9729" y="10981"/>
                  <a:pt x="8276" y="14722"/>
                  <a:pt x="8276" y="14722"/>
                </a:cubicBezTo>
                <a:cubicBezTo>
                  <a:pt x="8276" y="14722"/>
                  <a:pt x="10981" y="11976"/>
                  <a:pt x="12175" y="9152"/>
                </a:cubicBezTo>
                <a:cubicBezTo>
                  <a:pt x="12652" y="8018"/>
                  <a:pt x="12851" y="6804"/>
                  <a:pt x="12851" y="5591"/>
                </a:cubicBezTo>
                <a:cubicBezTo>
                  <a:pt x="12851" y="2507"/>
                  <a:pt x="9967" y="1"/>
                  <a:pt x="6426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70C0"/>
              </a:solidFill>
            </a:endParaRPr>
          </a:p>
        </p:txBody>
      </p:sp>
      <p:sp>
        <p:nvSpPr>
          <p:cNvPr id="199" name="Google Shape;677;p21">
            <a:extLst>
              <a:ext uri="{FF2B5EF4-FFF2-40B4-BE49-F238E27FC236}">
                <a16:creationId xmlns:a16="http://schemas.microsoft.com/office/drawing/2014/main" id="{87B63E83-AE89-408D-957E-2AAB274C46D8}"/>
              </a:ext>
            </a:extLst>
          </p:cNvPr>
          <p:cNvSpPr/>
          <p:nvPr/>
        </p:nvSpPr>
        <p:spPr>
          <a:xfrm>
            <a:off x="7146687" y="3277074"/>
            <a:ext cx="201160" cy="182879"/>
          </a:xfrm>
          <a:custGeom>
            <a:avLst/>
            <a:gdLst/>
            <a:ahLst/>
            <a:cxnLst/>
            <a:rect l="l" t="t" r="r" b="b"/>
            <a:pathLst>
              <a:path w="15159" h="13310" extrusionOk="0">
                <a:moveTo>
                  <a:pt x="11299" y="1"/>
                </a:moveTo>
                <a:cubicBezTo>
                  <a:pt x="10344" y="1"/>
                  <a:pt x="9569" y="777"/>
                  <a:pt x="9569" y="1732"/>
                </a:cubicBezTo>
                <a:cubicBezTo>
                  <a:pt x="9569" y="1891"/>
                  <a:pt x="9588" y="2030"/>
                  <a:pt x="9628" y="2169"/>
                </a:cubicBezTo>
                <a:lnTo>
                  <a:pt x="6843" y="3840"/>
                </a:lnTo>
                <a:cubicBezTo>
                  <a:pt x="6147" y="2965"/>
                  <a:pt x="5073" y="2408"/>
                  <a:pt x="3859" y="2408"/>
                </a:cubicBezTo>
                <a:cubicBezTo>
                  <a:pt x="1731" y="2408"/>
                  <a:pt x="0" y="4139"/>
                  <a:pt x="0" y="6267"/>
                </a:cubicBezTo>
                <a:cubicBezTo>
                  <a:pt x="0" y="8396"/>
                  <a:pt x="1731" y="10106"/>
                  <a:pt x="3859" y="10106"/>
                </a:cubicBezTo>
                <a:cubicBezTo>
                  <a:pt x="5152" y="10106"/>
                  <a:pt x="6286" y="9470"/>
                  <a:pt x="6982" y="8515"/>
                </a:cubicBezTo>
                <a:lnTo>
                  <a:pt x="10583" y="10405"/>
                </a:lnTo>
                <a:cubicBezTo>
                  <a:pt x="10523" y="10584"/>
                  <a:pt x="10503" y="10783"/>
                  <a:pt x="10503" y="10982"/>
                </a:cubicBezTo>
                <a:cubicBezTo>
                  <a:pt x="10503" y="12255"/>
                  <a:pt x="11538" y="13309"/>
                  <a:pt x="12831" y="13309"/>
                </a:cubicBezTo>
                <a:cubicBezTo>
                  <a:pt x="14124" y="13309"/>
                  <a:pt x="15158" y="12255"/>
                  <a:pt x="15158" y="10982"/>
                </a:cubicBezTo>
                <a:cubicBezTo>
                  <a:pt x="15158" y="9689"/>
                  <a:pt x="14124" y="8654"/>
                  <a:pt x="12831" y="8654"/>
                </a:cubicBezTo>
                <a:cubicBezTo>
                  <a:pt x="12135" y="8654"/>
                  <a:pt x="11498" y="8972"/>
                  <a:pt x="11080" y="9450"/>
                </a:cubicBezTo>
                <a:lnTo>
                  <a:pt x="7480" y="7560"/>
                </a:lnTo>
                <a:cubicBezTo>
                  <a:pt x="7619" y="7162"/>
                  <a:pt x="7719" y="6705"/>
                  <a:pt x="7719" y="6267"/>
                </a:cubicBezTo>
                <a:cubicBezTo>
                  <a:pt x="7719" y="5710"/>
                  <a:pt x="7599" y="5213"/>
                  <a:pt x="7400" y="4755"/>
                </a:cubicBezTo>
                <a:lnTo>
                  <a:pt x="10205" y="3064"/>
                </a:lnTo>
                <a:cubicBezTo>
                  <a:pt x="10503" y="3303"/>
                  <a:pt x="10881" y="3462"/>
                  <a:pt x="11299" y="3462"/>
                </a:cubicBezTo>
                <a:cubicBezTo>
                  <a:pt x="12254" y="3462"/>
                  <a:pt x="13030" y="2686"/>
                  <a:pt x="13030" y="1732"/>
                </a:cubicBezTo>
                <a:cubicBezTo>
                  <a:pt x="13030" y="777"/>
                  <a:pt x="12254" y="1"/>
                  <a:pt x="1129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70C0"/>
              </a:solidFill>
            </a:endParaRPr>
          </a:p>
        </p:txBody>
      </p:sp>
      <p:sp>
        <p:nvSpPr>
          <p:cNvPr id="200" name="Google Shape;678;p21">
            <a:extLst>
              <a:ext uri="{FF2B5EF4-FFF2-40B4-BE49-F238E27FC236}">
                <a16:creationId xmlns:a16="http://schemas.microsoft.com/office/drawing/2014/main" id="{006BCDC6-7D98-4063-AC3A-E6AA055D04A4}"/>
              </a:ext>
            </a:extLst>
          </p:cNvPr>
          <p:cNvSpPr/>
          <p:nvPr/>
        </p:nvSpPr>
        <p:spPr>
          <a:xfrm>
            <a:off x="7149737" y="4197809"/>
            <a:ext cx="195059" cy="182869"/>
          </a:xfrm>
          <a:custGeom>
            <a:avLst/>
            <a:gdLst/>
            <a:ahLst/>
            <a:cxnLst/>
            <a:rect l="l" t="t" r="r" b="b"/>
            <a:pathLst>
              <a:path w="15239" h="14309" extrusionOk="0">
                <a:moveTo>
                  <a:pt x="7622" y="0"/>
                </a:moveTo>
                <a:cubicBezTo>
                  <a:pt x="7510" y="0"/>
                  <a:pt x="7401" y="85"/>
                  <a:pt x="7321" y="254"/>
                </a:cubicBezTo>
                <a:lnTo>
                  <a:pt x="5511" y="3914"/>
                </a:lnTo>
                <a:cubicBezTo>
                  <a:pt x="5332" y="4272"/>
                  <a:pt x="4895" y="4590"/>
                  <a:pt x="4517" y="4650"/>
                </a:cubicBezTo>
                <a:lnTo>
                  <a:pt x="458" y="5227"/>
                </a:lnTo>
                <a:cubicBezTo>
                  <a:pt x="81" y="5287"/>
                  <a:pt x="1" y="5545"/>
                  <a:pt x="279" y="5824"/>
                </a:cubicBezTo>
                <a:lnTo>
                  <a:pt x="3204" y="8668"/>
                </a:lnTo>
                <a:cubicBezTo>
                  <a:pt x="3482" y="8947"/>
                  <a:pt x="3641" y="9464"/>
                  <a:pt x="3582" y="9842"/>
                </a:cubicBezTo>
                <a:lnTo>
                  <a:pt x="2885" y="13860"/>
                </a:lnTo>
                <a:cubicBezTo>
                  <a:pt x="2842" y="14138"/>
                  <a:pt x="2948" y="14308"/>
                  <a:pt x="3141" y="14308"/>
                </a:cubicBezTo>
                <a:cubicBezTo>
                  <a:pt x="3211" y="14308"/>
                  <a:pt x="3293" y="14286"/>
                  <a:pt x="3383" y="14238"/>
                </a:cubicBezTo>
                <a:lnTo>
                  <a:pt x="7003" y="12329"/>
                </a:lnTo>
                <a:cubicBezTo>
                  <a:pt x="7172" y="12239"/>
                  <a:pt x="7396" y="12194"/>
                  <a:pt x="7620" y="12194"/>
                </a:cubicBezTo>
                <a:cubicBezTo>
                  <a:pt x="7844" y="12194"/>
                  <a:pt x="8067" y="12239"/>
                  <a:pt x="8237" y="12329"/>
                </a:cubicBezTo>
                <a:lnTo>
                  <a:pt x="11857" y="14238"/>
                </a:lnTo>
                <a:cubicBezTo>
                  <a:pt x="11947" y="14286"/>
                  <a:pt x="12028" y="14308"/>
                  <a:pt x="12098" y="14308"/>
                </a:cubicBezTo>
                <a:cubicBezTo>
                  <a:pt x="12292" y="14308"/>
                  <a:pt x="12398" y="14138"/>
                  <a:pt x="12354" y="13860"/>
                </a:cubicBezTo>
                <a:lnTo>
                  <a:pt x="11658" y="9842"/>
                </a:lnTo>
                <a:cubicBezTo>
                  <a:pt x="11598" y="9464"/>
                  <a:pt x="11777" y="8947"/>
                  <a:pt x="12036" y="8668"/>
                </a:cubicBezTo>
                <a:lnTo>
                  <a:pt x="14960" y="5824"/>
                </a:lnTo>
                <a:cubicBezTo>
                  <a:pt x="15239" y="5545"/>
                  <a:pt x="15159" y="5287"/>
                  <a:pt x="14781" y="5227"/>
                </a:cubicBezTo>
                <a:lnTo>
                  <a:pt x="10743" y="4650"/>
                </a:lnTo>
                <a:cubicBezTo>
                  <a:pt x="10345" y="4590"/>
                  <a:pt x="9908" y="4272"/>
                  <a:pt x="9728" y="3914"/>
                </a:cubicBezTo>
                <a:lnTo>
                  <a:pt x="7938" y="254"/>
                </a:lnTo>
                <a:cubicBezTo>
                  <a:pt x="7849" y="85"/>
                  <a:pt x="7734" y="0"/>
                  <a:pt x="762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70C0"/>
              </a:solidFill>
            </a:endParaRPr>
          </a:p>
        </p:txBody>
      </p:sp>
      <p:sp>
        <p:nvSpPr>
          <p:cNvPr id="201" name="Прямоугольник 200">
            <a:extLst>
              <a:ext uri="{FF2B5EF4-FFF2-40B4-BE49-F238E27FC236}">
                <a16:creationId xmlns:a16="http://schemas.microsoft.com/office/drawing/2014/main" id="{AED3C7BF-8C40-4980-9943-C6E8FF5A7CD9}"/>
              </a:ext>
            </a:extLst>
          </p:cNvPr>
          <p:cNvSpPr/>
          <p:nvPr/>
        </p:nvSpPr>
        <p:spPr>
          <a:xfrm>
            <a:off x="266497" y="2037229"/>
            <a:ext cx="36503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Maktab</a:t>
            </a:r>
            <a:r>
              <a:rPr lang="uk-UA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uk-UA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ta'limini</a:t>
            </a:r>
            <a:r>
              <a:rPr lang="uk-UA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uk-UA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modernizatsiya</a:t>
            </a:r>
            <a:endParaRPr lang="en-US" b="1" dirty="0">
              <a:solidFill>
                <a:srgbClr val="0070C0"/>
              </a:solidFill>
              <a:latin typeface="Arial" panose="020B0604020202020204" pitchFamily="34" charset="0"/>
              <a:ea typeface="Batang"/>
            </a:endParaRPr>
          </a:p>
          <a:p>
            <a:pPr algn="ctr"/>
            <a:r>
              <a:rPr lang="uk-UA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uk-UA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qilish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02" name="Прямоугольник 201">
            <a:extLst>
              <a:ext uri="{FF2B5EF4-FFF2-40B4-BE49-F238E27FC236}">
                <a16:creationId xmlns:a16="http://schemas.microsoft.com/office/drawing/2014/main" id="{DA54E857-B3D8-47AE-BBE2-A7C6827367AD}"/>
              </a:ext>
            </a:extLst>
          </p:cNvPr>
          <p:cNvSpPr/>
          <p:nvPr/>
        </p:nvSpPr>
        <p:spPr>
          <a:xfrm>
            <a:off x="128755" y="3421474"/>
            <a:ext cx="36201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«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O‘qituvchi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–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o‘quvchi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–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ota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yoki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ona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» interaktiv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kommunikatsiyasini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rivojlantirish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;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03" name="Прямоугольник 202">
            <a:extLst>
              <a:ext uri="{FF2B5EF4-FFF2-40B4-BE49-F238E27FC236}">
                <a16:creationId xmlns:a16="http://schemas.microsoft.com/office/drawing/2014/main" id="{732EEBF5-DDAB-4CCF-9048-CCF5BAE53259}"/>
              </a:ext>
            </a:extLst>
          </p:cNvPr>
          <p:cNvSpPr/>
          <p:nvPr/>
        </p:nvSpPr>
        <p:spPr>
          <a:xfrm>
            <a:off x="8557864" y="2202906"/>
            <a:ext cx="2210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AKT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integratsiyasi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04" name="Прямоугольник 203">
            <a:extLst>
              <a:ext uri="{FF2B5EF4-FFF2-40B4-BE49-F238E27FC236}">
                <a16:creationId xmlns:a16="http://schemas.microsoft.com/office/drawing/2014/main" id="{4728C7FE-9B0E-4D12-BB77-24D82B9B1614}"/>
              </a:ext>
            </a:extLst>
          </p:cNvPr>
          <p:cNvSpPr/>
          <p:nvPr/>
        </p:nvSpPr>
        <p:spPr>
          <a:xfrm>
            <a:off x="1643364" y="5302175"/>
            <a:ext cx="30133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Maktab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ekotizimini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yaratish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va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xizmat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ko‘rsatish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05" name="Прямоугольник 204">
            <a:extLst>
              <a:ext uri="{FF2B5EF4-FFF2-40B4-BE49-F238E27FC236}">
                <a16:creationId xmlns:a16="http://schemas.microsoft.com/office/drawing/2014/main" id="{1D097B31-5876-4AE2-9962-06EFAFFDEA09}"/>
              </a:ext>
            </a:extLst>
          </p:cNvPr>
          <p:cNvSpPr/>
          <p:nvPr/>
        </p:nvSpPr>
        <p:spPr>
          <a:xfrm>
            <a:off x="7767915" y="5336977"/>
            <a:ext cx="26618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Masofaviy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ta'lim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uchun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imkoniyatlarini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yaratish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06" name="Прямоугольник 205">
            <a:extLst>
              <a:ext uri="{FF2B5EF4-FFF2-40B4-BE49-F238E27FC236}">
                <a16:creationId xmlns:a16="http://schemas.microsoft.com/office/drawing/2014/main" id="{6DB9F785-703C-4D2B-BC0B-2F90BB138C9A}"/>
              </a:ext>
            </a:extLst>
          </p:cNvPr>
          <p:cNvSpPr/>
          <p:nvPr/>
        </p:nvSpPr>
        <p:spPr>
          <a:xfrm>
            <a:off x="8506198" y="3409400"/>
            <a:ext cx="31512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Axborot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almashinishning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</a:p>
          <a:p>
            <a:pPr algn="ctr"/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yagona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muhitini</a:t>
            </a:r>
            <a:endParaRPr lang="de-DE" b="1" dirty="0">
              <a:solidFill>
                <a:srgbClr val="0070C0"/>
              </a:solidFill>
              <a:latin typeface="Arial" panose="020B0604020202020204" pitchFamily="34" charset="0"/>
              <a:ea typeface="Batang"/>
            </a:endParaRPr>
          </a:p>
          <a:p>
            <a:pPr algn="ctr"/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joriy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etish</a:t>
            </a:r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Universitas 17 Agustus 1945 Surabaya (UNTAG)">
            <a:extLst>
              <a:ext uri="{FF2B5EF4-FFF2-40B4-BE49-F238E27FC236}">
                <a16:creationId xmlns:a16="http://schemas.microsoft.com/office/drawing/2014/main" id="{68D6EF79-300C-46E6-B49F-F4D21BE7B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467" y="2799410"/>
            <a:ext cx="2612065" cy="186139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39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3C10003-431C-4DE6-820B-7D4223C0F143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118A0022-1AD0-4DD2-8199-8D09EB753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143B34D-153F-4C0F-9FB4-FF6F9B28283D}"/>
              </a:ext>
            </a:extLst>
          </p:cNvPr>
          <p:cNvSpPr/>
          <p:nvPr/>
        </p:nvSpPr>
        <p:spPr>
          <a:xfrm>
            <a:off x="7873094" y="219049"/>
            <a:ext cx="42053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Xulosaviy</a:t>
            </a:r>
            <a:r>
              <a:rPr lang="en-US" sz="20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hisobot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o‘zlashtirish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aniqlash</a:t>
            </a:r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4B7BD9B8-D978-434A-8939-2093B3B0F871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Объект 7">
            <a:extLst>
              <a:ext uri="{FF2B5EF4-FFF2-40B4-BE49-F238E27FC236}">
                <a16:creationId xmlns:a16="http://schemas.microsoft.com/office/drawing/2014/main" id="{F5B1136A-6606-4E6B-AC6E-C438899EE3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8108" y="1323331"/>
            <a:ext cx="8752131" cy="309774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8287D0B-4CB2-4FDA-8BBC-85EAC8ABB9E6}"/>
              </a:ext>
            </a:extLst>
          </p:cNvPr>
          <p:cNvSpPr txBox="1"/>
          <p:nvPr/>
        </p:nvSpPr>
        <p:spPr>
          <a:xfrm>
            <a:off x="3563112" y="4863057"/>
            <a:ext cx="831712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</a:t>
            </a: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zlashtirish maktab bo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</a:t>
            </a: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yicha 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ulosaviy hisobot</a:t>
            </a:r>
            <a:endParaRPr lang="en-US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maktab bo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yicha umumiy o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rtacha ball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zlashtirish darajasi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bilim sifatining umumiy ko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‘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rsatkichi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uz-Latn-UZ" sz="2000" b="1" dirty="0">
                <a:latin typeface="Arial" panose="020B0604020202020204" pitchFamily="34" charset="0"/>
                <a:cs typeface="Arial" panose="020B0604020202020204" pitchFamily="34" charset="0"/>
              </a:rPr>
              <a:t>bilim darajasining umumiy foizi orqali hisoblab chiqiladi.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1759440-08AC-4718-8D4A-B89F8CA2C8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8017" y="2128243"/>
            <a:ext cx="3550422" cy="35504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15751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7F3B1C5-CDBD-4753-805F-A635124F9F74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87332FE5-2F95-4821-B345-12171F5A2F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6AD1A4-79D8-44C7-867B-AB68BEA6FA4B}"/>
              </a:ext>
            </a:extLst>
          </p:cNvPr>
          <p:cNvSpPr/>
          <p:nvPr/>
        </p:nvSpPr>
        <p:spPr>
          <a:xfrm>
            <a:off x="7799832" y="255485"/>
            <a:ext cx="42053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Maktab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bo‘yicha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o‘zlashtirish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hisoboti</a:t>
            </a:r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A4D600CF-AECE-491C-A745-A94E5D6E4BF4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Объект 7">
            <a:extLst>
              <a:ext uri="{FF2B5EF4-FFF2-40B4-BE49-F238E27FC236}">
                <a16:creationId xmlns:a16="http://schemas.microsoft.com/office/drawing/2014/main" id="{3FD1EE8D-A7CE-4627-91C0-A85B232A76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2401" y="1175378"/>
            <a:ext cx="7916952" cy="536940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E1C893F-B93F-4682-873B-852CC68DCDC6}"/>
              </a:ext>
            </a:extLst>
          </p:cNvPr>
          <p:cNvSpPr txBox="1"/>
          <p:nvPr/>
        </p:nvSpPr>
        <p:spPr>
          <a:xfrm>
            <a:off x="549429" y="1538830"/>
            <a:ext cx="29490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Sinflar bo‘yicha o‘zlashtirish foizlarini umumiy tartibda hisoblab ber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ila</a:t>
            </a: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72D36A73-DF62-4672-8512-57CB87DE55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9429" y="3781586"/>
            <a:ext cx="2750915" cy="276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070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8DBCEEA-5E8C-4781-B976-C92B6CF37EEA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554C96D2-FBEC-4EDB-B7E2-CEA29791FC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0165F94-AB50-429A-8D25-AF92697F896D}"/>
              </a:ext>
            </a:extLst>
          </p:cNvPr>
          <p:cNvSpPr/>
          <p:nvPr/>
        </p:nvSpPr>
        <p:spPr>
          <a:xfrm>
            <a:off x="7799832" y="72781"/>
            <a:ext cx="42053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Sinflar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bo’yicha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o’zlashtirish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hisoboti</a:t>
            </a:r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394A73B6-10BE-40E7-9AD0-024C0FF924BB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Объект 7">
            <a:extLst>
              <a:ext uri="{FF2B5EF4-FFF2-40B4-BE49-F238E27FC236}">
                <a16:creationId xmlns:a16="http://schemas.microsoft.com/office/drawing/2014/main" id="{13D312A6-1C1A-4193-85E5-474B6D1401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6663" y="1102475"/>
            <a:ext cx="7759414" cy="523226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F3EA66-A33E-4FD5-825F-9F052968B4F7}"/>
              </a:ext>
            </a:extLst>
          </p:cNvPr>
          <p:cNvSpPr txBox="1"/>
          <p:nvPr/>
        </p:nvSpPr>
        <p:spPr>
          <a:xfrm>
            <a:off x="487793" y="1365109"/>
            <a:ext cx="2994789" cy="1881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 bo‘yicha o‘quvchilar monitoringini ba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olar ko‘rinishi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072C453-3279-4C2C-8B8B-D2675138EE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4560" y="3462208"/>
            <a:ext cx="4119493" cy="29636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4515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6DF5487-5321-4C17-A703-2F22D557CCD7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47741150-C2CE-40C6-BC7F-5FB212287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A224023-5497-4DE7-9BB3-E6D9196BE817}"/>
              </a:ext>
            </a:extLst>
          </p:cNvPr>
          <p:cNvSpPr/>
          <p:nvPr/>
        </p:nvSpPr>
        <p:spPr>
          <a:xfrm>
            <a:off x="7799832" y="72781"/>
            <a:ext cx="42053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O‘quvchilar bo‘yicha o‘zlashtirish hisoboti</a:t>
            </a:r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DE1FF5EA-F8A3-4EEA-B019-B35C8995B11E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AA5414D0-03F6-4936-BDDE-5F7C8A9B98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37017" y="1115041"/>
            <a:ext cx="6768167" cy="5540888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EF4F44B-66FF-480F-8CA3-01674A43A0A2}"/>
              </a:ext>
            </a:extLst>
          </p:cNvPr>
          <p:cNvSpPr txBox="1"/>
          <p:nvPr/>
        </p:nvSpPr>
        <p:spPr>
          <a:xfrm>
            <a:off x="1068081" y="1309244"/>
            <a:ext cx="2982612" cy="2343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Choraklar bo‘yicha o‘quvchi ba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olarini tabel ko‘rinishida har bir o‘quvchi uchun alohida shakllanti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riladi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429F386-A0AC-4FB3-A846-83300E1232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772" y="4403395"/>
            <a:ext cx="4541554" cy="1892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220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011885" y="112344"/>
            <a:ext cx="40390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Sinf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rahbariga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o‘zlashtirish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hisoboti</a:t>
            </a:r>
            <a:endParaRPr lang="ru-RU" sz="22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23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Объект 8">
            <a:extLst>
              <a:ext uri="{FF2B5EF4-FFF2-40B4-BE49-F238E27FC236}">
                <a16:creationId xmlns:a16="http://schemas.microsoft.com/office/drawing/2014/main" id="{2C87B75B-585D-43CB-9228-FFA5DF7CA3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5482" y="1193186"/>
            <a:ext cx="7801554" cy="5360062"/>
          </a:xfrm>
          <a:prstGeom prst="rect">
            <a:avLst/>
          </a:prstGeom>
        </p:spPr>
      </p:pic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EC3434C2-B634-4AF8-ADE2-48E3DDE0BBF6}"/>
              </a:ext>
            </a:extLst>
          </p:cNvPr>
          <p:cNvSpPr/>
          <p:nvPr/>
        </p:nvSpPr>
        <p:spPr>
          <a:xfrm flipH="1">
            <a:off x="700865" y="1481504"/>
            <a:ext cx="33592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 bo‘yicha o‘quvchilar monitoringini o‘rtacha ballar ko‘rinishida shakllantiri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ladi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Services - Liasoning Services from Toronto Canada by Globotiq Business  Services | ID - 3576479">
            <a:extLst>
              <a:ext uri="{FF2B5EF4-FFF2-40B4-BE49-F238E27FC236}">
                <a16:creationId xmlns:a16="http://schemas.microsoft.com/office/drawing/2014/main" id="{7E4D637E-E8C9-4D6D-866A-6AC5BED4C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65" y="3695748"/>
            <a:ext cx="31623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8220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065008" y="96733"/>
            <a:ext cx="376413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Fan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bo‘yicha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o‘qituvchiga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o‘zlashtirish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hisoboti</a:t>
            </a:r>
            <a:endParaRPr lang="ru-RU" sz="2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Объект 7">
            <a:extLst>
              <a:ext uri="{FF2B5EF4-FFF2-40B4-BE49-F238E27FC236}">
                <a16:creationId xmlns:a16="http://schemas.microsoft.com/office/drawing/2014/main" id="{5EF8CA64-B485-4D74-9CAA-A07A3AADB5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6646" y="1461425"/>
            <a:ext cx="6914998" cy="495981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FA51535-4AD6-49DC-9804-278952B39DDC}"/>
              </a:ext>
            </a:extLst>
          </p:cNvPr>
          <p:cNvSpPr/>
          <p:nvPr/>
        </p:nvSpPr>
        <p:spPr>
          <a:xfrm>
            <a:off x="345616" y="1195791"/>
            <a:ext cx="448130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 bir fan o‘qituvchisiga umumiy o‘tadigan fanlari bo‘yicha o‘zlashtirish ko‘rsatkichlarini saralab beradi, hamda o‘zlashtirish va sifat ko‘rsatkichlarini hisoblaydi</a:t>
            </a:r>
            <a:endParaRPr lang="ru-RU" sz="2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CC6E0D51-F000-4E4A-8A4D-61B2C6793F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" y="3694874"/>
            <a:ext cx="1944832" cy="257094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553CCFA-D862-4DF7-8571-5BFD714264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31680" y="4461270"/>
            <a:ext cx="2933848" cy="1959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636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Прямая соединительная линия 27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7799832" y="101019"/>
            <a:ext cx="42585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Sinfdagi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davomat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fan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bo‘yicha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fan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o‘zlashtirish</a:t>
            </a:r>
            <a:r>
              <a:rPr lang="en-U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hisoboti</a:t>
            </a:r>
            <a:endParaRPr lang="ru-RU" sz="2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41387" y="195877"/>
            <a:ext cx="6428677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209737E4-40C6-4A62-AF31-5AAA77C944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8223" y="1565870"/>
            <a:ext cx="7100149" cy="4981948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0A935E7-3532-42A1-B496-0E9AA370E7D0}"/>
              </a:ext>
            </a:extLst>
          </p:cNvPr>
          <p:cNvSpPr/>
          <p:nvPr/>
        </p:nvSpPr>
        <p:spPr>
          <a:xfrm>
            <a:off x="375130" y="1376776"/>
            <a:ext cx="4636008" cy="2343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Latn-UZ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Maktab bo‘yicha barcha fanlarni alohida alohida tanlab, umumiy o‘zlashtirish ko’rsatkichlarini saralab olish mumkin, hamda o‘zlashtirish va sifat ko’rsatkichlarini hisoblaydi</a:t>
            </a:r>
            <a:endParaRPr lang="ru-RU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81F2EE1-D401-495C-8460-DC3E42BFB2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3163" y="4229427"/>
            <a:ext cx="2559942" cy="249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335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Прямая соединительная линия 27"/>
          <p:cNvCxnSpPr/>
          <p:nvPr/>
        </p:nvCxnSpPr>
        <p:spPr>
          <a:xfrm>
            <a:off x="0" y="106939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7502915" y="18724"/>
            <a:ext cx="442313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O‘rtacha </a:t>
            </a:r>
            <a:r>
              <a:rPr lang="es-ES" sz="2200" b="1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ball </a:t>
            </a:r>
            <a:r>
              <a:rPr lang="es-ES" sz="22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va yakuniy bahoni taqqoslash o‘zlashtirish hisoboti</a:t>
            </a:r>
            <a:endParaRPr lang="ru-RU" sz="22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41387" y="195877"/>
            <a:ext cx="6364669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2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Объект 8">
            <a:extLst>
              <a:ext uri="{FF2B5EF4-FFF2-40B4-BE49-F238E27FC236}">
                <a16:creationId xmlns:a16="http://schemas.microsoft.com/office/drawing/2014/main" id="{E1B3FF03-B093-4C18-A8C5-D63A6B879A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75" y="1318543"/>
            <a:ext cx="7236606" cy="5123821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435ECDF-C5FC-4EAF-B45B-283EEB62B950}"/>
              </a:ext>
            </a:extLst>
          </p:cNvPr>
          <p:cNvSpPr/>
          <p:nvPr/>
        </p:nvSpPr>
        <p:spPr>
          <a:xfrm>
            <a:off x="265953" y="1397670"/>
            <a:ext cx="470881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z-Latn-UZ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 bir fan bo‘yicha sinflarda har bir o‘quvchi uchun qo‘yilgan baho va o‘rtacha ballarni sinflar bo‘yicha taqqoslab beradi</a:t>
            </a:r>
            <a:endParaRPr lang="ru-RU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8CFA851-0C78-4C3F-AE8E-E027DF213B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853" y="4322618"/>
            <a:ext cx="4195791" cy="236338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7EEE1B3-5F9A-4C2B-9636-EB562CBFAF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387" y="2685401"/>
            <a:ext cx="3195184" cy="191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639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416800" y="1624"/>
            <a:ext cx="465908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Ota-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farzandini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kundaligini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tizimga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kirib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lang="ru-RU" sz="2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941388" y="195877"/>
            <a:ext cx="6301242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Объект 3">
            <a:extLst>
              <a:ext uri="{FF2B5EF4-FFF2-40B4-BE49-F238E27FC236}">
                <a16:creationId xmlns:a16="http://schemas.microsoft.com/office/drawing/2014/main" id="{E71EB2BE-FD1B-4F7D-8ADA-D7C206CA21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4227" y="1617527"/>
            <a:ext cx="6347771" cy="448210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3EC05FB9-F238-4B64-8BE8-63C769E59BA5}"/>
              </a:ext>
            </a:extLst>
          </p:cNvPr>
          <p:cNvSpPr txBox="1"/>
          <p:nvPr/>
        </p:nvSpPr>
        <p:spPr>
          <a:xfrm>
            <a:off x="265953" y="1346742"/>
            <a:ext cx="45092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Latn-UZ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O‘quvchi kundaligida bolaning ba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uz-Latn-UZ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olari, dars jadvali va uy vazifalarini ko‘rish mumkin. Menyular yordamida fan bo‘yicha ba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uz-Latn-UZ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olari, choraklar bo’yichaa ba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uz-Latn-UZ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olari va o‘quvchini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uz-Latn-UZ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 tabeli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uz-Latn-UZ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ko‘rish</a:t>
            </a:r>
            <a:r>
              <a:rPr lang="en-US" sz="18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17CA28B-5F0D-450F-B930-4BC0EC2019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204" y="2759688"/>
            <a:ext cx="4188980" cy="219778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01DB3E3-E70D-4081-B5DD-486A86715E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388" y="4781092"/>
            <a:ext cx="3143250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7934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10401" y="-24120"/>
            <a:ext cx="550091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Ota-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onalar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farzandlari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natijalaridan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xabardorligi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faolligini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lang="ru-RU" sz="2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941388" y="195877"/>
            <a:ext cx="6431869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9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Прямая соединительная линия 9"/>
          <p:cNvCxnSpPr>
            <a:cxnSpLocks/>
          </p:cNvCxnSpPr>
          <p:nvPr/>
        </p:nvCxnSpPr>
        <p:spPr>
          <a:xfrm>
            <a:off x="0" y="104477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Объект 7">
            <a:extLst>
              <a:ext uri="{FF2B5EF4-FFF2-40B4-BE49-F238E27FC236}">
                <a16:creationId xmlns:a16="http://schemas.microsoft.com/office/drawing/2014/main" id="{E7FC6851-BE9A-4551-AB37-F116D82B85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388" y="2752374"/>
            <a:ext cx="1759415" cy="2668777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0FCEE0FF-4964-4015-9F65-667591057078}"/>
              </a:ext>
            </a:extLst>
          </p:cNvPr>
          <p:cNvSpPr txBox="1">
            <a:spLocks/>
          </p:cNvSpPr>
          <p:nvPr/>
        </p:nvSpPr>
        <p:spPr>
          <a:xfrm>
            <a:off x="294755" y="1374019"/>
            <a:ext cx="11602486" cy="166749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Ota-</a:t>
            </a:r>
            <a:r>
              <a:rPr lang="en-US" sz="2400" b="1" dirty="0" err="1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onalar</a:t>
            </a: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farzandlari</a:t>
            </a: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natijalaridan</a:t>
            </a: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xabardorligi</a:t>
            </a: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faolligini</a:t>
            </a: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400" b="1" dirty="0" err="1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kundalik.family</a:t>
            </a: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ilovasi</a:t>
            </a:r>
            <a:r>
              <a:rPr lang="en-US" sz="2400" b="1" dirty="0">
                <a:solidFill>
                  <a:srgbClr val="063C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ru-RU" sz="2400" b="1" dirty="0">
              <a:solidFill>
                <a:srgbClr val="063C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73A76377-C4D4-4930-A046-919BC85BCF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8622" y="3036076"/>
            <a:ext cx="1458215" cy="2390517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FC824E2-6136-423D-B178-56EDA86182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5034" y="2968773"/>
            <a:ext cx="1127682" cy="252512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CD60717-3D89-4022-BCD2-384C006186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50914" y="3036075"/>
            <a:ext cx="1335275" cy="2525123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36958C6-F9AB-40B4-A548-E34C70EEFD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76948" y="2959418"/>
            <a:ext cx="1373664" cy="2752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83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36403" y="115155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1"/>
          <p:cNvSpPr txBox="1">
            <a:spLocks/>
          </p:cNvSpPr>
          <p:nvPr/>
        </p:nvSpPr>
        <p:spPr>
          <a:xfrm>
            <a:off x="7228114" y="121084"/>
            <a:ext cx="4789715" cy="8565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KO‘NIKMA UCHUN ILOVALAR:</a:t>
            </a:r>
            <a:endParaRPr lang="ru-RU" sz="22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28378" y="1502620"/>
            <a:ext cx="1025242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https://kundalik.com/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https://t.me/Informatika_darslari/24655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https://t.me/Informatika_darslari/24656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https://t.me/Informatika_darslari/24657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https://t.me/Informatika_darslari/24658</a:t>
            </a: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https://t.me/Informatika_darslari/24660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https://t.me/Informatika_darslari/24659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https://www.youtube.com/watch?v=TJ5XegUmYD4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https://www.youtube.com/watch?v=H_SakKyYkRg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https://www.youtube.com/watch?v=k0hwpE0rdTo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https://www.youtube.com/watch?v=285bova8HpA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1388" y="195877"/>
            <a:ext cx="643187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650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57;p26"/>
          <p:cNvSpPr/>
          <p:nvPr/>
        </p:nvSpPr>
        <p:spPr>
          <a:xfrm>
            <a:off x="2018868" y="3590925"/>
            <a:ext cx="7956550" cy="2546350"/>
          </a:xfrm>
          <a:custGeom>
            <a:avLst/>
            <a:gdLst/>
            <a:ahLst/>
            <a:cxnLst/>
            <a:rect l="l" t="t" r="r" b="b"/>
            <a:pathLst>
              <a:path w="172487" h="22004" extrusionOk="0">
                <a:moveTo>
                  <a:pt x="6347" y="1"/>
                </a:moveTo>
                <a:lnTo>
                  <a:pt x="1" y="11002"/>
                </a:lnTo>
                <a:lnTo>
                  <a:pt x="6347" y="22004"/>
                </a:lnTo>
                <a:lnTo>
                  <a:pt x="166129" y="22004"/>
                </a:lnTo>
                <a:lnTo>
                  <a:pt x="172487" y="11002"/>
                </a:lnTo>
                <a:lnTo>
                  <a:pt x="166129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spcFirstLastPara="1" lIns="121900" tIns="121900" rIns="121900" bIns="12190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5400" b="1" dirty="0">
                <a:solidFill>
                  <a:srgbClr val="1B04A4"/>
                </a:solidFill>
                <a:latin typeface="Sitka Banner" panose="02000505000000020004" pitchFamily="2" charset="0"/>
                <a:cs typeface="Times New Roman" panose="02020603050405020304" pitchFamily="18" charset="0"/>
              </a:rPr>
              <a:t>E’TIBORINGIZ UCHUN RAHMAT!</a:t>
            </a:r>
          </a:p>
        </p:txBody>
      </p:sp>
      <p:pic>
        <p:nvPicPr>
          <p:cNvPr id="3686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86153"/>
          <a:stretch>
            <a:fillRect/>
          </a:stretch>
        </p:blipFill>
        <p:spPr bwMode="auto">
          <a:xfrm>
            <a:off x="5157210" y="896554"/>
            <a:ext cx="1737076" cy="2350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99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7d6f1ed6f928f32486c307f2dc2b2b3e87afafd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601</TotalTime>
  <Words>612</Words>
  <Application>Microsoft Office PowerPoint</Application>
  <PresentationFormat>Широкоэкранный</PresentationFormat>
  <Paragraphs>83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7" baseType="lpstr">
      <vt:lpstr>Arial</vt:lpstr>
      <vt:lpstr>Batang</vt:lpstr>
      <vt:lpstr>Calibri</vt:lpstr>
      <vt:lpstr>Calibri Light</vt:lpstr>
      <vt:lpstr>Fira Sans Extra Condensed</vt:lpstr>
      <vt:lpstr>Fira Sans Extra Condensed Medium</vt:lpstr>
      <vt:lpstr>Fira Sans Extra Condensed SemiBold</vt:lpstr>
      <vt:lpstr>Sitka Banner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ZARIFA</dc:creator>
  <cp:lastModifiedBy>ZARIFA</cp:lastModifiedBy>
  <cp:revision>104</cp:revision>
  <dcterms:created xsi:type="dcterms:W3CDTF">2022-03-28T03:56:30Z</dcterms:created>
  <dcterms:modified xsi:type="dcterms:W3CDTF">2022-06-26T11:31:36Z</dcterms:modified>
</cp:coreProperties>
</file>