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55" r:id="rId3"/>
    <p:sldId id="362" r:id="rId4"/>
    <p:sldId id="322" r:id="rId5"/>
    <p:sldId id="353" r:id="rId6"/>
    <p:sldId id="258" r:id="rId7"/>
    <p:sldId id="363" r:id="rId8"/>
    <p:sldId id="364" r:id="rId9"/>
    <p:sldId id="357" r:id="rId10"/>
    <p:sldId id="314" r:id="rId11"/>
    <p:sldId id="319" r:id="rId12"/>
    <p:sldId id="320" r:id="rId13"/>
    <p:sldId id="321" r:id="rId14"/>
    <p:sldId id="323" r:id="rId15"/>
    <p:sldId id="324" r:id="rId16"/>
    <p:sldId id="326" r:id="rId17"/>
    <p:sldId id="290" r:id="rId18"/>
    <p:sldId id="289" r:id="rId19"/>
    <p:sldId id="292" r:id="rId20"/>
  </p:sldIdLst>
  <p:sldSz cx="12192000" cy="6858000"/>
  <p:notesSz cx="6858000" cy="9144000"/>
  <p:custDataLst>
    <p:tags r:id="rId22"/>
  </p:custDataLst>
  <p:defaultTextStyle>
    <a:defPPr>
      <a:defRPr lang="ru-RU"/>
    </a:defPPr>
    <a:lvl1pPr marL="0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9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4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8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23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7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12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57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0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529E"/>
    <a:srgbClr val="080808"/>
    <a:srgbClr val="4066A9"/>
    <a:srgbClr val="26CAAC"/>
    <a:srgbClr val="98FAD2"/>
    <a:srgbClr val="68F8BE"/>
    <a:srgbClr val="0CBDD7"/>
    <a:srgbClr val="234E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5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48" y="54"/>
      </p:cViewPr>
      <p:guideLst>
        <p:guide orient="horz" pos="250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78CF9-29FA-43AD-9FD0-7E6E3E4FE467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790C4-AC70-4782-BC1D-8F69785FB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79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1B76A4-365F-4178-A66F-85F51BF4A1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111950-3741-4996-817F-E9E973A77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6" indent="0" algn="ctr">
              <a:buNone/>
              <a:defRPr sz="2000"/>
            </a:lvl2pPr>
            <a:lvl3pPr marL="914391" indent="0" algn="ctr">
              <a:buNone/>
              <a:defRPr sz="1800"/>
            </a:lvl3pPr>
            <a:lvl4pPr marL="1371587" indent="0" algn="ctr">
              <a:buNone/>
              <a:defRPr sz="1600"/>
            </a:lvl4pPr>
            <a:lvl5pPr marL="1828782" indent="0" algn="ctr">
              <a:buNone/>
              <a:defRPr sz="1600"/>
            </a:lvl5pPr>
            <a:lvl6pPr marL="2285978" indent="0" algn="ctr">
              <a:buNone/>
              <a:defRPr sz="1600"/>
            </a:lvl6pPr>
            <a:lvl7pPr marL="2743174" indent="0" algn="ctr">
              <a:buNone/>
              <a:defRPr sz="1600"/>
            </a:lvl7pPr>
            <a:lvl8pPr marL="3200369" indent="0" algn="ctr">
              <a:buNone/>
              <a:defRPr sz="1600"/>
            </a:lvl8pPr>
            <a:lvl9pPr marL="3657565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78FCCE-63FC-4466-BD75-41655160B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127671-9B39-4179-BA33-27EB91413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C3FC31-AF19-467C-B506-568F7413F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50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3061C-0081-423B-9106-EF08DA7F5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146B03-51FA-4D81-B934-AC23F8C55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A25D72-C5CD-4C00-A605-AD3DC707B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44BE22-2727-4400-876D-66B449343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8D88D7-BA08-4082-8C7C-FB7588AA2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57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540399-53A2-4228-9C0F-6BFD53E84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773DBE-33B5-4232-9C71-C87ABB81C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06BFDC-5342-4D55-8618-3AF256A6D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89F9AE-6DE2-444B-AF22-8A9243CF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9F676D-821D-4E11-9C7C-9C84B5F2A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47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E823BC-04A8-4A12-ADDF-8DDFC0CCF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D23D4F-7E22-4EDC-B27B-98621B8B7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044A0F-5F44-4B01-BCFF-713CD8C92C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309FA8-F9DB-4D58-A3BC-295847D75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03AB78-825C-4006-BD29-5C0A44AEC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24DD01-13F6-4496-8E36-5AB39B4F7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31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579799-4C69-4467-A0C4-5EA0B4980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FEA3AE-4D22-4A16-963E-A3D6C97AA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69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8E1EA0-1ED0-4156-B211-B65D66D5EF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361CC96-C629-4683-BA1F-45C9376C1D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69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D17EDB1-4A3E-42D5-9DFE-25B87618BF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369F62C-17FC-44AA-A086-16C9C1A1D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56B77B1-01A7-451C-9BEB-EF9AAEBBA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657B5E4-8125-448C-BAEC-190C3566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088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91A001-B21E-45FD-BA6A-4B6DE8C9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7D7FA69-7B2A-4761-8F1E-6C4C82DC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C1A9AE0-C70C-422B-88D1-290EC5FD4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A06169-310F-440D-9405-904B27900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6986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CE3AD8F-45B1-4102-B58A-B71B51537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D444EE2-7BD9-48EE-8C36-C3C725EE7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216844-22B7-4183-93AA-BDFC6DD9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234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B0EEB-11BF-4AB3-BF6C-448742BEC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40462C-0529-456E-84A2-E3FE6171F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09116B-FC28-44BB-9EF1-5AA18BCE0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1" indent="0">
              <a:buNone/>
              <a:defRPr sz="1200"/>
            </a:lvl3pPr>
            <a:lvl4pPr marL="1371587" indent="0">
              <a:buNone/>
              <a:defRPr sz="1000"/>
            </a:lvl4pPr>
            <a:lvl5pPr marL="1828782" indent="0">
              <a:buNone/>
              <a:defRPr sz="1000"/>
            </a:lvl5pPr>
            <a:lvl6pPr marL="2285978" indent="0">
              <a:buNone/>
              <a:defRPr sz="1000"/>
            </a:lvl6pPr>
            <a:lvl7pPr marL="2743174" indent="0">
              <a:buNone/>
              <a:defRPr sz="1000"/>
            </a:lvl7pPr>
            <a:lvl8pPr marL="3200369" indent="0">
              <a:buNone/>
              <a:defRPr sz="1000"/>
            </a:lvl8pPr>
            <a:lvl9pPr marL="365756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3D737E-BA44-46B5-B774-0A615251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239597-E13B-4889-927D-462D62FAA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95D2EF-FE03-4C89-9DBF-50D4DCE32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07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E9821C-1A59-4039-9A9A-C33B6DDD8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20DBD20-D5C7-4391-8F5F-22D7A36024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6" indent="0">
              <a:buNone/>
              <a:defRPr sz="2800"/>
            </a:lvl2pPr>
            <a:lvl3pPr marL="914391" indent="0">
              <a:buNone/>
              <a:defRPr sz="2400"/>
            </a:lvl3pPr>
            <a:lvl4pPr marL="1371587" indent="0">
              <a:buNone/>
              <a:defRPr sz="2000"/>
            </a:lvl4pPr>
            <a:lvl5pPr marL="1828782" indent="0">
              <a:buNone/>
              <a:defRPr sz="2000"/>
            </a:lvl5pPr>
            <a:lvl6pPr marL="2285978" indent="0">
              <a:buNone/>
              <a:defRPr sz="2000"/>
            </a:lvl6pPr>
            <a:lvl7pPr marL="2743174" indent="0">
              <a:buNone/>
              <a:defRPr sz="2000"/>
            </a:lvl7pPr>
            <a:lvl8pPr marL="3200369" indent="0">
              <a:buNone/>
              <a:defRPr sz="2000"/>
            </a:lvl8pPr>
            <a:lvl9pPr marL="365756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F469FFD-91CE-4FE3-9AED-C3E3D1178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1" indent="0">
              <a:buNone/>
              <a:defRPr sz="1200"/>
            </a:lvl3pPr>
            <a:lvl4pPr marL="1371587" indent="0">
              <a:buNone/>
              <a:defRPr sz="1000"/>
            </a:lvl4pPr>
            <a:lvl5pPr marL="1828782" indent="0">
              <a:buNone/>
              <a:defRPr sz="1000"/>
            </a:lvl5pPr>
            <a:lvl6pPr marL="2285978" indent="0">
              <a:buNone/>
              <a:defRPr sz="1000"/>
            </a:lvl6pPr>
            <a:lvl7pPr marL="2743174" indent="0">
              <a:buNone/>
              <a:defRPr sz="1000"/>
            </a:lvl7pPr>
            <a:lvl8pPr marL="3200369" indent="0">
              <a:buNone/>
              <a:defRPr sz="1000"/>
            </a:lvl8pPr>
            <a:lvl9pPr marL="365756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1F74C4-E147-437B-95D5-F42463B8C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8EE0BD-B14D-417F-AFC9-9DA48C52E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B9FBBD-5D45-40E9-9ECC-A932FB492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3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260DF-FF10-4D2B-9F70-01F4FF089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D0C2F9-68B5-4119-9ACE-9AC4F36EC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69DCF8-4863-4AA8-B1AB-ABAFA2A44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09C992-F4DF-4849-AC98-A8DD4DC5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5FCFEB-74A0-4C84-844D-519A879CC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979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57C281F-BD98-4541-8C25-38484F4590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FC6A29-F68F-45D1-92CC-166F69804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12A123-20BD-4AB1-B00A-C8BF27C1D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12BD3F-764D-454A-AC4E-26BC88F18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135EED-6201-4EBD-A580-9A3ADFD95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19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C7EA79-8BC0-4D83-AEF3-CD02C5165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86AAB8-28C7-4F73-A58A-134A9989D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472F87-2719-4070-A751-C88B31ECC7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25845-A352-4CFB-AF4F-8CF5492D7E7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B48486-6B13-4C21-88B1-BA2B6AC748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1EDE8-44C9-4CFF-8A11-EB00A65799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34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39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4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5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0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6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1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7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3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4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9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.png"/><Relationship Id="rId3" Type="http://schemas.openxmlformats.org/officeDocument/2006/relationships/hyperlink" Target="http://www.udacity.com/" TargetMode="External"/><Relationship Id="rId7" Type="http://schemas.openxmlformats.org/officeDocument/2006/relationships/image" Target="../media/image18.png"/><Relationship Id="rId12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oursera.org/" TargetMode="External"/><Relationship Id="rId11" Type="http://schemas.openxmlformats.org/officeDocument/2006/relationships/hyperlink" Target="http://www.edx.org/" TargetMode="External"/><Relationship Id="rId5" Type="http://schemas.openxmlformats.org/officeDocument/2006/relationships/hyperlink" Target="http://www.khanacademy.org/" TargetMode="External"/><Relationship Id="rId10" Type="http://schemas.openxmlformats.org/officeDocument/2006/relationships/image" Target="../media/image20.jpeg"/><Relationship Id="rId4" Type="http://schemas.openxmlformats.org/officeDocument/2006/relationships/image" Target="../media/image17.png"/><Relationship Id="rId9" Type="http://schemas.openxmlformats.org/officeDocument/2006/relationships/hyperlink" Target="http://www.skillshare.com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3.png"/><Relationship Id="rId7" Type="http://schemas.openxmlformats.org/officeDocument/2006/relationships/image" Target="../media/image25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udemy.com/" TargetMode="External"/><Relationship Id="rId5" Type="http://schemas.openxmlformats.org/officeDocument/2006/relationships/image" Target="../media/image24.png"/><Relationship Id="rId4" Type="http://schemas.openxmlformats.org/officeDocument/2006/relationships/hyperlink" Target="http://www.lynda.com/" TargetMode="Externa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hyperlink" Target="https://tktishf.edu.uz/" TargetMode="External"/><Relationship Id="rId7" Type="http://schemas.openxmlformats.org/officeDocument/2006/relationships/image" Target="../media/image42.png"/><Relationship Id="rId12" Type="http://schemas.openxmlformats.org/officeDocument/2006/relationships/image" Target="../media/image1.png"/><Relationship Id="rId2" Type="http://schemas.openxmlformats.org/officeDocument/2006/relationships/hyperlink" Target="https://dist.edu.u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ohirdev.uz/" TargetMode="External"/><Relationship Id="rId11" Type="http://schemas.openxmlformats.org/officeDocument/2006/relationships/image" Target="../media/image46.png"/><Relationship Id="rId5" Type="http://schemas.openxmlformats.org/officeDocument/2006/relationships/hyperlink" Target="https://www.coursera.org/" TargetMode="External"/><Relationship Id="rId10" Type="http://schemas.openxmlformats.org/officeDocument/2006/relationships/image" Target="../media/image45.png"/><Relationship Id="rId4" Type="http://schemas.openxmlformats.org/officeDocument/2006/relationships/hyperlink" Target="https://onlinedu.uz/" TargetMode="External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video_yoriqnoma/42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s://t.me/video_yoriqnoma/5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pUjmjJ_6q_Q&amp;t=248s" TargetMode="External"/><Relationship Id="rId5" Type="http://schemas.openxmlformats.org/officeDocument/2006/relationships/hyperlink" Target="https://www.youtube.com/watch?v=W0EVumyg8yE" TargetMode="External"/><Relationship Id="rId4" Type="http://schemas.openxmlformats.org/officeDocument/2006/relationships/hyperlink" Target="https://www.youtube.com/watch?v=Um2HyGY9sBQ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Прямая соединительная линия 10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91498" y="8899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108" name="Прямоугольник 107">
            <a:extLst>
              <a:ext uri="{FF2B5EF4-FFF2-40B4-BE49-F238E27FC236}">
                <a16:creationId xmlns:a16="http://schemas.microsoft.com/office/drawing/2014/main" id="{76C2A2E9-3FE3-4BC1-90B5-EE2314127798}"/>
              </a:ext>
            </a:extLst>
          </p:cNvPr>
          <p:cNvSpPr/>
          <p:nvPr/>
        </p:nvSpPr>
        <p:spPr>
          <a:xfrm>
            <a:off x="1143000" y="1198205"/>
            <a:ext cx="103066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muassasi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xodimlarining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uzluksiz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kasbiy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ishlarini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O‘rgatuvchi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tizimlar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(LMS)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endParaRPr lang="ru-RU" sz="3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BFA730-D741-47E4-AF25-AF46D262D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605" y="3343096"/>
            <a:ext cx="3203038" cy="231669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5C2659F-220B-4ECD-BF02-6ABC2AF6F4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7140" y="4159009"/>
            <a:ext cx="4097547" cy="239706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681188-A0A4-43EE-B69C-84DFDC4CDF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8185" y="3343099"/>
            <a:ext cx="3778024" cy="231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8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1651001" y="1515921"/>
            <a:ext cx="8726915" cy="4516393"/>
            <a:chOff x="1791812" y="1261243"/>
            <a:chExt cx="7405327" cy="3832438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2593139" y="1261243"/>
              <a:ext cx="6604000" cy="3832438"/>
              <a:chOff x="2593139" y="1261243"/>
              <a:chExt cx="6604000" cy="3832438"/>
            </a:xfrm>
          </p:grpSpPr>
          <p:sp>
            <p:nvSpPr>
              <p:cNvPr id="13" name="Прямоугольник 12"/>
              <p:cNvSpPr/>
              <p:nvPr/>
            </p:nvSpPr>
            <p:spPr>
              <a:xfrm>
                <a:off x="2593139" y="1689283"/>
                <a:ext cx="6604000" cy="730800"/>
              </a:xfrm>
              <a:prstGeom prst="rect">
                <a:avLst/>
              </a:prstGeom>
            </p:spPr>
            <p:style>
              <a:lnRef idx="2">
                <a:schemeClr val="accent5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Полилиния 13"/>
              <p:cNvSpPr/>
              <p:nvPr/>
            </p:nvSpPr>
            <p:spPr>
              <a:xfrm>
                <a:off x="2923339" y="1261243"/>
                <a:ext cx="5879646" cy="856080"/>
              </a:xfrm>
              <a:custGeom>
                <a:avLst/>
                <a:gdLst>
                  <a:gd name="connsiteX0" fmla="*/ 0 w 5879646"/>
                  <a:gd name="connsiteY0" fmla="*/ 142683 h 856080"/>
                  <a:gd name="connsiteX1" fmla="*/ 142683 w 5879646"/>
                  <a:gd name="connsiteY1" fmla="*/ 0 h 856080"/>
                  <a:gd name="connsiteX2" fmla="*/ 5736963 w 5879646"/>
                  <a:gd name="connsiteY2" fmla="*/ 0 h 856080"/>
                  <a:gd name="connsiteX3" fmla="*/ 5879646 w 5879646"/>
                  <a:gd name="connsiteY3" fmla="*/ 142683 h 856080"/>
                  <a:gd name="connsiteX4" fmla="*/ 5879646 w 5879646"/>
                  <a:gd name="connsiteY4" fmla="*/ 713397 h 856080"/>
                  <a:gd name="connsiteX5" fmla="*/ 5736963 w 5879646"/>
                  <a:gd name="connsiteY5" fmla="*/ 856080 h 856080"/>
                  <a:gd name="connsiteX6" fmla="*/ 142683 w 5879646"/>
                  <a:gd name="connsiteY6" fmla="*/ 856080 h 856080"/>
                  <a:gd name="connsiteX7" fmla="*/ 0 w 5879646"/>
                  <a:gd name="connsiteY7" fmla="*/ 713397 h 856080"/>
                  <a:gd name="connsiteX8" fmla="*/ 0 w 5879646"/>
                  <a:gd name="connsiteY8" fmla="*/ 142683 h 856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9646" h="856080">
                    <a:moveTo>
                      <a:pt x="0" y="142683"/>
                    </a:moveTo>
                    <a:cubicBezTo>
                      <a:pt x="0" y="63881"/>
                      <a:pt x="63881" y="0"/>
                      <a:pt x="142683" y="0"/>
                    </a:cubicBezTo>
                    <a:lnTo>
                      <a:pt x="5736963" y="0"/>
                    </a:lnTo>
                    <a:cubicBezTo>
                      <a:pt x="5815765" y="0"/>
                      <a:pt x="5879646" y="63881"/>
                      <a:pt x="5879646" y="142683"/>
                    </a:cubicBezTo>
                    <a:lnTo>
                      <a:pt x="5879646" y="713397"/>
                    </a:lnTo>
                    <a:cubicBezTo>
                      <a:pt x="5879646" y="792199"/>
                      <a:pt x="5815765" y="856080"/>
                      <a:pt x="5736963" y="856080"/>
                    </a:cubicBezTo>
                    <a:lnTo>
                      <a:pt x="142683" y="856080"/>
                    </a:lnTo>
                    <a:cubicBezTo>
                      <a:pt x="63881" y="856080"/>
                      <a:pt x="0" y="792199"/>
                      <a:pt x="0" y="713397"/>
                    </a:cubicBezTo>
                    <a:lnTo>
                      <a:pt x="0" y="142683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6521" tIns="41790" rIns="216521" bIns="41790" numCol="1" spcCol="1270" anchor="ctr" anchorCtr="0">
                <a:noAutofit/>
              </a:bodyPr>
              <a:lstStyle/>
              <a:p>
                <a:pPr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O‘rgatuvchi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tizimlar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(LMS) </a:t>
                </a: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orqali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darslarni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tashkil</a:t>
                </a:r>
                <a:r>
                  <a:rPr lang="en-US" sz="2400" b="1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qilish</a:t>
                </a:r>
                <a:endParaRPr lang="ru-RU" sz="2400" b="1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2593139" y="3004723"/>
                <a:ext cx="6604000" cy="730800"/>
              </a:xfrm>
              <a:prstGeom prst="rect">
                <a:avLst/>
              </a:prstGeom>
            </p:spPr>
            <p:style>
              <a:lnRef idx="2">
                <a:schemeClr val="accent5">
                  <a:hueOff val="-3676672"/>
                  <a:satOff val="-5114"/>
                  <a:lumOff val="-1961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6" name="Полилиния 15"/>
              <p:cNvSpPr/>
              <p:nvPr/>
            </p:nvSpPr>
            <p:spPr>
              <a:xfrm>
                <a:off x="2923339" y="2576683"/>
                <a:ext cx="5879646" cy="856080"/>
              </a:xfrm>
              <a:custGeom>
                <a:avLst/>
                <a:gdLst>
                  <a:gd name="connsiteX0" fmla="*/ 0 w 5879646"/>
                  <a:gd name="connsiteY0" fmla="*/ 142683 h 856080"/>
                  <a:gd name="connsiteX1" fmla="*/ 142683 w 5879646"/>
                  <a:gd name="connsiteY1" fmla="*/ 0 h 856080"/>
                  <a:gd name="connsiteX2" fmla="*/ 5736963 w 5879646"/>
                  <a:gd name="connsiteY2" fmla="*/ 0 h 856080"/>
                  <a:gd name="connsiteX3" fmla="*/ 5879646 w 5879646"/>
                  <a:gd name="connsiteY3" fmla="*/ 142683 h 856080"/>
                  <a:gd name="connsiteX4" fmla="*/ 5879646 w 5879646"/>
                  <a:gd name="connsiteY4" fmla="*/ 713397 h 856080"/>
                  <a:gd name="connsiteX5" fmla="*/ 5736963 w 5879646"/>
                  <a:gd name="connsiteY5" fmla="*/ 856080 h 856080"/>
                  <a:gd name="connsiteX6" fmla="*/ 142683 w 5879646"/>
                  <a:gd name="connsiteY6" fmla="*/ 856080 h 856080"/>
                  <a:gd name="connsiteX7" fmla="*/ 0 w 5879646"/>
                  <a:gd name="connsiteY7" fmla="*/ 713397 h 856080"/>
                  <a:gd name="connsiteX8" fmla="*/ 0 w 5879646"/>
                  <a:gd name="connsiteY8" fmla="*/ 142683 h 856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9646" h="856080">
                    <a:moveTo>
                      <a:pt x="0" y="142683"/>
                    </a:moveTo>
                    <a:cubicBezTo>
                      <a:pt x="0" y="63881"/>
                      <a:pt x="63881" y="0"/>
                      <a:pt x="142683" y="0"/>
                    </a:cubicBezTo>
                    <a:lnTo>
                      <a:pt x="5736963" y="0"/>
                    </a:lnTo>
                    <a:cubicBezTo>
                      <a:pt x="5815765" y="0"/>
                      <a:pt x="5879646" y="63881"/>
                      <a:pt x="5879646" y="142683"/>
                    </a:cubicBezTo>
                    <a:lnTo>
                      <a:pt x="5879646" y="713397"/>
                    </a:lnTo>
                    <a:cubicBezTo>
                      <a:pt x="5879646" y="792199"/>
                      <a:pt x="5815765" y="856080"/>
                      <a:pt x="5736963" y="856080"/>
                    </a:cubicBezTo>
                    <a:lnTo>
                      <a:pt x="142683" y="856080"/>
                    </a:lnTo>
                    <a:cubicBezTo>
                      <a:pt x="63881" y="856080"/>
                      <a:pt x="0" y="792199"/>
                      <a:pt x="0" y="713397"/>
                    </a:cubicBezTo>
                    <a:lnTo>
                      <a:pt x="0" y="142683"/>
                    </a:lnTo>
                    <a:close/>
                  </a:path>
                </a:pathLst>
              </a:custGeom>
              <a:solidFill>
                <a:srgbClr val="98FAD2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3676672"/>
                  <a:satOff val="-5114"/>
                  <a:lumOff val="-1961"/>
                  <a:alphaOff val="0"/>
                </a:schemeClr>
              </a:fillRef>
              <a:effectRef idx="0">
                <a:schemeClr val="accent5">
                  <a:hueOff val="-3676672"/>
                  <a:satOff val="-5114"/>
                  <a:lumOff val="-1961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6521" tIns="41790" rIns="216521" bIns="41790" numCol="1" spcCol="1270" anchor="ctr" anchorCtr="0">
                <a:noAutofit/>
              </a:bodyPr>
              <a:lstStyle/>
              <a:p>
                <a:pPr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Pedagog</a:t>
                </a:r>
                <a:r>
                  <a:rPr lang="en-US" sz="2400" dirty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kadrlarni</a:t>
                </a:r>
                <a:r>
                  <a:rPr lang="en-US" sz="2400" dirty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kasbiy</a:t>
                </a:r>
                <a:r>
                  <a:rPr lang="en-US" sz="2400" dirty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rivojlantirishda</a:t>
                </a:r>
                <a:r>
                  <a:rPr lang="en-US" sz="2400" dirty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online </a:t>
                </a: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ta’lim</a:t>
                </a:r>
                <a:r>
                  <a:rPr lang="en-US" sz="2400" dirty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platformalari</a:t>
                </a:r>
                <a:endParaRPr lang="ru-RU" sz="2400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Полилиния 17"/>
              <p:cNvSpPr/>
              <p:nvPr/>
            </p:nvSpPr>
            <p:spPr>
              <a:xfrm>
                <a:off x="2593139" y="4320164"/>
                <a:ext cx="6604000" cy="773517"/>
              </a:xfrm>
              <a:custGeom>
                <a:avLst/>
                <a:gdLst>
                  <a:gd name="connsiteX0" fmla="*/ 0 w 6604000"/>
                  <a:gd name="connsiteY0" fmla="*/ 0 h 1301737"/>
                  <a:gd name="connsiteX1" fmla="*/ 6604000 w 6604000"/>
                  <a:gd name="connsiteY1" fmla="*/ 0 h 1301737"/>
                  <a:gd name="connsiteX2" fmla="*/ 6604000 w 6604000"/>
                  <a:gd name="connsiteY2" fmla="*/ 1301737 h 1301737"/>
                  <a:gd name="connsiteX3" fmla="*/ 0 w 6604000"/>
                  <a:gd name="connsiteY3" fmla="*/ 1301737 h 1301737"/>
                  <a:gd name="connsiteX4" fmla="*/ 0 w 6604000"/>
                  <a:gd name="connsiteY4" fmla="*/ 0 h 1301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04000" h="1301737">
                    <a:moveTo>
                      <a:pt x="0" y="0"/>
                    </a:moveTo>
                    <a:lnTo>
                      <a:pt x="6604000" y="0"/>
                    </a:lnTo>
                    <a:lnTo>
                      <a:pt x="6604000" y="1301737"/>
                    </a:lnTo>
                    <a:lnTo>
                      <a:pt x="0" y="1301737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accent5">
                  <a:hueOff val="-7353344"/>
                  <a:satOff val="-10228"/>
                  <a:lumOff val="-3922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12544" tIns="604012" rIns="512544" bIns="99568" numCol="1" spcCol="1270" anchor="t" anchorCtr="0">
                <a:noAutofit/>
              </a:bodyPr>
              <a:lstStyle/>
              <a:p>
                <a:pPr marL="114300" lvl="1" indent="-114300" algn="just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ru-RU" dirty="0"/>
              </a:p>
            </p:txBody>
          </p:sp>
          <p:sp>
            <p:nvSpPr>
              <p:cNvPr id="20" name="Полилиния 19"/>
              <p:cNvSpPr/>
              <p:nvPr/>
            </p:nvSpPr>
            <p:spPr>
              <a:xfrm>
                <a:off x="2923339" y="3892123"/>
                <a:ext cx="5879646" cy="856080"/>
              </a:xfrm>
              <a:custGeom>
                <a:avLst/>
                <a:gdLst>
                  <a:gd name="connsiteX0" fmla="*/ 0 w 5879646"/>
                  <a:gd name="connsiteY0" fmla="*/ 142683 h 856080"/>
                  <a:gd name="connsiteX1" fmla="*/ 142683 w 5879646"/>
                  <a:gd name="connsiteY1" fmla="*/ 0 h 856080"/>
                  <a:gd name="connsiteX2" fmla="*/ 5736963 w 5879646"/>
                  <a:gd name="connsiteY2" fmla="*/ 0 h 856080"/>
                  <a:gd name="connsiteX3" fmla="*/ 5879646 w 5879646"/>
                  <a:gd name="connsiteY3" fmla="*/ 142683 h 856080"/>
                  <a:gd name="connsiteX4" fmla="*/ 5879646 w 5879646"/>
                  <a:gd name="connsiteY4" fmla="*/ 713397 h 856080"/>
                  <a:gd name="connsiteX5" fmla="*/ 5736963 w 5879646"/>
                  <a:gd name="connsiteY5" fmla="*/ 856080 h 856080"/>
                  <a:gd name="connsiteX6" fmla="*/ 142683 w 5879646"/>
                  <a:gd name="connsiteY6" fmla="*/ 856080 h 856080"/>
                  <a:gd name="connsiteX7" fmla="*/ 0 w 5879646"/>
                  <a:gd name="connsiteY7" fmla="*/ 713397 h 856080"/>
                  <a:gd name="connsiteX8" fmla="*/ 0 w 5879646"/>
                  <a:gd name="connsiteY8" fmla="*/ 142683 h 856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9646" h="856080">
                    <a:moveTo>
                      <a:pt x="0" y="142683"/>
                    </a:moveTo>
                    <a:cubicBezTo>
                      <a:pt x="0" y="63881"/>
                      <a:pt x="63881" y="0"/>
                      <a:pt x="142683" y="0"/>
                    </a:cubicBezTo>
                    <a:lnTo>
                      <a:pt x="5736963" y="0"/>
                    </a:lnTo>
                    <a:cubicBezTo>
                      <a:pt x="5815765" y="0"/>
                      <a:pt x="5879646" y="63881"/>
                      <a:pt x="5879646" y="142683"/>
                    </a:cubicBezTo>
                    <a:lnTo>
                      <a:pt x="5879646" y="713397"/>
                    </a:lnTo>
                    <a:cubicBezTo>
                      <a:pt x="5879646" y="792199"/>
                      <a:pt x="5815765" y="856080"/>
                      <a:pt x="5736963" y="856080"/>
                    </a:cubicBezTo>
                    <a:lnTo>
                      <a:pt x="142683" y="856080"/>
                    </a:lnTo>
                    <a:cubicBezTo>
                      <a:pt x="63881" y="856080"/>
                      <a:pt x="0" y="792199"/>
                      <a:pt x="0" y="713397"/>
                    </a:cubicBezTo>
                    <a:lnTo>
                      <a:pt x="0" y="142683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7353344"/>
                  <a:satOff val="-10228"/>
                  <a:lumOff val="-3922"/>
                  <a:alphaOff val="0"/>
                </a:schemeClr>
              </a:fillRef>
              <a:effectRef idx="0">
                <a:schemeClr val="accent5">
                  <a:hueOff val="-7353344"/>
                  <a:satOff val="-10228"/>
                  <a:lumOff val="-3922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6521" tIns="41790" rIns="216521" bIns="41790" numCol="1" spcCol="1270" anchor="ctr" anchorCtr="0">
                <a:noAutofit/>
              </a:bodyPr>
              <a:lstStyle/>
              <a:p>
                <a:pPr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“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Uzluksiz</a:t>
                </a: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kasbiy</a:t>
                </a: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ta’lim</a:t>
                </a: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” 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elektron</a:t>
                </a: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platformasidan</a:t>
                </a:r>
                <a:r>
                  <a:rPr lang="de-DE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de-DE" sz="24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foydalanish</a:t>
                </a:r>
                <a:endParaRPr lang="uz-Cyrl-UZ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" name="Скругленный прямоугольник 3"/>
            <p:cNvSpPr/>
            <p:nvPr/>
          </p:nvSpPr>
          <p:spPr>
            <a:xfrm>
              <a:off x="1791812" y="1363237"/>
              <a:ext cx="1052988" cy="6433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41790" rIns="72000" bIns="417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endPara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1791812" y="2686483"/>
              <a:ext cx="1052988" cy="6433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676672"/>
                <a:satOff val="-5114"/>
                <a:lumOff val="-1961"/>
                <a:alphaOff val="0"/>
              </a:schemeClr>
            </a:fillRef>
            <a:effectRef idx="0">
              <a:schemeClr val="accent5">
                <a:hueOff val="-3676672"/>
                <a:satOff val="-5114"/>
                <a:lumOff val="-196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41790" rIns="72000" bIns="417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endPara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1791812" y="3998476"/>
              <a:ext cx="1052988" cy="6433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0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000" tIns="41790" rIns="72000" bIns="417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17" name="Прямая соединительная линия 16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5320057" y="294209"/>
            <a:ext cx="15518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600" b="1" dirty="0" err="1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Reja</a:t>
            </a:r>
            <a:r>
              <a:rPr lang="de-DE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768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3498" y="1842182"/>
            <a:ext cx="5322719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solidFill>
                  <a:srgbClr val="4066A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2800" b="1" dirty="0">
                <a:solidFill>
                  <a:srgbClr val="4066A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uz-Latn-UZ" sz="2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 ta’lim dasturlarini tashkil etuvchi, amalga oshiruvchi hamda o‘quvchilarning o‘zlashtirish natijalari ustidan nazorat olib borish va ularni saqlab qo‘yish imkoniyatini beruvchi onlayn platforma.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8407277" y="185441"/>
            <a:ext cx="3539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0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LMS nima? Lms tizimlari haqida ma'lumot.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981" y="1541341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510EB9C7-D5E3-4695-B196-CF48235FB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23CD0DF-06A8-4F1B-A3BD-90DE6A48D928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2971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5008FEF-AC88-4C6B-89A4-91BE8808D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585" y="1291238"/>
            <a:ext cx="738314" cy="788966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2066448" y="1631795"/>
            <a:ext cx="9637092" cy="495743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Google Shape;1483;p46"/>
          <p:cNvSpPr/>
          <p:nvPr/>
        </p:nvSpPr>
        <p:spPr>
          <a:xfrm rot="21258476">
            <a:off x="2389836" y="1717861"/>
            <a:ext cx="3923501" cy="2142954"/>
          </a:xfrm>
          <a:prstGeom prst="round2Same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de-DE" sz="240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(</a:t>
            </a:r>
            <a:r>
              <a:rPr lang="de-DE" sz="240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oʻqitish</a:t>
            </a:r>
            <a:r>
              <a:rPr lang="de-DE" sz="240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- LMS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materiallarining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yagona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bazasini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baza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shakllantirilgan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bilimlar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omboridir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8" name="Google Shape;1484;p46"/>
          <p:cNvSpPr/>
          <p:nvPr/>
        </p:nvSpPr>
        <p:spPr>
          <a:xfrm>
            <a:off x="4343066" y="1401866"/>
            <a:ext cx="204862" cy="631989"/>
          </a:xfrm>
          <a:custGeom>
            <a:avLst/>
            <a:gdLst/>
            <a:ahLst/>
            <a:cxnLst/>
            <a:rect l="l" t="t" r="r" b="b"/>
            <a:pathLst>
              <a:path w="1767" h="5451" extrusionOk="0">
                <a:moveTo>
                  <a:pt x="712" y="1"/>
                </a:moveTo>
                <a:cubicBezTo>
                  <a:pt x="521" y="1"/>
                  <a:pt x="329" y="78"/>
                  <a:pt x="184" y="249"/>
                </a:cubicBezTo>
                <a:cubicBezTo>
                  <a:pt x="61" y="384"/>
                  <a:pt x="0" y="568"/>
                  <a:pt x="25" y="764"/>
                </a:cubicBezTo>
                <a:lnTo>
                  <a:pt x="74" y="1463"/>
                </a:lnTo>
                <a:lnTo>
                  <a:pt x="245" y="1463"/>
                </a:lnTo>
                <a:lnTo>
                  <a:pt x="184" y="752"/>
                </a:lnTo>
                <a:cubicBezTo>
                  <a:pt x="191" y="405"/>
                  <a:pt x="462" y="219"/>
                  <a:pt x="731" y="219"/>
                </a:cubicBezTo>
                <a:cubicBezTo>
                  <a:pt x="966" y="219"/>
                  <a:pt x="1200" y="362"/>
                  <a:pt x="1251" y="666"/>
                </a:cubicBezTo>
                <a:lnTo>
                  <a:pt x="1583" y="4898"/>
                </a:lnTo>
                <a:cubicBezTo>
                  <a:pt x="1602" y="5151"/>
                  <a:pt x="1406" y="5288"/>
                  <a:pt x="1211" y="5288"/>
                </a:cubicBezTo>
                <a:cubicBezTo>
                  <a:pt x="1037" y="5288"/>
                  <a:pt x="864" y="5179"/>
                  <a:pt x="847" y="4948"/>
                </a:cubicBezTo>
                <a:lnTo>
                  <a:pt x="663" y="2555"/>
                </a:lnTo>
                <a:lnTo>
                  <a:pt x="503" y="2567"/>
                </a:lnTo>
                <a:lnTo>
                  <a:pt x="687" y="4972"/>
                </a:lnTo>
                <a:cubicBezTo>
                  <a:pt x="712" y="5242"/>
                  <a:pt x="945" y="5451"/>
                  <a:pt x="1215" y="5451"/>
                </a:cubicBezTo>
                <a:lnTo>
                  <a:pt x="1251" y="5451"/>
                </a:lnTo>
                <a:cubicBezTo>
                  <a:pt x="1546" y="5426"/>
                  <a:pt x="1767" y="5181"/>
                  <a:pt x="1742" y="4886"/>
                </a:cubicBezTo>
                <a:lnTo>
                  <a:pt x="1423" y="653"/>
                </a:lnTo>
                <a:cubicBezTo>
                  <a:pt x="1392" y="251"/>
                  <a:pt x="1056" y="1"/>
                  <a:pt x="712" y="1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rgbClr val="FF0000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1492;p46"/>
          <p:cNvSpPr/>
          <p:nvPr/>
        </p:nvSpPr>
        <p:spPr>
          <a:xfrm>
            <a:off x="8957112" y="1647478"/>
            <a:ext cx="127160" cy="12716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479;p46"/>
          <p:cNvSpPr/>
          <p:nvPr/>
        </p:nvSpPr>
        <p:spPr>
          <a:xfrm rot="327903">
            <a:off x="6881228" y="1717532"/>
            <a:ext cx="4189197" cy="228736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(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administrator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kursni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etuvchi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boshqarib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oluvchilar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testlarni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belgilab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bajarilishini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Google Shape;1491;p46"/>
          <p:cNvSpPr/>
          <p:nvPr/>
        </p:nvSpPr>
        <p:spPr>
          <a:xfrm>
            <a:off x="8830295" y="1647478"/>
            <a:ext cx="297388" cy="261679"/>
          </a:xfrm>
          <a:custGeom>
            <a:avLst/>
            <a:gdLst/>
            <a:ahLst/>
            <a:cxnLst/>
            <a:rect l="l" t="t" r="r" b="b"/>
            <a:pathLst>
              <a:path w="2565" h="2257" extrusionOk="0">
                <a:moveTo>
                  <a:pt x="1293" y="1"/>
                </a:moveTo>
                <a:cubicBezTo>
                  <a:pt x="916" y="1"/>
                  <a:pt x="548" y="194"/>
                  <a:pt x="332" y="538"/>
                </a:cubicBezTo>
                <a:cubicBezTo>
                  <a:pt x="1" y="1066"/>
                  <a:pt x="160" y="1753"/>
                  <a:pt x="688" y="2084"/>
                </a:cubicBezTo>
                <a:cubicBezTo>
                  <a:pt x="874" y="2201"/>
                  <a:pt x="1082" y="2257"/>
                  <a:pt x="1287" y="2257"/>
                </a:cubicBezTo>
                <a:cubicBezTo>
                  <a:pt x="1663" y="2257"/>
                  <a:pt x="2032" y="2069"/>
                  <a:pt x="2246" y="1728"/>
                </a:cubicBezTo>
                <a:cubicBezTo>
                  <a:pt x="2565" y="1201"/>
                  <a:pt x="2405" y="501"/>
                  <a:pt x="1878" y="170"/>
                </a:cubicBezTo>
                <a:cubicBezTo>
                  <a:pt x="1695" y="55"/>
                  <a:pt x="1493" y="1"/>
                  <a:pt x="1293" y="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Овал 2"/>
          <p:cNvSpPr/>
          <p:nvPr/>
        </p:nvSpPr>
        <p:spPr>
          <a:xfrm>
            <a:off x="8891847" y="1709148"/>
            <a:ext cx="174285" cy="127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Google Shape;1473;p46"/>
          <p:cNvSpPr/>
          <p:nvPr/>
        </p:nvSpPr>
        <p:spPr>
          <a:xfrm rot="325312">
            <a:off x="4299828" y="4149713"/>
            <a:ext cx="4679096" cy="2257129"/>
          </a:xfrm>
          <a:custGeom>
            <a:avLst/>
            <a:gdLst/>
            <a:ahLst/>
            <a:cxnLst/>
            <a:rect l="l" t="t" r="r" b="b"/>
            <a:pathLst>
              <a:path w="21839" h="3792" extrusionOk="0">
                <a:moveTo>
                  <a:pt x="1534" y="0"/>
                </a:moveTo>
                <a:cubicBezTo>
                  <a:pt x="675" y="0"/>
                  <a:pt x="1" y="687"/>
                  <a:pt x="1" y="1534"/>
                </a:cubicBezTo>
                <a:lnTo>
                  <a:pt x="1" y="3791"/>
                </a:lnTo>
                <a:lnTo>
                  <a:pt x="21839" y="3779"/>
                </a:lnTo>
                <a:lnTo>
                  <a:pt x="21839" y="1534"/>
                </a:lnTo>
                <a:cubicBezTo>
                  <a:pt x="21839" y="687"/>
                  <a:pt x="21152" y="0"/>
                  <a:pt x="20305" y="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de-DE" dirty="0"/>
              <a:t>    </a:t>
            </a:r>
            <a:r>
              <a:rPr lang="de-DE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(</a:t>
            </a:r>
            <a:r>
              <a:rPr lang="de-DE" sz="2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de-DE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de-DE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-  LMS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oʻqituvchining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oʻrniga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testni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topshirganini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tekshirib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etib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Hisobotlar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oluvchilarning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oʻzlashtirish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borishi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" name="Google Shape;1660;p49"/>
          <p:cNvSpPr/>
          <p:nvPr/>
        </p:nvSpPr>
        <p:spPr>
          <a:xfrm>
            <a:off x="6306769" y="3868589"/>
            <a:ext cx="578225" cy="478050"/>
          </a:xfrm>
          <a:custGeom>
            <a:avLst/>
            <a:gdLst/>
            <a:ahLst/>
            <a:cxnLst/>
            <a:rect l="l" t="t" r="r" b="b"/>
            <a:pathLst>
              <a:path w="3237" h="3121" extrusionOk="0">
                <a:moveTo>
                  <a:pt x="1677" y="0"/>
                </a:moveTo>
                <a:cubicBezTo>
                  <a:pt x="1535" y="0"/>
                  <a:pt x="1392" y="20"/>
                  <a:pt x="1249" y="60"/>
                </a:cubicBezTo>
                <a:cubicBezTo>
                  <a:pt x="473" y="290"/>
                  <a:pt x="0" y="1054"/>
                  <a:pt x="146" y="1842"/>
                </a:cubicBezTo>
                <a:cubicBezTo>
                  <a:pt x="283" y="2594"/>
                  <a:pt x="934" y="3121"/>
                  <a:pt x="1676" y="3121"/>
                </a:cubicBezTo>
                <a:cubicBezTo>
                  <a:pt x="1723" y="3121"/>
                  <a:pt x="1771" y="3119"/>
                  <a:pt x="1819" y="3114"/>
                </a:cubicBezTo>
                <a:cubicBezTo>
                  <a:pt x="2619" y="3042"/>
                  <a:pt x="3225" y="2363"/>
                  <a:pt x="3237" y="1563"/>
                </a:cubicBezTo>
                <a:cubicBezTo>
                  <a:pt x="3237" y="1369"/>
                  <a:pt x="3201" y="1175"/>
                  <a:pt x="3128" y="993"/>
                </a:cubicBezTo>
                <a:cubicBezTo>
                  <a:pt x="2890" y="380"/>
                  <a:pt x="2306" y="0"/>
                  <a:pt x="1677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1662;p49"/>
          <p:cNvSpPr/>
          <p:nvPr/>
        </p:nvSpPr>
        <p:spPr>
          <a:xfrm>
            <a:off x="6451881" y="3999299"/>
            <a:ext cx="291550" cy="205697"/>
          </a:xfrm>
          <a:custGeom>
            <a:avLst/>
            <a:gdLst/>
            <a:ahLst/>
            <a:cxnLst/>
            <a:rect l="l" t="t" r="r" b="b"/>
            <a:pathLst>
              <a:path w="995" h="848" extrusionOk="0">
                <a:moveTo>
                  <a:pt x="570" y="0"/>
                </a:moveTo>
                <a:cubicBezTo>
                  <a:pt x="194" y="0"/>
                  <a:pt x="1" y="449"/>
                  <a:pt x="267" y="716"/>
                </a:cubicBezTo>
                <a:cubicBezTo>
                  <a:pt x="355" y="807"/>
                  <a:pt x="463" y="848"/>
                  <a:pt x="569" y="848"/>
                </a:cubicBezTo>
                <a:cubicBezTo>
                  <a:pt x="786" y="848"/>
                  <a:pt x="994" y="677"/>
                  <a:pt x="994" y="425"/>
                </a:cubicBezTo>
                <a:cubicBezTo>
                  <a:pt x="994" y="194"/>
                  <a:pt x="801" y="0"/>
                  <a:pt x="57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1664;p49"/>
          <p:cNvSpPr/>
          <p:nvPr/>
        </p:nvSpPr>
        <p:spPr>
          <a:xfrm>
            <a:off x="6797092" y="3933702"/>
            <a:ext cx="145208" cy="140642"/>
          </a:xfrm>
          <a:custGeom>
            <a:avLst/>
            <a:gdLst/>
            <a:ahLst/>
            <a:cxnLst/>
            <a:rect l="l" t="t" r="r" b="b"/>
            <a:pathLst>
              <a:path w="1177" h="1140" extrusionOk="0">
                <a:moveTo>
                  <a:pt x="510" y="0"/>
                </a:moveTo>
                <a:cubicBezTo>
                  <a:pt x="492" y="0"/>
                  <a:pt x="475" y="6"/>
                  <a:pt x="461" y="20"/>
                </a:cubicBezTo>
                <a:lnTo>
                  <a:pt x="37" y="444"/>
                </a:lnTo>
                <a:cubicBezTo>
                  <a:pt x="13" y="468"/>
                  <a:pt x="1" y="517"/>
                  <a:pt x="13" y="553"/>
                </a:cubicBezTo>
                <a:lnTo>
                  <a:pt x="98" y="1050"/>
                </a:lnTo>
                <a:lnTo>
                  <a:pt x="583" y="1135"/>
                </a:lnTo>
                <a:cubicBezTo>
                  <a:pt x="596" y="1138"/>
                  <a:pt x="609" y="1139"/>
                  <a:pt x="621" y="1139"/>
                </a:cubicBezTo>
                <a:cubicBezTo>
                  <a:pt x="655" y="1139"/>
                  <a:pt x="686" y="1128"/>
                  <a:pt x="704" y="1110"/>
                </a:cubicBezTo>
                <a:lnTo>
                  <a:pt x="1128" y="686"/>
                </a:lnTo>
                <a:cubicBezTo>
                  <a:pt x="1177" y="638"/>
                  <a:pt x="1128" y="541"/>
                  <a:pt x="1043" y="517"/>
                </a:cubicBezTo>
                <a:lnTo>
                  <a:pt x="692" y="456"/>
                </a:lnTo>
                <a:lnTo>
                  <a:pt x="631" y="104"/>
                </a:lnTo>
                <a:cubicBezTo>
                  <a:pt x="614" y="43"/>
                  <a:pt x="558" y="0"/>
                  <a:pt x="51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6743431" y="3999299"/>
            <a:ext cx="122312" cy="508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737BCEFA-4C1D-4153-91E4-EEA7CA9FA7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91" t="102" r="11196" b="12293"/>
          <a:stretch/>
        </p:blipFill>
        <p:spPr>
          <a:xfrm>
            <a:off x="2879354" y="4699310"/>
            <a:ext cx="1271764" cy="913854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2E284E82-923B-43C1-A209-91080B57E1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781" r="20822"/>
          <a:stretch/>
        </p:blipFill>
        <p:spPr>
          <a:xfrm>
            <a:off x="11169827" y="1128761"/>
            <a:ext cx="797418" cy="788966"/>
          </a:xfrm>
          <a:prstGeom prst="rect">
            <a:avLst/>
          </a:prstGeom>
        </p:spPr>
      </p:pic>
      <p:pic>
        <p:nvPicPr>
          <p:cNvPr id="19" name="Picture 2" descr="http://avloniy.uz/images/logo_1603161398.png">
            <a:extLst>
              <a:ext uri="{FF2B5EF4-FFF2-40B4-BE49-F238E27FC236}">
                <a16:creationId xmlns:a16="http://schemas.microsoft.com/office/drawing/2014/main" id="{EDF01747-028D-4DBF-86CC-BBEF01CDE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4D15FACF-1594-40DC-9AF4-3781861B5591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8E92549-71C6-4FE3-BB5C-7FB3BC716BFA}"/>
              </a:ext>
            </a:extLst>
          </p:cNvPr>
          <p:cNvSpPr/>
          <p:nvPr/>
        </p:nvSpPr>
        <p:spPr>
          <a:xfrm>
            <a:off x="8407277" y="185441"/>
            <a:ext cx="3539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0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9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514634" y="3428360"/>
            <a:ext cx="9008021" cy="3231819"/>
            <a:chOff x="-207074" y="2184223"/>
            <a:chExt cx="13530918" cy="8364733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-207074" y="5031166"/>
              <a:ext cx="3319651" cy="5517790"/>
            </a:xfrm>
            <a:prstGeom prst="roundRect">
              <a:avLst/>
            </a:prstGeom>
            <a:solidFill>
              <a:srgbClr val="5B9BD5"/>
            </a:solidFill>
            <a:effectLst>
              <a:outerShdw blurRad="533400" dist="254000" dir="5400000" sx="68000" sy="68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00"/>
            </a:p>
          </p:txBody>
        </p:sp>
        <p:sp>
          <p:nvSpPr>
            <p:cNvPr id="19" name="Скругленный прямоугольник 2"/>
            <p:cNvSpPr/>
            <p:nvPr/>
          </p:nvSpPr>
          <p:spPr>
            <a:xfrm>
              <a:off x="-43925" y="2184223"/>
              <a:ext cx="3022014" cy="7845329"/>
            </a:xfrm>
            <a:custGeom>
              <a:avLst/>
              <a:gdLst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624348 h 6712879"/>
                <a:gd name="connsiteX1" fmla="*/ 2175422 w 2662760"/>
                <a:gd name="connsiteY1" fmla="*/ 137010 h 6712879"/>
                <a:gd name="connsiteX2" fmla="*/ 2662760 w 2662760"/>
                <a:gd name="connsiteY2" fmla="*/ 624348 h 6712879"/>
                <a:gd name="connsiteX3" fmla="*/ 2662760 w 2662760"/>
                <a:gd name="connsiteY3" fmla="*/ 6225541 h 6712879"/>
                <a:gd name="connsiteX4" fmla="*/ 2175422 w 2662760"/>
                <a:gd name="connsiteY4" fmla="*/ 6712879 h 6712879"/>
                <a:gd name="connsiteX5" fmla="*/ 487338 w 2662760"/>
                <a:gd name="connsiteY5" fmla="*/ 6712879 h 6712879"/>
                <a:gd name="connsiteX6" fmla="*/ 0 w 2662760"/>
                <a:gd name="connsiteY6" fmla="*/ 6225541 h 6712879"/>
                <a:gd name="connsiteX7" fmla="*/ 0 w 2662760"/>
                <a:gd name="connsiteY7" fmla="*/ 624348 h 6712879"/>
                <a:gd name="connsiteX0" fmla="*/ 0 w 2662760"/>
                <a:gd name="connsiteY0" fmla="*/ 700149 h 6788680"/>
                <a:gd name="connsiteX1" fmla="*/ 2662760 w 2662760"/>
                <a:gd name="connsiteY1" fmla="*/ 700149 h 6788680"/>
                <a:gd name="connsiteX2" fmla="*/ 2662760 w 2662760"/>
                <a:gd name="connsiteY2" fmla="*/ 6301342 h 6788680"/>
                <a:gd name="connsiteX3" fmla="*/ 2175422 w 2662760"/>
                <a:gd name="connsiteY3" fmla="*/ 6788680 h 6788680"/>
                <a:gd name="connsiteX4" fmla="*/ 487338 w 2662760"/>
                <a:gd name="connsiteY4" fmla="*/ 6788680 h 6788680"/>
                <a:gd name="connsiteX5" fmla="*/ 0 w 2662760"/>
                <a:gd name="connsiteY5" fmla="*/ 6301342 h 6788680"/>
                <a:gd name="connsiteX6" fmla="*/ 0 w 2662760"/>
                <a:gd name="connsiteY6" fmla="*/ 700149 h 6788680"/>
                <a:gd name="connsiteX0" fmla="*/ 0 w 2778875"/>
                <a:gd name="connsiteY0" fmla="*/ 1013670 h 7102201"/>
                <a:gd name="connsiteX1" fmla="*/ 2778875 w 2778875"/>
                <a:gd name="connsiteY1" fmla="*/ 491156 h 7102201"/>
                <a:gd name="connsiteX2" fmla="*/ 2662760 w 2778875"/>
                <a:gd name="connsiteY2" fmla="*/ 6614863 h 7102201"/>
                <a:gd name="connsiteX3" fmla="*/ 2175422 w 2778875"/>
                <a:gd name="connsiteY3" fmla="*/ 7102201 h 7102201"/>
                <a:gd name="connsiteX4" fmla="*/ 487338 w 2778875"/>
                <a:gd name="connsiteY4" fmla="*/ 7102201 h 7102201"/>
                <a:gd name="connsiteX5" fmla="*/ 0 w 2778875"/>
                <a:gd name="connsiteY5" fmla="*/ 6614863 h 7102201"/>
                <a:gd name="connsiteX6" fmla="*/ 0 w 2778875"/>
                <a:gd name="connsiteY6" fmla="*/ 1013670 h 7102201"/>
                <a:gd name="connsiteX0" fmla="*/ 0 w 2778875"/>
                <a:gd name="connsiteY0" fmla="*/ 886125 h 6974656"/>
                <a:gd name="connsiteX1" fmla="*/ 2778875 w 2778875"/>
                <a:gd name="connsiteY1" fmla="*/ 363611 h 6974656"/>
                <a:gd name="connsiteX2" fmla="*/ 2662760 w 2778875"/>
                <a:gd name="connsiteY2" fmla="*/ 6487318 h 6974656"/>
                <a:gd name="connsiteX3" fmla="*/ 2175422 w 2778875"/>
                <a:gd name="connsiteY3" fmla="*/ 6974656 h 6974656"/>
                <a:gd name="connsiteX4" fmla="*/ 487338 w 2778875"/>
                <a:gd name="connsiteY4" fmla="*/ 6974656 h 6974656"/>
                <a:gd name="connsiteX5" fmla="*/ 0 w 2778875"/>
                <a:gd name="connsiteY5" fmla="*/ 6487318 h 6974656"/>
                <a:gd name="connsiteX6" fmla="*/ 0 w 2778875"/>
                <a:gd name="connsiteY6" fmla="*/ 886125 h 6974656"/>
                <a:gd name="connsiteX0" fmla="*/ 0 w 2778875"/>
                <a:gd name="connsiteY0" fmla="*/ 767480 h 6856011"/>
                <a:gd name="connsiteX1" fmla="*/ 2778875 w 2778875"/>
                <a:gd name="connsiteY1" fmla="*/ 244966 h 6856011"/>
                <a:gd name="connsiteX2" fmla="*/ 2662760 w 2778875"/>
                <a:gd name="connsiteY2" fmla="*/ 6368673 h 6856011"/>
                <a:gd name="connsiteX3" fmla="*/ 2175422 w 2778875"/>
                <a:gd name="connsiteY3" fmla="*/ 6856011 h 6856011"/>
                <a:gd name="connsiteX4" fmla="*/ 487338 w 2778875"/>
                <a:gd name="connsiteY4" fmla="*/ 6856011 h 6856011"/>
                <a:gd name="connsiteX5" fmla="*/ 0 w 2778875"/>
                <a:gd name="connsiteY5" fmla="*/ 6368673 h 6856011"/>
                <a:gd name="connsiteX6" fmla="*/ 0 w 2778875"/>
                <a:gd name="connsiteY6" fmla="*/ 767480 h 6856011"/>
                <a:gd name="connsiteX0" fmla="*/ 0 w 2716879"/>
                <a:gd name="connsiteY0" fmla="*/ 767480 h 6856011"/>
                <a:gd name="connsiteX1" fmla="*/ 2716879 w 2716879"/>
                <a:gd name="connsiteY1" fmla="*/ 244966 h 6856011"/>
                <a:gd name="connsiteX2" fmla="*/ 2662760 w 2716879"/>
                <a:gd name="connsiteY2" fmla="*/ 6368673 h 6856011"/>
                <a:gd name="connsiteX3" fmla="*/ 2175422 w 2716879"/>
                <a:gd name="connsiteY3" fmla="*/ 6856011 h 6856011"/>
                <a:gd name="connsiteX4" fmla="*/ 487338 w 2716879"/>
                <a:gd name="connsiteY4" fmla="*/ 6856011 h 6856011"/>
                <a:gd name="connsiteX5" fmla="*/ 0 w 2716879"/>
                <a:gd name="connsiteY5" fmla="*/ 6368673 h 6856011"/>
                <a:gd name="connsiteX6" fmla="*/ 0 w 2716879"/>
                <a:gd name="connsiteY6" fmla="*/ 767480 h 6856011"/>
                <a:gd name="connsiteX0" fmla="*/ 0 w 2662760"/>
                <a:gd name="connsiteY0" fmla="*/ 767480 h 6856011"/>
                <a:gd name="connsiteX1" fmla="*/ 2642483 w 2662760"/>
                <a:gd name="connsiteY1" fmla="*/ 244966 h 6856011"/>
                <a:gd name="connsiteX2" fmla="*/ 2662760 w 2662760"/>
                <a:gd name="connsiteY2" fmla="*/ 6368673 h 6856011"/>
                <a:gd name="connsiteX3" fmla="*/ 2175422 w 2662760"/>
                <a:gd name="connsiteY3" fmla="*/ 6856011 h 6856011"/>
                <a:gd name="connsiteX4" fmla="*/ 487338 w 2662760"/>
                <a:gd name="connsiteY4" fmla="*/ 6856011 h 6856011"/>
                <a:gd name="connsiteX5" fmla="*/ 0 w 2662760"/>
                <a:gd name="connsiteY5" fmla="*/ 6368673 h 6856011"/>
                <a:gd name="connsiteX6" fmla="*/ 0 w 2662760"/>
                <a:gd name="connsiteY6" fmla="*/ 767480 h 6856011"/>
                <a:gd name="connsiteX0" fmla="*/ 0 w 2681434"/>
                <a:gd name="connsiteY0" fmla="*/ 767480 h 6856011"/>
                <a:gd name="connsiteX1" fmla="*/ 2681434 w 2681434"/>
                <a:gd name="connsiteY1" fmla="*/ 244966 h 6856011"/>
                <a:gd name="connsiteX2" fmla="*/ 2662760 w 2681434"/>
                <a:gd name="connsiteY2" fmla="*/ 6368673 h 6856011"/>
                <a:gd name="connsiteX3" fmla="*/ 2175422 w 2681434"/>
                <a:gd name="connsiteY3" fmla="*/ 6856011 h 6856011"/>
                <a:gd name="connsiteX4" fmla="*/ 487338 w 2681434"/>
                <a:gd name="connsiteY4" fmla="*/ 6856011 h 6856011"/>
                <a:gd name="connsiteX5" fmla="*/ 0 w 2681434"/>
                <a:gd name="connsiteY5" fmla="*/ 6368673 h 6856011"/>
                <a:gd name="connsiteX6" fmla="*/ 0 w 2681434"/>
                <a:gd name="connsiteY6" fmla="*/ 767480 h 6856011"/>
                <a:gd name="connsiteX0" fmla="*/ 0 w 2720385"/>
                <a:gd name="connsiteY0" fmla="*/ 654405 h 6742936"/>
                <a:gd name="connsiteX1" fmla="*/ 2720385 w 2720385"/>
                <a:gd name="connsiteY1" fmla="*/ 273765 h 6742936"/>
                <a:gd name="connsiteX2" fmla="*/ 2662760 w 2720385"/>
                <a:gd name="connsiteY2" fmla="*/ 6255598 h 6742936"/>
                <a:gd name="connsiteX3" fmla="*/ 2175422 w 2720385"/>
                <a:gd name="connsiteY3" fmla="*/ 6742936 h 6742936"/>
                <a:gd name="connsiteX4" fmla="*/ 487338 w 2720385"/>
                <a:gd name="connsiteY4" fmla="*/ 6742936 h 6742936"/>
                <a:gd name="connsiteX5" fmla="*/ 0 w 2720385"/>
                <a:gd name="connsiteY5" fmla="*/ 6255598 h 6742936"/>
                <a:gd name="connsiteX6" fmla="*/ 0 w 2720385"/>
                <a:gd name="connsiteY6" fmla="*/ 654405 h 6742936"/>
                <a:gd name="connsiteX0" fmla="*/ 0 w 2720385"/>
                <a:gd name="connsiteY0" fmla="*/ 797380 h 6885911"/>
                <a:gd name="connsiteX1" fmla="*/ 2720385 w 2720385"/>
                <a:gd name="connsiteY1" fmla="*/ 416740 h 6885911"/>
                <a:gd name="connsiteX2" fmla="*/ 2662760 w 2720385"/>
                <a:gd name="connsiteY2" fmla="*/ 6398573 h 6885911"/>
                <a:gd name="connsiteX3" fmla="*/ 2175422 w 2720385"/>
                <a:gd name="connsiteY3" fmla="*/ 6885911 h 6885911"/>
                <a:gd name="connsiteX4" fmla="*/ 487338 w 2720385"/>
                <a:gd name="connsiteY4" fmla="*/ 6885911 h 6885911"/>
                <a:gd name="connsiteX5" fmla="*/ 0 w 2720385"/>
                <a:gd name="connsiteY5" fmla="*/ 6398573 h 6885911"/>
                <a:gd name="connsiteX6" fmla="*/ 0 w 2720385"/>
                <a:gd name="connsiteY6" fmla="*/ 797380 h 6885911"/>
                <a:gd name="connsiteX0" fmla="*/ 0 w 2720385"/>
                <a:gd name="connsiteY0" fmla="*/ 704544 h 6793075"/>
                <a:gd name="connsiteX1" fmla="*/ 2720385 w 2720385"/>
                <a:gd name="connsiteY1" fmla="*/ 323904 h 6793075"/>
                <a:gd name="connsiteX2" fmla="*/ 2662760 w 2720385"/>
                <a:gd name="connsiteY2" fmla="*/ 6305737 h 6793075"/>
                <a:gd name="connsiteX3" fmla="*/ 2175422 w 2720385"/>
                <a:gd name="connsiteY3" fmla="*/ 6793075 h 6793075"/>
                <a:gd name="connsiteX4" fmla="*/ 487338 w 2720385"/>
                <a:gd name="connsiteY4" fmla="*/ 6793075 h 6793075"/>
                <a:gd name="connsiteX5" fmla="*/ 0 w 2720385"/>
                <a:gd name="connsiteY5" fmla="*/ 6305737 h 6793075"/>
                <a:gd name="connsiteX6" fmla="*/ 0 w 2720385"/>
                <a:gd name="connsiteY6" fmla="*/ 704544 h 6793075"/>
                <a:gd name="connsiteX0" fmla="*/ 0 w 2703344"/>
                <a:gd name="connsiteY0" fmla="*/ 704544 h 6793075"/>
                <a:gd name="connsiteX1" fmla="*/ 2703344 w 2703344"/>
                <a:gd name="connsiteY1" fmla="*/ 323904 h 6793075"/>
                <a:gd name="connsiteX2" fmla="*/ 2662760 w 2703344"/>
                <a:gd name="connsiteY2" fmla="*/ 6305737 h 6793075"/>
                <a:gd name="connsiteX3" fmla="*/ 2175422 w 2703344"/>
                <a:gd name="connsiteY3" fmla="*/ 6793075 h 6793075"/>
                <a:gd name="connsiteX4" fmla="*/ 487338 w 2703344"/>
                <a:gd name="connsiteY4" fmla="*/ 6793075 h 6793075"/>
                <a:gd name="connsiteX5" fmla="*/ 0 w 2703344"/>
                <a:gd name="connsiteY5" fmla="*/ 6305737 h 6793075"/>
                <a:gd name="connsiteX6" fmla="*/ 0 w 2703344"/>
                <a:gd name="connsiteY6" fmla="*/ 704544 h 679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03344" h="6793075">
                  <a:moveTo>
                    <a:pt x="0" y="704544"/>
                  </a:moveTo>
                  <a:cubicBezTo>
                    <a:pt x="1915499" y="94547"/>
                    <a:pt x="2274065" y="-319342"/>
                    <a:pt x="2703344" y="323904"/>
                  </a:cubicBezTo>
                  <a:cubicBezTo>
                    <a:pt x="2697119" y="2365140"/>
                    <a:pt x="2668985" y="4264501"/>
                    <a:pt x="2662760" y="6305737"/>
                  </a:cubicBezTo>
                  <a:cubicBezTo>
                    <a:pt x="2662760" y="6574886"/>
                    <a:pt x="2444571" y="6793075"/>
                    <a:pt x="2175422" y="6793075"/>
                  </a:cubicBezTo>
                  <a:lnTo>
                    <a:pt x="487338" y="6793075"/>
                  </a:lnTo>
                  <a:cubicBezTo>
                    <a:pt x="218189" y="6793075"/>
                    <a:pt x="0" y="6574886"/>
                    <a:pt x="0" y="6305737"/>
                  </a:cubicBezTo>
                  <a:lnTo>
                    <a:pt x="0" y="70454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5B9BD5"/>
              </a:solidFill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ru-RU" sz="900" dirty="0">
                <a:solidFill>
                  <a:schemeClr val="tx1"/>
                </a:solidFill>
              </a:endParaRPr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4409958" y="4798576"/>
              <a:ext cx="4056735" cy="5733261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  <a:effectLst>
              <a:outerShdw blurRad="533400" dist="254000" dir="5400000" sx="68000" sy="68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00" dirty="0"/>
            </a:p>
          </p:txBody>
        </p:sp>
        <p:sp>
          <p:nvSpPr>
            <p:cNvPr id="28" name="Скругленный прямоугольник 2"/>
            <p:cNvSpPr/>
            <p:nvPr/>
          </p:nvSpPr>
          <p:spPr>
            <a:xfrm>
              <a:off x="4599485" y="3406231"/>
              <a:ext cx="3719574" cy="6756531"/>
            </a:xfrm>
            <a:custGeom>
              <a:avLst/>
              <a:gdLst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624348 h 6712879"/>
                <a:gd name="connsiteX1" fmla="*/ 2175422 w 2662760"/>
                <a:gd name="connsiteY1" fmla="*/ 137010 h 6712879"/>
                <a:gd name="connsiteX2" fmla="*/ 2662760 w 2662760"/>
                <a:gd name="connsiteY2" fmla="*/ 624348 h 6712879"/>
                <a:gd name="connsiteX3" fmla="*/ 2662760 w 2662760"/>
                <a:gd name="connsiteY3" fmla="*/ 6225541 h 6712879"/>
                <a:gd name="connsiteX4" fmla="*/ 2175422 w 2662760"/>
                <a:gd name="connsiteY4" fmla="*/ 6712879 h 6712879"/>
                <a:gd name="connsiteX5" fmla="*/ 487338 w 2662760"/>
                <a:gd name="connsiteY5" fmla="*/ 6712879 h 6712879"/>
                <a:gd name="connsiteX6" fmla="*/ 0 w 2662760"/>
                <a:gd name="connsiteY6" fmla="*/ 6225541 h 6712879"/>
                <a:gd name="connsiteX7" fmla="*/ 0 w 2662760"/>
                <a:gd name="connsiteY7" fmla="*/ 624348 h 6712879"/>
                <a:gd name="connsiteX0" fmla="*/ 0 w 2662760"/>
                <a:gd name="connsiteY0" fmla="*/ 700149 h 6788680"/>
                <a:gd name="connsiteX1" fmla="*/ 2662760 w 2662760"/>
                <a:gd name="connsiteY1" fmla="*/ 700149 h 6788680"/>
                <a:gd name="connsiteX2" fmla="*/ 2662760 w 2662760"/>
                <a:gd name="connsiteY2" fmla="*/ 6301342 h 6788680"/>
                <a:gd name="connsiteX3" fmla="*/ 2175422 w 2662760"/>
                <a:gd name="connsiteY3" fmla="*/ 6788680 h 6788680"/>
                <a:gd name="connsiteX4" fmla="*/ 487338 w 2662760"/>
                <a:gd name="connsiteY4" fmla="*/ 6788680 h 6788680"/>
                <a:gd name="connsiteX5" fmla="*/ 0 w 2662760"/>
                <a:gd name="connsiteY5" fmla="*/ 6301342 h 6788680"/>
                <a:gd name="connsiteX6" fmla="*/ 0 w 2662760"/>
                <a:gd name="connsiteY6" fmla="*/ 700149 h 6788680"/>
                <a:gd name="connsiteX0" fmla="*/ 0 w 2778875"/>
                <a:gd name="connsiteY0" fmla="*/ 1013670 h 7102201"/>
                <a:gd name="connsiteX1" fmla="*/ 2778875 w 2778875"/>
                <a:gd name="connsiteY1" fmla="*/ 491156 h 7102201"/>
                <a:gd name="connsiteX2" fmla="*/ 2662760 w 2778875"/>
                <a:gd name="connsiteY2" fmla="*/ 6614863 h 7102201"/>
                <a:gd name="connsiteX3" fmla="*/ 2175422 w 2778875"/>
                <a:gd name="connsiteY3" fmla="*/ 7102201 h 7102201"/>
                <a:gd name="connsiteX4" fmla="*/ 487338 w 2778875"/>
                <a:gd name="connsiteY4" fmla="*/ 7102201 h 7102201"/>
                <a:gd name="connsiteX5" fmla="*/ 0 w 2778875"/>
                <a:gd name="connsiteY5" fmla="*/ 6614863 h 7102201"/>
                <a:gd name="connsiteX6" fmla="*/ 0 w 2778875"/>
                <a:gd name="connsiteY6" fmla="*/ 1013670 h 7102201"/>
                <a:gd name="connsiteX0" fmla="*/ 0 w 2778875"/>
                <a:gd name="connsiteY0" fmla="*/ 886125 h 6974656"/>
                <a:gd name="connsiteX1" fmla="*/ 2778875 w 2778875"/>
                <a:gd name="connsiteY1" fmla="*/ 363611 h 6974656"/>
                <a:gd name="connsiteX2" fmla="*/ 2662760 w 2778875"/>
                <a:gd name="connsiteY2" fmla="*/ 6487318 h 6974656"/>
                <a:gd name="connsiteX3" fmla="*/ 2175422 w 2778875"/>
                <a:gd name="connsiteY3" fmla="*/ 6974656 h 6974656"/>
                <a:gd name="connsiteX4" fmla="*/ 487338 w 2778875"/>
                <a:gd name="connsiteY4" fmla="*/ 6974656 h 6974656"/>
                <a:gd name="connsiteX5" fmla="*/ 0 w 2778875"/>
                <a:gd name="connsiteY5" fmla="*/ 6487318 h 6974656"/>
                <a:gd name="connsiteX6" fmla="*/ 0 w 2778875"/>
                <a:gd name="connsiteY6" fmla="*/ 886125 h 6974656"/>
                <a:gd name="connsiteX0" fmla="*/ 0 w 2778875"/>
                <a:gd name="connsiteY0" fmla="*/ 767480 h 6856011"/>
                <a:gd name="connsiteX1" fmla="*/ 2778875 w 2778875"/>
                <a:gd name="connsiteY1" fmla="*/ 244966 h 6856011"/>
                <a:gd name="connsiteX2" fmla="*/ 2662760 w 2778875"/>
                <a:gd name="connsiteY2" fmla="*/ 6368673 h 6856011"/>
                <a:gd name="connsiteX3" fmla="*/ 2175422 w 2778875"/>
                <a:gd name="connsiteY3" fmla="*/ 6856011 h 6856011"/>
                <a:gd name="connsiteX4" fmla="*/ 487338 w 2778875"/>
                <a:gd name="connsiteY4" fmla="*/ 6856011 h 6856011"/>
                <a:gd name="connsiteX5" fmla="*/ 0 w 2778875"/>
                <a:gd name="connsiteY5" fmla="*/ 6368673 h 6856011"/>
                <a:gd name="connsiteX6" fmla="*/ 0 w 2778875"/>
                <a:gd name="connsiteY6" fmla="*/ 767480 h 6856011"/>
                <a:gd name="connsiteX0" fmla="*/ 0 w 2716879"/>
                <a:gd name="connsiteY0" fmla="*/ 767480 h 6856011"/>
                <a:gd name="connsiteX1" fmla="*/ 2716879 w 2716879"/>
                <a:gd name="connsiteY1" fmla="*/ 244966 h 6856011"/>
                <a:gd name="connsiteX2" fmla="*/ 2662760 w 2716879"/>
                <a:gd name="connsiteY2" fmla="*/ 6368673 h 6856011"/>
                <a:gd name="connsiteX3" fmla="*/ 2175422 w 2716879"/>
                <a:gd name="connsiteY3" fmla="*/ 6856011 h 6856011"/>
                <a:gd name="connsiteX4" fmla="*/ 487338 w 2716879"/>
                <a:gd name="connsiteY4" fmla="*/ 6856011 h 6856011"/>
                <a:gd name="connsiteX5" fmla="*/ 0 w 2716879"/>
                <a:gd name="connsiteY5" fmla="*/ 6368673 h 6856011"/>
                <a:gd name="connsiteX6" fmla="*/ 0 w 2716879"/>
                <a:gd name="connsiteY6" fmla="*/ 767480 h 6856011"/>
                <a:gd name="connsiteX0" fmla="*/ 0 w 2662760"/>
                <a:gd name="connsiteY0" fmla="*/ 767480 h 6856011"/>
                <a:gd name="connsiteX1" fmla="*/ 2642483 w 2662760"/>
                <a:gd name="connsiteY1" fmla="*/ 244966 h 6856011"/>
                <a:gd name="connsiteX2" fmla="*/ 2662760 w 2662760"/>
                <a:gd name="connsiteY2" fmla="*/ 6368673 h 6856011"/>
                <a:gd name="connsiteX3" fmla="*/ 2175422 w 2662760"/>
                <a:gd name="connsiteY3" fmla="*/ 6856011 h 6856011"/>
                <a:gd name="connsiteX4" fmla="*/ 487338 w 2662760"/>
                <a:gd name="connsiteY4" fmla="*/ 6856011 h 6856011"/>
                <a:gd name="connsiteX5" fmla="*/ 0 w 2662760"/>
                <a:gd name="connsiteY5" fmla="*/ 6368673 h 6856011"/>
                <a:gd name="connsiteX6" fmla="*/ 0 w 2662760"/>
                <a:gd name="connsiteY6" fmla="*/ 767480 h 6856011"/>
                <a:gd name="connsiteX0" fmla="*/ 0 w 2681434"/>
                <a:gd name="connsiteY0" fmla="*/ 767480 h 6856011"/>
                <a:gd name="connsiteX1" fmla="*/ 2681434 w 2681434"/>
                <a:gd name="connsiteY1" fmla="*/ 244966 h 6856011"/>
                <a:gd name="connsiteX2" fmla="*/ 2662760 w 2681434"/>
                <a:gd name="connsiteY2" fmla="*/ 6368673 h 6856011"/>
                <a:gd name="connsiteX3" fmla="*/ 2175422 w 2681434"/>
                <a:gd name="connsiteY3" fmla="*/ 6856011 h 6856011"/>
                <a:gd name="connsiteX4" fmla="*/ 487338 w 2681434"/>
                <a:gd name="connsiteY4" fmla="*/ 6856011 h 6856011"/>
                <a:gd name="connsiteX5" fmla="*/ 0 w 2681434"/>
                <a:gd name="connsiteY5" fmla="*/ 6368673 h 6856011"/>
                <a:gd name="connsiteX6" fmla="*/ 0 w 2681434"/>
                <a:gd name="connsiteY6" fmla="*/ 767480 h 6856011"/>
                <a:gd name="connsiteX0" fmla="*/ 0 w 2720385"/>
                <a:gd name="connsiteY0" fmla="*/ 654405 h 6742936"/>
                <a:gd name="connsiteX1" fmla="*/ 2720385 w 2720385"/>
                <a:gd name="connsiteY1" fmla="*/ 273765 h 6742936"/>
                <a:gd name="connsiteX2" fmla="*/ 2662760 w 2720385"/>
                <a:gd name="connsiteY2" fmla="*/ 6255598 h 6742936"/>
                <a:gd name="connsiteX3" fmla="*/ 2175422 w 2720385"/>
                <a:gd name="connsiteY3" fmla="*/ 6742936 h 6742936"/>
                <a:gd name="connsiteX4" fmla="*/ 487338 w 2720385"/>
                <a:gd name="connsiteY4" fmla="*/ 6742936 h 6742936"/>
                <a:gd name="connsiteX5" fmla="*/ 0 w 2720385"/>
                <a:gd name="connsiteY5" fmla="*/ 6255598 h 6742936"/>
                <a:gd name="connsiteX6" fmla="*/ 0 w 2720385"/>
                <a:gd name="connsiteY6" fmla="*/ 654405 h 6742936"/>
                <a:gd name="connsiteX0" fmla="*/ 0 w 2720385"/>
                <a:gd name="connsiteY0" fmla="*/ 797380 h 6885911"/>
                <a:gd name="connsiteX1" fmla="*/ 2720385 w 2720385"/>
                <a:gd name="connsiteY1" fmla="*/ 416740 h 6885911"/>
                <a:gd name="connsiteX2" fmla="*/ 2662760 w 2720385"/>
                <a:gd name="connsiteY2" fmla="*/ 6398573 h 6885911"/>
                <a:gd name="connsiteX3" fmla="*/ 2175422 w 2720385"/>
                <a:gd name="connsiteY3" fmla="*/ 6885911 h 6885911"/>
                <a:gd name="connsiteX4" fmla="*/ 487338 w 2720385"/>
                <a:gd name="connsiteY4" fmla="*/ 6885911 h 6885911"/>
                <a:gd name="connsiteX5" fmla="*/ 0 w 2720385"/>
                <a:gd name="connsiteY5" fmla="*/ 6398573 h 6885911"/>
                <a:gd name="connsiteX6" fmla="*/ 0 w 2720385"/>
                <a:gd name="connsiteY6" fmla="*/ 797380 h 6885911"/>
                <a:gd name="connsiteX0" fmla="*/ 0 w 2720385"/>
                <a:gd name="connsiteY0" fmla="*/ 704544 h 6793075"/>
                <a:gd name="connsiteX1" fmla="*/ 2720385 w 2720385"/>
                <a:gd name="connsiteY1" fmla="*/ 323904 h 6793075"/>
                <a:gd name="connsiteX2" fmla="*/ 2662760 w 2720385"/>
                <a:gd name="connsiteY2" fmla="*/ 6305737 h 6793075"/>
                <a:gd name="connsiteX3" fmla="*/ 2175422 w 2720385"/>
                <a:gd name="connsiteY3" fmla="*/ 6793075 h 6793075"/>
                <a:gd name="connsiteX4" fmla="*/ 487338 w 2720385"/>
                <a:gd name="connsiteY4" fmla="*/ 6793075 h 6793075"/>
                <a:gd name="connsiteX5" fmla="*/ 0 w 2720385"/>
                <a:gd name="connsiteY5" fmla="*/ 6305737 h 6793075"/>
                <a:gd name="connsiteX6" fmla="*/ 0 w 2720385"/>
                <a:gd name="connsiteY6" fmla="*/ 704544 h 6793075"/>
                <a:gd name="connsiteX0" fmla="*/ 0 w 2703344"/>
                <a:gd name="connsiteY0" fmla="*/ 704544 h 6793075"/>
                <a:gd name="connsiteX1" fmla="*/ 2703344 w 2703344"/>
                <a:gd name="connsiteY1" fmla="*/ 323904 h 6793075"/>
                <a:gd name="connsiteX2" fmla="*/ 2662760 w 2703344"/>
                <a:gd name="connsiteY2" fmla="*/ 6305737 h 6793075"/>
                <a:gd name="connsiteX3" fmla="*/ 2175422 w 2703344"/>
                <a:gd name="connsiteY3" fmla="*/ 6793075 h 6793075"/>
                <a:gd name="connsiteX4" fmla="*/ 487338 w 2703344"/>
                <a:gd name="connsiteY4" fmla="*/ 6793075 h 6793075"/>
                <a:gd name="connsiteX5" fmla="*/ 0 w 2703344"/>
                <a:gd name="connsiteY5" fmla="*/ 6305737 h 6793075"/>
                <a:gd name="connsiteX6" fmla="*/ 0 w 2703344"/>
                <a:gd name="connsiteY6" fmla="*/ 704544 h 679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03344" h="6793075">
                  <a:moveTo>
                    <a:pt x="0" y="704544"/>
                  </a:moveTo>
                  <a:cubicBezTo>
                    <a:pt x="1915499" y="94547"/>
                    <a:pt x="2274065" y="-319342"/>
                    <a:pt x="2703344" y="323904"/>
                  </a:cubicBezTo>
                  <a:cubicBezTo>
                    <a:pt x="2697119" y="2365140"/>
                    <a:pt x="2668985" y="4264501"/>
                    <a:pt x="2662760" y="6305737"/>
                  </a:cubicBezTo>
                  <a:cubicBezTo>
                    <a:pt x="2662760" y="6574886"/>
                    <a:pt x="2444571" y="6793075"/>
                    <a:pt x="2175422" y="6793075"/>
                  </a:cubicBezTo>
                  <a:lnTo>
                    <a:pt x="487338" y="6793075"/>
                  </a:lnTo>
                  <a:cubicBezTo>
                    <a:pt x="218189" y="6793075"/>
                    <a:pt x="0" y="6574886"/>
                    <a:pt x="0" y="6305737"/>
                  </a:cubicBezTo>
                  <a:lnTo>
                    <a:pt x="0" y="70454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2"/>
              </a:solidFill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ru-RU" sz="900" dirty="0">
                <a:solidFill>
                  <a:schemeClr val="tx1"/>
                </a:solidFill>
              </a:endParaRPr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9907956" y="4815692"/>
              <a:ext cx="3415888" cy="5733261"/>
            </a:xfrm>
            <a:prstGeom prst="roundRect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>
              <a:outerShdw blurRad="533400" dist="254000" dir="5400000" sx="68000" sy="68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900"/>
            </a:p>
          </p:txBody>
        </p:sp>
        <p:sp>
          <p:nvSpPr>
            <p:cNvPr id="37" name="Скругленный прямоугольник 2"/>
            <p:cNvSpPr/>
            <p:nvPr/>
          </p:nvSpPr>
          <p:spPr>
            <a:xfrm>
              <a:off x="10150850" y="2645828"/>
              <a:ext cx="3000351" cy="7845330"/>
            </a:xfrm>
            <a:custGeom>
              <a:avLst/>
              <a:gdLst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487338 h 6575869"/>
                <a:gd name="connsiteX1" fmla="*/ 487338 w 2662760"/>
                <a:gd name="connsiteY1" fmla="*/ 0 h 6575869"/>
                <a:gd name="connsiteX2" fmla="*/ 2175422 w 2662760"/>
                <a:gd name="connsiteY2" fmla="*/ 0 h 6575869"/>
                <a:gd name="connsiteX3" fmla="*/ 2662760 w 2662760"/>
                <a:gd name="connsiteY3" fmla="*/ 487338 h 6575869"/>
                <a:gd name="connsiteX4" fmla="*/ 2662760 w 2662760"/>
                <a:gd name="connsiteY4" fmla="*/ 6088531 h 6575869"/>
                <a:gd name="connsiteX5" fmla="*/ 2175422 w 2662760"/>
                <a:gd name="connsiteY5" fmla="*/ 6575869 h 6575869"/>
                <a:gd name="connsiteX6" fmla="*/ 487338 w 2662760"/>
                <a:gd name="connsiteY6" fmla="*/ 6575869 h 6575869"/>
                <a:gd name="connsiteX7" fmla="*/ 0 w 2662760"/>
                <a:gd name="connsiteY7" fmla="*/ 6088531 h 6575869"/>
                <a:gd name="connsiteX8" fmla="*/ 0 w 2662760"/>
                <a:gd name="connsiteY8" fmla="*/ 487338 h 6575869"/>
                <a:gd name="connsiteX0" fmla="*/ 0 w 2662760"/>
                <a:gd name="connsiteY0" fmla="*/ 624348 h 6712879"/>
                <a:gd name="connsiteX1" fmla="*/ 2175422 w 2662760"/>
                <a:gd name="connsiteY1" fmla="*/ 137010 h 6712879"/>
                <a:gd name="connsiteX2" fmla="*/ 2662760 w 2662760"/>
                <a:gd name="connsiteY2" fmla="*/ 624348 h 6712879"/>
                <a:gd name="connsiteX3" fmla="*/ 2662760 w 2662760"/>
                <a:gd name="connsiteY3" fmla="*/ 6225541 h 6712879"/>
                <a:gd name="connsiteX4" fmla="*/ 2175422 w 2662760"/>
                <a:gd name="connsiteY4" fmla="*/ 6712879 h 6712879"/>
                <a:gd name="connsiteX5" fmla="*/ 487338 w 2662760"/>
                <a:gd name="connsiteY5" fmla="*/ 6712879 h 6712879"/>
                <a:gd name="connsiteX6" fmla="*/ 0 w 2662760"/>
                <a:gd name="connsiteY6" fmla="*/ 6225541 h 6712879"/>
                <a:gd name="connsiteX7" fmla="*/ 0 w 2662760"/>
                <a:gd name="connsiteY7" fmla="*/ 624348 h 6712879"/>
                <a:gd name="connsiteX0" fmla="*/ 0 w 2662760"/>
                <a:gd name="connsiteY0" fmla="*/ 700149 h 6788680"/>
                <a:gd name="connsiteX1" fmla="*/ 2662760 w 2662760"/>
                <a:gd name="connsiteY1" fmla="*/ 700149 h 6788680"/>
                <a:gd name="connsiteX2" fmla="*/ 2662760 w 2662760"/>
                <a:gd name="connsiteY2" fmla="*/ 6301342 h 6788680"/>
                <a:gd name="connsiteX3" fmla="*/ 2175422 w 2662760"/>
                <a:gd name="connsiteY3" fmla="*/ 6788680 h 6788680"/>
                <a:gd name="connsiteX4" fmla="*/ 487338 w 2662760"/>
                <a:gd name="connsiteY4" fmla="*/ 6788680 h 6788680"/>
                <a:gd name="connsiteX5" fmla="*/ 0 w 2662760"/>
                <a:gd name="connsiteY5" fmla="*/ 6301342 h 6788680"/>
                <a:gd name="connsiteX6" fmla="*/ 0 w 2662760"/>
                <a:gd name="connsiteY6" fmla="*/ 700149 h 6788680"/>
                <a:gd name="connsiteX0" fmla="*/ 0 w 2778875"/>
                <a:gd name="connsiteY0" fmla="*/ 1013670 h 7102201"/>
                <a:gd name="connsiteX1" fmla="*/ 2778875 w 2778875"/>
                <a:gd name="connsiteY1" fmla="*/ 491156 h 7102201"/>
                <a:gd name="connsiteX2" fmla="*/ 2662760 w 2778875"/>
                <a:gd name="connsiteY2" fmla="*/ 6614863 h 7102201"/>
                <a:gd name="connsiteX3" fmla="*/ 2175422 w 2778875"/>
                <a:gd name="connsiteY3" fmla="*/ 7102201 h 7102201"/>
                <a:gd name="connsiteX4" fmla="*/ 487338 w 2778875"/>
                <a:gd name="connsiteY4" fmla="*/ 7102201 h 7102201"/>
                <a:gd name="connsiteX5" fmla="*/ 0 w 2778875"/>
                <a:gd name="connsiteY5" fmla="*/ 6614863 h 7102201"/>
                <a:gd name="connsiteX6" fmla="*/ 0 w 2778875"/>
                <a:gd name="connsiteY6" fmla="*/ 1013670 h 7102201"/>
                <a:gd name="connsiteX0" fmla="*/ 0 w 2778875"/>
                <a:gd name="connsiteY0" fmla="*/ 886125 h 6974656"/>
                <a:gd name="connsiteX1" fmla="*/ 2778875 w 2778875"/>
                <a:gd name="connsiteY1" fmla="*/ 363611 h 6974656"/>
                <a:gd name="connsiteX2" fmla="*/ 2662760 w 2778875"/>
                <a:gd name="connsiteY2" fmla="*/ 6487318 h 6974656"/>
                <a:gd name="connsiteX3" fmla="*/ 2175422 w 2778875"/>
                <a:gd name="connsiteY3" fmla="*/ 6974656 h 6974656"/>
                <a:gd name="connsiteX4" fmla="*/ 487338 w 2778875"/>
                <a:gd name="connsiteY4" fmla="*/ 6974656 h 6974656"/>
                <a:gd name="connsiteX5" fmla="*/ 0 w 2778875"/>
                <a:gd name="connsiteY5" fmla="*/ 6487318 h 6974656"/>
                <a:gd name="connsiteX6" fmla="*/ 0 w 2778875"/>
                <a:gd name="connsiteY6" fmla="*/ 886125 h 6974656"/>
                <a:gd name="connsiteX0" fmla="*/ 0 w 2778875"/>
                <a:gd name="connsiteY0" fmla="*/ 767480 h 6856011"/>
                <a:gd name="connsiteX1" fmla="*/ 2778875 w 2778875"/>
                <a:gd name="connsiteY1" fmla="*/ 244966 h 6856011"/>
                <a:gd name="connsiteX2" fmla="*/ 2662760 w 2778875"/>
                <a:gd name="connsiteY2" fmla="*/ 6368673 h 6856011"/>
                <a:gd name="connsiteX3" fmla="*/ 2175422 w 2778875"/>
                <a:gd name="connsiteY3" fmla="*/ 6856011 h 6856011"/>
                <a:gd name="connsiteX4" fmla="*/ 487338 w 2778875"/>
                <a:gd name="connsiteY4" fmla="*/ 6856011 h 6856011"/>
                <a:gd name="connsiteX5" fmla="*/ 0 w 2778875"/>
                <a:gd name="connsiteY5" fmla="*/ 6368673 h 6856011"/>
                <a:gd name="connsiteX6" fmla="*/ 0 w 2778875"/>
                <a:gd name="connsiteY6" fmla="*/ 767480 h 6856011"/>
                <a:gd name="connsiteX0" fmla="*/ 0 w 2716879"/>
                <a:gd name="connsiteY0" fmla="*/ 767480 h 6856011"/>
                <a:gd name="connsiteX1" fmla="*/ 2716879 w 2716879"/>
                <a:gd name="connsiteY1" fmla="*/ 244966 h 6856011"/>
                <a:gd name="connsiteX2" fmla="*/ 2662760 w 2716879"/>
                <a:gd name="connsiteY2" fmla="*/ 6368673 h 6856011"/>
                <a:gd name="connsiteX3" fmla="*/ 2175422 w 2716879"/>
                <a:gd name="connsiteY3" fmla="*/ 6856011 h 6856011"/>
                <a:gd name="connsiteX4" fmla="*/ 487338 w 2716879"/>
                <a:gd name="connsiteY4" fmla="*/ 6856011 h 6856011"/>
                <a:gd name="connsiteX5" fmla="*/ 0 w 2716879"/>
                <a:gd name="connsiteY5" fmla="*/ 6368673 h 6856011"/>
                <a:gd name="connsiteX6" fmla="*/ 0 w 2716879"/>
                <a:gd name="connsiteY6" fmla="*/ 767480 h 6856011"/>
                <a:gd name="connsiteX0" fmla="*/ 0 w 2662760"/>
                <a:gd name="connsiteY0" fmla="*/ 767480 h 6856011"/>
                <a:gd name="connsiteX1" fmla="*/ 2642483 w 2662760"/>
                <a:gd name="connsiteY1" fmla="*/ 244966 h 6856011"/>
                <a:gd name="connsiteX2" fmla="*/ 2662760 w 2662760"/>
                <a:gd name="connsiteY2" fmla="*/ 6368673 h 6856011"/>
                <a:gd name="connsiteX3" fmla="*/ 2175422 w 2662760"/>
                <a:gd name="connsiteY3" fmla="*/ 6856011 h 6856011"/>
                <a:gd name="connsiteX4" fmla="*/ 487338 w 2662760"/>
                <a:gd name="connsiteY4" fmla="*/ 6856011 h 6856011"/>
                <a:gd name="connsiteX5" fmla="*/ 0 w 2662760"/>
                <a:gd name="connsiteY5" fmla="*/ 6368673 h 6856011"/>
                <a:gd name="connsiteX6" fmla="*/ 0 w 2662760"/>
                <a:gd name="connsiteY6" fmla="*/ 767480 h 6856011"/>
                <a:gd name="connsiteX0" fmla="*/ 0 w 2681434"/>
                <a:gd name="connsiteY0" fmla="*/ 767480 h 6856011"/>
                <a:gd name="connsiteX1" fmla="*/ 2681434 w 2681434"/>
                <a:gd name="connsiteY1" fmla="*/ 244966 h 6856011"/>
                <a:gd name="connsiteX2" fmla="*/ 2662760 w 2681434"/>
                <a:gd name="connsiteY2" fmla="*/ 6368673 h 6856011"/>
                <a:gd name="connsiteX3" fmla="*/ 2175422 w 2681434"/>
                <a:gd name="connsiteY3" fmla="*/ 6856011 h 6856011"/>
                <a:gd name="connsiteX4" fmla="*/ 487338 w 2681434"/>
                <a:gd name="connsiteY4" fmla="*/ 6856011 h 6856011"/>
                <a:gd name="connsiteX5" fmla="*/ 0 w 2681434"/>
                <a:gd name="connsiteY5" fmla="*/ 6368673 h 6856011"/>
                <a:gd name="connsiteX6" fmla="*/ 0 w 2681434"/>
                <a:gd name="connsiteY6" fmla="*/ 767480 h 6856011"/>
                <a:gd name="connsiteX0" fmla="*/ 0 w 2720385"/>
                <a:gd name="connsiteY0" fmla="*/ 654405 h 6742936"/>
                <a:gd name="connsiteX1" fmla="*/ 2720385 w 2720385"/>
                <a:gd name="connsiteY1" fmla="*/ 273765 h 6742936"/>
                <a:gd name="connsiteX2" fmla="*/ 2662760 w 2720385"/>
                <a:gd name="connsiteY2" fmla="*/ 6255598 h 6742936"/>
                <a:gd name="connsiteX3" fmla="*/ 2175422 w 2720385"/>
                <a:gd name="connsiteY3" fmla="*/ 6742936 h 6742936"/>
                <a:gd name="connsiteX4" fmla="*/ 487338 w 2720385"/>
                <a:gd name="connsiteY4" fmla="*/ 6742936 h 6742936"/>
                <a:gd name="connsiteX5" fmla="*/ 0 w 2720385"/>
                <a:gd name="connsiteY5" fmla="*/ 6255598 h 6742936"/>
                <a:gd name="connsiteX6" fmla="*/ 0 w 2720385"/>
                <a:gd name="connsiteY6" fmla="*/ 654405 h 6742936"/>
                <a:gd name="connsiteX0" fmla="*/ 0 w 2720385"/>
                <a:gd name="connsiteY0" fmla="*/ 797380 h 6885911"/>
                <a:gd name="connsiteX1" fmla="*/ 2720385 w 2720385"/>
                <a:gd name="connsiteY1" fmla="*/ 416740 h 6885911"/>
                <a:gd name="connsiteX2" fmla="*/ 2662760 w 2720385"/>
                <a:gd name="connsiteY2" fmla="*/ 6398573 h 6885911"/>
                <a:gd name="connsiteX3" fmla="*/ 2175422 w 2720385"/>
                <a:gd name="connsiteY3" fmla="*/ 6885911 h 6885911"/>
                <a:gd name="connsiteX4" fmla="*/ 487338 w 2720385"/>
                <a:gd name="connsiteY4" fmla="*/ 6885911 h 6885911"/>
                <a:gd name="connsiteX5" fmla="*/ 0 w 2720385"/>
                <a:gd name="connsiteY5" fmla="*/ 6398573 h 6885911"/>
                <a:gd name="connsiteX6" fmla="*/ 0 w 2720385"/>
                <a:gd name="connsiteY6" fmla="*/ 797380 h 6885911"/>
                <a:gd name="connsiteX0" fmla="*/ 0 w 2720385"/>
                <a:gd name="connsiteY0" fmla="*/ 704544 h 6793075"/>
                <a:gd name="connsiteX1" fmla="*/ 2720385 w 2720385"/>
                <a:gd name="connsiteY1" fmla="*/ 323904 h 6793075"/>
                <a:gd name="connsiteX2" fmla="*/ 2662760 w 2720385"/>
                <a:gd name="connsiteY2" fmla="*/ 6305737 h 6793075"/>
                <a:gd name="connsiteX3" fmla="*/ 2175422 w 2720385"/>
                <a:gd name="connsiteY3" fmla="*/ 6793075 h 6793075"/>
                <a:gd name="connsiteX4" fmla="*/ 487338 w 2720385"/>
                <a:gd name="connsiteY4" fmla="*/ 6793075 h 6793075"/>
                <a:gd name="connsiteX5" fmla="*/ 0 w 2720385"/>
                <a:gd name="connsiteY5" fmla="*/ 6305737 h 6793075"/>
                <a:gd name="connsiteX6" fmla="*/ 0 w 2720385"/>
                <a:gd name="connsiteY6" fmla="*/ 704544 h 6793075"/>
                <a:gd name="connsiteX0" fmla="*/ 0 w 2703344"/>
                <a:gd name="connsiteY0" fmla="*/ 704544 h 6793075"/>
                <a:gd name="connsiteX1" fmla="*/ 2703344 w 2703344"/>
                <a:gd name="connsiteY1" fmla="*/ 323904 h 6793075"/>
                <a:gd name="connsiteX2" fmla="*/ 2662760 w 2703344"/>
                <a:gd name="connsiteY2" fmla="*/ 6305737 h 6793075"/>
                <a:gd name="connsiteX3" fmla="*/ 2175422 w 2703344"/>
                <a:gd name="connsiteY3" fmla="*/ 6793075 h 6793075"/>
                <a:gd name="connsiteX4" fmla="*/ 487338 w 2703344"/>
                <a:gd name="connsiteY4" fmla="*/ 6793075 h 6793075"/>
                <a:gd name="connsiteX5" fmla="*/ 0 w 2703344"/>
                <a:gd name="connsiteY5" fmla="*/ 6305737 h 6793075"/>
                <a:gd name="connsiteX6" fmla="*/ 0 w 2703344"/>
                <a:gd name="connsiteY6" fmla="*/ 704544 h 679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03344" h="6793075">
                  <a:moveTo>
                    <a:pt x="0" y="704544"/>
                  </a:moveTo>
                  <a:cubicBezTo>
                    <a:pt x="1915499" y="94547"/>
                    <a:pt x="2274065" y="-319342"/>
                    <a:pt x="2703344" y="323904"/>
                  </a:cubicBezTo>
                  <a:cubicBezTo>
                    <a:pt x="2697119" y="2365140"/>
                    <a:pt x="2668985" y="4264501"/>
                    <a:pt x="2662760" y="6305737"/>
                  </a:cubicBezTo>
                  <a:cubicBezTo>
                    <a:pt x="2662760" y="6574886"/>
                    <a:pt x="2444571" y="6793075"/>
                    <a:pt x="2175422" y="6793075"/>
                  </a:cubicBezTo>
                  <a:lnTo>
                    <a:pt x="487338" y="6793075"/>
                  </a:lnTo>
                  <a:cubicBezTo>
                    <a:pt x="218189" y="6793075"/>
                    <a:pt x="0" y="6574886"/>
                    <a:pt x="0" y="6305737"/>
                  </a:cubicBezTo>
                  <a:lnTo>
                    <a:pt x="0" y="70454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ru-RU" sz="900" dirty="0">
                <a:solidFill>
                  <a:schemeClr val="tx1"/>
                </a:solidFill>
              </a:endParaRPr>
            </a:p>
          </p:txBody>
        </p:sp>
        <p:sp>
          <p:nvSpPr>
            <p:cNvPr id="46" name="Скругленный прямоугольник 45"/>
            <p:cNvSpPr/>
            <p:nvPr/>
          </p:nvSpPr>
          <p:spPr>
            <a:xfrm>
              <a:off x="57098" y="6909187"/>
              <a:ext cx="2791305" cy="2482249"/>
            </a:xfrm>
            <a:prstGeom prst="roundRect">
              <a:avLst>
                <a:gd name="adj" fmla="val 6899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z-Latn-UZ" sz="2200" b="1" dirty="0">
                  <a:solidFill>
                    <a:srgbClr val="4066A9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Bulutli platformalar</a:t>
              </a:r>
              <a:endParaRPr lang="en-US" sz="2200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ru-RU" sz="1000" dirty="0"/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>
              <a:off x="4680194" y="6784496"/>
              <a:ext cx="3421280" cy="2978700"/>
            </a:xfrm>
            <a:prstGeom prst="roundRect">
              <a:avLst>
                <a:gd name="adj" fmla="val 6899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z-Latn-UZ" sz="22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Serverga </a:t>
              </a:r>
              <a:endParaRPr lang="en-US" sz="2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uz-Latn-UZ" sz="22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asoslangan LMSlar</a:t>
              </a:r>
              <a:endParaRPr lang="ru-RU" sz="2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Скругленный прямоугольник 60"/>
            <p:cNvSpPr/>
            <p:nvPr/>
          </p:nvSpPr>
          <p:spPr>
            <a:xfrm>
              <a:off x="10220298" y="6568494"/>
              <a:ext cx="2791306" cy="3640633"/>
            </a:xfrm>
            <a:prstGeom prst="roundRect">
              <a:avLst>
                <a:gd name="adj" fmla="val 6899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z-Latn-UZ" sz="22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CMS bilan </a:t>
              </a:r>
              <a:r>
                <a:rPr lang="uz-Latn-UZ" sz="16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integratsiyalashgan </a:t>
              </a:r>
              <a:r>
                <a:rPr lang="uz-Latn-UZ" sz="22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LMSlar</a:t>
              </a:r>
              <a:endParaRPr lang="en-US" sz="2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ru-RU" sz="2200" dirty="0"/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111" y="4080288"/>
            <a:ext cx="1317776" cy="57588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504" y="4163462"/>
            <a:ext cx="1022382" cy="89967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55DF177-2257-4851-B33B-C56A3ECB5F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919" y="3871667"/>
            <a:ext cx="1460521" cy="1019444"/>
          </a:xfrm>
          <a:prstGeom prst="rect">
            <a:avLst/>
          </a:prstGeom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8545782" y="63925"/>
            <a:ext cx="36462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LMS PLATFORMALAR 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z-Latn-UZ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TURGA BO‘LINADI</a:t>
            </a:r>
          </a:p>
        </p:txBody>
      </p:sp>
      <p:pic>
        <p:nvPicPr>
          <p:cNvPr id="21" name="Picture 2" descr="LMS ( LEARNING BOSHQARUV TIZIMI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720" y="1131704"/>
            <a:ext cx="3467701" cy="2410634"/>
          </a:xfrm>
          <a:prstGeom prst="rect">
            <a:avLst/>
          </a:prstGeom>
          <a:noFill/>
          <a:effectLst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6139692" y="3259574"/>
            <a:ext cx="2228804" cy="61209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641656" y="3259574"/>
            <a:ext cx="2383101" cy="669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083155" y="3276878"/>
            <a:ext cx="25686" cy="66523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http://avloniy.uz/images/logo_1603161398.png">
            <a:extLst>
              <a:ext uri="{FF2B5EF4-FFF2-40B4-BE49-F238E27FC236}">
                <a16:creationId xmlns:a16="http://schemas.microsoft.com/office/drawing/2014/main" id="{BAF70FA2-1911-486D-8183-E4DEF0217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2495B664-66CF-48A2-9777-8BF536694D58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67534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EC70EB-FA1E-474F-8636-3EA691889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7954" y="-140942"/>
            <a:ext cx="3043645" cy="1325563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 TA’LIM PLATFORMALARI </a:t>
            </a:r>
            <a:endParaRPr lang="ru-RU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32580CB-69E8-4164-8BE4-7D6CB379BC42}"/>
              </a:ext>
            </a:extLst>
          </p:cNvPr>
          <p:cNvSpPr/>
          <p:nvPr/>
        </p:nvSpPr>
        <p:spPr>
          <a:xfrm>
            <a:off x="1120684" y="1477964"/>
            <a:ext cx="5926347" cy="3416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indent="344488" algn="just" fontAlgn="base">
              <a:lnSpc>
                <a:spcPct val="150000"/>
              </a:lnSpc>
            </a:pP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platformalari</a:t>
            </a: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foydalanuvchilarga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sinflarga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kirishni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ta’minlaydigan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menejmenti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tizimlari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(LMS)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virtual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jihatdan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oflayn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mashg‘ulotlarga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o‘xshaydi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video,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audio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PDF-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tajribasini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Приложения в Google Play – iSpring Learn">
            <a:extLst>
              <a:ext uri="{FF2B5EF4-FFF2-40B4-BE49-F238E27FC236}">
                <a16:creationId xmlns:a16="http://schemas.microsoft.com/office/drawing/2014/main" id="{0381A3AF-5A7D-4CA5-B140-D02DE68BA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83" y="4718734"/>
            <a:ext cx="3036224" cy="1485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Adding Your Course to Schoology | Blending Education">
            <a:extLst>
              <a:ext uri="{FF2B5EF4-FFF2-40B4-BE49-F238E27FC236}">
                <a16:creationId xmlns:a16="http://schemas.microsoft.com/office/drawing/2014/main" id="{EA60A43B-BFF5-45CC-A7B8-81B790C40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295" y="5058369"/>
            <a:ext cx="4600121" cy="1642900"/>
          </a:xfrm>
          <a:prstGeom prst="rect">
            <a:avLst/>
          </a:prstGeom>
          <a:noFill/>
          <a:ln w="28575">
            <a:solidFill>
              <a:srgbClr val="26CAA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oogle Classroom Logo transparent PNG - StickPNG">
            <a:extLst>
              <a:ext uri="{FF2B5EF4-FFF2-40B4-BE49-F238E27FC236}">
                <a16:creationId xmlns:a16="http://schemas.microsoft.com/office/drawing/2014/main" id="{9BEEEB22-1D7E-461E-B0C2-105879118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001" y="1477964"/>
            <a:ext cx="3258788" cy="2514104"/>
          </a:xfrm>
          <a:prstGeom prst="rect">
            <a:avLst/>
          </a:prstGeom>
          <a:noFill/>
          <a:ln w="28575">
            <a:solidFill>
              <a:srgbClr val="26CAA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://avloniy.uz/images/logo_1603161398.png">
            <a:extLst>
              <a:ext uri="{FF2B5EF4-FFF2-40B4-BE49-F238E27FC236}">
                <a16:creationId xmlns:a16="http://schemas.microsoft.com/office/drawing/2014/main" id="{560EAA08-95A9-44EA-8635-F80EC6F05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EBD221D-6D11-4882-AD80-B9BC8C2F235E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4518184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xscholarship.com/wp-content/uploads/2020/04/e-learning-7-300x15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675" y="1285711"/>
            <a:ext cx="2856230" cy="1508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449763" y="2916280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Raleway Medium" panose="020B0603030101060003" pitchFamily="34" charset="-52"/>
              </a:rPr>
              <a:t>Udacity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Medium" panose="020B0603030101060003" pitchFamily="34" charset="-52"/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Raleway Medium" panose="020B0603030101060003" pitchFamily="34" charset="-52"/>
              </a:rPr>
              <a:t>veb-sayti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Medium" panose="020B0603030101060003" pitchFamily="34" charset="-52"/>
              </a:rPr>
              <a:t>: 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aleway Medium" panose="020B0603030101060003" pitchFamily="34" charset="-52"/>
                <a:hlinkClick r:id="rId3"/>
              </a:rPr>
              <a:t>www.udacity.com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Raleway Medium" panose="020B0603030101060003" pitchFamily="34" charset="-52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14D5626-DAD4-4AC7-9AAB-82AA1E87857A}"/>
              </a:ext>
            </a:extLst>
          </p:cNvPr>
          <p:cNvSpPr txBox="1">
            <a:spLocks/>
          </p:cNvSpPr>
          <p:nvPr/>
        </p:nvSpPr>
        <p:spPr>
          <a:xfrm>
            <a:off x="-235981" y="2781581"/>
            <a:ext cx="4377191" cy="1325563"/>
          </a:xfrm>
          <a:prstGeom prst="rect">
            <a:avLst/>
          </a:prstGeom>
        </p:spPr>
        <p:txBody>
          <a:bodyPr/>
          <a:lstStyle>
            <a:lvl1pPr algn="l" defTabSz="9143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  <a:latin typeface="Raleway SemiBold" panose="020B0703030101060003" pitchFamily="34" charset="-52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106075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8406" y="1400456"/>
            <a:ext cx="4486275" cy="138112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632111" y="2883781"/>
            <a:ext cx="39988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b="1" dirty="0"/>
              <a:t> </a:t>
            </a:r>
            <a:r>
              <a:rPr lang="en-US" b="1" i="1" dirty="0">
                <a:hlinkClick r:id="rId5"/>
              </a:rPr>
              <a:t>www.</a:t>
            </a:r>
            <a:r>
              <a:rPr lang="en-US" b="1" i="1" dirty="0">
                <a:hlinkClick r:id="rId6"/>
              </a:rPr>
              <a:t> Coursera.org</a:t>
            </a:r>
            <a:endParaRPr lang="en-US" i="1" dirty="0"/>
          </a:p>
        </p:txBody>
      </p:sp>
      <p:pic>
        <p:nvPicPr>
          <p:cNvPr id="11" name="Рисунок 10" descr="https://xscholarship.com/wp-content/uploads/2020/04/e-leaning-10-300x158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71" y="1329633"/>
            <a:ext cx="2856230" cy="150812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593534" y="2916280"/>
            <a:ext cx="2432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hlinkClick r:id="rId5"/>
              </a:rPr>
              <a:t>www.khanacademy.org</a:t>
            </a:r>
            <a:endParaRPr lang="ru-RU" dirty="0"/>
          </a:p>
        </p:txBody>
      </p:sp>
      <p:pic>
        <p:nvPicPr>
          <p:cNvPr id="13" name="Рисунок 12" descr="Elektron ta'lim platformalari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90" y="3995452"/>
            <a:ext cx="2524534" cy="212315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4458852" y="6118602"/>
            <a:ext cx="2109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hlinkClick r:id="rId9"/>
              </a:rPr>
              <a:t>www.skillshare.com</a:t>
            </a:r>
            <a:endParaRPr lang="en-US" dirty="0"/>
          </a:p>
        </p:txBody>
      </p:sp>
      <p:pic>
        <p:nvPicPr>
          <p:cNvPr id="15" name="Рисунок 14" descr="https://xscholarship.com/wp-content/uploads/2020/04/e-leraning-4-300x150.jp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427" y="4037380"/>
            <a:ext cx="2856230" cy="143129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9152243" y="5702203"/>
            <a:ext cx="1466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>
                <a:hlinkClick r:id="rId11"/>
              </a:rPr>
              <a:t>www.edx.org</a:t>
            </a:r>
            <a:endParaRPr lang="ru-RU" dirty="0"/>
          </a:p>
        </p:txBody>
      </p:sp>
      <p:pic>
        <p:nvPicPr>
          <p:cNvPr id="17" name="Рисунок 16" descr="Elektron ta'lim platformalari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99" y="4169846"/>
            <a:ext cx="2856230" cy="160909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Прямоугольник 17"/>
          <p:cNvSpPr/>
          <p:nvPr/>
        </p:nvSpPr>
        <p:spPr>
          <a:xfrm>
            <a:off x="1219368" y="5886869"/>
            <a:ext cx="1466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>
                <a:hlinkClick r:id="rId11"/>
              </a:rPr>
              <a:t>www.edx.org</a:t>
            </a:r>
            <a:endParaRPr lang="ru-RU" dirty="0"/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81EC70EB-FA1E-474F-8636-3EA691889AAC}"/>
              </a:ext>
            </a:extLst>
          </p:cNvPr>
          <p:cNvSpPr txBox="1">
            <a:spLocks/>
          </p:cNvSpPr>
          <p:nvPr/>
        </p:nvSpPr>
        <p:spPr>
          <a:xfrm>
            <a:off x="8796978" y="123683"/>
            <a:ext cx="2931251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3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 TA’LIM PLATFORMALARI </a:t>
            </a:r>
            <a:endParaRPr lang="ru-RU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" descr="http://avloniy.uz/images/logo_1603161398.png">
            <a:extLst>
              <a:ext uri="{FF2B5EF4-FFF2-40B4-BE49-F238E27FC236}">
                <a16:creationId xmlns:a16="http://schemas.microsoft.com/office/drawing/2014/main" id="{EB8CAAAB-3D81-4972-A186-8DDDFEFA1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234DAC64-A78D-47DF-B8CF-56C73D297366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400438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0" y="114486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 descr="https://xscholarship.com/wp-content/uploads/2020/04/e-leaning-9-300x10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923" y="4383435"/>
            <a:ext cx="3119139" cy="136422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5" name="Рисунок 4" descr="https://xscholarship.com/wp-content/uploads/2020/04/lynda-300x150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7" y="1481331"/>
            <a:ext cx="4078108" cy="20733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531768" y="3627027"/>
            <a:ext cx="21100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www.lynda.com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https://xscholarship.com/wp-content/uploads/2020/04/e-leaning-8-300x158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738" y="2727323"/>
            <a:ext cx="3613212" cy="1799408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4463297" y="4725507"/>
            <a:ext cx="39988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 </a:t>
            </a:r>
            <a:r>
              <a:rPr lang="en-US" sz="2400" b="1" dirty="0">
                <a:hlinkClick r:id="rId6"/>
              </a:rPr>
              <a:t>www.udemy.com</a:t>
            </a:r>
            <a:endParaRPr lang="en-US" sz="2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294" y="1843242"/>
            <a:ext cx="2619375" cy="17430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83" y="4619722"/>
            <a:ext cx="2657475" cy="1724025"/>
          </a:xfrm>
          <a:prstGeom prst="rect">
            <a:avLst/>
          </a:prstGeom>
          <a:ln w="28575">
            <a:solidFill>
              <a:srgbClr val="080808"/>
            </a:solidFill>
          </a:ln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B74080B-6D69-40A5-88CA-570AA4B14EE7}"/>
              </a:ext>
            </a:extLst>
          </p:cNvPr>
          <p:cNvSpPr txBox="1">
            <a:spLocks/>
          </p:cNvSpPr>
          <p:nvPr/>
        </p:nvSpPr>
        <p:spPr>
          <a:xfrm>
            <a:off x="8796978" y="274509"/>
            <a:ext cx="2931251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3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 TA’LIM PLATFORMALARI </a:t>
            </a:r>
            <a:endParaRPr lang="ru-RU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http://avloniy.uz/images/logo_1603161398.png">
            <a:extLst>
              <a:ext uri="{FF2B5EF4-FFF2-40B4-BE49-F238E27FC236}">
                <a16:creationId xmlns:a16="http://schemas.microsoft.com/office/drawing/2014/main" id="{6BCA38BB-0884-48F4-9F98-DD44419D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93627E2-058D-411C-9720-1F446A20F044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23389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>
            <a:off x="4746435" y="3432393"/>
            <a:ext cx="6771736" cy="1504001"/>
          </a:xfrm>
          <a:custGeom>
            <a:avLst/>
            <a:gdLst>
              <a:gd name="connsiteX0" fmla="*/ 0 w 2062943"/>
              <a:gd name="connsiteY0" fmla="*/ 0 h 1375983"/>
              <a:gd name="connsiteX1" fmla="*/ 2062943 w 2062943"/>
              <a:gd name="connsiteY1" fmla="*/ 0 h 1375983"/>
              <a:gd name="connsiteX2" fmla="*/ 2062943 w 2062943"/>
              <a:gd name="connsiteY2" fmla="*/ 1375983 h 1375983"/>
              <a:gd name="connsiteX3" fmla="*/ 0 w 2062943"/>
              <a:gd name="connsiteY3" fmla="*/ 1375983 h 1375983"/>
              <a:gd name="connsiteX4" fmla="*/ 0 w 2062943"/>
              <a:gd name="connsiteY4" fmla="*/ 0 h 137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943" h="1375983">
                <a:moveTo>
                  <a:pt x="0" y="0"/>
                </a:moveTo>
                <a:lnTo>
                  <a:pt x="2062943" y="0"/>
                </a:lnTo>
                <a:lnTo>
                  <a:pt x="2062943" y="1375983"/>
                </a:lnTo>
                <a:lnTo>
                  <a:pt x="0" y="13759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30071" tIns="135128" rIns="135128" bIns="135128" numCol="1" spcCol="1270" anchor="t" anchorCtr="0">
            <a:spAutoFit/>
          </a:bodyPr>
          <a:lstStyle/>
          <a:p>
            <a:pPr algn="just"/>
            <a:r>
              <a:rPr lang="uz-Cyrl-UZ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“Xalq ta’limi sohasidagi ilmiy-tadqiqot faoliyatini qoʻllab-quvvatlash hamda uzluksiz kasbiy rivojlantirish tizimini joriy qilish chora-tadbirlari toʻg‘risida”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8294" y="3490192"/>
            <a:ext cx="3134247" cy="119748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spcFirstLastPara="0" vert="horz" wrap="square" lIns="201407" tIns="201407" rIns="201407" bIns="201407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z-Cyrl-U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Oʻzbekiston Respublikasi Prezidentining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2021-yil 25-yanvardagi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PQ-4963-son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Qarori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8294" y="5145194"/>
            <a:ext cx="3134247" cy="1158086"/>
          </a:xfrm>
          <a:prstGeom prst="roundRect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3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1407" tIns="201407" rIns="201407" bIns="201407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z-Cyrl-UZ" dirty="0">
                <a:latin typeface="Arial" panose="020B0604020202020204" pitchFamily="34" charset="0"/>
                <a:cs typeface="Arial" panose="020B0604020202020204" pitchFamily="34" charset="0"/>
              </a:rPr>
              <a:t>O‘zbekiston Respublikasi Vazirlar Mahkamasining 2022-yil 17-yanvardagi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dirty="0">
                <a:latin typeface="Arial" panose="020B0604020202020204" pitchFamily="34" charset="0"/>
                <a:cs typeface="Arial" panose="020B0604020202020204" pitchFamily="34" charset="0"/>
              </a:rPr>
              <a:t>25-son Qarori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олилиния 5">
            <a:extLst>
              <a:ext uri="{FF2B5EF4-FFF2-40B4-BE49-F238E27FC236}">
                <a16:creationId xmlns:a16="http://schemas.microsoft.com/office/drawing/2014/main" id="{BC77176E-2109-4DB8-87FF-34723566BA5B}"/>
              </a:ext>
            </a:extLst>
          </p:cNvPr>
          <p:cNvSpPr/>
          <p:nvPr/>
        </p:nvSpPr>
        <p:spPr>
          <a:xfrm>
            <a:off x="4746434" y="5247162"/>
            <a:ext cx="6771737" cy="1196225"/>
          </a:xfrm>
          <a:custGeom>
            <a:avLst/>
            <a:gdLst>
              <a:gd name="connsiteX0" fmla="*/ 0 w 2062943"/>
              <a:gd name="connsiteY0" fmla="*/ 0 h 1375983"/>
              <a:gd name="connsiteX1" fmla="*/ 2062943 w 2062943"/>
              <a:gd name="connsiteY1" fmla="*/ 0 h 1375983"/>
              <a:gd name="connsiteX2" fmla="*/ 2062943 w 2062943"/>
              <a:gd name="connsiteY2" fmla="*/ 1375983 h 1375983"/>
              <a:gd name="connsiteX3" fmla="*/ 0 w 2062943"/>
              <a:gd name="connsiteY3" fmla="*/ 1375983 h 1375983"/>
              <a:gd name="connsiteX4" fmla="*/ 0 w 2062943"/>
              <a:gd name="connsiteY4" fmla="*/ 0 h 137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943" h="1375983">
                <a:moveTo>
                  <a:pt x="0" y="0"/>
                </a:moveTo>
                <a:lnTo>
                  <a:pt x="2062943" y="0"/>
                </a:lnTo>
                <a:lnTo>
                  <a:pt x="2062943" y="1375983"/>
                </a:lnTo>
                <a:lnTo>
                  <a:pt x="0" y="13759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30071" tIns="135128" rIns="135128" bIns="135128" numCol="1" spcCol="1270" anchor="t" anchorCtr="0">
            <a:spAutoFit/>
          </a:bodyPr>
          <a:lstStyle/>
          <a:p>
            <a:pPr algn="just"/>
            <a:r>
              <a:rPr lang="uz-Cyrl-UZ" sz="2000" b="1" dirty="0">
                <a:solidFill>
                  <a:srgbClr val="2952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“Xalq ta’limi xodimlarini uzluksiz kasbiy rivojlantirish tizimini tashkil etish tartibi to‘g‘risida Nizom”</a:t>
            </a:r>
            <a:endParaRPr lang="ru-RU" sz="2000" b="1" dirty="0">
              <a:solidFill>
                <a:srgbClr val="29529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Штриховая стрелка вправо 7">
            <a:extLst>
              <a:ext uri="{FF2B5EF4-FFF2-40B4-BE49-F238E27FC236}">
                <a16:creationId xmlns:a16="http://schemas.microsoft.com/office/drawing/2014/main" id="{E5536491-E404-4FA4-9BB3-FB4D3087D4BE}"/>
              </a:ext>
            </a:extLst>
          </p:cNvPr>
          <p:cNvSpPr/>
          <p:nvPr/>
        </p:nvSpPr>
        <p:spPr>
          <a:xfrm>
            <a:off x="3918841" y="5380926"/>
            <a:ext cx="492579" cy="508907"/>
          </a:xfrm>
          <a:prstGeom prst="striped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172" tIns="76172" rIns="76172" bIns="76172" numCol="1" spcCol="1270" anchor="ctr" anchorCtr="0">
            <a:noAutofit/>
          </a:bodyPr>
          <a:lstStyle/>
          <a:p>
            <a:pPr defTabSz="355600">
              <a:spcBef>
                <a:spcPct val="0"/>
              </a:spcBef>
              <a:spcAft>
                <a:spcPct val="35000"/>
              </a:spcAft>
            </a:pPr>
            <a:endParaRPr lang="ru-RU" sz="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95AC508-FB88-4673-AFC5-DA824D2C656B}"/>
              </a:ext>
            </a:extLst>
          </p:cNvPr>
          <p:cNvSpPr/>
          <p:nvPr/>
        </p:nvSpPr>
        <p:spPr>
          <a:xfrm>
            <a:off x="-1" y="1489808"/>
            <a:ext cx="12192001" cy="1402592"/>
          </a:xfrm>
          <a:prstGeom prst="rect">
            <a:avLst/>
          </a:prstGeom>
          <a:solidFill>
            <a:schemeClr val="accent5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5">
              <a:hueOff val="-3676672"/>
              <a:satOff val="-5114"/>
              <a:lumOff val="-1961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18" name="Штриховая стрелка вправо 11">
            <a:extLst>
              <a:ext uri="{FF2B5EF4-FFF2-40B4-BE49-F238E27FC236}">
                <a16:creationId xmlns:a16="http://schemas.microsoft.com/office/drawing/2014/main" id="{645F19B6-16D4-4944-9443-CB54C27142DE}"/>
              </a:ext>
            </a:extLst>
          </p:cNvPr>
          <p:cNvSpPr/>
          <p:nvPr/>
        </p:nvSpPr>
        <p:spPr>
          <a:xfrm>
            <a:off x="3914222" y="3871118"/>
            <a:ext cx="492579" cy="508907"/>
          </a:xfrm>
          <a:prstGeom prst="striped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4"/>
              <a:satOff val="-10228"/>
              <a:lumOff val="-3922"/>
              <a:alphaOff val="0"/>
            </a:schemeClr>
          </a:fillRef>
          <a:effectRef idx="0">
            <a:schemeClr val="accent5">
              <a:hueOff val="-7353344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172" tIns="76172" rIns="76172" bIns="76172" numCol="1" spcCol="1270" anchor="ctr" anchorCtr="0">
            <a:noAutofit/>
          </a:bodyPr>
          <a:lstStyle/>
          <a:p>
            <a:pPr defTabSz="355600">
              <a:spcBef>
                <a:spcPct val="0"/>
              </a:spcBef>
              <a:spcAft>
                <a:spcPct val="35000"/>
              </a:spcAft>
            </a:pPr>
            <a:endParaRPr lang="ru-RU" sz="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03769E8E-A643-4144-A003-78D42273FCEB}"/>
              </a:ext>
            </a:extLst>
          </p:cNvPr>
          <p:cNvCxnSpPr/>
          <p:nvPr/>
        </p:nvCxnSpPr>
        <p:spPr>
          <a:xfrm>
            <a:off x="4486237" y="3763261"/>
            <a:ext cx="0" cy="72461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559EC39-7D8F-447D-88B3-F0B1FF0EA87F}"/>
              </a:ext>
            </a:extLst>
          </p:cNvPr>
          <p:cNvCxnSpPr/>
          <p:nvPr/>
        </p:nvCxnSpPr>
        <p:spPr>
          <a:xfrm>
            <a:off x="4486237" y="5270238"/>
            <a:ext cx="0" cy="72461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19800B2-AD63-4921-BFAF-851EB167565C}"/>
              </a:ext>
            </a:extLst>
          </p:cNvPr>
          <p:cNvSpPr txBox="1"/>
          <p:nvPr/>
        </p:nvSpPr>
        <p:spPr>
          <a:xfrm>
            <a:off x="7384061" y="139490"/>
            <a:ext cx="47187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“UZLUKSIZ KASBIY TA’LIM” </a:t>
            </a:r>
            <a:r>
              <a:rPr lang="en-US" sz="20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MAXSUS ELEKTRON PLATFORMASI</a:t>
            </a:r>
          </a:p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ONLINEDU.UZ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24CF60-E47C-459A-A900-30FC5A87A99C}"/>
              </a:ext>
            </a:extLst>
          </p:cNvPr>
          <p:cNvSpPr txBox="1"/>
          <p:nvPr/>
        </p:nvSpPr>
        <p:spPr>
          <a:xfrm>
            <a:off x="1936249" y="1881245"/>
            <a:ext cx="4703328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b="1" dirty="0" err="1">
                <a:latin typeface="Candara" panose="020E0502030303020204" pitchFamily="34" charset="0"/>
              </a:rPr>
              <a:t>O‘zbekiston</a:t>
            </a:r>
            <a:r>
              <a:rPr lang="en-US" b="1" dirty="0">
                <a:latin typeface="Candara" panose="020E0502030303020204" pitchFamily="34" charset="0"/>
              </a:rPr>
              <a:t> </a:t>
            </a:r>
            <a:r>
              <a:rPr lang="en-US" b="1" dirty="0" err="1">
                <a:latin typeface="Candara" panose="020E0502030303020204" pitchFamily="34" charset="0"/>
              </a:rPr>
              <a:t>Respublikasi</a:t>
            </a:r>
            <a:r>
              <a:rPr lang="en-US" b="1" dirty="0">
                <a:latin typeface="Candara" panose="020E0502030303020204" pitchFamily="34" charset="0"/>
              </a:rPr>
              <a:t> </a:t>
            </a:r>
            <a:r>
              <a:rPr lang="en-US" b="1" dirty="0" err="1">
                <a:latin typeface="Candara" panose="020E0502030303020204" pitchFamily="34" charset="0"/>
              </a:rPr>
              <a:t>Xalq</a:t>
            </a:r>
            <a:r>
              <a:rPr lang="en-US" b="1" dirty="0">
                <a:latin typeface="Candara" panose="020E0502030303020204" pitchFamily="34" charset="0"/>
              </a:rPr>
              <a:t> </a:t>
            </a:r>
            <a:r>
              <a:rPr lang="en-US" b="1" dirty="0" err="1">
                <a:latin typeface="Candara" panose="020E0502030303020204" pitchFamily="34" charset="0"/>
              </a:rPr>
              <a:t>ta’limi</a:t>
            </a:r>
            <a:r>
              <a:rPr lang="en-US" b="1" dirty="0">
                <a:latin typeface="Candara" panose="020E0502030303020204" pitchFamily="34" charset="0"/>
              </a:rPr>
              <a:t> </a:t>
            </a:r>
          </a:p>
          <a:p>
            <a:r>
              <a:rPr lang="en-US" b="1" dirty="0" err="1">
                <a:latin typeface="Candara" panose="020E0502030303020204" pitchFamily="34" charset="0"/>
              </a:rPr>
              <a:t>vazirligi</a:t>
            </a:r>
            <a:endParaRPr lang="ru-RU" dirty="0">
              <a:latin typeface="Candara" panose="020E0502030303020204" pitchFamily="34" charset="0"/>
            </a:endParaRP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D29E1C56-CEDB-431C-B026-C0B16926D487}"/>
              </a:ext>
            </a:extLst>
          </p:cNvPr>
          <p:cNvGrpSpPr/>
          <p:nvPr/>
        </p:nvGrpSpPr>
        <p:grpSpPr>
          <a:xfrm>
            <a:off x="6430313" y="1587947"/>
            <a:ext cx="5761687" cy="1121553"/>
            <a:chOff x="300038" y="1602472"/>
            <a:chExt cx="5778499" cy="1121553"/>
          </a:xfrm>
        </p:grpSpPr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DDB6D041-DE0D-4DA8-B34A-201095D63D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870"/>
            <a:stretch/>
          </p:blipFill>
          <p:spPr>
            <a:xfrm>
              <a:off x="300038" y="1602472"/>
              <a:ext cx="845271" cy="1121553"/>
            </a:xfrm>
            <a:prstGeom prst="rect">
              <a:avLst/>
            </a:prstGeom>
            <a:ln>
              <a:noFill/>
            </a:ln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89BF717-03FE-4FCE-A88D-769397298CEB}"/>
                </a:ext>
              </a:extLst>
            </p:cNvPr>
            <p:cNvSpPr txBox="1"/>
            <p:nvPr/>
          </p:nvSpPr>
          <p:spPr>
            <a:xfrm>
              <a:off x="1256569" y="1701583"/>
              <a:ext cx="4821968" cy="9233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Abdulla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Avloniy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nomidagi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Xalq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ta’limi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muammolarini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o‘rganish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va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istiqbollarini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belgilash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ilmiy-tadqiqot</a:t>
              </a:r>
              <a:r>
                <a:rPr lang="en-US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b="1" dirty="0" err="1">
                  <a:latin typeface="Candara" panose="020E0502030303020204" pitchFamily="34" charset="0"/>
                  <a:ea typeface="+mj-ea"/>
                  <a:cs typeface="+mj-cs"/>
                </a:rPr>
                <a:t>instituti</a:t>
              </a:r>
              <a:endParaRPr lang="ru-RU" b="1" dirty="0">
                <a:latin typeface="Candara" panose="020E0502030303020204" pitchFamily="34" charset="0"/>
                <a:ea typeface="+mj-ea"/>
                <a:cs typeface="+mj-cs"/>
              </a:endParaRPr>
            </a:p>
          </p:txBody>
        </p:sp>
      </p:grp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50FF907-0A6A-4FF0-8A94-3B8E6877A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7" y="1732478"/>
            <a:ext cx="920643" cy="923330"/>
          </a:xfrm>
          <a:prstGeom prst="rect">
            <a:avLst/>
          </a:prstGeom>
          <a:ln>
            <a:noFill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0" y="114486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96739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B178051-8BE0-422D-949E-545F15061BA0}"/>
              </a:ext>
            </a:extLst>
          </p:cNvPr>
          <p:cNvGrpSpPr/>
          <p:nvPr/>
        </p:nvGrpSpPr>
        <p:grpSpPr>
          <a:xfrm>
            <a:off x="3312871" y="1264998"/>
            <a:ext cx="5616540" cy="4244114"/>
            <a:chOff x="2918499" y="1241869"/>
            <a:chExt cx="5098267" cy="4044080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70357D23-579C-4AC4-888B-62B3F2C4D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8499" y="1241869"/>
              <a:ext cx="5098267" cy="4044080"/>
            </a:xfrm>
            <a:prstGeom prst="rect">
              <a:avLst/>
            </a:prstGeom>
          </p:spPr>
        </p:pic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0B1FF46A-F33D-4AE0-9237-DEE2B147D783}"/>
                </a:ext>
              </a:extLst>
            </p:cNvPr>
            <p:cNvSpPr/>
            <p:nvPr/>
          </p:nvSpPr>
          <p:spPr>
            <a:xfrm>
              <a:off x="5231130" y="4170045"/>
              <a:ext cx="474345" cy="144780"/>
            </a:xfrm>
            <a:prstGeom prst="rect">
              <a:avLst/>
            </a:prstGeom>
            <a:solidFill>
              <a:srgbClr val="29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7FB138E-9E8B-4DC8-94C5-33E8BDC5B4B8}"/>
              </a:ext>
            </a:extLst>
          </p:cNvPr>
          <p:cNvSpPr txBox="1"/>
          <p:nvPr/>
        </p:nvSpPr>
        <p:spPr>
          <a:xfrm>
            <a:off x="410008" y="1724364"/>
            <a:ext cx="2611412" cy="313932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vaqtning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o‘zida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gadjetlar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Computer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MacBook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Notebook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Netbook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 phone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Plashed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TV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EFB733-F8EF-4CFE-A62C-871635942EA8}"/>
              </a:ext>
            </a:extLst>
          </p:cNvPr>
          <p:cNvSpPr txBox="1"/>
          <p:nvPr/>
        </p:nvSpPr>
        <p:spPr>
          <a:xfrm>
            <a:off x="9220862" y="1610199"/>
            <a:ext cx="2453211" cy="258532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Ixtiyoriy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operatsion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Android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Windows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Linux</a:t>
            </a:r>
          </a:p>
          <a:p>
            <a:pPr algn="ctr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F6DA493-30E5-4068-BCC7-6FA5A6DEE9D7}"/>
              </a:ext>
            </a:extLst>
          </p:cNvPr>
          <p:cNvSpPr txBox="1"/>
          <p:nvPr/>
        </p:nvSpPr>
        <p:spPr>
          <a:xfrm>
            <a:off x="3263976" y="5509112"/>
            <a:ext cx="6238369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bro</a:t>
            </a: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zer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dasturidan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Chrome         Mozilla Firefox         Opera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Yandex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Safari                   Microsoft Edge</a:t>
            </a:r>
          </a:p>
        </p:txBody>
      </p:sp>
      <p:grpSp>
        <p:nvGrpSpPr>
          <p:cNvPr id="24" name="Рисунок 10">
            <a:extLst>
              <a:ext uri="{FF2B5EF4-FFF2-40B4-BE49-F238E27FC236}">
                <a16:creationId xmlns:a16="http://schemas.microsoft.com/office/drawing/2014/main" id="{ABD5A4E0-9ECB-45C8-AD58-5FBAA664B243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23CD3728-2618-499F-881F-87F9E1C4E7C5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5CE0F460-6E5C-4C73-B49B-DFD843E85C98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32CD3BE8-347D-4F83-88E9-F94CA471F26F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C955C05F-FB7E-486A-9D76-A098416FE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609" y="1596171"/>
            <a:ext cx="5079065" cy="289378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Прямоугольник 1"/>
          <p:cNvSpPr/>
          <p:nvPr/>
        </p:nvSpPr>
        <p:spPr>
          <a:xfrm>
            <a:off x="7831318" y="152843"/>
            <a:ext cx="43606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 TURDAGI GADJETLAR ORQALI TAS-IX TIZIMIDA ISHLASH IMKONIYATI</a:t>
            </a:r>
            <a:endParaRPr lang="ru-RU" sz="1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0" y="1067226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id="{62E0EB39-1FD9-4CC0-9BC0-A3A082B23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DBCD09F-6EC3-4C44-9306-FEAED5292DB0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37044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74B48791-6B37-42EB-BB1D-4106256B85B1}"/>
              </a:ext>
            </a:extLst>
          </p:cNvPr>
          <p:cNvSpPr/>
          <p:nvPr/>
        </p:nvSpPr>
        <p:spPr>
          <a:xfrm>
            <a:off x="9572417" y="2976686"/>
            <a:ext cx="1404000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F416FE1A-72F8-4689-8F81-9B2B4B8731E8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93190DE6-A09E-42C4-82C2-D244D19FC653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6015E5B9-E2BE-4E26-90A0-A95C002A4E91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1BCB5237-69C7-486F-A6DA-C38EBA0A02D5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88CBEB65-F4C8-4694-B858-409620457740}"/>
              </a:ext>
            </a:extLst>
          </p:cNvPr>
          <p:cNvSpPr/>
          <p:nvPr/>
        </p:nvSpPr>
        <p:spPr>
          <a:xfrm>
            <a:off x="2217416" y="1379967"/>
            <a:ext cx="7696867" cy="5300534"/>
          </a:xfrm>
          <a:prstGeom prst="roundRect">
            <a:avLst>
              <a:gd name="adj" fmla="val 5422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с двумя скругленными противолежащими углами 13">
            <a:extLst>
              <a:ext uri="{FF2B5EF4-FFF2-40B4-BE49-F238E27FC236}">
                <a16:creationId xmlns:a16="http://schemas.microsoft.com/office/drawing/2014/main" id="{32F10F9F-972E-4CE1-8C60-0256C840EC09}"/>
              </a:ext>
            </a:extLst>
          </p:cNvPr>
          <p:cNvSpPr/>
          <p:nvPr/>
        </p:nvSpPr>
        <p:spPr>
          <a:xfrm>
            <a:off x="9978163" y="1303415"/>
            <a:ext cx="2132186" cy="1324351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o‘rgimchak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to‘ri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grafikasidagi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с двумя скругленными противолежащими углами 20">
            <a:extLst>
              <a:ext uri="{FF2B5EF4-FFF2-40B4-BE49-F238E27FC236}">
                <a16:creationId xmlns:a16="http://schemas.microsoft.com/office/drawing/2014/main" id="{56586810-8FFD-4880-9AE3-1F1BFFC68FB7}"/>
              </a:ext>
            </a:extLst>
          </p:cNvPr>
          <p:cNvSpPr/>
          <p:nvPr/>
        </p:nvSpPr>
        <p:spPr>
          <a:xfrm>
            <a:off x="10064178" y="3115515"/>
            <a:ext cx="2046172" cy="1130349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9" name="Прямоугольник с двумя скругленными противолежащими углами 338">
            <a:extLst>
              <a:ext uri="{FF2B5EF4-FFF2-40B4-BE49-F238E27FC236}">
                <a16:creationId xmlns:a16="http://schemas.microsoft.com/office/drawing/2014/main" id="{72A3431A-E673-4EA0-A4C2-E4F0B4C9E93F}"/>
              </a:ext>
            </a:extLst>
          </p:cNvPr>
          <p:cNvSpPr/>
          <p:nvPr/>
        </p:nvSpPr>
        <p:spPr>
          <a:xfrm>
            <a:off x="9923537" y="4628114"/>
            <a:ext cx="2172669" cy="1378216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ballik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с двумя скругленными противолежащими углами 51">
            <a:extLst>
              <a:ext uri="{FF2B5EF4-FFF2-40B4-BE49-F238E27FC236}">
                <a16:creationId xmlns:a16="http://schemas.microsoft.com/office/drawing/2014/main" id="{AD0775A9-BB03-45F0-89CB-FD4255267AD5}"/>
              </a:ext>
            </a:extLst>
          </p:cNvPr>
          <p:cNvSpPr/>
          <p:nvPr/>
        </p:nvSpPr>
        <p:spPr>
          <a:xfrm>
            <a:off x="16514" y="2554757"/>
            <a:ext cx="2319410" cy="1691107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ko‘rsatkichi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id="{26336D79-6312-4BA7-9129-6F3C13F46494}"/>
              </a:ext>
            </a:extLst>
          </p:cNvPr>
          <p:cNvCxnSpPr/>
          <p:nvPr/>
        </p:nvCxnSpPr>
        <p:spPr>
          <a:xfrm>
            <a:off x="2335924" y="3147570"/>
            <a:ext cx="0" cy="324142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Соединитель: уступ 359">
            <a:extLst>
              <a:ext uri="{FF2B5EF4-FFF2-40B4-BE49-F238E27FC236}">
                <a16:creationId xmlns:a16="http://schemas.microsoft.com/office/drawing/2014/main" id="{E421651A-919B-4172-B18A-8BED984834D5}"/>
              </a:ext>
            </a:extLst>
          </p:cNvPr>
          <p:cNvCxnSpPr>
            <a:cxnSpLocks/>
          </p:cNvCxnSpPr>
          <p:nvPr/>
        </p:nvCxnSpPr>
        <p:spPr>
          <a:xfrm>
            <a:off x="2124276" y="6148045"/>
            <a:ext cx="423295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Прямая соединительная линия 360">
            <a:extLst>
              <a:ext uri="{FF2B5EF4-FFF2-40B4-BE49-F238E27FC236}">
                <a16:creationId xmlns:a16="http://schemas.microsoft.com/office/drawing/2014/main" id="{26B4FFFC-D074-44F8-A751-1807762302EE}"/>
              </a:ext>
            </a:extLst>
          </p:cNvPr>
          <p:cNvCxnSpPr/>
          <p:nvPr/>
        </p:nvCxnSpPr>
        <p:spPr>
          <a:xfrm flipH="1">
            <a:off x="2059760" y="5788045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Прямоугольник с двумя скругленными противолежащими углами 358">
            <a:extLst>
              <a:ext uri="{FF2B5EF4-FFF2-40B4-BE49-F238E27FC236}">
                <a16:creationId xmlns:a16="http://schemas.microsoft.com/office/drawing/2014/main" id="{58913A12-F5BC-4679-BF9B-B22C76873D51}"/>
              </a:ext>
            </a:extLst>
          </p:cNvPr>
          <p:cNvSpPr/>
          <p:nvPr/>
        </p:nvSpPr>
        <p:spPr>
          <a:xfrm>
            <a:off x="58880" y="5361278"/>
            <a:ext cx="2191883" cy="1190549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kurslaridan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yig‘ilgan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7571" y="2090221"/>
            <a:ext cx="7375966" cy="3665899"/>
          </a:xfrm>
          <a:prstGeom prst="rect">
            <a:avLst/>
          </a:prstGeom>
        </p:spPr>
      </p:pic>
      <p:sp>
        <p:nvSpPr>
          <p:cNvPr id="32" name="Прямоугольник с двумя скругленными соседними углами 31">
            <a:extLst>
              <a:ext uri="{FF2B5EF4-FFF2-40B4-BE49-F238E27FC236}">
                <a16:creationId xmlns:a16="http://schemas.microsoft.com/office/drawing/2014/main" id="{65D3CB12-610F-4A24-B804-9E14907F1D56}"/>
              </a:ext>
            </a:extLst>
          </p:cNvPr>
          <p:cNvSpPr/>
          <p:nvPr/>
        </p:nvSpPr>
        <p:spPr>
          <a:xfrm>
            <a:off x="5519867" y="5788045"/>
            <a:ext cx="3143815" cy="763782"/>
          </a:xfrm>
          <a:prstGeom prst="round2Same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Lavozim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to‘planishi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minimal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4" name="Соединитель: уступ 33">
            <a:extLst>
              <a:ext uri="{FF2B5EF4-FFF2-40B4-BE49-F238E27FC236}">
                <a16:creationId xmlns:a16="http://schemas.microsoft.com/office/drawing/2014/main" id="{92ECA9C8-31EB-418A-AAF8-D6E591D6EEC0}"/>
              </a:ext>
            </a:extLst>
          </p:cNvPr>
          <p:cNvCxnSpPr>
            <a:cxnSpLocks/>
          </p:cNvCxnSpPr>
          <p:nvPr/>
        </p:nvCxnSpPr>
        <p:spPr>
          <a:xfrm>
            <a:off x="8655470" y="6039164"/>
            <a:ext cx="350219" cy="296058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F58361A9-E024-40A7-AE40-A20A066A166B}"/>
              </a:ext>
            </a:extLst>
          </p:cNvPr>
          <p:cNvGrpSpPr/>
          <p:nvPr/>
        </p:nvGrpSpPr>
        <p:grpSpPr>
          <a:xfrm>
            <a:off x="9110198" y="1303415"/>
            <a:ext cx="949617" cy="564020"/>
            <a:chOff x="6045544" y="138431"/>
            <a:chExt cx="949617" cy="564020"/>
          </a:xfrm>
        </p:grpSpPr>
        <p:cxnSp>
          <p:nvCxnSpPr>
            <p:cNvPr id="36" name="Соединитель: уступ 35">
              <a:extLst>
                <a:ext uri="{FF2B5EF4-FFF2-40B4-BE49-F238E27FC236}">
                  <a16:creationId xmlns:a16="http://schemas.microsoft.com/office/drawing/2014/main" id="{3C57017C-F4C2-4097-ADA9-79D0F10EDC8C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6045544" y="287951"/>
              <a:ext cx="949617" cy="414500"/>
            </a:xfrm>
            <a:prstGeom prst="bentConnector3">
              <a:avLst>
                <a:gd name="adj1" fmla="val 100577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>
              <a:extLst>
                <a:ext uri="{FF2B5EF4-FFF2-40B4-BE49-F238E27FC236}">
                  <a16:creationId xmlns:a16="http://schemas.microsoft.com/office/drawing/2014/main" id="{D1D048F9-51D0-4987-9926-B7A0B1577483}"/>
                </a:ext>
              </a:extLst>
            </p:cNvPr>
            <p:cNvCxnSpPr/>
            <p:nvPr/>
          </p:nvCxnSpPr>
          <p:spPr>
            <a:xfrm>
              <a:off x="6995160" y="138431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2C321B93-E126-46F0-B8E7-6EF6037F0AD5}"/>
              </a:ext>
            </a:extLst>
          </p:cNvPr>
          <p:cNvGrpSpPr/>
          <p:nvPr/>
        </p:nvGrpSpPr>
        <p:grpSpPr>
          <a:xfrm>
            <a:off x="9406665" y="2554757"/>
            <a:ext cx="618916" cy="916955"/>
            <a:chOff x="6223845" y="-13787"/>
            <a:chExt cx="618916" cy="481738"/>
          </a:xfrm>
        </p:grpSpPr>
        <p:cxnSp>
          <p:nvCxnSpPr>
            <p:cNvPr id="39" name="Соединитель: уступ 38">
              <a:extLst>
                <a:ext uri="{FF2B5EF4-FFF2-40B4-BE49-F238E27FC236}">
                  <a16:creationId xmlns:a16="http://schemas.microsoft.com/office/drawing/2014/main" id="{DA491F23-3D40-4A7B-B2EB-11C3BA8507E7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223845" y="-13787"/>
              <a:ext cx="618916" cy="301738"/>
            </a:xfrm>
            <a:prstGeom prst="bentConnector3">
              <a:avLst>
                <a:gd name="adj1" fmla="val 100479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>
              <a:extLst>
                <a:ext uri="{FF2B5EF4-FFF2-40B4-BE49-F238E27FC236}">
                  <a16:creationId xmlns:a16="http://schemas.microsoft.com/office/drawing/2014/main" id="{5194793C-FAA5-44BC-BBBA-E76349AB91E7}"/>
                </a:ext>
              </a:extLst>
            </p:cNvPr>
            <p:cNvCxnSpPr/>
            <p:nvPr/>
          </p:nvCxnSpPr>
          <p:spPr>
            <a:xfrm>
              <a:off x="6842760" y="107951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4CB2C3CB-C56C-4072-8C1D-E06757702ECD}"/>
              </a:ext>
            </a:extLst>
          </p:cNvPr>
          <p:cNvGrpSpPr/>
          <p:nvPr/>
        </p:nvGrpSpPr>
        <p:grpSpPr>
          <a:xfrm rot="1474960">
            <a:off x="7951743" y="4365666"/>
            <a:ext cx="2105151" cy="472703"/>
            <a:chOff x="4998856" y="114823"/>
            <a:chExt cx="1996305" cy="360000"/>
          </a:xfrm>
        </p:grpSpPr>
        <p:cxnSp>
          <p:nvCxnSpPr>
            <p:cNvPr id="42" name="Соединитель: уступ 41">
              <a:extLst>
                <a:ext uri="{FF2B5EF4-FFF2-40B4-BE49-F238E27FC236}">
                  <a16:creationId xmlns:a16="http://schemas.microsoft.com/office/drawing/2014/main" id="{34C4CDCC-4948-4075-A00B-54C8DF1769A2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4998856" y="308405"/>
              <a:ext cx="1996305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>
              <a:extLst>
                <a:ext uri="{FF2B5EF4-FFF2-40B4-BE49-F238E27FC236}">
                  <a16:creationId xmlns:a16="http://schemas.microsoft.com/office/drawing/2014/main" id="{A6D4D7A1-B641-464C-B2EE-28E0B8BD215C}"/>
                </a:ext>
              </a:extLst>
            </p:cNvPr>
            <p:cNvCxnSpPr/>
            <p:nvPr/>
          </p:nvCxnSpPr>
          <p:spPr>
            <a:xfrm>
              <a:off x="6995160" y="114823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4" name="Соединитель: уступ 43">
            <a:extLst>
              <a:ext uri="{FF2B5EF4-FFF2-40B4-BE49-F238E27FC236}">
                <a16:creationId xmlns:a16="http://schemas.microsoft.com/office/drawing/2014/main" id="{45DF2E0F-04CD-4EC2-8D0F-6F93D04FDB0B}"/>
              </a:ext>
            </a:extLst>
          </p:cNvPr>
          <p:cNvCxnSpPr>
            <a:cxnSpLocks/>
          </p:cNvCxnSpPr>
          <p:nvPr/>
        </p:nvCxnSpPr>
        <p:spPr>
          <a:xfrm flipV="1">
            <a:off x="2281298" y="3291840"/>
            <a:ext cx="409651" cy="6613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7358332" y="24320"/>
            <a:ext cx="4423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KASBIY RIVOJLANISH TRA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ru-RU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EKTORIYASI</a:t>
            </a: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0" y="99174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2" descr="http://avloniy.uz/images/logo_1603161398.png">
            <a:extLst>
              <a:ext uri="{FF2B5EF4-FFF2-40B4-BE49-F238E27FC236}">
                <a16:creationId xmlns:a16="http://schemas.microsoft.com/office/drawing/2014/main" id="{73F1CD69-44DB-4320-9260-7C479287B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FF3B65C0-7A8A-4430-AA44-6A143938F0DC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01269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96" y="3565725"/>
            <a:ext cx="7396445" cy="3292275"/>
          </a:xfrm>
          <a:prstGeom prst="rect">
            <a:avLst/>
          </a:prstGeom>
        </p:spPr>
      </p:pic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1FD72954-5C74-42BC-9BA4-07E3E3937430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53B05701-12B2-4044-BBA4-0B65D525F0DF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745531C1-2C93-468C-93A8-F6F5AB1B2260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3AFC074B-4E82-4C95-A4F1-D2C33E61A5FD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ED611D61-F06F-42E3-BC9A-EE97DAF3B79E}"/>
              </a:ext>
            </a:extLst>
          </p:cNvPr>
          <p:cNvGrpSpPr/>
          <p:nvPr/>
        </p:nvGrpSpPr>
        <p:grpSpPr>
          <a:xfrm>
            <a:off x="6459775" y="6401641"/>
            <a:ext cx="1698529" cy="360000"/>
            <a:chOff x="6770811" y="3077725"/>
            <a:chExt cx="2062304" cy="360000"/>
          </a:xfrm>
        </p:grpSpPr>
        <p:cxnSp>
          <p:nvCxnSpPr>
            <p:cNvPr id="9" name="Соединитель: уступ 8">
              <a:extLst>
                <a:ext uri="{FF2B5EF4-FFF2-40B4-BE49-F238E27FC236}">
                  <a16:creationId xmlns:a16="http://schemas.microsoft.com/office/drawing/2014/main" id="{C4B2AD9B-C248-40FC-AD92-F1EEB7B1BEF9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770811" y="3252957"/>
              <a:ext cx="2062304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id="{E6E0967F-526A-40CE-9BBE-B69C55CD5B7F}"/>
                </a:ext>
              </a:extLst>
            </p:cNvPr>
            <p:cNvCxnSpPr/>
            <p:nvPr/>
          </p:nvCxnSpPr>
          <p:spPr>
            <a:xfrm>
              <a:off x="8833115" y="3077725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85BC070-CA9C-4F76-83EE-0A4D7881F561}"/>
              </a:ext>
            </a:extLst>
          </p:cNvPr>
          <p:cNvSpPr/>
          <p:nvPr/>
        </p:nvSpPr>
        <p:spPr>
          <a:xfrm>
            <a:off x="8767110" y="2962114"/>
            <a:ext cx="2825447" cy="215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535" y="1026307"/>
            <a:ext cx="7444604" cy="3195916"/>
          </a:xfrm>
          <a:prstGeom prst="rect">
            <a:avLst/>
          </a:prstGeom>
        </p:spPr>
      </p:pic>
      <p:sp>
        <p:nvSpPr>
          <p:cNvPr id="19" name="Прямоугольник с двумя скругленными противолежащими углами 18">
            <a:extLst>
              <a:ext uri="{FF2B5EF4-FFF2-40B4-BE49-F238E27FC236}">
                <a16:creationId xmlns:a16="http://schemas.microsoft.com/office/drawing/2014/main" id="{D4BCDE1B-5937-48F5-84DF-048372475733}"/>
              </a:ext>
            </a:extLst>
          </p:cNvPr>
          <p:cNvSpPr/>
          <p:nvPr/>
        </p:nvSpPr>
        <p:spPr>
          <a:xfrm>
            <a:off x="410008" y="1474362"/>
            <a:ext cx="3511314" cy="1716565"/>
          </a:xfrm>
          <a:prstGeom prst="round2Diag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lavozim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belgilanadi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87EB4681-13D6-49E1-9C16-276B9F40ED5D}"/>
              </a:ext>
            </a:extLst>
          </p:cNvPr>
          <p:cNvGrpSpPr/>
          <p:nvPr/>
        </p:nvGrpSpPr>
        <p:grpSpPr>
          <a:xfrm flipH="1">
            <a:off x="3970018" y="1989733"/>
            <a:ext cx="1402123" cy="360000"/>
            <a:chOff x="5772393" y="3949449"/>
            <a:chExt cx="2056194" cy="360000"/>
          </a:xfrm>
        </p:grpSpPr>
        <p:cxnSp>
          <p:nvCxnSpPr>
            <p:cNvPr id="21" name="Соединитель: уступ 20">
              <a:extLst>
                <a:ext uri="{FF2B5EF4-FFF2-40B4-BE49-F238E27FC236}">
                  <a16:creationId xmlns:a16="http://schemas.microsoft.com/office/drawing/2014/main" id="{DDE31395-7183-495D-8A72-B13F45CFE4C4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5772393" y="4129449"/>
              <a:ext cx="2056194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9A1802CE-DFB7-4113-A41C-83B42A36EB0B}"/>
                </a:ext>
              </a:extLst>
            </p:cNvPr>
            <p:cNvCxnSpPr/>
            <p:nvPr/>
          </p:nvCxnSpPr>
          <p:spPr>
            <a:xfrm>
              <a:off x="7828587" y="3949449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Прямоугольник с двумя скругленными противолежащими углами 22">
            <a:extLst>
              <a:ext uri="{FF2B5EF4-FFF2-40B4-BE49-F238E27FC236}">
                <a16:creationId xmlns:a16="http://schemas.microsoft.com/office/drawing/2014/main" id="{080DF0E9-967E-4F75-A688-4C7441ACC85B}"/>
              </a:ext>
            </a:extLst>
          </p:cNvPr>
          <p:cNvSpPr/>
          <p:nvPr/>
        </p:nvSpPr>
        <p:spPr>
          <a:xfrm>
            <a:off x="7981406" y="4266709"/>
            <a:ext cx="3975129" cy="2147466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testi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natijasida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oydalanuvchining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kompetensiyalarida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ko‘rsatkich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taklif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0" y="102630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7435970" y="155723"/>
            <a:ext cx="47560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EHTIYOJGA ASOSLANGAN KURSLARNI TAKLIF ETISH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" descr="http://avloniy.uz/images/logo_1603161398.png">
            <a:extLst>
              <a:ext uri="{FF2B5EF4-FFF2-40B4-BE49-F238E27FC236}">
                <a16:creationId xmlns:a16="http://schemas.microsoft.com/office/drawing/2014/main" id="{FD54EB46-5446-4DA4-8EB1-0468ED8D0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C40B49C-DF3B-421F-B2DC-4A71D5D8C848}"/>
              </a:ext>
            </a:extLst>
          </p:cNvPr>
          <p:cNvSpPr/>
          <p:nvPr/>
        </p:nvSpPr>
        <p:spPr>
          <a:xfrm>
            <a:off x="991498" y="88996"/>
            <a:ext cx="6504851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7497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14" y="1689275"/>
            <a:ext cx="7972858" cy="4860138"/>
          </a:xfrm>
          <a:prstGeom prst="rect">
            <a:avLst/>
          </a:prstGeom>
        </p:spPr>
      </p:pic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8DE25EE5-65B4-4576-92AA-0FB9F6CFA2EB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BC8E5B5F-FE4B-4B57-84D3-18D0165DC55F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8ED6B347-CD0D-4603-9FFF-ADEA05303C0A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C2EBC629-4E3C-456E-9C21-382E3CE7579C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D55C933-1949-42D2-AE87-ADCC348B671E}"/>
              </a:ext>
            </a:extLst>
          </p:cNvPr>
          <p:cNvSpPr/>
          <p:nvPr/>
        </p:nvSpPr>
        <p:spPr>
          <a:xfrm>
            <a:off x="47229" y="1895590"/>
            <a:ext cx="1869989" cy="985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Kompetensiya-ga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mualliflik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Соединитель: уступ 9">
            <a:extLst>
              <a:ext uri="{FF2B5EF4-FFF2-40B4-BE49-F238E27FC236}">
                <a16:creationId xmlns:a16="http://schemas.microsoft.com/office/drawing/2014/main" id="{6A388BBC-8701-485F-B99F-339FA7D3E01F}"/>
              </a:ext>
            </a:extLst>
          </p:cNvPr>
          <p:cNvCxnSpPr>
            <a:cxnSpLocks/>
          </p:cNvCxnSpPr>
          <p:nvPr/>
        </p:nvCxnSpPr>
        <p:spPr>
          <a:xfrm>
            <a:off x="1917219" y="2370302"/>
            <a:ext cx="359232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C883A99-6AFF-4A6C-B64F-FB8E4F97482C}"/>
              </a:ext>
            </a:extLst>
          </p:cNvPr>
          <p:cNvCxnSpPr>
            <a:cxnSpLocks/>
          </p:cNvCxnSpPr>
          <p:nvPr/>
        </p:nvCxnSpPr>
        <p:spPr>
          <a:xfrm>
            <a:off x="1917219" y="2190302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2A4FE29-36A9-438F-8055-21D58B3E2FEC}"/>
              </a:ext>
            </a:extLst>
          </p:cNvPr>
          <p:cNvSpPr/>
          <p:nvPr/>
        </p:nvSpPr>
        <p:spPr>
          <a:xfrm>
            <a:off x="-18954" y="3149755"/>
            <a:ext cx="1389516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1200" b="1" dirty="0">
              <a:solidFill>
                <a:srgbClr val="29529E"/>
              </a:solidFill>
              <a:latin typeface="Candara" panose="020E0502030303020204" pitchFamily="34" charset="0"/>
            </a:endParaRPr>
          </a:p>
        </p:txBody>
      </p:sp>
      <p:cxnSp>
        <p:nvCxnSpPr>
          <p:cNvPr id="15" name="Соединитель: уступ 14">
            <a:extLst>
              <a:ext uri="{FF2B5EF4-FFF2-40B4-BE49-F238E27FC236}">
                <a16:creationId xmlns:a16="http://schemas.microsoft.com/office/drawing/2014/main" id="{BE0F5BFE-B1BE-45BA-A04B-050E75255A0F}"/>
              </a:ext>
            </a:extLst>
          </p:cNvPr>
          <p:cNvCxnSpPr>
            <a:cxnSpLocks/>
          </p:cNvCxnSpPr>
          <p:nvPr/>
        </p:nvCxnSpPr>
        <p:spPr>
          <a:xfrm>
            <a:off x="1917220" y="3800712"/>
            <a:ext cx="359231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AC7DBE4-D28C-44F5-A963-EB546EDB5B10}"/>
              </a:ext>
            </a:extLst>
          </p:cNvPr>
          <p:cNvCxnSpPr>
            <a:cxnSpLocks/>
          </p:cNvCxnSpPr>
          <p:nvPr/>
        </p:nvCxnSpPr>
        <p:spPr>
          <a:xfrm>
            <a:off x="1917220" y="3620712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5BDE508-C9D0-4CE4-B877-8BAE51D4B0CF}"/>
              </a:ext>
            </a:extLst>
          </p:cNvPr>
          <p:cNvSpPr/>
          <p:nvPr/>
        </p:nvSpPr>
        <p:spPr>
          <a:xfrm>
            <a:off x="250600" y="3309549"/>
            <a:ext cx="1571857" cy="1069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mundarijasi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Соединитель: уступ 24">
            <a:extLst>
              <a:ext uri="{FF2B5EF4-FFF2-40B4-BE49-F238E27FC236}">
                <a16:creationId xmlns:a16="http://schemas.microsoft.com/office/drawing/2014/main" id="{1DE9F844-4ADE-45DA-8FBC-A4F10ABFBD07}"/>
              </a:ext>
            </a:extLst>
          </p:cNvPr>
          <p:cNvCxnSpPr>
            <a:cxnSpLocks/>
          </p:cNvCxnSpPr>
          <p:nvPr/>
        </p:nvCxnSpPr>
        <p:spPr>
          <a:xfrm rot="10800000">
            <a:off x="10344817" y="3080760"/>
            <a:ext cx="308287" cy="1099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FE9484D5-DE5F-4C89-9E16-1007C16DF50B}"/>
              </a:ext>
            </a:extLst>
          </p:cNvPr>
          <p:cNvCxnSpPr>
            <a:cxnSpLocks/>
          </p:cNvCxnSpPr>
          <p:nvPr/>
        </p:nvCxnSpPr>
        <p:spPr>
          <a:xfrm>
            <a:off x="10667542" y="2891187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880D02A-1223-4B69-B9AF-48B65849D3B8}"/>
              </a:ext>
            </a:extLst>
          </p:cNvPr>
          <p:cNvSpPr/>
          <p:nvPr/>
        </p:nvSpPr>
        <p:spPr>
          <a:xfrm>
            <a:off x="10634259" y="2644663"/>
            <a:ext cx="1557741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Соединитель: уступ 31">
            <a:extLst>
              <a:ext uri="{FF2B5EF4-FFF2-40B4-BE49-F238E27FC236}">
                <a16:creationId xmlns:a16="http://schemas.microsoft.com/office/drawing/2014/main" id="{4AA4C08C-C175-44FC-B372-D924F5D82BF7}"/>
              </a:ext>
            </a:extLst>
          </p:cNvPr>
          <p:cNvCxnSpPr>
            <a:cxnSpLocks/>
          </p:cNvCxnSpPr>
          <p:nvPr/>
        </p:nvCxnSpPr>
        <p:spPr>
          <a:xfrm rot="10800000">
            <a:off x="10359258" y="3800713"/>
            <a:ext cx="308284" cy="1091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C6B64C52-7341-4744-9BB2-EE7275F64AB6}"/>
              </a:ext>
            </a:extLst>
          </p:cNvPr>
          <p:cNvCxnSpPr>
            <a:cxnSpLocks/>
          </p:cNvCxnSpPr>
          <p:nvPr/>
        </p:nvCxnSpPr>
        <p:spPr>
          <a:xfrm>
            <a:off x="10667542" y="3620712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45866C37-AEF0-4C11-B406-9A0AFEC1A787}"/>
              </a:ext>
            </a:extLst>
          </p:cNvPr>
          <p:cNvSpPr/>
          <p:nvPr/>
        </p:nvSpPr>
        <p:spPr>
          <a:xfrm>
            <a:off x="10702628" y="3543515"/>
            <a:ext cx="1514346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Соединитель: уступ 35">
            <a:extLst>
              <a:ext uri="{FF2B5EF4-FFF2-40B4-BE49-F238E27FC236}">
                <a16:creationId xmlns:a16="http://schemas.microsoft.com/office/drawing/2014/main" id="{5D4EE93F-D3E5-46A8-AEC8-A6907EC4BC36}"/>
              </a:ext>
            </a:extLst>
          </p:cNvPr>
          <p:cNvCxnSpPr>
            <a:cxnSpLocks/>
          </p:cNvCxnSpPr>
          <p:nvPr/>
        </p:nvCxnSpPr>
        <p:spPr>
          <a:xfrm>
            <a:off x="1941304" y="5637544"/>
            <a:ext cx="359231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BE942FAD-AA1A-4497-8ECB-6453C6BACE1A}"/>
              </a:ext>
            </a:extLst>
          </p:cNvPr>
          <p:cNvCxnSpPr>
            <a:cxnSpLocks/>
          </p:cNvCxnSpPr>
          <p:nvPr/>
        </p:nvCxnSpPr>
        <p:spPr>
          <a:xfrm>
            <a:off x="1917220" y="5464996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1CBED295-4CEC-4A81-BAE5-34B33C73DCFF}"/>
              </a:ext>
            </a:extLst>
          </p:cNvPr>
          <p:cNvSpPr/>
          <p:nvPr/>
        </p:nvSpPr>
        <p:spPr>
          <a:xfrm>
            <a:off x="47511" y="5290084"/>
            <a:ext cx="1793494" cy="10698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O‘zlashtirilma-gan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07479" y="111379"/>
            <a:ext cx="48845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 BO‘YICHA VIDEODARS, TAQDIMOT, ADABIYOTLAR MAVJUDLIGI</a:t>
            </a:r>
            <a:endParaRPr lang="ru-RU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-904" y="109871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" descr="http://avloniy.uz/images/logo_1603161398.png">
            <a:extLst>
              <a:ext uri="{FF2B5EF4-FFF2-40B4-BE49-F238E27FC236}">
                <a16:creationId xmlns:a16="http://schemas.microsoft.com/office/drawing/2014/main" id="{5B3ADC38-48F9-44C9-A146-4237A3AB1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80C289E8-D60E-4E2A-83D6-FD6C631AD88D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46436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6000" y="1516058"/>
            <a:ext cx="5817045" cy="4067265"/>
          </a:xfrm>
          <a:prstGeom prst="rect">
            <a:avLst/>
          </a:prstGeom>
        </p:spPr>
      </p:pic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7936302" y="79777"/>
            <a:ext cx="4255698" cy="8494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16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KREDIT MIQDORLARI TO‘PLANGANDAN SO‘NG ELEKTRON SERTIFIKAT</a:t>
            </a:r>
            <a:endParaRPr lang="ru-RU" sz="16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Соединитель: уступ 10">
            <a:extLst>
              <a:ext uri="{FF2B5EF4-FFF2-40B4-BE49-F238E27FC236}">
                <a16:creationId xmlns:a16="http://schemas.microsoft.com/office/drawing/2014/main" id="{BA32C724-9928-42D6-A1C5-71981A0849C3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387479" y="4358926"/>
            <a:ext cx="2377899" cy="14438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3CCE65F-0E41-405A-9C67-C56EE7938B4F}"/>
              </a:ext>
            </a:extLst>
          </p:cNvPr>
          <p:cNvCxnSpPr>
            <a:cxnSpLocks/>
          </p:cNvCxnSpPr>
          <p:nvPr/>
        </p:nvCxnSpPr>
        <p:spPr>
          <a:xfrm rot="5400000">
            <a:off x="8583648" y="5372819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2DF6E52-79A5-4CBA-BDC6-7BDFCF22F533}"/>
              </a:ext>
            </a:extLst>
          </p:cNvPr>
          <p:cNvSpPr/>
          <p:nvPr/>
        </p:nvSpPr>
        <p:spPr>
          <a:xfrm>
            <a:off x="7586751" y="5765837"/>
            <a:ext cx="2053663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sertikatni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yuklab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Соединитель: уступ 13">
            <a:extLst>
              <a:ext uri="{FF2B5EF4-FFF2-40B4-BE49-F238E27FC236}">
                <a16:creationId xmlns:a16="http://schemas.microsoft.com/office/drawing/2014/main" id="{0640BC02-E544-45DA-97B9-09FD79707406}"/>
              </a:ext>
            </a:extLst>
          </p:cNvPr>
          <p:cNvCxnSpPr>
            <a:cxnSpLocks/>
            <a:stCxn id="16" idx="0"/>
          </p:cNvCxnSpPr>
          <p:nvPr/>
        </p:nvCxnSpPr>
        <p:spPr>
          <a:xfrm rot="5400000" flipH="1" flipV="1">
            <a:off x="10383291" y="5537943"/>
            <a:ext cx="832886" cy="2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EE0E7A56-9166-4942-A0C9-4EF6D225407C}"/>
              </a:ext>
            </a:extLst>
          </p:cNvPr>
          <p:cNvCxnSpPr>
            <a:cxnSpLocks/>
          </p:cNvCxnSpPr>
          <p:nvPr/>
        </p:nvCxnSpPr>
        <p:spPr>
          <a:xfrm rot="5400000">
            <a:off x="10798312" y="5774388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6FF5A86-FC6D-4C9F-9CDD-4A545DA1C99E}"/>
              </a:ext>
            </a:extLst>
          </p:cNvPr>
          <p:cNvSpPr/>
          <p:nvPr/>
        </p:nvSpPr>
        <p:spPr>
          <a:xfrm>
            <a:off x="9821833" y="5954387"/>
            <a:ext cx="1955800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sertifikati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00D142D5-4D13-42A5-BC43-A13BDCAD6C06}"/>
              </a:ext>
            </a:extLst>
          </p:cNvPr>
          <p:cNvCxnSpPr>
            <a:cxnSpLocks/>
          </p:cNvCxnSpPr>
          <p:nvPr/>
        </p:nvCxnSpPr>
        <p:spPr>
          <a:xfrm rot="16200000">
            <a:off x="5998023" y="5774388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7EDAD79-77C6-42D4-A0C3-E1B28F0F1E78}"/>
              </a:ext>
            </a:extLst>
          </p:cNvPr>
          <p:cNvSpPr/>
          <p:nvPr/>
        </p:nvSpPr>
        <p:spPr>
          <a:xfrm>
            <a:off x="5800657" y="5701059"/>
            <a:ext cx="2111730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tanlanadigan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45" y="1398709"/>
            <a:ext cx="5545379" cy="5017646"/>
          </a:xfrm>
          <a:prstGeom prst="rect">
            <a:avLst/>
          </a:prstGeom>
        </p:spPr>
      </p:pic>
      <p:cxnSp>
        <p:nvCxnSpPr>
          <p:cNvPr id="18" name="Соединитель: уступ 17">
            <a:extLst>
              <a:ext uri="{FF2B5EF4-FFF2-40B4-BE49-F238E27FC236}">
                <a16:creationId xmlns:a16="http://schemas.microsoft.com/office/drawing/2014/main" id="{D01C4B52-1024-4C3F-9D08-3CE63058E448}"/>
              </a:ext>
            </a:extLst>
          </p:cNvPr>
          <p:cNvCxnSpPr>
            <a:cxnSpLocks/>
          </p:cNvCxnSpPr>
          <p:nvPr/>
        </p:nvCxnSpPr>
        <p:spPr>
          <a:xfrm rot="16200000" flipV="1">
            <a:off x="1991161" y="1997092"/>
            <a:ext cx="4555678" cy="3358912"/>
          </a:xfrm>
          <a:prstGeom prst="bentConnector3">
            <a:avLst>
              <a:gd name="adj1" fmla="val 105018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D53C8BDE-E544-4DE8-BAC0-C8253853BDA0}"/>
              </a:ext>
            </a:extLst>
          </p:cNvPr>
          <p:cNvCxnSpPr/>
          <p:nvPr/>
        </p:nvCxnSpPr>
        <p:spPr>
          <a:xfrm>
            <a:off x="-38572" y="106391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" descr="http://avloniy.uz/images/logo_1603161398.png">
            <a:extLst>
              <a:ext uri="{FF2B5EF4-FFF2-40B4-BE49-F238E27FC236}">
                <a16:creationId xmlns:a16="http://schemas.microsoft.com/office/drawing/2014/main" id="{668A58C6-BA89-4D4E-BC46-570CBB00F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1E433A2A-AD22-48A3-9963-345EBFA10453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6812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8557397" y="134492"/>
            <a:ext cx="3634603" cy="7386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</a:rPr>
              <a:t>  </a:t>
            </a:r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BIR TINGLOVCHINING SHAXSIY PORTFOLIOSI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8035" y="1769987"/>
            <a:ext cx="6877883" cy="3661243"/>
          </a:xfrm>
          <a:prstGeom prst="rect">
            <a:avLst/>
          </a:prstGeom>
        </p:spPr>
      </p:pic>
      <p:cxnSp>
        <p:nvCxnSpPr>
          <p:cNvPr id="10" name="Соединитель: уступ 9">
            <a:extLst>
              <a:ext uri="{FF2B5EF4-FFF2-40B4-BE49-F238E27FC236}">
                <a16:creationId xmlns:a16="http://schemas.microsoft.com/office/drawing/2014/main" id="{844AB944-F977-4F32-AB1E-B91FC839F0AA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813995" y="5040799"/>
            <a:ext cx="1218435" cy="266932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1336AA11-D0C4-4D0D-B27B-5DFF6909D2E4}"/>
              </a:ext>
            </a:extLst>
          </p:cNvPr>
          <p:cNvCxnSpPr>
            <a:cxnSpLocks/>
          </p:cNvCxnSpPr>
          <p:nvPr/>
        </p:nvCxnSpPr>
        <p:spPr>
          <a:xfrm rot="5400000">
            <a:off x="6293944" y="5603483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D47C2F9-D025-44DB-BD79-AB272CBE58EE}"/>
              </a:ext>
            </a:extLst>
          </p:cNvPr>
          <p:cNvSpPr/>
          <p:nvPr/>
        </p:nvSpPr>
        <p:spPr>
          <a:xfrm>
            <a:off x="5018212" y="5847047"/>
            <a:ext cx="2488610" cy="706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yakunidagi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Соединитель: уступ 13">
            <a:extLst>
              <a:ext uri="{FF2B5EF4-FFF2-40B4-BE49-F238E27FC236}">
                <a16:creationId xmlns:a16="http://schemas.microsoft.com/office/drawing/2014/main" id="{74B49D65-C678-49E3-B92C-3258D5F895A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9408741" y="4828485"/>
            <a:ext cx="1475482" cy="309917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D674CFAF-39BE-4C68-B113-8F6C2CA62189}"/>
              </a:ext>
            </a:extLst>
          </p:cNvPr>
          <p:cNvCxnSpPr>
            <a:cxnSpLocks/>
          </p:cNvCxnSpPr>
          <p:nvPr/>
        </p:nvCxnSpPr>
        <p:spPr>
          <a:xfrm flipH="1">
            <a:off x="9811523" y="5721185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EFBBE1A7-3A90-44C3-80A9-D4D00F84810C}"/>
              </a:ext>
            </a:extLst>
          </p:cNvPr>
          <p:cNvSpPr/>
          <p:nvPr/>
        </p:nvSpPr>
        <p:spPr>
          <a:xfrm>
            <a:off x="8547787" y="5847047"/>
            <a:ext cx="2887471" cy="7158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08362596-117C-412F-ABB4-5CDBE94B72BC}"/>
              </a:ext>
            </a:extLst>
          </p:cNvPr>
          <p:cNvCxnSpPr>
            <a:cxnSpLocks/>
          </p:cNvCxnSpPr>
          <p:nvPr/>
        </p:nvCxnSpPr>
        <p:spPr>
          <a:xfrm rot="16200000" flipH="1">
            <a:off x="5972854" y="1597734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3EA77BC0-EACB-4296-85C2-FB8C45D90F29}"/>
              </a:ext>
            </a:extLst>
          </p:cNvPr>
          <p:cNvSpPr/>
          <p:nvPr/>
        </p:nvSpPr>
        <p:spPr>
          <a:xfrm>
            <a:off x="6054108" y="1480033"/>
            <a:ext cx="3043397" cy="840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portfoliosini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mavjudligi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91" y="1673384"/>
            <a:ext cx="5114169" cy="4437159"/>
          </a:xfrm>
          <a:prstGeom prst="rect">
            <a:avLst/>
          </a:prstGeom>
        </p:spPr>
      </p:pic>
      <p:cxnSp>
        <p:nvCxnSpPr>
          <p:cNvPr id="38" name="Соединитель: уступ 37">
            <a:extLst>
              <a:ext uri="{FF2B5EF4-FFF2-40B4-BE49-F238E27FC236}">
                <a16:creationId xmlns:a16="http://schemas.microsoft.com/office/drawing/2014/main" id="{D58CF1D7-297F-4CBD-96F3-17B8F4E43FF5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89816" y="1583635"/>
            <a:ext cx="906187" cy="528135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43E56937-5D2E-4E3A-A65B-2DA7E2BE3275}"/>
              </a:ext>
            </a:extLst>
          </p:cNvPr>
          <p:cNvCxnSpPr/>
          <p:nvPr/>
        </p:nvCxnSpPr>
        <p:spPr>
          <a:xfrm>
            <a:off x="-904" y="1147478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http://avloniy.uz/images/logo_1603161398.png">
            <a:extLst>
              <a:ext uri="{FF2B5EF4-FFF2-40B4-BE49-F238E27FC236}">
                <a16:creationId xmlns:a16="http://schemas.microsoft.com/office/drawing/2014/main" id="{9300E66D-6366-43C7-B1B4-F8E255B24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100704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3B1D2E9F-D0F4-4866-A849-33AC8AFF4F2B}"/>
              </a:ext>
            </a:extLst>
          </p:cNvPr>
          <p:cNvSpPr/>
          <p:nvPr/>
        </p:nvSpPr>
        <p:spPr>
          <a:xfrm>
            <a:off x="991498" y="137760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8102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7306576" y="190403"/>
            <a:ext cx="4885424" cy="849433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16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CHEKLANMAGAN VAQTDA VA </a:t>
            </a:r>
            <a:r>
              <a:rPr lang="uz-Cyrl-UZ" sz="16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 </a:t>
            </a:r>
            <a:r>
              <a:rPr lang="en-US" sz="16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CHEKLANMAGAN TINGLOVCHILAR UCHUN VEBINAR</a:t>
            </a:r>
            <a:endParaRPr lang="ru-RU" sz="16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D22C1F3-7024-4D24-9582-E16C283AD39A}"/>
              </a:ext>
            </a:extLst>
          </p:cNvPr>
          <p:cNvSpPr/>
          <p:nvPr/>
        </p:nvSpPr>
        <p:spPr>
          <a:xfrm>
            <a:off x="334963" y="1645785"/>
            <a:ext cx="5456290" cy="4873786"/>
          </a:xfrm>
          <a:prstGeom prst="roundRect">
            <a:avLst>
              <a:gd name="adj" fmla="val 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33DCAFC-FA56-4186-8AC2-E43DED5548C7}"/>
              </a:ext>
            </a:extLst>
          </p:cNvPr>
          <p:cNvSpPr/>
          <p:nvPr/>
        </p:nvSpPr>
        <p:spPr>
          <a:xfrm>
            <a:off x="6517359" y="1645785"/>
            <a:ext cx="5339678" cy="2163544"/>
          </a:xfrm>
          <a:prstGeom prst="roundRect">
            <a:avLst>
              <a:gd name="adj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9" name="Соединитель: уступ 8">
            <a:extLst>
              <a:ext uri="{FF2B5EF4-FFF2-40B4-BE49-F238E27FC236}">
                <a16:creationId xmlns:a16="http://schemas.microsoft.com/office/drawing/2014/main" id="{CA9B4436-8E5D-48AB-BB21-D2EAA08EE945}"/>
              </a:ext>
            </a:extLst>
          </p:cNvPr>
          <p:cNvCxnSpPr>
            <a:cxnSpLocks/>
            <a:stCxn id="10" idx="0"/>
          </p:cNvCxnSpPr>
          <p:nvPr/>
        </p:nvCxnSpPr>
        <p:spPr>
          <a:xfrm rot="5400000" flipH="1" flipV="1">
            <a:off x="6541283" y="3475122"/>
            <a:ext cx="1067543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327BEAD-7341-4D26-8EFE-6312792DFFBA}"/>
              </a:ext>
            </a:extLst>
          </p:cNvPr>
          <p:cNvSpPr/>
          <p:nvPr/>
        </p:nvSpPr>
        <p:spPr>
          <a:xfrm>
            <a:off x="6312181" y="4008893"/>
            <a:ext cx="1500378" cy="684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Соединитель: уступ 13">
            <a:extLst>
              <a:ext uri="{FF2B5EF4-FFF2-40B4-BE49-F238E27FC236}">
                <a16:creationId xmlns:a16="http://schemas.microsoft.com/office/drawing/2014/main" id="{B6F1EEF7-7880-41E2-9848-C2E7D8593328}"/>
              </a:ext>
            </a:extLst>
          </p:cNvPr>
          <p:cNvCxnSpPr>
            <a:cxnSpLocks/>
            <a:stCxn id="15" idx="0"/>
          </p:cNvCxnSpPr>
          <p:nvPr/>
        </p:nvCxnSpPr>
        <p:spPr>
          <a:xfrm rot="5400000" flipH="1" flipV="1">
            <a:off x="9251297" y="3094720"/>
            <a:ext cx="744365" cy="1292722"/>
          </a:xfrm>
          <a:prstGeom prst="bentConnector2">
            <a:avLst/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C963A71-B2F6-4A87-80D9-957C3423A827}"/>
              </a:ext>
            </a:extLst>
          </p:cNvPr>
          <p:cNvSpPr/>
          <p:nvPr/>
        </p:nvSpPr>
        <p:spPr>
          <a:xfrm>
            <a:off x="8248532" y="4113263"/>
            <a:ext cx="1457171" cy="659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havolasini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Соединитель: уступ 24">
            <a:extLst>
              <a:ext uri="{FF2B5EF4-FFF2-40B4-BE49-F238E27FC236}">
                <a16:creationId xmlns:a16="http://schemas.microsoft.com/office/drawing/2014/main" id="{18A401F6-A923-4BB7-B661-EF4F2103DD62}"/>
              </a:ext>
            </a:extLst>
          </p:cNvPr>
          <p:cNvCxnSpPr>
            <a:cxnSpLocks/>
            <a:stCxn id="26" idx="0"/>
          </p:cNvCxnSpPr>
          <p:nvPr/>
        </p:nvCxnSpPr>
        <p:spPr>
          <a:xfrm rot="5400000" flipH="1" flipV="1">
            <a:off x="10858319" y="3871993"/>
            <a:ext cx="454296" cy="11556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CE937D8-DC95-47B8-A7F6-5DBA75A87D18}"/>
              </a:ext>
            </a:extLst>
          </p:cNvPr>
          <p:cNvSpPr/>
          <p:nvPr/>
        </p:nvSpPr>
        <p:spPr>
          <a:xfrm>
            <a:off x="9927772" y="4156921"/>
            <a:ext cx="2199830" cy="697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boshlanishigacha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: уступ 26">
            <a:extLst>
              <a:ext uri="{FF2B5EF4-FFF2-40B4-BE49-F238E27FC236}">
                <a16:creationId xmlns:a16="http://schemas.microsoft.com/office/drawing/2014/main" id="{B4029F3C-5F7B-4345-9CF5-21ECE9B8A4F5}"/>
              </a:ext>
            </a:extLst>
          </p:cNvPr>
          <p:cNvCxnSpPr>
            <a:cxnSpLocks/>
            <a:stCxn id="28" idx="1"/>
          </p:cNvCxnSpPr>
          <p:nvPr/>
        </p:nvCxnSpPr>
        <p:spPr>
          <a:xfrm rot="10800000">
            <a:off x="5245637" y="4111813"/>
            <a:ext cx="1788666" cy="1698664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FCAB3EB-B554-485B-A254-BB9964C8CF0A}"/>
              </a:ext>
            </a:extLst>
          </p:cNvPr>
          <p:cNvSpPr/>
          <p:nvPr/>
        </p:nvSpPr>
        <p:spPr>
          <a:xfrm>
            <a:off x="7034303" y="5431782"/>
            <a:ext cx="2428458" cy="7573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CAE785EF-4F3E-4BA8-A0D6-72F87747077F}"/>
              </a:ext>
            </a:extLst>
          </p:cNvPr>
          <p:cNvCxnSpPr/>
          <p:nvPr/>
        </p:nvCxnSpPr>
        <p:spPr>
          <a:xfrm>
            <a:off x="0" y="115397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http://avloniy.uz/images/logo_1603161398.png">
            <a:extLst>
              <a:ext uri="{FF2B5EF4-FFF2-40B4-BE49-F238E27FC236}">
                <a16:creationId xmlns:a16="http://schemas.microsoft.com/office/drawing/2014/main" id="{2173CA2A-4817-4524-ABD6-3C30F48E8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190403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26633F4-699D-4216-916D-BBB6316FA604}"/>
              </a:ext>
            </a:extLst>
          </p:cNvPr>
          <p:cNvSpPr/>
          <p:nvPr/>
        </p:nvSpPr>
        <p:spPr>
          <a:xfrm>
            <a:off x="991498" y="18594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20851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427343" y="206745"/>
            <a:ext cx="4829564" cy="5258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de-DE" sz="20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Onlayn</a:t>
            </a:r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defRPr/>
            </a:pPr>
            <a:r>
              <a:rPr lang="de-DE" sz="20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platformalari</a:t>
            </a:r>
            <a:endParaRPr lang="ru-RU" sz="20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5400" y="1701872"/>
            <a:ext cx="4868256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uz-Latn-UZ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https://dist.edu.uz/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https://tktishf.edu.uz/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uz-Latn-UZ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https://onlinedu.uz/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uz-Latn-UZ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https://www.coursera.org/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https://mohirdev.uz/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EA0CC44-CEF9-4123-9FE0-03A07988C0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7957" y="1198382"/>
            <a:ext cx="4384043" cy="19108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8768EED-A2E5-4D87-9713-2C454C007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7957" y="3209455"/>
            <a:ext cx="4384044" cy="154435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24820DE-A00F-4EB2-AA24-430A4789F7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07956" y="4869323"/>
            <a:ext cx="4384044" cy="19627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D1450B5-2534-4EA5-A274-DFD3D20A45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4867708"/>
            <a:ext cx="4248202" cy="196279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8000BE8-2BC6-46D4-83CC-EB7DFD0899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09486" y="4865945"/>
            <a:ext cx="3121371" cy="1992055"/>
          </a:xfrm>
          <a:prstGeom prst="rect">
            <a:avLst/>
          </a:prstGeom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E97705E3-161E-46A8-898A-31DE6A25FA11}"/>
              </a:ext>
            </a:extLst>
          </p:cNvPr>
          <p:cNvCxnSpPr/>
          <p:nvPr/>
        </p:nvCxnSpPr>
        <p:spPr>
          <a:xfrm>
            <a:off x="-904" y="1088473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avloniy.uz/images/logo_1603161398.png">
            <a:extLst>
              <a:ext uri="{FF2B5EF4-FFF2-40B4-BE49-F238E27FC236}">
                <a16:creationId xmlns:a16="http://schemas.microsoft.com/office/drawing/2014/main" id="{7385F662-2590-4539-8424-1262A0A5D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67577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3F51B10-5669-4595-9690-8A7125E0B938}"/>
              </a:ext>
            </a:extLst>
          </p:cNvPr>
          <p:cNvSpPr/>
          <p:nvPr/>
        </p:nvSpPr>
        <p:spPr>
          <a:xfrm>
            <a:off x="991498" y="104633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468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7228114" y="121084"/>
            <a:ext cx="4789715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9751" y="1325442"/>
            <a:ext cx="10252422" cy="5930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http://kopilkaurokov.ru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sayt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www.yaklass.ru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resursi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www.intuit.ru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universitet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Rossiya.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www.dnevnik.ru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Rossiya.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https://www.edx.org/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https://www.coursera.org/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https://www.udacity.com/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https://t.me/raqamli_pedagogik_xizmatlar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https://t.me/video_yoriqnoma/56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https://t.me/video_yoriqnoma/42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https://www.youtube.com/watch?v=Um2HyGY9sBQ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https://www.youtube.com/watch?v=W0EVumyg8yE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https://www.youtube.com/watch?v=pUjmjJ_6q_Q&amp;t=248s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https://www.youtube.com/watch?v=xiO7ZgtdH64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8" y="195877"/>
            <a:ext cx="643187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3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avloniy.uz/images/logo_1603161398.png">
            <a:extLst>
              <a:ext uri="{FF2B5EF4-FFF2-40B4-BE49-F238E27FC236}">
                <a16:creationId xmlns:a16="http://schemas.microsoft.com/office/drawing/2014/main" id="{BBCBBADD-497A-4704-9462-0D3DDBFD4C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86153"/>
          <a:stretch/>
        </p:blipFill>
        <p:spPr bwMode="auto">
          <a:xfrm>
            <a:off x="3983750" y="1678329"/>
            <a:ext cx="3818581" cy="44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0BC38AEC-E6A9-411B-A662-69A1E7451018}"/>
              </a:ext>
            </a:extLst>
          </p:cNvPr>
          <p:cNvCxnSpPr/>
          <p:nvPr/>
        </p:nvCxnSpPr>
        <p:spPr>
          <a:xfrm>
            <a:off x="-904" y="109871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98FECDEB-2FBF-4A9C-996D-39ACE5704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9DB574F-8DF8-4DCC-BDE5-DFA4BF5A1FD9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46191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ae0b573fddff2475e4917ad332a392598851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4187</TotalTime>
  <Words>857</Words>
  <Application>Microsoft Office PowerPoint</Application>
  <PresentationFormat>Широкоэкранный</PresentationFormat>
  <Paragraphs>138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Candara</vt:lpstr>
      <vt:lpstr>Raleway Medium</vt:lpstr>
      <vt:lpstr>Raleway SemiBold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ONLAYN TA’LIM PLATFORMALARI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 GAMING</dc:creator>
  <cp:lastModifiedBy>ZARIFA</cp:lastModifiedBy>
  <cp:revision>371</cp:revision>
  <dcterms:created xsi:type="dcterms:W3CDTF">2021-04-30T09:20:53Z</dcterms:created>
  <dcterms:modified xsi:type="dcterms:W3CDTF">2022-06-26T11:46:50Z</dcterms:modified>
</cp:coreProperties>
</file>