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23"/>
  </p:notesMasterIdLst>
  <p:sldIdLst>
    <p:sldId id="256" r:id="rId2"/>
    <p:sldId id="267" r:id="rId3"/>
    <p:sldId id="257" r:id="rId4"/>
    <p:sldId id="266" r:id="rId5"/>
    <p:sldId id="289" r:id="rId6"/>
    <p:sldId id="290" r:id="rId7"/>
    <p:sldId id="291" r:id="rId8"/>
    <p:sldId id="305" r:id="rId9"/>
    <p:sldId id="307" r:id="rId10"/>
    <p:sldId id="308" r:id="rId11"/>
    <p:sldId id="309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11" r:id="rId21"/>
    <p:sldId id="303" r:id="rId22"/>
  </p:sldIdLst>
  <p:sldSz cx="9144000" cy="5143500" type="screen16x9"/>
  <p:notesSz cx="6858000" cy="9144000"/>
  <p:embeddedFontLst>
    <p:embeddedFont>
      <p:font typeface="Fira Sans Extra Condensed SemiBold" panose="020B0604020202020204" charset="0"/>
      <p:regular r:id="rId24"/>
      <p:bold r:id="rId25"/>
      <p:italic r:id="rId26"/>
      <p:boldItalic r:id="rId27"/>
    </p:embeddedFont>
    <p:embeddedFont>
      <p:font typeface="Fira Sans Extra Condensed" panose="020B0604020202020204" charset="0"/>
      <p:regular r:id="rId28"/>
      <p:bold r:id="rId29"/>
      <p:italic r:id="rId30"/>
      <p:boldItalic r:id="rId31"/>
    </p:embeddedFont>
    <p:embeddedFont>
      <p:font typeface="Roboto" panose="02000000000000000000" pitchFamily="2" charset="0"/>
      <p:regular r:id="rId32"/>
      <p:bold r:id="rId33"/>
      <p:italic r:id="rId34"/>
      <p:boldItalic r:id="rId35"/>
    </p:embeddedFont>
    <p:embeddedFont>
      <p:font typeface="Fira Sans Extra Condensed Medium" panose="020B0604020202020204" charset="0"/>
      <p:regular r:id="rId36"/>
      <p:bold r:id="rId37"/>
      <p:italic r:id="rId38"/>
      <p:boldItalic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</p:embeddedFontLst>
  <p:custDataLst>
    <p:tags r:id="rId44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3C60"/>
    <a:srgbClr val="0B6B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schemas.openxmlformats.org/officeDocument/2006/relationships/font" Target="fonts/font19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font" Target="fonts/font20.fntdata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97eb4989a3_0_1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97eb4989a3_0_1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g9634589339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1" name="Google Shape;891;g9634589339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77ae687167_0_1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77ae687167_0_1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g97eb4989a3_0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0" name="Google Shape;850;g97eb4989a3_0_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g92a89c11df_0_4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1" name="Google Shape;711;g92a89c11df_0_4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55632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21983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57562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2036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73021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08216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5740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g8e8b782381_0_5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1" name="Google Shape;461;g8e8b782381_0_5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9367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457200" y="1319825"/>
            <a:ext cx="3620100" cy="165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500"/>
              <a:buNone/>
              <a:defRPr sz="49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457200" y="3046475"/>
            <a:ext cx="2959200" cy="6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9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457200" y="412775"/>
            <a:ext cx="82296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457200" y="1028600"/>
            <a:ext cx="8229600" cy="370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457200" y="412775"/>
            <a:ext cx="82296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457200" y="412775"/>
            <a:ext cx="82296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412775"/>
            <a:ext cx="8229600" cy="4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028600"/>
            <a:ext cx="8229600" cy="3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png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5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BNeuhSjAVEI" TargetMode="External"/><Relationship Id="rId3" Type="http://schemas.openxmlformats.org/officeDocument/2006/relationships/hyperlink" Target="https://www.microsoft.com/ru-ru/microsoft-365/powerpoint" TargetMode="External"/><Relationship Id="rId7" Type="http://schemas.openxmlformats.org/officeDocument/2006/relationships/hyperlink" Target="https://youtu.be/yZShg8fSxVk?list=PLzilK6a-UuVmaF7xnOoqCe189JXA9DYG4" TargetMode="External"/><Relationship Id="rId2" Type="http://schemas.openxmlformats.org/officeDocument/2006/relationships/hyperlink" Target="https://mitc.uz/" TargetMode="Externa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t.me/Informatika_darslari/27521" TargetMode="External"/><Relationship Id="rId5" Type="http://schemas.openxmlformats.org/officeDocument/2006/relationships/hyperlink" Target="https://t.me/Informatika_darslari/22670" TargetMode="External"/><Relationship Id="rId10" Type="http://schemas.openxmlformats.org/officeDocument/2006/relationships/image" Target="../media/image4.png"/><Relationship Id="rId4" Type="http://schemas.openxmlformats.org/officeDocument/2006/relationships/hyperlink" Target="https://www.microsoft.com/ru-ru/microsoft-365/excel" TargetMode="External"/><Relationship Id="rId9" Type="http://schemas.openxmlformats.org/officeDocument/2006/relationships/hyperlink" Target="https://www.youtube.com/watch?v=iUQGxGOKEs0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>
            <a:spLocks noGrp="1"/>
          </p:cNvSpPr>
          <p:nvPr>
            <p:ph type="ctrTitle"/>
          </p:nvPr>
        </p:nvSpPr>
        <p:spPr>
          <a:xfrm>
            <a:off x="1069428" y="1204211"/>
            <a:ext cx="6928945" cy="17266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de-DE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Fanlarni</a:t>
            </a:r>
            <a:r>
              <a:rPr lang="de-DE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o‘qitishda</a:t>
            </a:r>
            <a:r>
              <a:rPr lang="de-DE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de-DE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</a:t>
            </a:r>
            <a:r>
              <a:rPr lang="de-DE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de-DE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de-DE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endParaRPr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73572" y="977462"/>
            <a:ext cx="9070428" cy="42042"/>
          </a:xfrm>
          <a:prstGeom prst="line">
            <a:avLst/>
          </a:prstGeom>
          <a:ln w="28575">
            <a:solidFill>
              <a:schemeClr val="accent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5" name="Picture 4" descr="İnnovativ və texnoloji yeniliklər… » Reyting.a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861" y="3115568"/>
            <a:ext cx="3034078" cy="18204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Excel Лайфхаки - 2 часть полезной информация об ексел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87" y="2631876"/>
            <a:ext cx="2300060" cy="1393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к изменить шрифт/стиль по умолчанию в PowerPoint 365 - RU Atsi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084" y="2684613"/>
            <a:ext cx="2419897" cy="138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83245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" name="Прямоугольник 116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96174"/>
            <a:ext cx="7359464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+mn-lt"/>
                <a:cs typeface="Times New Roman" panose="02020603050405020304" pitchFamily="18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+mn-lt"/>
                <a:cs typeface="Times New Roman" panose="02020603050405020304" pitchFamily="18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+mn-lt"/>
                <a:cs typeface="Times New Roman" panose="02020603050405020304" pitchFamily="18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+mn-lt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+mn-lt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+mn-lt"/>
                <a:cs typeface="Times New Roman" panose="02020603050405020304" pitchFamily="18" charset="0"/>
              </a:rPr>
              <a:t>ILMIY-TADQIQOT INSTITUTI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4" name="Google Shape;894;p26"/>
          <p:cNvGrpSpPr/>
          <p:nvPr/>
        </p:nvGrpSpPr>
        <p:grpSpPr>
          <a:xfrm>
            <a:off x="3615114" y="1571368"/>
            <a:ext cx="5208232" cy="919324"/>
            <a:chOff x="3973915" y="441637"/>
            <a:chExt cx="5208232" cy="919324"/>
          </a:xfrm>
        </p:grpSpPr>
        <p:grpSp>
          <p:nvGrpSpPr>
            <p:cNvPr id="895" name="Google Shape;895;p26"/>
            <p:cNvGrpSpPr/>
            <p:nvPr/>
          </p:nvGrpSpPr>
          <p:grpSpPr>
            <a:xfrm>
              <a:off x="3973915" y="453981"/>
              <a:ext cx="4393485" cy="906980"/>
              <a:chOff x="4852199" y="473764"/>
              <a:chExt cx="3556038" cy="734100"/>
            </a:xfrm>
          </p:grpSpPr>
          <p:sp>
            <p:nvSpPr>
              <p:cNvPr id="896" name="Google Shape;896;p26"/>
              <p:cNvSpPr/>
              <p:nvPr/>
            </p:nvSpPr>
            <p:spPr>
              <a:xfrm>
                <a:off x="4852199" y="473764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897" name="Google Shape;897;p26"/>
              <p:cNvSpPr/>
              <p:nvPr/>
            </p:nvSpPr>
            <p:spPr>
              <a:xfrm>
                <a:off x="5294921" y="473764"/>
                <a:ext cx="3113316" cy="7341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898" name="Google Shape;898;p26"/>
            <p:cNvSpPr/>
            <p:nvPr/>
          </p:nvSpPr>
          <p:spPr>
            <a:xfrm>
              <a:off x="8135147" y="441637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899" name="Google Shape;899;p26"/>
            <p:cNvSpPr/>
            <p:nvPr/>
          </p:nvSpPr>
          <p:spPr>
            <a:xfrm>
              <a:off x="8314547" y="587590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1</a:t>
              </a:r>
              <a:endParaRPr sz="1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grpSp>
        <p:nvGrpSpPr>
          <p:cNvPr id="902" name="Google Shape;902;p26"/>
          <p:cNvGrpSpPr/>
          <p:nvPr/>
        </p:nvGrpSpPr>
        <p:grpSpPr>
          <a:xfrm>
            <a:off x="3720293" y="2783861"/>
            <a:ext cx="5154759" cy="916962"/>
            <a:chOff x="4025093" y="422318"/>
            <a:chExt cx="5154759" cy="916962"/>
          </a:xfrm>
        </p:grpSpPr>
        <p:grpSp>
          <p:nvGrpSpPr>
            <p:cNvPr id="903" name="Google Shape;903;p26"/>
            <p:cNvGrpSpPr/>
            <p:nvPr/>
          </p:nvGrpSpPr>
          <p:grpSpPr>
            <a:xfrm>
              <a:off x="4025093" y="422318"/>
              <a:ext cx="4341140" cy="916962"/>
              <a:chOff x="4893624" y="448137"/>
              <a:chExt cx="3513672" cy="742179"/>
            </a:xfrm>
          </p:grpSpPr>
          <p:sp>
            <p:nvSpPr>
              <p:cNvPr id="904" name="Google Shape;904;p26"/>
              <p:cNvSpPr/>
              <p:nvPr/>
            </p:nvSpPr>
            <p:spPr>
              <a:xfrm>
                <a:off x="4893624" y="448137"/>
                <a:ext cx="660900" cy="742179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05" name="Google Shape;905;p26"/>
              <p:cNvSpPr/>
              <p:nvPr/>
            </p:nvSpPr>
            <p:spPr>
              <a:xfrm>
                <a:off x="5336283" y="456216"/>
                <a:ext cx="3071013" cy="73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06" name="Google Shape;906;p26"/>
            <p:cNvSpPr/>
            <p:nvPr/>
          </p:nvSpPr>
          <p:spPr>
            <a:xfrm>
              <a:off x="8132852" y="432380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07" name="Google Shape;907;p26"/>
            <p:cNvSpPr/>
            <p:nvPr/>
          </p:nvSpPr>
          <p:spPr>
            <a:xfrm>
              <a:off x="8313399" y="598427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2</a:t>
              </a:r>
              <a:endParaRPr sz="1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grpSp>
        <p:nvGrpSpPr>
          <p:cNvPr id="910" name="Google Shape;910;p26"/>
          <p:cNvGrpSpPr/>
          <p:nvPr/>
        </p:nvGrpSpPr>
        <p:grpSpPr>
          <a:xfrm>
            <a:off x="3720293" y="4025566"/>
            <a:ext cx="5225071" cy="906980"/>
            <a:chOff x="4027170" y="432300"/>
            <a:chExt cx="5225071" cy="906980"/>
          </a:xfrm>
        </p:grpSpPr>
        <p:grpSp>
          <p:nvGrpSpPr>
            <p:cNvPr id="911" name="Google Shape;911;p26"/>
            <p:cNvGrpSpPr/>
            <p:nvPr/>
          </p:nvGrpSpPr>
          <p:grpSpPr>
            <a:xfrm>
              <a:off x="4027170" y="432300"/>
              <a:ext cx="4384741" cy="906980"/>
              <a:chOff x="4895303" y="456216"/>
              <a:chExt cx="3548961" cy="734100"/>
            </a:xfrm>
          </p:grpSpPr>
          <p:sp>
            <p:nvSpPr>
              <p:cNvPr id="912" name="Google Shape;912;p26"/>
              <p:cNvSpPr/>
              <p:nvPr/>
            </p:nvSpPr>
            <p:spPr>
              <a:xfrm>
                <a:off x="4895303" y="456216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13" name="Google Shape;913;p26"/>
              <p:cNvSpPr/>
              <p:nvPr/>
            </p:nvSpPr>
            <p:spPr>
              <a:xfrm>
                <a:off x="5395831" y="456216"/>
                <a:ext cx="3048433" cy="7341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14" name="Google Shape;914;p26"/>
            <p:cNvSpPr/>
            <p:nvPr/>
          </p:nvSpPr>
          <p:spPr>
            <a:xfrm>
              <a:off x="8205241" y="432380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15" name="Google Shape;915;p26"/>
            <p:cNvSpPr/>
            <p:nvPr/>
          </p:nvSpPr>
          <p:spPr>
            <a:xfrm>
              <a:off x="8411908" y="526447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3</a:t>
              </a:r>
              <a:endParaRPr sz="1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grpSp>
        <p:nvGrpSpPr>
          <p:cNvPr id="942" name="Google Shape;942;p26"/>
          <p:cNvGrpSpPr/>
          <p:nvPr/>
        </p:nvGrpSpPr>
        <p:grpSpPr>
          <a:xfrm>
            <a:off x="922608" y="1313157"/>
            <a:ext cx="2757531" cy="3088206"/>
            <a:chOff x="3319759" y="1004104"/>
            <a:chExt cx="2757531" cy="3088206"/>
          </a:xfrm>
        </p:grpSpPr>
        <p:sp>
          <p:nvSpPr>
            <p:cNvPr id="946" name="Google Shape;946;p26"/>
            <p:cNvSpPr txBox="1"/>
            <p:nvPr/>
          </p:nvSpPr>
          <p:spPr>
            <a:xfrm>
              <a:off x="3319759" y="1004104"/>
              <a:ext cx="1309239" cy="4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2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Reja:</a:t>
              </a:r>
              <a:endParaRPr sz="32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cxnSp>
          <p:nvCxnSpPr>
            <p:cNvPr id="947" name="Google Shape;947;p26"/>
            <p:cNvCxnSpPr/>
            <p:nvPr/>
          </p:nvCxnSpPr>
          <p:spPr>
            <a:xfrm flipV="1">
              <a:off x="5429247" y="2901973"/>
              <a:ext cx="648043" cy="81528"/>
            </a:xfrm>
            <a:prstGeom prst="bentConnector3">
              <a:avLst>
                <a:gd name="adj1" fmla="val 50000"/>
              </a:avLst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8" name="Google Shape;948;p26"/>
            <p:cNvCxnSpPr/>
            <p:nvPr/>
          </p:nvCxnSpPr>
          <p:spPr>
            <a:xfrm rot="10800000" flipV="1">
              <a:off x="5959411" y="1692010"/>
              <a:ext cx="12700" cy="2400300"/>
            </a:xfrm>
            <a:prstGeom prst="bentConnector3">
              <a:avLst>
                <a:gd name="adj1" fmla="val 1800000"/>
              </a:avLst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4" name="Прямоугольник 3"/>
          <p:cNvSpPr/>
          <p:nvPr/>
        </p:nvSpPr>
        <p:spPr>
          <a:xfrm>
            <a:off x="3436599" y="155493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de-DE" dirty="0"/>
              <a:t>	</a:t>
            </a:r>
            <a:r>
              <a:rPr lang="de-DE" sz="1800" b="1" dirty="0" err="1">
                <a:solidFill>
                  <a:srgbClr val="002060"/>
                </a:solidFill>
              </a:rPr>
              <a:t>Ta’lim</a:t>
            </a:r>
            <a:r>
              <a:rPr lang="de-DE" sz="1800" b="1" dirty="0">
                <a:solidFill>
                  <a:srgbClr val="002060"/>
                </a:solidFill>
              </a:rPr>
              <a:t> </a:t>
            </a:r>
            <a:r>
              <a:rPr lang="de-DE" sz="1800" b="1" dirty="0" err="1">
                <a:solidFill>
                  <a:srgbClr val="002060"/>
                </a:solidFill>
              </a:rPr>
              <a:t>jarayonini</a:t>
            </a:r>
            <a:r>
              <a:rPr lang="de-DE" sz="1800" b="1" dirty="0">
                <a:solidFill>
                  <a:srgbClr val="002060"/>
                </a:solidFill>
              </a:rPr>
              <a:t> </a:t>
            </a:r>
            <a:r>
              <a:rPr lang="de-DE" sz="1800" b="1" dirty="0" err="1">
                <a:solidFill>
                  <a:srgbClr val="002060"/>
                </a:solidFill>
              </a:rPr>
              <a:t>takomillashtirishga</a:t>
            </a:r>
            <a:r>
              <a:rPr lang="de-DE" sz="1800" b="1" dirty="0">
                <a:solidFill>
                  <a:srgbClr val="002060"/>
                </a:solidFill>
              </a:rPr>
              <a:t>  </a:t>
            </a:r>
            <a:r>
              <a:rPr lang="de-DE" sz="1800" b="1" dirty="0" err="1">
                <a:solidFill>
                  <a:srgbClr val="002060"/>
                </a:solidFill>
              </a:rPr>
              <a:t>yo‘naltirilgan</a:t>
            </a:r>
            <a:r>
              <a:rPr lang="de-DE" sz="1800" b="1" dirty="0">
                <a:solidFill>
                  <a:srgbClr val="002060"/>
                </a:solidFill>
              </a:rPr>
              <a:t> </a:t>
            </a:r>
            <a:r>
              <a:rPr lang="de-DE" sz="1800" b="1" dirty="0" err="1">
                <a:solidFill>
                  <a:srgbClr val="002060"/>
                </a:solidFill>
              </a:rPr>
              <a:t>axborot</a:t>
            </a:r>
            <a:r>
              <a:rPr lang="de-DE" sz="1800" b="1" dirty="0">
                <a:solidFill>
                  <a:srgbClr val="002060"/>
                </a:solidFill>
              </a:rPr>
              <a:t> </a:t>
            </a:r>
            <a:r>
              <a:rPr lang="de-DE" sz="1800" b="1" dirty="0" err="1">
                <a:solidFill>
                  <a:srgbClr val="002060"/>
                </a:solidFill>
              </a:rPr>
              <a:t>resurslari</a:t>
            </a:r>
            <a:endParaRPr lang="ru-RU" sz="18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00160" y="2893390"/>
            <a:ext cx="40414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Elektron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jadval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muharrirlaridan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foydalanish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79320" y="4063174"/>
            <a:ext cx="40831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1800" b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Taqdimot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yaratish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dasturi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uning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8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ru-RU" sz="1800" b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imkoniyatlari</a:t>
            </a:r>
            <a:endParaRPr lang="ru-RU" sz="1800" b="1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Untit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13" y="2478268"/>
            <a:ext cx="2686050" cy="17049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AECD02F4-B5B3-40B2-9679-95A16FA213A9}"/>
              </a:ext>
            </a:extLst>
          </p:cNvPr>
          <p:cNvSpPr/>
          <p:nvPr/>
        </p:nvSpPr>
        <p:spPr>
          <a:xfrm>
            <a:off x="788987" y="43477"/>
            <a:ext cx="710738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0" name="Picture 2" descr="http://avloniy.uz/images/logo_1603161398.png">
            <a:extLst>
              <a:ext uri="{FF2B5EF4-FFF2-40B4-BE49-F238E27FC236}">
                <a16:creationId xmlns:a16="http://schemas.microsoft.com/office/drawing/2014/main" id="{6DEBA472-B6C0-45AC-8D91-F7039FFC3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D079F2BA-3FAE-4F57-BFDC-7F5C752B0C6A}"/>
              </a:ext>
            </a:extLst>
          </p:cNvPr>
          <p:cNvCxnSpPr/>
          <p:nvPr/>
        </p:nvCxnSpPr>
        <p:spPr>
          <a:xfrm>
            <a:off x="-2" y="922434"/>
            <a:ext cx="9144002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" name="Google Shape;122;p16"/>
          <p:cNvGrpSpPr/>
          <p:nvPr/>
        </p:nvGrpSpPr>
        <p:grpSpPr>
          <a:xfrm>
            <a:off x="4004115" y="1083300"/>
            <a:ext cx="2045466" cy="1050614"/>
            <a:chOff x="4599351" y="1049427"/>
            <a:chExt cx="2045466" cy="1050614"/>
          </a:xfrm>
        </p:grpSpPr>
        <p:sp>
          <p:nvSpPr>
            <p:cNvPr id="123" name="Google Shape;123;p16"/>
            <p:cNvSpPr/>
            <p:nvPr/>
          </p:nvSpPr>
          <p:spPr>
            <a:xfrm>
              <a:off x="4599351" y="1049427"/>
              <a:ext cx="1256277" cy="1050614"/>
            </a:xfrm>
            <a:custGeom>
              <a:avLst/>
              <a:gdLst/>
              <a:ahLst/>
              <a:cxnLst/>
              <a:rect l="l" t="t" r="r" b="b"/>
              <a:pathLst>
                <a:path w="11209" h="9374" extrusionOk="0">
                  <a:moveTo>
                    <a:pt x="0" y="0"/>
                  </a:moveTo>
                  <a:lnTo>
                    <a:pt x="0" y="6645"/>
                  </a:lnTo>
                  <a:cubicBezTo>
                    <a:pt x="2539" y="6727"/>
                    <a:pt x="4808" y="7753"/>
                    <a:pt x="6509" y="9374"/>
                  </a:cubicBezTo>
                  <a:lnTo>
                    <a:pt x="11209" y="4674"/>
                  </a:lnTo>
                  <a:cubicBezTo>
                    <a:pt x="8320" y="1837"/>
                    <a:pt x="4376" y="82"/>
                    <a:pt x="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6" name="Google Shape;126;p16"/>
            <p:cNvGrpSpPr/>
            <p:nvPr/>
          </p:nvGrpSpPr>
          <p:grpSpPr>
            <a:xfrm>
              <a:off x="4967775" y="1152715"/>
              <a:ext cx="1677042" cy="162300"/>
              <a:chOff x="4967775" y="1027350"/>
              <a:chExt cx="1677042" cy="162300"/>
            </a:xfrm>
          </p:grpSpPr>
          <p:cxnSp>
            <p:nvCxnSpPr>
              <p:cNvPr id="127" name="Google Shape;127;p16"/>
              <p:cNvCxnSpPr/>
              <p:nvPr/>
            </p:nvCxnSpPr>
            <p:spPr>
              <a:xfrm>
                <a:off x="5252538" y="1083934"/>
                <a:ext cx="1392279" cy="19365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128" name="Google Shape;128;p16"/>
              <p:cNvCxnSpPr/>
              <p:nvPr/>
            </p:nvCxnSpPr>
            <p:spPr>
              <a:xfrm>
                <a:off x="4967775" y="1027350"/>
                <a:ext cx="0" cy="1623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sp>
          <p:nvSpPr>
            <p:cNvPr id="129" name="Google Shape;129;p16"/>
            <p:cNvSpPr txBox="1"/>
            <p:nvPr/>
          </p:nvSpPr>
          <p:spPr>
            <a:xfrm>
              <a:off x="5133431" y="1498150"/>
              <a:ext cx="475500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b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01</a:t>
              </a:r>
              <a:endParaRPr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30" name="Google Shape;130;p16"/>
          <p:cNvGrpSpPr/>
          <p:nvPr/>
        </p:nvGrpSpPr>
        <p:grpSpPr>
          <a:xfrm>
            <a:off x="4755736" y="1639429"/>
            <a:ext cx="1361674" cy="1259527"/>
            <a:chOff x="5362151" y="1606340"/>
            <a:chExt cx="1361674" cy="1259527"/>
          </a:xfrm>
        </p:grpSpPr>
        <p:sp>
          <p:nvSpPr>
            <p:cNvPr id="131" name="Google Shape;131;p16"/>
            <p:cNvSpPr/>
            <p:nvPr/>
          </p:nvSpPr>
          <p:spPr>
            <a:xfrm>
              <a:off x="5362151" y="1606340"/>
              <a:ext cx="1050502" cy="1259527"/>
            </a:xfrm>
            <a:custGeom>
              <a:avLst/>
              <a:gdLst/>
              <a:ahLst/>
              <a:cxnLst/>
              <a:rect l="l" t="t" r="r" b="b"/>
              <a:pathLst>
                <a:path w="9373" h="11238" extrusionOk="0">
                  <a:moveTo>
                    <a:pt x="4701" y="1"/>
                  </a:moveTo>
                  <a:lnTo>
                    <a:pt x="1" y="4729"/>
                  </a:lnTo>
                  <a:cubicBezTo>
                    <a:pt x="1622" y="6430"/>
                    <a:pt x="2648" y="8698"/>
                    <a:pt x="2702" y="11237"/>
                  </a:cubicBezTo>
                  <a:lnTo>
                    <a:pt x="9373" y="11237"/>
                  </a:lnTo>
                  <a:cubicBezTo>
                    <a:pt x="9293" y="6862"/>
                    <a:pt x="7536" y="2918"/>
                    <a:pt x="470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16"/>
            <p:cNvSpPr txBox="1"/>
            <p:nvPr/>
          </p:nvSpPr>
          <p:spPr>
            <a:xfrm>
              <a:off x="5780412" y="2442275"/>
              <a:ext cx="475500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b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02</a:t>
              </a:r>
              <a:endParaRPr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135" name="Google Shape;135;p16"/>
            <p:cNvCxnSpPr/>
            <p:nvPr/>
          </p:nvCxnSpPr>
          <p:spPr>
            <a:xfrm>
              <a:off x="6109725" y="2106173"/>
              <a:ext cx="614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136" name="Google Shape;136;p16"/>
          <p:cNvGrpSpPr/>
          <p:nvPr/>
        </p:nvGrpSpPr>
        <p:grpSpPr>
          <a:xfrm>
            <a:off x="4755736" y="2947261"/>
            <a:ext cx="1361674" cy="1259527"/>
            <a:chOff x="5362151" y="2914172"/>
            <a:chExt cx="1361674" cy="1259527"/>
          </a:xfrm>
        </p:grpSpPr>
        <p:sp>
          <p:nvSpPr>
            <p:cNvPr id="137" name="Google Shape;137;p16"/>
            <p:cNvSpPr/>
            <p:nvPr/>
          </p:nvSpPr>
          <p:spPr>
            <a:xfrm>
              <a:off x="5362151" y="2914172"/>
              <a:ext cx="1050502" cy="1259527"/>
            </a:xfrm>
            <a:custGeom>
              <a:avLst/>
              <a:gdLst/>
              <a:ahLst/>
              <a:cxnLst/>
              <a:rect l="l" t="t" r="r" b="b"/>
              <a:pathLst>
                <a:path w="9373" h="11238" extrusionOk="0">
                  <a:moveTo>
                    <a:pt x="2702" y="1"/>
                  </a:moveTo>
                  <a:cubicBezTo>
                    <a:pt x="2648" y="2486"/>
                    <a:pt x="1648" y="4837"/>
                    <a:pt x="1" y="6537"/>
                  </a:cubicBezTo>
                  <a:lnTo>
                    <a:pt x="4701" y="11237"/>
                  </a:lnTo>
                  <a:cubicBezTo>
                    <a:pt x="7536" y="8320"/>
                    <a:pt x="9319" y="4376"/>
                    <a:pt x="937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16"/>
            <p:cNvSpPr txBox="1"/>
            <p:nvPr/>
          </p:nvSpPr>
          <p:spPr>
            <a:xfrm>
              <a:off x="5611800" y="3549888"/>
              <a:ext cx="475500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b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03</a:t>
              </a:r>
              <a:endParaRPr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141" name="Google Shape;141;p16"/>
            <p:cNvCxnSpPr>
              <a:stCxn id="142" idx="2"/>
            </p:cNvCxnSpPr>
            <p:nvPr/>
          </p:nvCxnSpPr>
          <p:spPr>
            <a:xfrm>
              <a:off x="6314325" y="3081792"/>
              <a:ext cx="409500" cy="3000"/>
            </a:xfrm>
            <a:prstGeom prst="straightConnector1">
              <a:avLst/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155" name="Google Shape;155;p16"/>
          <p:cNvGrpSpPr/>
          <p:nvPr/>
        </p:nvGrpSpPr>
        <p:grpSpPr>
          <a:xfrm>
            <a:off x="3989721" y="3710173"/>
            <a:ext cx="2127689" cy="1053641"/>
            <a:chOff x="4596136" y="3677084"/>
            <a:chExt cx="2127689" cy="1053641"/>
          </a:xfrm>
        </p:grpSpPr>
        <p:sp>
          <p:nvSpPr>
            <p:cNvPr id="156" name="Google Shape;156;p16"/>
            <p:cNvSpPr/>
            <p:nvPr/>
          </p:nvSpPr>
          <p:spPr>
            <a:xfrm>
              <a:off x="4599351" y="3677084"/>
              <a:ext cx="1256277" cy="1053641"/>
            </a:xfrm>
            <a:custGeom>
              <a:avLst/>
              <a:gdLst/>
              <a:ahLst/>
              <a:cxnLst/>
              <a:rect l="l" t="t" r="r" b="b"/>
              <a:pathLst>
                <a:path w="11209" h="9401" extrusionOk="0">
                  <a:moveTo>
                    <a:pt x="6509" y="0"/>
                  </a:moveTo>
                  <a:cubicBezTo>
                    <a:pt x="4808" y="1649"/>
                    <a:pt x="2539" y="2675"/>
                    <a:pt x="0" y="2729"/>
                  </a:cubicBezTo>
                  <a:lnTo>
                    <a:pt x="0" y="9400"/>
                  </a:lnTo>
                  <a:cubicBezTo>
                    <a:pt x="4376" y="9320"/>
                    <a:pt x="8320" y="7563"/>
                    <a:pt x="11209" y="4728"/>
                  </a:cubicBezTo>
                  <a:lnTo>
                    <a:pt x="650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16"/>
            <p:cNvSpPr txBox="1"/>
            <p:nvPr/>
          </p:nvSpPr>
          <p:spPr>
            <a:xfrm>
              <a:off x="4596136" y="4240938"/>
              <a:ext cx="475500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b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04</a:t>
              </a:r>
              <a:endParaRPr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160" name="Google Shape;160;p16"/>
            <p:cNvCxnSpPr/>
            <p:nvPr/>
          </p:nvCxnSpPr>
          <p:spPr>
            <a:xfrm flipH="1">
              <a:off x="5434125" y="4042780"/>
              <a:ext cx="1289700" cy="419700"/>
            </a:xfrm>
            <a:prstGeom prst="bentConnector3">
              <a:avLst>
                <a:gd name="adj1" fmla="val 50000"/>
              </a:avLst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oval" w="med" len="med"/>
              <a:tailEnd type="none" w="med" len="med"/>
            </a:ln>
          </p:spPr>
        </p:cxnSp>
      </p:grpSp>
      <p:sp>
        <p:nvSpPr>
          <p:cNvPr id="161" name="Google Shape;161;p16"/>
          <p:cNvSpPr txBox="1">
            <a:spLocks noGrp="1"/>
          </p:cNvSpPr>
          <p:nvPr>
            <p:ph type="title"/>
          </p:nvPr>
        </p:nvSpPr>
        <p:spPr>
          <a:xfrm>
            <a:off x="5649497" y="189595"/>
            <a:ext cx="3547843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de-DE" sz="12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 TEXNOLOGIYALARINI TA’LIM MUASSASASINI BOSHQARUVIDA JORIY ETISH</a:t>
            </a:r>
          </a:p>
        </p:txBody>
      </p:sp>
      <p:grpSp>
        <p:nvGrpSpPr>
          <p:cNvPr id="162" name="Google Shape;162;p16"/>
          <p:cNvGrpSpPr/>
          <p:nvPr/>
        </p:nvGrpSpPr>
        <p:grpSpPr>
          <a:xfrm>
            <a:off x="5234552" y="3135004"/>
            <a:ext cx="354389" cy="399668"/>
            <a:chOff x="1705117" y="2312907"/>
            <a:chExt cx="354389" cy="399668"/>
          </a:xfrm>
        </p:grpSpPr>
        <p:sp>
          <p:nvSpPr>
            <p:cNvPr id="163" name="Google Shape;163;p16"/>
            <p:cNvSpPr/>
            <p:nvPr/>
          </p:nvSpPr>
          <p:spPr>
            <a:xfrm>
              <a:off x="1705117" y="2312907"/>
              <a:ext cx="354389" cy="399668"/>
            </a:xfrm>
            <a:custGeom>
              <a:avLst/>
              <a:gdLst/>
              <a:ahLst/>
              <a:cxnLst/>
              <a:rect l="l" t="t" r="r" b="b"/>
              <a:pathLst>
                <a:path w="3162" h="3566" extrusionOk="0">
                  <a:moveTo>
                    <a:pt x="1675" y="191"/>
                  </a:moveTo>
                  <a:lnTo>
                    <a:pt x="1675" y="407"/>
                  </a:lnTo>
                  <a:lnTo>
                    <a:pt x="1487" y="407"/>
                  </a:lnTo>
                  <a:lnTo>
                    <a:pt x="1487" y="191"/>
                  </a:lnTo>
                  <a:close/>
                  <a:moveTo>
                    <a:pt x="1567" y="623"/>
                  </a:moveTo>
                  <a:cubicBezTo>
                    <a:pt x="2323" y="623"/>
                    <a:pt x="2945" y="1243"/>
                    <a:pt x="2945" y="1973"/>
                  </a:cubicBezTo>
                  <a:cubicBezTo>
                    <a:pt x="2945" y="2730"/>
                    <a:pt x="2323" y="3350"/>
                    <a:pt x="1567" y="3350"/>
                  </a:cubicBezTo>
                  <a:cubicBezTo>
                    <a:pt x="839" y="3350"/>
                    <a:pt x="216" y="2730"/>
                    <a:pt x="216" y="1973"/>
                  </a:cubicBezTo>
                  <a:cubicBezTo>
                    <a:pt x="216" y="1243"/>
                    <a:pt x="839" y="623"/>
                    <a:pt x="1567" y="623"/>
                  </a:cubicBezTo>
                  <a:close/>
                  <a:moveTo>
                    <a:pt x="1055" y="0"/>
                  </a:moveTo>
                  <a:lnTo>
                    <a:pt x="1055" y="191"/>
                  </a:lnTo>
                  <a:lnTo>
                    <a:pt x="1271" y="191"/>
                  </a:lnTo>
                  <a:lnTo>
                    <a:pt x="1271" y="433"/>
                  </a:lnTo>
                  <a:cubicBezTo>
                    <a:pt x="1055" y="487"/>
                    <a:pt x="839" y="569"/>
                    <a:pt x="648" y="703"/>
                  </a:cubicBezTo>
                  <a:lnTo>
                    <a:pt x="486" y="541"/>
                  </a:lnTo>
                  <a:lnTo>
                    <a:pt x="622" y="379"/>
                  </a:lnTo>
                  <a:lnTo>
                    <a:pt x="486" y="245"/>
                  </a:lnTo>
                  <a:lnTo>
                    <a:pt x="28" y="677"/>
                  </a:lnTo>
                  <a:lnTo>
                    <a:pt x="190" y="839"/>
                  </a:lnTo>
                  <a:lnTo>
                    <a:pt x="324" y="677"/>
                  </a:lnTo>
                  <a:lnTo>
                    <a:pt x="486" y="839"/>
                  </a:lnTo>
                  <a:cubicBezTo>
                    <a:pt x="190" y="1135"/>
                    <a:pt x="0" y="1541"/>
                    <a:pt x="0" y="1973"/>
                  </a:cubicBezTo>
                  <a:cubicBezTo>
                    <a:pt x="0" y="2864"/>
                    <a:pt x="702" y="3566"/>
                    <a:pt x="1567" y="3566"/>
                  </a:cubicBezTo>
                  <a:cubicBezTo>
                    <a:pt x="2431" y="3566"/>
                    <a:pt x="3161" y="2864"/>
                    <a:pt x="3161" y="1973"/>
                  </a:cubicBezTo>
                  <a:cubicBezTo>
                    <a:pt x="3161" y="1567"/>
                    <a:pt x="2971" y="1163"/>
                    <a:pt x="2647" y="839"/>
                  </a:cubicBezTo>
                  <a:lnTo>
                    <a:pt x="2809" y="677"/>
                  </a:lnTo>
                  <a:lnTo>
                    <a:pt x="2971" y="839"/>
                  </a:lnTo>
                  <a:lnTo>
                    <a:pt x="3107" y="677"/>
                  </a:lnTo>
                  <a:lnTo>
                    <a:pt x="2675" y="245"/>
                  </a:lnTo>
                  <a:lnTo>
                    <a:pt x="2513" y="379"/>
                  </a:lnTo>
                  <a:lnTo>
                    <a:pt x="2675" y="541"/>
                  </a:lnTo>
                  <a:lnTo>
                    <a:pt x="2485" y="703"/>
                  </a:lnTo>
                  <a:cubicBezTo>
                    <a:pt x="2323" y="569"/>
                    <a:pt x="2107" y="487"/>
                    <a:pt x="1891" y="433"/>
                  </a:cubicBezTo>
                  <a:lnTo>
                    <a:pt x="1891" y="191"/>
                  </a:lnTo>
                  <a:lnTo>
                    <a:pt x="2107" y="191"/>
                  </a:lnTo>
                  <a:lnTo>
                    <a:pt x="210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16"/>
            <p:cNvSpPr/>
            <p:nvPr/>
          </p:nvSpPr>
          <p:spPr>
            <a:xfrm>
              <a:off x="1847456" y="2406828"/>
              <a:ext cx="69600" cy="163633"/>
            </a:xfrm>
            <a:custGeom>
              <a:avLst/>
              <a:gdLst/>
              <a:ahLst/>
              <a:cxnLst/>
              <a:rect l="l" t="t" r="r" b="b"/>
              <a:pathLst>
                <a:path w="621" h="1460" extrusionOk="0">
                  <a:moveTo>
                    <a:pt x="297" y="1053"/>
                  </a:moveTo>
                  <a:cubicBezTo>
                    <a:pt x="379" y="1053"/>
                    <a:pt x="405" y="1081"/>
                    <a:pt x="405" y="1135"/>
                  </a:cubicBezTo>
                  <a:cubicBezTo>
                    <a:pt x="405" y="1215"/>
                    <a:pt x="379" y="1243"/>
                    <a:pt x="297" y="1243"/>
                  </a:cubicBezTo>
                  <a:cubicBezTo>
                    <a:pt x="243" y="1243"/>
                    <a:pt x="217" y="1215"/>
                    <a:pt x="217" y="1135"/>
                  </a:cubicBezTo>
                  <a:cubicBezTo>
                    <a:pt x="217" y="1081"/>
                    <a:pt x="243" y="1053"/>
                    <a:pt x="297" y="1053"/>
                  </a:cubicBezTo>
                  <a:close/>
                  <a:moveTo>
                    <a:pt x="217" y="1"/>
                  </a:moveTo>
                  <a:lnTo>
                    <a:pt x="217" y="837"/>
                  </a:lnTo>
                  <a:cubicBezTo>
                    <a:pt x="81" y="891"/>
                    <a:pt x="1" y="999"/>
                    <a:pt x="1" y="1135"/>
                  </a:cubicBezTo>
                  <a:cubicBezTo>
                    <a:pt x="1" y="1323"/>
                    <a:pt x="135" y="1459"/>
                    <a:pt x="297" y="1459"/>
                  </a:cubicBezTo>
                  <a:cubicBezTo>
                    <a:pt x="487" y="1459"/>
                    <a:pt x="621" y="1323"/>
                    <a:pt x="621" y="1135"/>
                  </a:cubicBezTo>
                  <a:cubicBezTo>
                    <a:pt x="621" y="999"/>
                    <a:pt x="541" y="891"/>
                    <a:pt x="405" y="837"/>
                  </a:cubicBezTo>
                  <a:lnTo>
                    <a:pt x="40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16"/>
            <p:cNvSpPr/>
            <p:nvPr/>
          </p:nvSpPr>
          <p:spPr>
            <a:xfrm>
              <a:off x="1871664" y="2639837"/>
              <a:ext cx="21183" cy="24321"/>
            </a:xfrm>
            <a:custGeom>
              <a:avLst/>
              <a:gdLst/>
              <a:ahLst/>
              <a:cxnLst/>
              <a:rect l="l" t="t" r="r" b="b"/>
              <a:pathLst>
                <a:path w="189" h="217" extrusionOk="0">
                  <a:moveTo>
                    <a:pt x="1" y="1"/>
                  </a:moveTo>
                  <a:lnTo>
                    <a:pt x="1" y="217"/>
                  </a:lnTo>
                  <a:lnTo>
                    <a:pt x="189" y="217"/>
                  </a:lnTo>
                  <a:lnTo>
                    <a:pt x="18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16"/>
            <p:cNvSpPr/>
            <p:nvPr/>
          </p:nvSpPr>
          <p:spPr>
            <a:xfrm>
              <a:off x="1753535" y="2524845"/>
              <a:ext cx="24321" cy="21407"/>
            </a:xfrm>
            <a:custGeom>
              <a:avLst/>
              <a:gdLst/>
              <a:ahLst/>
              <a:cxnLst/>
              <a:rect l="l" t="t" r="r" b="b"/>
              <a:pathLst>
                <a:path w="217" h="191" extrusionOk="0">
                  <a:moveTo>
                    <a:pt x="0" y="0"/>
                  </a:moveTo>
                  <a:lnTo>
                    <a:pt x="0" y="190"/>
                  </a:lnTo>
                  <a:lnTo>
                    <a:pt x="216" y="190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16"/>
            <p:cNvSpPr/>
            <p:nvPr/>
          </p:nvSpPr>
          <p:spPr>
            <a:xfrm>
              <a:off x="1986768" y="2524845"/>
              <a:ext cx="24321" cy="21407"/>
            </a:xfrm>
            <a:custGeom>
              <a:avLst/>
              <a:gdLst/>
              <a:ahLst/>
              <a:cxnLst/>
              <a:rect l="l" t="t" r="r" b="b"/>
              <a:pathLst>
                <a:path w="217" h="191" extrusionOk="0">
                  <a:moveTo>
                    <a:pt x="0" y="0"/>
                  </a:moveTo>
                  <a:lnTo>
                    <a:pt x="0" y="190"/>
                  </a:lnTo>
                  <a:lnTo>
                    <a:pt x="216" y="190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6"/>
            <p:cNvSpPr/>
            <p:nvPr/>
          </p:nvSpPr>
          <p:spPr>
            <a:xfrm>
              <a:off x="1783796" y="2600610"/>
              <a:ext cx="33511" cy="33287"/>
            </a:xfrm>
            <a:custGeom>
              <a:avLst/>
              <a:gdLst/>
              <a:ahLst/>
              <a:cxnLst/>
              <a:rect l="l" t="t" r="r" b="b"/>
              <a:pathLst>
                <a:path w="299" h="297" extrusionOk="0">
                  <a:moveTo>
                    <a:pt x="137" y="1"/>
                  </a:moveTo>
                  <a:lnTo>
                    <a:pt x="0" y="163"/>
                  </a:lnTo>
                  <a:lnTo>
                    <a:pt x="137" y="297"/>
                  </a:lnTo>
                  <a:lnTo>
                    <a:pt x="299" y="163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16"/>
            <p:cNvSpPr/>
            <p:nvPr/>
          </p:nvSpPr>
          <p:spPr>
            <a:xfrm>
              <a:off x="1947205" y="2437201"/>
              <a:ext cx="33623" cy="33287"/>
            </a:xfrm>
            <a:custGeom>
              <a:avLst/>
              <a:gdLst/>
              <a:ahLst/>
              <a:cxnLst/>
              <a:rect l="l" t="t" r="r" b="b"/>
              <a:pathLst>
                <a:path w="300" h="297" extrusionOk="0">
                  <a:moveTo>
                    <a:pt x="163" y="0"/>
                  </a:moveTo>
                  <a:lnTo>
                    <a:pt x="1" y="134"/>
                  </a:lnTo>
                  <a:lnTo>
                    <a:pt x="163" y="296"/>
                  </a:lnTo>
                  <a:lnTo>
                    <a:pt x="299" y="134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16"/>
            <p:cNvSpPr/>
            <p:nvPr/>
          </p:nvSpPr>
          <p:spPr>
            <a:xfrm>
              <a:off x="1947205" y="2600610"/>
              <a:ext cx="33623" cy="33287"/>
            </a:xfrm>
            <a:custGeom>
              <a:avLst/>
              <a:gdLst/>
              <a:ahLst/>
              <a:cxnLst/>
              <a:rect l="l" t="t" r="r" b="b"/>
              <a:pathLst>
                <a:path w="300" h="297" extrusionOk="0">
                  <a:moveTo>
                    <a:pt x="163" y="1"/>
                  </a:moveTo>
                  <a:lnTo>
                    <a:pt x="1" y="163"/>
                  </a:lnTo>
                  <a:lnTo>
                    <a:pt x="163" y="297"/>
                  </a:lnTo>
                  <a:lnTo>
                    <a:pt x="299" y="163"/>
                  </a:lnTo>
                  <a:lnTo>
                    <a:pt x="16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16"/>
            <p:cNvSpPr/>
            <p:nvPr/>
          </p:nvSpPr>
          <p:spPr>
            <a:xfrm>
              <a:off x="1783796" y="2437201"/>
              <a:ext cx="33511" cy="33287"/>
            </a:xfrm>
            <a:custGeom>
              <a:avLst/>
              <a:gdLst/>
              <a:ahLst/>
              <a:cxnLst/>
              <a:rect l="l" t="t" r="r" b="b"/>
              <a:pathLst>
                <a:path w="299" h="297" extrusionOk="0">
                  <a:moveTo>
                    <a:pt x="137" y="0"/>
                  </a:moveTo>
                  <a:lnTo>
                    <a:pt x="0" y="134"/>
                  </a:lnTo>
                  <a:lnTo>
                    <a:pt x="137" y="296"/>
                  </a:lnTo>
                  <a:lnTo>
                    <a:pt x="299" y="134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2" name="Google Shape;172;p16"/>
          <p:cNvGrpSpPr/>
          <p:nvPr/>
        </p:nvGrpSpPr>
        <p:grpSpPr>
          <a:xfrm>
            <a:off x="5077084" y="2083333"/>
            <a:ext cx="369407" cy="369407"/>
            <a:chOff x="1762725" y="1749829"/>
            <a:chExt cx="369407" cy="369407"/>
          </a:xfrm>
        </p:grpSpPr>
        <p:sp>
          <p:nvSpPr>
            <p:cNvPr id="173" name="Google Shape;173;p16"/>
            <p:cNvSpPr/>
            <p:nvPr/>
          </p:nvSpPr>
          <p:spPr>
            <a:xfrm>
              <a:off x="1762725" y="1749829"/>
              <a:ext cx="369407" cy="369407"/>
            </a:xfrm>
            <a:custGeom>
              <a:avLst/>
              <a:gdLst/>
              <a:ahLst/>
              <a:cxnLst/>
              <a:rect l="l" t="t" r="r" b="b"/>
              <a:pathLst>
                <a:path w="3296" h="3296" extrusionOk="0">
                  <a:moveTo>
                    <a:pt x="1297" y="191"/>
                  </a:moveTo>
                  <a:lnTo>
                    <a:pt x="1189" y="407"/>
                  </a:lnTo>
                  <a:lnTo>
                    <a:pt x="919" y="407"/>
                  </a:lnTo>
                  <a:lnTo>
                    <a:pt x="837" y="191"/>
                  </a:lnTo>
                  <a:close/>
                  <a:moveTo>
                    <a:pt x="1243" y="595"/>
                  </a:moveTo>
                  <a:cubicBezTo>
                    <a:pt x="1297" y="595"/>
                    <a:pt x="1351" y="649"/>
                    <a:pt x="1351" y="703"/>
                  </a:cubicBezTo>
                  <a:cubicBezTo>
                    <a:pt x="1351" y="757"/>
                    <a:pt x="1297" y="785"/>
                    <a:pt x="1243" y="785"/>
                  </a:cubicBezTo>
                  <a:lnTo>
                    <a:pt x="865" y="785"/>
                  </a:lnTo>
                  <a:cubicBezTo>
                    <a:pt x="811" y="785"/>
                    <a:pt x="757" y="757"/>
                    <a:pt x="757" y="703"/>
                  </a:cubicBezTo>
                  <a:cubicBezTo>
                    <a:pt x="757" y="649"/>
                    <a:pt x="811" y="595"/>
                    <a:pt x="865" y="595"/>
                  </a:cubicBezTo>
                  <a:close/>
                  <a:moveTo>
                    <a:pt x="3106" y="1567"/>
                  </a:moveTo>
                  <a:lnTo>
                    <a:pt x="3106" y="1945"/>
                  </a:lnTo>
                  <a:lnTo>
                    <a:pt x="1917" y="1945"/>
                  </a:lnTo>
                  <a:lnTo>
                    <a:pt x="1917" y="1567"/>
                  </a:lnTo>
                  <a:close/>
                  <a:moveTo>
                    <a:pt x="3106" y="2135"/>
                  </a:moveTo>
                  <a:lnTo>
                    <a:pt x="3106" y="2514"/>
                  </a:lnTo>
                  <a:lnTo>
                    <a:pt x="1917" y="2514"/>
                  </a:lnTo>
                  <a:lnTo>
                    <a:pt x="1917" y="2135"/>
                  </a:lnTo>
                  <a:close/>
                  <a:moveTo>
                    <a:pt x="1215" y="973"/>
                  </a:moveTo>
                  <a:cubicBezTo>
                    <a:pt x="1459" y="1135"/>
                    <a:pt x="1621" y="1297"/>
                    <a:pt x="1729" y="1567"/>
                  </a:cubicBezTo>
                  <a:lnTo>
                    <a:pt x="1729" y="2918"/>
                  </a:lnTo>
                  <a:lnTo>
                    <a:pt x="188" y="2918"/>
                  </a:lnTo>
                  <a:lnTo>
                    <a:pt x="188" y="2594"/>
                  </a:lnTo>
                  <a:cubicBezTo>
                    <a:pt x="188" y="1811"/>
                    <a:pt x="433" y="1271"/>
                    <a:pt x="891" y="973"/>
                  </a:cubicBezTo>
                  <a:close/>
                  <a:moveTo>
                    <a:pt x="3106" y="2702"/>
                  </a:moveTo>
                  <a:lnTo>
                    <a:pt x="3106" y="3108"/>
                  </a:lnTo>
                  <a:lnTo>
                    <a:pt x="1917" y="3108"/>
                  </a:lnTo>
                  <a:lnTo>
                    <a:pt x="1917" y="2702"/>
                  </a:lnTo>
                  <a:close/>
                  <a:moveTo>
                    <a:pt x="513" y="0"/>
                  </a:moveTo>
                  <a:lnTo>
                    <a:pt x="729" y="433"/>
                  </a:lnTo>
                  <a:cubicBezTo>
                    <a:pt x="649" y="487"/>
                    <a:pt x="567" y="595"/>
                    <a:pt x="567" y="703"/>
                  </a:cubicBezTo>
                  <a:cubicBezTo>
                    <a:pt x="567" y="785"/>
                    <a:pt x="621" y="839"/>
                    <a:pt x="675" y="893"/>
                  </a:cubicBezTo>
                  <a:cubicBezTo>
                    <a:pt x="134" y="1297"/>
                    <a:pt x="0" y="1919"/>
                    <a:pt x="0" y="2594"/>
                  </a:cubicBezTo>
                  <a:lnTo>
                    <a:pt x="0" y="3108"/>
                  </a:lnTo>
                  <a:lnTo>
                    <a:pt x="1729" y="3108"/>
                  </a:lnTo>
                  <a:lnTo>
                    <a:pt x="1729" y="3296"/>
                  </a:lnTo>
                  <a:lnTo>
                    <a:pt x="3296" y="3296"/>
                  </a:lnTo>
                  <a:lnTo>
                    <a:pt x="3296" y="1379"/>
                  </a:lnTo>
                  <a:lnTo>
                    <a:pt x="1837" y="1379"/>
                  </a:lnTo>
                  <a:cubicBezTo>
                    <a:pt x="1755" y="1189"/>
                    <a:pt x="1621" y="1027"/>
                    <a:pt x="1459" y="893"/>
                  </a:cubicBezTo>
                  <a:cubicBezTo>
                    <a:pt x="1513" y="839"/>
                    <a:pt x="1539" y="785"/>
                    <a:pt x="1539" y="703"/>
                  </a:cubicBezTo>
                  <a:cubicBezTo>
                    <a:pt x="1539" y="595"/>
                    <a:pt x="1485" y="487"/>
                    <a:pt x="1377" y="433"/>
                  </a:cubicBezTo>
                  <a:lnTo>
                    <a:pt x="159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16"/>
            <p:cNvSpPr/>
            <p:nvPr/>
          </p:nvSpPr>
          <p:spPr>
            <a:xfrm>
              <a:off x="1847456" y="1925455"/>
              <a:ext cx="66686" cy="127208"/>
            </a:xfrm>
            <a:custGeom>
              <a:avLst/>
              <a:gdLst/>
              <a:ahLst/>
              <a:cxnLst/>
              <a:rect l="l" t="t" r="r" b="b"/>
              <a:pathLst>
                <a:path w="595" h="1135" extrusionOk="0">
                  <a:moveTo>
                    <a:pt x="217" y="0"/>
                  </a:moveTo>
                  <a:lnTo>
                    <a:pt x="217" y="108"/>
                  </a:lnTo>
                  <a:cubicBezTo>
                    <a:pt x="81" y="136"/>
                    <a:pt x="1" y="244"/>
                    <a:pt x="1" y="378"/>
                  </a:cubicBezTo>
                  <a:cubicBezTo>
                    <a:pt x="1" y="540"/>
                    <a:pt x="135" y="676"/>
                    <a:pt x="297" y="676"/>
                  </a:cubicBezTo>
                  <a:cubicBezTo>
                    <a:pt x="351" y="676"/>
                    <a:pt x="405" y="702"/>
                    <a:pt x="405" y="756"/>
                  </a:cubicBezTo>
                  <a:cubicBezTo>
                    <a:pt x="405" y="810"/>
                    <a:pt x="351" y="864"/>
                    <a:pt x="297" y="864"/>
                  </a:cubicBezTo>
                  <a:cubicBezTo>
                    <a:pt x="243" y="864"/>
                    <a:pt x="217" y="810"/>
                    <a:pt x="217" y="756"/>
                  </a:cubicBezTo>
                  <a:lnTo>
                    <a:pt x="1" y="756"/>
                  </a:lnTo>
                  <a:cubicBezTo>
                    <a:pt x="1" y="893"/>
                    <a:pt x="81" y="1001"/>
                    <a:pt x="217" y="1027"/>
                  </a:cubicBezTo>
                  <a:lnTo>
                    <a:pt x="217" y="1135"/>
                  </a:lnTo>
                  <a:lnTo>
                    <a:pt x="405" y="1135"/>
                  </a:lnTo>
                  <a:lnTo>
                    <a:pt x="405" y="1027"/>
                  </a:lnTo>
                  <a:cubicBezTo>
                    <a:pt x="513" y="1001"/>
                    <a:pt x="595" y="893"/>
                    <a:pt x="595" y="756"/>
                  </a:cubicBezTo>
                  <a:cubicBezTo>
                    <a:pt x="595" y="594"/>
                    <a:pt x="459" y="486"/>
                    <a:pt x="297" y="486"/>
                  </a:cubicBezTo>
                  <a:cubicBezTo>
                    <a:pt x="243" y="486"/>
                    <a:pt x="217" y="432"/>
                    <a:pt x="217" y="378"/>
                  </a:cubicBezTo>
                  <a:cubicBezTo>
                    <a:pt x="217" y="324"/>
                    <a:pt x="243" y="270"/>
                    <a:pt x="297" y="270"/>
                  </a:cubicBezTo>
                  <a:cubicBezTo>
                    <a:pt x="351" y="270"/>
                    <a:pt x="405" y="324"/>
                    <a:pt x="405" y="378"/>
                  </a:cubicBezTo>
                  <a:lnTo>
                    <a:pt x="595" y="378"/>
                  </a:lnTo>
                  <a:cubicBezTo>
                    <a:pt x="595" y="244"/>
                    <a:pt x="513" y="136"/>
                    <a:pt x="405" y="108"/>
                  </a:cubicBezTo>
                  <a:lnTo>
                    <a:pt x="40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5" name="Google Shape;175;p16"/>
          <p:cNvGrpSpPr/>
          <p:nvPr/>
        </p:nvGrpSpPr>
        <p:grpSpPr>
          <a:xfrm>
            <a:off x="4468436" y="3985715"/>
            <a:ext cx="475433" cy="442146"/>
            <a:chOff x="1668804" y="2948610"/>
            <a:chExt cx="475433" cy="442146"/>
          </a:xfrm>
        </p:grpSpPr>
        <p:sp>
          <p:nvSpPr>
            <p:cNvPr id="176" name="Google Shape;176;p16"/>
            <p:cNvSpPr/>
            <p:nvPr/>
          </p:nvSpPr>
          <p:spPr>
            <a:xfrm>
              <a:off x="1668804" y="2948610"/>
              <a:ext cx="302833" cy="302833"/>
            </a:xfrm>
            <a:custGeom>
              <a:avLst/>
              <a:gdLst/>
              <a:ahLst/>
              <a:cxnLst/>
              <a:rect l="l" t="t" r="r" b="b"/>
              <a:pathLst>
                <a:path w="2702" h="2702" extrusionOk="0">
                  <a:moveTo>
                    <a:pt x="1351" y="785"/>
                  </a:moveTo>
                  <a:cubicBezTo>
                    <a:pt x="1649" y="785"/>
                    <a:pt x="1891" y="1055"/>
                    <a:pt x="1891" y="1351"/>
                  </a:cubicBezTo>
                  <a:cubicBezTo>
                    <a:pt x="1891" y="1675"/>
                    <a:pt x="1649" y="1920"/>
                    <a:pt x="1351" y="1920"/>
                  </a:cubicBezTo>
                  <a:cubicBezTo>
                    <a:pt x="1026" y="1920"/>
                    <a:pt x="784" y="1675"/>
                    <a:pt x="784" y="1351"/>
                  </a:cubicBezTo>
                  <a:cubicBezTo>
                    <a:pt x="784" y="1055"/>
                    <a:pt x="1026" y="785"/>
                    <a:pt x="1351" y="785"/>
                  </a:cubicBezTo>
                  <a:close/>
                  <a:moveTo>
                    <a:pt x="1351" y="649"/>
                  </a:moveTo>
                  <a:cubicBezTo>
                    <a:pt x="946" y="649"/>
                    <a:pt x="648" y="973"/>
                    <a:pt x="648" y="1351"/>
                  </a:cubicBezTo>
                  <a:cubicBezTo>
                    <a:pt x="648" y="1729"/>
                    <a:pt x="946" y="2054"/>
                    <a:pt x="1351" y="2054"/>
                  </a:cubicBezTo>
                  <a:cubicBezTo>
                    <a:pt x="1729" y="2054"/>
                    <a:pt x="2053" y="1729"/>
                    <a:pt x="2053" y="1351"/>
                  </a:cubicBezTo>
                  <a:cubicBezTo>
                    <a:pt x="2053" y="973"/>
                    <a:pt x="1729" y="649"/>
                    <a:pt x="1351" y="649"/>
                  </a:cubicBezTo>
                  <a:close/>
                  <a:moveTo>
                    <a:pt x="1405" y="163"/>
                  </a:moveTo>
                  <a:cubicBezTo>
                    <a:pt x="1541" y="163"/>
                    <a:pt x="1649" y="191"/>
                    <a:pt x="1783" y="245"/>
                  </a:cubicBezTo>
                  <a:lnTo>
                    <a:pt x="1675" y="433"/>
                  </a:lnTo>
                  <a:lnTo>
                    <a:pt x="1675" y="487"/>
                  </a:lnTo>
                  <a:cubicBezTo>
                    <a:pt x="1703" y="515"/>
                    <a:pt x="1703" y="515"/>
                    <a:pt x="1729" y="515"/>
                  </a:cubicBezTo>
                  <a:cubicBezTo>
                    <a:pt x="1811" y="569"/>
                    <a:pt x="1919" y="623"/>
                    <a:pt x="1973" y="703"/>
                  </a:cubicBezTo>
                  <a:cubicBezTo>
                    <a:pt x="2000" y="717"/>
                    <a:pt x="2020" y="724"/>
                    <a:pt x="2037" y="724"/>
                  </a:cubicBezTo>
                  <a:cubicBezTo>
                    <a:pt x="2053" y="724"/>
                    <a:pt x="2067" y="717"/>
                    <a:pt x="2081" y="703"/>
                  </a:cubicBezTo>
                  <a:lnTo>
                    <a:pt x="2243" y="541"/>
                  </a:lnTo>
                  <a:cubicBezTo>
                    <a:pt x="2323" y="649"/>
                    <a:pt x="2405" y="757"/>
                    <a:pt x="2431" y="865"/>
                  </a:cubicBezTo>
                  <a:lnTo>
                    <a:pt x="2243" y="947"/>
                  </a:lnTo>
                  <a:cubicBezTo>
                    <a:pt x="2215" y="947"/>
                    <a:pt x="2215" y="973"/>
                    <a:pt x="2189" y="973"/>
                  </a:cubicBezTo>
                  <a:lnTo>
                    <a:pt x="2189" y="1027"/>
                  </a:lnTo>
                  <a:cubicBezTo>
                    <a:pt x="2243" y="1135"/>
                    <a:pt x="2243" y="1243"/>
                    <a:pt x="2243" y="1351"/>
                  </a:cubicBezTo>
                  <a:cubicBezTo>
                    <a:pt x="2243" y="1379"/>
                    <a:pt x="2269" y="1379"/>
                    <a:pt x="2269" y="1405"/>
                  </a:cubicBezTo>
                  <a:cubicBezTo>
                    <a:pt x="2297" y="1405"/>
                    <a:pt x="2297" y="1433"/>
                    <a:pt x="2323" y="1433"/>
                  </a:cubicBezTo>
                  <a:lnTo>
                    <a:pt x="2539" y="1433"/>
                  </a:lnTo>
                  <a:cubicBezTo>
                    <a:pt x="2539" y="1541"/>
                    <a:pt x="2513" y="1675"/>
                    <a:pt x="2459" y="1783"/>
                  </a:cubicBezTo>
                  <a:lnTo>
                    <a:pt x="2269" y="1703"/>
                  </a:lnTo>
                  <a:cubicBezTo>
                    <a:pt x="2261" y="1695"/>
                    <a:pt x="2251" y="1692"/>
                    <a:pt x="2240" y="1692"/>
                  </a:cubicBezTo>
                  <a:cubicBezTo>
                    <a:pt x="2213" y="1692"/>
                    <a:pt x="2181" y="1711"/>
                    <a:pt x="2161" y="1729"/>
                  </a:cubicBezTo>
                  <a:cubicBezTo>
                    <a:pt x="2135" y="1837"/>
                    <a:pt x="2053" y="1920"/>
                    <a:pt x="1999" y="2000"/>
                  </a:cubicBezTo>
                  <a:cubicBezTo>
                    <a:pt x="1973" y="2028"/>
                    <a:pt x="1973" y="2082"/>
                    <a:pt x="1999" y="2108"/>
                  </a:cubicBezTo>
                  <a:lnTo>
                    <a:pt x="2135" y="2270"/>
                  </a:lnTo>
                  <a:cubicBezTo>
                    <a:pt x="2053" y="2352"/>
                    <a:pt x="1945" y="2406"/>
                    <a:pt x="1837" y="2460"/>
                  </a:cubicBezTo>
                  <a:lnTo>
                    <a:pt x="1757" y="2244"/>
                  </a:lnTo>
                  <a:cubicBezTo>
                    <a:pt x="1737" y="2224"/>
                    <a:pt x="1718" y="2205"/>
                    <a:pt x="1689" y="2205"/>
                  </a:cubicBezTo>
                  <a:cubicBezTo>
                    <a:pt x="1678" y="2205"/>
                    <a:pt x="1664" y="2208"/>
                    <a:pt x="1649" y="2216"/>
                  </a:cubicBezTo>
                  <a:cubicBezTo>
                    <a:pt x="1567" y="2244"/>
                    <a:pt x="1459" y="2270"/>
                    <a:pt x="1351" y="2270"/>
                  </a:cubicBezTo>
                  <a:cubicBezTo>
                    <a:pt x="1325" y="2270"/>
                    <a:pt x="1297" y="2270"/>
                    <a:pt x="1297" y="2298"/>
                  </a:cubicBezTo>
                  <a:cubicBezTo>
                    <a:pt x="1271" y="2298"/>
                    <a:pt x="1271" y="2324"/>
                    <a:pt x="1271" y="2352"/>
                  </a:cubicBezTo>
                  <a:lnTo>
                    <a:pt x="1271" y="2568"/>
                  </a:lnTo>
                  <a:cubicBezTo>
                    <a:pt x="1134" y="2540"/>
                    <a:pt x="1026" y="2540"/>
                    <a:pt x="918" y="2486"/>
                  </a:cubicBezTo>
                  <a:lnTo>
                    <a:pt x="1000" y="2270"/>
                  </a:lnTo>
                  <a:cubicBezTo>
                    <a:pt x="1000" y="2244"/>
                    <a:pt x="1000" y="2190"/>
                    <a:pt x="972" y="2190"/>
                  </a:cubicBezTo>
                  <a:cubicBezTo>
                    <a:pt x="864" y="2136"/>
                    <a:pt x="784" y="2082"/>
                    <a:pt x="702" y="2000"/>
                  </a:cubicBezTo>
                  <a:cubicBezTo>
                    <a:pt x="676" y="2000"/>
                    <a:pt x="676" y="1974"/>
                    <a:pt x="648" y="1974"/>
                  </a:cubicBezTo>
                  <a:cubicBezTo>
                    <a:pt x="622" y="1974"/>
                    <a:pt x="622" y="2000"/>
                    <a:pt x="594" y="2000"/>
                  </a:cubicBezTo>
                  <a:lnTo>
                    <a:pt x="432" y="2162"/>
                  </a:lnTo>
                  <a:cubicBezTo>
                    <a:pt x="352" y="2054"/>
                    <a:pt x="298" y="1946"/>
                    <a:pt x="244" y="1837"/>
                  </a:cubicBezTo>
                  <a:lnTo>
                    <a:pt x="432" y="1758"/>
                  </a:lnTo>
                  <a:cubicBezTo>
                    <a:pt x="486" y="1758"/>
                    <a:pt x="486" y="1703"/>
                    <a:pt x="486" y="1675"/>
                  </a:cubicBezTo>
                  <a:cubicBezTo>
                    <a:pt x="460" y="1567"/>
                    <a:pt x="432" y="1459"/>
                    <a:pt x="432" y="1351"/>
                  </a:cubicBezTo>
                  <a:cubicBezTo>
                    <a:pt x="432" y="1351"/>
                    <a:pt x="432" y="1325"/>
                    <a:pt x="406" y="1297"/>
                  </a:cubicBezTo>
                  <a:lnTo>
                    <a:pt x="352" y="1297"/>
                  </a:lnTo>
                  <a:lnTo>
                    <a:pt x="136" y="1271"/>
                  </a:lnTo>
                  <a:cubicBezTo>
                    <a:pt x="136" y="1163"/>
                    <a:pt x="162" y="1027"/>
                    <a:pt x="216" y="919"/>
                  </a:cubicBezTo>
                  <a:lnTo>
                    <a:pt x="432" y="1001"/>
                  </a:lnTo>
                  <a:cubicBezTo>
                    <a:pt x="440" y="1009"/>
                    <a:pt x="448" y="1012"/>
                    <a:pt x="456" y="1012"/>
                  </a:cubicBezTo>
                  <a:cubicBezTo>
                    <a:pt x="476" y="1012"/>
                    <a:pt x="494" y="993"/>
                    <a:pt x="514" y="973"/>
                  </a:cubicBezTo>
                  <a:cubicBezTo>
                    <a:pt x="568" y="865"/>
                    <a:pt x="622" y="785"/>
                    <a:pt x="702" y="703"/>
                  </a:cubicBezTo>
                  <a:cubicBezTo>
                    <a:pt x="730" y="677"/>
                    <a:pt x="730" y="649"/>
                    <a:pt x="702" y="623"/>
                  </a:cubicBezTo>
                  <a:lnTo>
                    <a:pt x="540" y="461"/>
                  </a:lnTo>
                  <a:cubicBezTo>
                    <a:pt x="622" y="379"/>
                    <a:pt x="730" y="299"/>
                    <a:pt x="864" y="245"/>
                  </a:cubicBezTo>
                  <a:lnTo>
                    <a:pt x="946" y="461"/>
                  </a:lnTo>
                  <a:cubicBezTo>
                    <a:pt x="946" y="487"/>
                    <a:pt x="946" y="487"/>
                    <a:pt x="972" y="487"/>
                  </a:cubicBezTo>
                  <a:cubicBezTo>
                    <a:pt x="1000" y="515"/>
                    <a:pt x="1000" y="515"/>
                    <a:pt x="1026" y="515"/>
                  </a:cubicBezTo>
                  <a:cubicBezTo>
                    <a:pt x="1134" y="461"/>
                    <a:pt x="1242" y="433"/>
                    <a:pt x="1351" y="433"/>
                  </a:cubicBezTo>
                  <a:cubicBezTo>
                    <a:pt x="1379" y="433"/>
                    <a:pt x="1405" y="407"/>
                    <a:pt x="1405" y="379"/>
                  </a:cubicBezTo>
                  <a:lnTo>
                    <a:pt x="1405" y="163"/>
                  </a:lnTo>
                  <a:close/>
                  <a:moveTo>
                    <a:pt x="1433" y="1"/>
                  </a:moveTo>
                  <a:cubicBezTo>
                    <a:pt x="1379" y="1"/>
                    <a:pt x="1351" y="29"/>
                    <a:pt x="1325" y="55"/>
                  </a:cubicBezTo>
                  <a:cubicBezTo>
                    <a:pt x="1297" y="83"/>
                    <a:pt x="1271" y="109"/>
                    <a:pt x="1271" y="163"/>
                  </a:cubicBezTo>
                  <a:lnTo>
                    <a:pt x="1271" y="299"/>
                  </a:lnTo>
                  <a:cubicBezTo>
                    <a:pt x="1188" y="299"/>
                    <a:pt x="1109" y="325"/>
                    <a:pt x="1055" y="353"/>
                  </a:cubicBezTo>
                  <a:lnTo>
                    <a:pt x="1000" y="217"/>
                  </a:lnTo>
                  <a:cubicBezTo>
                    <a:pt x="972" y="163"/>
                    <a:pt x="946" y="137"/>
                    <a:pt x="918" y="109"/>
                  </a:cubicBezTo>
                  <a:cubicBezTo>
                    <a:pt x="864" y="109"/>
                    <a:pt x="838" y="109"/>
                    <a:pt x="784" y="137"/>
                  </a:cubicBezTo>
                  <a:cubicBezTo>
                    <a:pt x="676" y="191"/>
                    <a:pt x="540" y="245"/>
                    <a:pt x="460" y="353"/>
                  </a:cubicBezTo>
                  <a:cubicBezTo>
                    <a:pt x="406" y="379"/>
                    <a:pt x="406" y="407"/>
                    <a:pt x="406" y="461"/>
                  </a:cubicBezTo>
                  <a:cubicBezTo>
                    <a:pt x="406" y="487"/>
                    <a:pt x="406" y="541"/>
                    <a:pt x="432" y="569"/>
                  </a:cubicBezTo>
                  <a:lnTo>
                    <a:pt x="540" y="677"/>
                  </a:lnTo>
                  <a:cubicBezTo>
                    <a:pt x="486" y="731"/>
                    <a:pt x="460" y="785"/>
                    <a:pt x="406" y="865"/>
                  </a:cubicBezTo>
                  <a:lnTo>
                    <a:pt x="270" y="785"/>
                  </a:lnTo>
                  <a:lnTo>
                    <a:pt x="162" y="785"/>
                  </a:lnTo>
                  <a:lnTo>
                    <a:pt x="82" y="865"/>
                  </a:lnTo>
                  <a:cubicBezTo>
                    <a:pt x="28" y="1001"/>
                    <a:pt x="0" y="1135"/>
                    <a:pt x="0" y="1271"/>
                  </a:cubicBezTo>
                  <a:cubicBezTo>
                    <a:pt x="0" y="1325"/>
                    <a:pt x="0" y="1351"/>
                    <a:pt x="28" y="1379"/>
                  </a:cubicBezTo>
                  <a:cubicBezTo>
                    <a:pt x="54" y="1405"/>
                    <a:pt x="108" y="1433"/>
                    <a:pt x="136" y="1433"/>
                  </a:cubicBezTo>
                  <a:lnTo>
                    <a:pt x="298" y="1433"/>
                  </a:lnTo>
                  <a:cubicBezTo>
                    <a:pt x="298" y="1513"/>
                    <a:pt x="298" y="1595"/>
                    <a:pt x="324" y="1649"/>
                  </a:cubicBezTo>
                  <a:lnTo>
                    <a:pt x="190" y="1703"/>
                  </a:lnTo>
                  <a:lnTo>
                    <a:pt x="108" y="1783"/>
                  </a:lnTo>
                  <a:cubicBezTo>
                    <a:pt x="82" y="1837"/>
                    <a:pt x="82" y="1866"/>
                    <a:pt x="108" y="1891"/>
                  </a:cubicBezTo>
                  <a:cubicBezTo>
                    <a:pt x="162" y="2028"/>
                    <a:pt x="244" y="2136"/>
                    <a:pt x="324" y="2244"/>
                  </a:cubicBezTo>
                  <a:cubicBezTo>
                    <a:pt x="352" y="2270"/>
                    <a:pt x="406" y="2298"/>
                    <a:pt x="432" y="2298"/>
                  </a:cubicBezTo>
                  <a:cubicBezTo>
                    <a:pt x="486" y="2298"/>
                    <a:pt x="514" y="2298"/>
                    <a:pt x="540" y="2244"/>
                  </a:cubicBezTo>
                  <a:lnTo>
                    <a:pt x="648" y="2162"/>
                  </a:lnTo>
                  <a:cubicBezTo>
                    <a:pt x="702" y="2190"/>
                    <a:pt x="784" y="2244"/>
                    <a:pt x="838" y="2270"/>
                  </a:cubicBezTo>
                  <a:lnTo>
                    <a:pt x="784" y="2432"/>
                  </a:lnTo>
                  <a:cubicBezTo>
                    <a:pt x="756" y="2460"/>
                    <a:pt x="756" y="2486"/>
                    <a:pt x="784" y="2540"/>
                  </a:cubicBezTo>
                  <a:cubicBezTo>
                    <a:pt x="784" y="2568"/>
                    <a:pt x="810" y="2594"/>
                    <a:pt x="864" y="2622"/>
                  </a:cubicBezTo>
                  <a:cubicBezTo>
                    <a:pt x="1000" y="2676"/>
                    <a:pt x="1134" y="2702"/>
                    <a:pt x="1271" y="2702"/>
                  </a:cubicBezTo>
                  <a:cubicBezTo>
                    <a:pt x="1297" y="2702"/>
                    <a:pt x="1351" y="2676"/>
                    <a:pt x="1379" y="2676"/>
                  </a:cubicBezTo>
                  <a:cubicBezTo>
                    <a:pt x="1405" y="2622"/>
                    <a:pt x="1405" y="2594"/>
                    <a:pt x="1405" y="2568"/>
                  </a:cubicBezTo>
                  <a:lnTo>
                    <a:pt x="1405" y="2406"/>
                  </a:lnTo>
                  <a:cubicBezTo>
                    <a:pt x="1487" y="2406"/>
                    <a:pt x="1567" y="2378"/>
                    <a:pt x="1649" y="2378"/>
                  </a:cubicBezTo>
                  <a:lnTo>
                    <a:pt x="1703" y="2514"/>
                  </a:lnTo>
                  <a:cubicBezTo>
                    <a:pt x="1703" y="2540"/>
                    <a:pt x="1729" y="2568"/>
                    <a:pt x="1783" y="2594"/>
                  </a:cubicBezTo>
                  <a:lnTo>
                    <a:pt x="1891" y="2594"/>
                  </a:lnTo>
                  <a:cubicBezTo>
                    <a:pt x="2027" y="2540"/>
                    <a:pt x="2135" y="2460"/>
                    <a:pt x="2243" y="2352"/>
                  </a:cubicBezTo>
                  <a:cubicBezTo>
                    <a:pt x="2269" y="2324"/>
                    <a:pt x="2297" y="2298"/>
                    <a:pt x="2297" y="2270"/>
                  </a:cubicBezTo>
                  <a:cubicBezTo>
                    <a:pt x="2297" y="2216"/>
                    <a:pt x="2269" y="2190"/>
                    <a:pt x="2243" y="2162"/>
                  </a:cubicBezTo>
                  <a:lnTo>
                    <a:pt x="2135" y="2054"/>
                  </a:lnTo>
                  <a:cubicBezTo>
                    <a:pt x="2189" y="2000"/>
                    <a:pt x="2243" y="1920"/>
                    <a:pt x="2269" y="1866"/>
                  </a:cubicBezTo>
                  <a:lnTo>
                    <a:pt x="2405" y="1920"/>
                  </a:lnTo>
                  <a:cubicBezTo>
                    <a:pt x="2418" y="1933"/>
                    <a:pt x="2438" y="1939"/>
                    <a:pt x="2458" y="1939"/>
                  </a:cubicBezTo>
                  <a:cubicBezTo>
                    <a:pt x="2479" y="1939"/>
                    <a:pt x="2499" y="1933"/>
                    <a:pt x="2513" y="1920"/>
                  </a:cubicBezTo>
                  <a:cubicBezTo>
                    <a:pt x="2567" y="1920"/>
                    <a:pt x="2593" y="1866"/>
                    <a:pt x="2593" y="1837"/>
                  </a:cubicBezTo>
                  <a:cubicBezTo>
                    <a:pt x="2647" y="1703"/>
                    <a:pt x="2675" y="1567"/>
                    <a:pt x="2675" y="1433"/>
                  </a:cubicBezTo>
                  <a:cubicBezTo>
                    <a:pt x="2701" y="1405"/>
                    <a:pt x="2675" y="1351"/>
                    <a:pt x="2647" y="1325"/>
                  </a:cubicBezTo>
                  <a:cubicBezTo>
                    <a:pt x="2621" y="1297"/>
                    <a:pt x="2593" y="1271"/>
                    <a:pt x="2539" y="1271"/>
                  </a:cubicBezTo>
                  <a:lnTo>
                    <a:pt x="2405" y="1271"/>
                  </a:lnTo>
                  <a:cubicBezTo>
                    <a:pt x="2377" y="1217"/>
                    <a:pt x="2377" y="1135"/>
                    <a:pt x="2351" y="1055"/>
                  </a:cubicBezTo>
                  <a:lnTo>
                    <a:pt x="2485" y="1001"/>
                  </a:lnTo>
                  <a:cubicBezTo>
                    <a:pt x="2539" y="1001"/>
                    <a:pt x="2567" y="947"/>
                    <a:pt x="2567" y="919"/>
                  </a:cubicBezTo>
                  <a:cubicBezTo>
                    <a:pt x="2593" y="893"/>
                    <a:pt x="2593" y="839"/>
                    <a:pt x="2567" y="811"/>
                  </a:cubicBezTo>
                  <a:cubicBezTo>
                    <a:pt x="2513" y="677"/>
                    <a:pt x="2431" y="569"/>
                    <a:pt x="2351" y="461"/>
                  </a:cubicBezTo>
                  <a:cubicBezTo>
                    <a:pt x="2323" y="433"/>
                    <a:pt x="2297" y="407"/>
                    <a:pt x="2243" y="407"/>
                  </a:cubicBezTo>
                  <a:cubicBezTo>
                    <a:pt x="2215" y="407"/>
                    <a:pt x="2161" y="433"/>
                    <a:pt x="2135" y="461"/>
                  </a:cubicBezTo>
                  <a:lnTo>
                    <a:pt x="2027" y="569"/>
                  </a:lnTo>
                  <a:cubicBezTo>
                    <a:pt x="1973" y="515"/>
                    <a:pt x="1919" y="461"/>
                    <a:pt x="1837" y="433"/>
                  </a:cubicBezTo>
                  <a:lnTo>
                    <a:pt x="1919" y="299"/>
                  </a:lnTo>
                  <a:lnTo>
                    <a:pt x="1919" y="191"/>
                  </a:lnTo>
                  <a:cubicBezTo>
                    <a:pt x="1891" y="137"/>
                    <a:pt x="1865" y="109"/>
                    <a:pt x="1837" y="109"/>
                  </a:cubicBezTo>
                  <a:cubicBezTo>
                    <a:pt x="1703" y="55"/>
                    <a:pt x="1567" y="29"/>
                    <a:pt x="143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16"/>
            <p:cNvSpPr/>
            <p:nvPr/>
          </p:nvSpPr>
          <p:spPr>
            <a:xfrm>
              <a:off x="1774830" y="3054748"/>
              <a:ext cx="90895" cy="90895"/>
            </a:xfrm>
            <a:custGeom>
              <a:avLst/>
              <a:gdLst/>
              <a:ahLst/>
              <a:cxnLst/>
              <a:rect l="l" t="t" r="r" b="b"/>
              <a:pathLst>
                <a:path w="811" h="811" extrusionOk="0">
                  <a:moveTo>
                    <a:pt x="405" y="134"/>
                  </a:moveTo>
                  <a:cubicBezTo>
                    <a:pt x="541" y="134"/>
                    <a:pt x="649" y="270"/>
                    <a:pt x="649" y="404"/>
                  </a:cubicBezTo>
                  <a:cubicBezTo>
                    <a:pt x="649" y="566"/>
                    <a:pt x="541" y="674"/>
                    <a:pt x="405" y="674"/>
                  </a:cubicBezTo>
                  <a:cubicBezTo>
                    <a:pt x="242" y="674"/>
                    <a:pt x="134" y="566"/>
                    <a:pt x="134" y="404"/>
                  </a:cubicBezTo>
                  <a:cubicBezTo>
                    <a:pt x="134" y="270"/>
                    <a:pt x="242" y="134"/>
                    <a:pt x="405" y="134"/>
                  </a:cubicBezTo>
                  <a:close/>
                  <a:moveTo>
                    <a:pt x="405" y="0"/>
                  </a:moveTo>
                  <a:cubicBezTo>
                    <a:pt x="163" y="0"/>
                    <a:pt x="0" y="188"/>
                    <a:pt x="0" y="404"/>
                  </a:cubicBezTo>
                  <a:cubicBezTo>
                    <a:pt x="0" y="620"/>
                    <a:pt x="163" y="811"/>
                    <a:pt x="405" y="811"/>
                  </a:cubicBezTo>
                  <a:cubicBezTo>
                    <a:pt x="621" y="811"/>
                    <a:pt x="811" y="620"/>
                    <a:pt x="811" y="404"/>
                  </a:cubicBezTo>
                  <a:cubicBezTo>
                    <a:pt x="811" y="188"/>
                    <a:pt x="621" y="0"/>
                    <a:pt x="4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16"/>
            <p:cNvSpPr/>
            <p:nvPr/>
          </p:nvSpPr>
          <p:spPr>
            <a:xfrm>
              <a:off x="1916944" y="3163687"/>
              <a:ext cx="227293" cy="227069"/>
            </a:xfrm>
            <a:custGeom>
              <a:avLst/>
              <a:gdLst/>
              <a:ahLst/>
              <a:cxnLst/>
              <a:rect l="l" t="t" r="r" b="b"/>
              <a:pathLst>
                <a:path w="2028" h="2026" extrusionOk="0">
                  <a:moveTo>
                    <a:pt x="1001" y="618"/>
                  </a:moveTo>
                  <a:cubicBezTo>
                    <a:pt x="1198" y="618"/>
                    <a:pt x="1382" y="747"/>
                    <a:pt x="1405" y="945"/>
                  </a:cubicBezTo>
                  <a:cubicBezTo>
                    <a:pt x="1434" y="1161"/>
                    <a:pt x="1297" y="1351"/>
                    <a:pt x="1081" y="1405"/>
                  </a:cubicBezTo>
                  <a:cubicBezTo>
                    <a:pt x="1063" y="1407"/>
                    <a:pt x="1046" y="1408"/>
                    <a:pt x="1028" y="1408"/>
                  </a:cubicBezTo>
                  <a:cubicBezTo>
                    <a:pt x="835" y="1408"/>
                    <a:pt x="673" y="1279"/>
                    <a:pt x="623" y="1081"/>
                  </a:cubicBezTo>
                  <a:cubicBezTo>
                    <a:pt x="595" y="865"/>
                    <a:pt x="731" y="675"/>
                    <a:pt x="947" y="621"/>
                  </a:cubicBezTo>
                  <a:cubicBezTo>
                    <a:pt x="965" y="619"/>
                    <a:pt x="983" y="618"/>
                    <a:pt x="1001" y="618"/>
                  </a:cubicBezTo>
                  <a:close/>
                  <a:moveTo>
                    <a:pt x="1026" y="476"/>
                  </a:moveTo>
                  <a:cubicBezTo>
                    <a:pt x="990" y="476"/>
                    <a:pt x="954" y="480"/>
                    <a:pt x="919" y="487"/>
                  </a:cubicBezTo>
                  <a:cubicBezTo>
                    <a:pt x="649" y="541"/>
                    <a:pt x="433" y="811"/>
                    <a:pt x="487" y="1107"/>
                  </a:cubicBezTo>
                  <a:cubicBezTo>
                    <a:pt x="541" y="1351"/>
                    <a:pt x="757" y="1539"/>
                    <a:pt x="1027" y="1539"/>
                  </a:cubicBezTo>
                  <a:lnTo>
                    <a:pt x="1109" y="1539"/>
                  </a:lnTo>
                  <a:cubicBezTo>
                    <a:pt x="1405" y="1485"/>
                    <a:pt x="1596" y="1215"/>
                    <a:pt x="1542" y="919"/>
                  </a:cubicBezTo>
                  <a:cubicBezTo>
                    <a:pt x="1513" y="783"/>
                    <a:pt x="1434" y="649"/>
                    <a:pt x="1325" y="567"/>
                  </a:cubicBezTo>
                  <a:cubicBezTo>
                    <a:pt x="1245" y="507"/>
                    <a:pt x="1134" y="476"/>
                    <a:pt x="1026" y="476"/>
                  </a:cubicBezTo>
                  <a:close/>
                  <a:moveTo>
                    <a:pt x="1045" y="142"/>
                  </a:moveTo>
                  <a:cubicBezTo>
                    <a:pt x="1082" y="142"/>
                    <a:pt x="1122" y="149"/>
                    <a:pt x="1163" y="163"/>
                  </a:cubicBezTo>
                  <a:lnTo>
                    <a:pt x="1135" y="297"/>
                  </a:lnTo>
                  <a:lnTo>
                    <a:pt x="1135" y="351"/>
                  </a:lnTo>
                  <a:cubicBezTo>
                    <a:pt x="1135" y="379"/>
                    <a:pt x="1163" y="379"/>
                    <a:pt x="1189" y="379"/>
                  </a:cubicBezTo>
                  <a:cubicBezTo>
                    <a:pt x="1243" y="405"/>
                    <a:pt x="1325" y="433"/>
                    <a:pt x="1380" y="487"/>
                  </a:cubicBezTo>
                  <a:cubicBezTo>
                    <a:pt x="1395" y="494"/>
                    <a:pt x="1409" y="497"/>
                    <a:pt x="1420" y="497"/>
                  </a:cubicBezTo>
                  <a:cubicBezTo>
                    <a:pt x="1449" y="497"/>
                    <a:pt x="1468" y="479"/>
                    <a:pt x="1488" y="459"/>
                  </a:cubicBezTo>
                  <a:lnTo>
                    <a:pt x="1568" y="351"/>
                  </a:lnTo>
                  <a:lnTo>
                    <a:pt x="1730" y="513"/>
                  </a:lnTo>
                  <a:lnTo>
                    <a:pt x="1596" y="595"/>
                  </a:lnTo>
                  <a:lnTo>
                    <a:pt x="1568" y="621"/>
                  </a:lnTo>
                  <a:lnTo>
                    <a:pt x="1568" y="675"/>
                  </a:lnTo>
                  <a:cubicBezTo>
                    <a:pt x="1622" y="757"/>
                    <a:pt x="1650" y="811"/>
                    <a:pt x="1650" y="891"/>
                  </a:cubicBezTo>
                  <a:cubicBezTo>
                    <a:pt x="1669" y="930"/>
                    <a:pt x="1689" y="956"/>
                    <a:pt x="1708" y="956"/>
                  </a:cubicBezTo>
                  <a:cubicBezTo>
                    <a:pt x="1715" y="956"/>
                    <a:pt x="1723" y="952"/>
                    <a:pt x="1730" y="945"/>
                  </a:cubicBezTo>
                  <a:lnTo>
                    <a:pt x="1892" y="919"/>
                  </a:lnTo>
                  <a:lnTo>
                    <a:pt x="1892" y="919"/>
                  </a:lnTo>
                  <a:cubicBezTo>
                    <a:pt x="1892" y="999"/>
                    <a:pt x="1892" y="1081"/>
                    <a:pt x="1866" y="1161"/>
                  </a:cubicBezTo>
                  <a:lnTo>
                    <a:pt x="1730" y="1135"/>
                  </a:lnTo>
                  <a:cubicBezTo>
                    <a:pt x="1723" y="1127"/>
                    <a:pt x="1714" y="1124"/>
                    <a:pt x="1704" y="1124"/>
                  </a:cubicBezTo>
                  <a:cubicBezTo>
                    <a:pt x="1678" y="1124"/>
                    <a:pt x="1650" y="1150"/>
                    <a:pt x="1650" y="1189"/>
                  </a:cubicBezTo>
                  <a:cubicBezTo>
                    <a:pt x="1622" y="1243"/>
                    <a:pt x="1596" y="1323"/>
                    <a:pt x="1542" y="1377"/>
                  </a:cubicBezTo>
                  <a:cubicBezTo>
                    <a:pt x="1542" y="1405"/>
                    <a:pt x="1542" y="1459"/>
                    <a:pt x="1568" y="1485"/>
                  </a:cubicBezTo>
                  <a:lnTo>
                    <a:pt x="1676" y="1567"/>
                  </a:lnTo>
                  <a:cubicBezTo>
                    <a:pt x="1650" y="1621"/>
                    <a:pt x="1568" y="1675"/>
                    <a:pt x="1513" y="1729"/>
                  </a:cubicBezTo>
                  <a:lnTo>
                    <a:pt x="1434" y="1593"/>
                  </a:lnTo>
                  <a:cubicBezTo>
                    <a:pt x="1434" y="1567"/>
                    <a:pt x="1380" y="1567"/>
                    <a:pt x="1351" y="1567"/>
                  </a:cubicBezTo>
                  <a:cubicBezTo>
                    <a:pt x="1271" y="1621"/>
                    <a:pt x="1217" y="1647"/>
                    <a:pt x="1135" y="1647"/>
                  </a:cubicBezTo>
                  <a:cubicBezTo>
                    <a:pt x="1109" y="1647"/>
                    <a:pt x="1109" y="1675"/>
                    <a:pt x="1081" y="1675"/>
                  </a:cubicBezTo>
                  <a:lnTo>
                    <a:pt x="1081" y="1729"/>
                  </a:lnTo>
                  <a:lnTo>
                    <a:pt x="1109" y="1863"/>
                  </a:lnTo>
                  <a:cubicBezTo>
                    <a:pt x="1068" y="1877"/>
                    <a:pt x="1028" y="1884"/>
                    <a:pt x="987" y="1884"/>
                  </a:cubicBezTo>
                  <a:cubicBezTo>
                    <a:pt x="947" y="1884"/>
                    <a:pt x="906" y="1877"/>
                    <a:pt x="865" y="1863"/>
                  </a:cubicBezTo>
                  <a:lnTo>
                    <a:pt x="893" y="1729"/>
                  </a:lnTo>
                  <a:cubicBezTo>
                    <a:pt x="919" y="1701"/>
                    <a:pt x="893" y="1647"/>
                    <a:pt x="865" y="1647"/>
                  </a:cubicBezTo>
                  <a:cubicBezTo>
                    <a:pt x="785" y="1621"/>
                    <a:pt x="703" y="1593"/>
                    <a:pt x="649" y="1539"/>
                  </a:cubicBezTo>
                  <a:lnTo>
                    <a:pt x="595" y="1539"/>
                  </a:lnTo>
                  <a:cubicBezTo>
                    <a:pt x="569" y="1539"/>
                    <a:pt x="569" y="1539"/>
                    <a:pt x="541" y="1567"/>
                  </a:cubicBezTo>
                  <a:lnTo>
                    <a:pt x="461" y="1675"/>
                  </a:lnTo>
                  <a:lnTo>
                    <a:pt x="299" y="1513"/>
                  </a:lnTo>
                  <a:lnTo>
                    <a:pt x="433" y="1431"/>
                  </a:lnTo>
                  <a:cubicBezTo>
                    <a:pt x="461" y="1431"/>
                    <a:pt x="487" y="1377"/>
                    <a:pt x="461" y="1351"/>
                  </a:cubicBezTo>
                  <a:cubicBezTo>
                    <a:pt x="407" y="1269"/>
                    <a:pt x="379" y="1215"/>
                    <a:pt x="379" y="1135"/>
                  </a:cubicBezTo>
                  <a:cubicBezTo>
                    <a:pt x="379" y="1107"/>
                    <a:pt x="353" y="1081"/>
                    <a:pt x="353" y="1081"/>
                  </a:cubicBezTo>
                  <a:cubicBezTo>
                    <a:pt x="334" y="1081"/>
                    <a:pt x="328" y="1069"/>
                    <a:pt x="318" y="1069"/>
                  </a:cubicBezTo>
                  <a:cubicBezTo>
                    <a:pt x="313" y="1069"/>
                    <a:pt x="308" y="1072"/>
                    <a:pt x="299" y="1081"/>
                  </a:cubicBezTo>
                  <a:lnTo>
                    <a:pt x="163" y="1107"/>
                  </a:lnTo>
                  <a:cubicBezTo>
                    <a:pt x="137" y="1027"/>
                    <a:pt x="137" y="945"/>
                    <a:pt x="163" y="865"/>
                  </a:cubicBezTo>
                  <a:lnTo>
                    <a:pt x="299" y="891"/>
                  </a:lnTo>
                  <a:cubicBezTo>
                    <a:pt x="314" y="898"/>
                    <a:pt x="326" y="902"/>
                    <a:pt x="337" y="902"/>
                  </a:cubicBezTo>
                  <a:cubicBezTo>
                    <a:pt x="365" y="902"/>
                    <a:pt x="379" y="876"/>
                    <a:pt x="379" y="837"/>
                  </a:cubicBezTo>
                  <a:cubicBezTo>
                    <a:pt x="407" y="783"/>
                    <a:pt x="433" y="703"/>
                    <a:pt x="487" y="649"/>
                  </a:cubicBezTo>
                  <a:cubicBezTo>
                    <a:pt x="515" y="621"/>
                    <a:pt x="487" y="567"/>
                    <a:pt x="461" y="541"/>
                  </a:cubicBezTo>
                  <a:lnTo>
                    <a:pt x="353" y="459"/>
                  </a:lnTo>
                  <a:lnTo>
                    <a:pt x="515" y="297"/>
                  </a:lnTo>
                  <a:lnTo>
                    <a:pt x="595" y="433"/>
                  </a:lnTo>
                  <a:lnTo>
                    <a:pt x="623" y="459"/>
                  </a:lnTo>
                  <a:lnTo>
                    <a:pt x="677" y="459"/>
                  </a:lnTo>
                  <a:cubicBezTo>
                    <a:pt x="757" y="405"/>
                    <a:pt x="839" y="379"/>
                    <a:pt x="893" y="379"/>
                  </a:cubicBezTo>
                  <a:cubicBezTo>
                    <a:pt x="947" y="379"/>
                    <a:pt x="973" y="325"/>
                    <a:pt x="973" y="297"/>
                  </a:cubicBezTo>
                  <a:lnTo>
                    <a:pt x="947" y="163"/>
                  </a:lnTo>
                  <a:cubicBezTo>
                    <a:pt x="974" y="149"/>
                    <a:pt x="1008" y="142"/>
                    <a:pt x="1045" y="142"/>
                  </a:cubicBezTo>
                  <a:close/>
                  <a:moveTo>
                    <a:pt x="893" y="1"/>
                  </a:moveTo>
                  <a:cubicBezTo>
                    <a:pt x="865" y="27"/>
                    <a:pt x="839" y="27"/>
                    <a:pt x="811" y="55"/>
                  </a:cubicBezTo>
                  <a:cubicBezTo>
                    <a:pt x="785" y="81"/>
                    <a:pt x="785" y="135"/>
                    <a:pt x="785" y="163"/>
                  </a:cubicBezTo>
                  <a:lnTo>
                    <a:pt x="811" y="243"/>
                  </a:lnTo>
                  <a:cubicBezTo>
                    <a:pt x="757" y="271"/>
                    <a:pt x="731" y="271"/>
                    <a:pt x="677" y="297"/>
                  </a:cubicBezTo>
                  <a:lnTo>
                    <a:pt x="623" y="217"/>
                  </a:lnTo>
                  <a:cubicBezTo>
                    <a:pt x="623" y="189"/>
                    <a:pt x="595" y="163"/>
                    <a:pt x="541" y="163"/>
                  </a:cubicBezTo>
                  <a:cubicBezTo>
                    <a:pt x="515" y="163"/>
                    <a:pt x="487" y="163"/>
                    <a:pt x="461" y="189"/>
                  </a:cubicBezTo>
                  <a:cubicBezTo>
                    <a:pt x="379" y="243"/>
                    <a:pt x="299" y="297"/>
                    <a:pt x="217" y="379"/>
                  </a:cubicBezTo>
                  <a:cubicBezTo>
                    <a:pt x="217" y="405"/>
                    <a:pt x="191" y="459"/>
                    <a:pt x="191" y="487"/>
                  </a:cubicBezTo>
                  <a:cubicBezTo>
                    <a:pt x="217" y="513"/>
                    <a:pt x="217" y="541"/>
                    <a:pt x="245" y="567"/>
                  </a:cubicBezTo>
                  <a:lnTo>
                    <a:pt x="325" y="621"/>
                  </a:lnTo>
                  <a:cubicBezTo>
                    <a:pt x="299" y="649"/>
                    <a:pt x="299" y="703"/>
                    <a:pt x="271" y="757"/>
                  </a:cubicBezTo>
                  <a:lnTo>
                    <a:pt x="191" y="729"/>
                  </a:lnTo>
                  <a:cubicBezTo>
                    <a:pt x="173" y="720"/>
                    <a:pt x="158" y="717"/>
                    <a:pt x="145" y="717"/>
                  </a:cubicBezTo>
                  <a:cubicBezTo>
                    <a:pt x="119" y="717"/>
                    <a:pt x="100" y="729"/>
                    <a:pt x="83" y="729"/>
                  </a:cubicBezTo>
                  <a:cubicBezTo>
                    <a:pt x="55" y="757"/>
                    <a:pt x="29" y="783"/>
                    <a:pt x="29" y="811"/>
                  </a:cubicBezTo>
                  <a:cubicBezTo>
                    <a:pt x="1" y="919"/>
                    <a:pt x="1" y="1027"/>
                    <a:pt x="29" y="1135"/>
                  </a:cubicBezTo>
                  <a:cubicBezTo>
                    <a:pt x="29" y="1161"/>
                    <a:pt x="29" y="1189"/>
                    <a:pt x="55" y="1215"/>
                  </a:cubicBezTo>
                  <a:cubicBezTo>
                    <a:pt x="83" y="1243"/>
                    <a:pt x="137" y="1243"/>
                    <a:pt x="163" y="1243"/>
                  </a:cubicBezTo>
                  <a:lnTo>
                    <a:pt x="245" y="1215"/>
                  </a:lnTo>
                  <a:cubicBezTo>
                    <a:pt x="271" y="1269"/>
                    <a:pt x="271" y="1297"/>
                    <a:pt x="299" y="1351"/>
                  </a:cubicBezTo>
                  <a:lnTo>
                    <a:pt x="217" y="1405"/>
                  </a:lnTo>
                  <a:cubicBezTo>
                    <a:pt x="191" y="1405"/>
                    <a:pt x="163" y="1431"/>
                    <a:pt x="163" y="1485"/>
                  </a:cubicBezTo>
                  <a:cubicBezTo>
                    <a:pt x="163" y="1513"/>
                    <a:pt x="163" y="1539"/>
                    <a:pt x="191" y="1567"/>
                  </a:cubicBezTo>
                  <a:cubicBezTo>
                    <a:pt x="245" y="1647"/>
                    <a:pt x="299" y="1729"/>
                    <a:pt x="379" y="1809"/>
                  </a:cubicBezTo>
                  <a:cubicBezTo>
                    <a:pt x="407" y="1837"/>
                    <a:pt x="461" y="1837"/>
                    <a:pt x="487" y="1837"/>
                  </a:cubicBezTo>
                  <a:cubicBezTo>
                    <a:pt x="515" y="1809"/>
                    <a:pt x="541" y="1809"/>
                    <a:pt x="569" y="1783"/>
                  </a:cubicBezTo>
                  <a:lnTo>
                    <a:pt x="623" y="1701"/>
                  </a:lnTo>
                  <a:cubicBezTo>
                    <a:pt x="677" y="1729"/>
                    <a:pt x="703" y="1755"/>
                    <a:pt x="757" y="1755"/>
                  </a:cubicBezTo>
                  <a:lnTo>
                    <a:pt x="731" y="1837"/>
                  </a:lnTo>
                  <a:lnTo>
                    <a:pt x="731" y="1945"/>
                  </a:lnTo>
                  <a:cubicBezTo>
                    <a:pt x="757" y="1971"/>
                    <a:pt x="785" y="1999"/>
                    <a:pt x="811" y="1999"/>
                  </a:cubicBezTo>
                  <a:cubicBezTo>
                    <a:pt x="893" y="2025"/>
                    <a:pt x="947" y="2025"/>
                    <a:pt x="1027" y="2025"/>
                  </a:cubicBezTo>
                  <a:lnTo>
                    <a:pt x="1135" y="2025"/>
                  </a:lnTo>
                  <a:cubicBezTo>
                    <a:pt x="1163" y="1999"/>
                    <a:pt x="1189" y="1999"/>
                    <a:pt x="1217" y="1971"/>
                  </a:cubicBezTo>
                  <a:cubicBezTo>
                    <a:pt x="1243" y="1945"/>
                    <a:pt x="1243" y="1891"/>
                    <a:pt x="1243" y="1863"/>
                  </a:cubicBezTo>
                  <a:lnTo>
                    <a:pt x="1217" y="1783"/>
                  </a:lnTo>
                  <a:cubicBezTo>
                    <a:pt x="1271" y="1755"/>
                    <a:pt x="1325" y="1755"/>
                    <a:pt x="1351" y="1729"/>
                  </a:cubicBezTo>
                  <a:lnTo>
                    <a:pt x="1405" y="1809"/>
                  </a:lnTo>
                  <a:cubicBezTo>
                    <a:pt x="1434" y="1837"/>
                    <a:pt x="1459" y="1863"/>
                    <a:pt x="1488" y="1863"/>
                  </a:cubicBezTo>
                  <a:cubicBezTo>
                    <a:pt x="1513" y="1863"/>
                    <a:pt x="1542" y="1863"/>
                    <a:pt x="1568" y="1837"/>
                  </a:cubicBezTo>
                  <a:cubicBezTo>
                    <a:pt x="1676" y="1783"/>
                    <a:pt x="1730" y="1729"/>
                    <a:pt x="1812" y="1647"/>
                  </a:cubicBezTo>
                  <a:cubicBezTo>
                    <a:pt x="1838" y="1621"/>
                    <a:pt x="1838" y="1567"/>
                    <a:pt x="1838" y="1539"/>
                  </a:cubicBezTo>
                  <a:cubicBezTo>
                    <a:pt x="1838" y="1513"/>
                    <a:pt x="1812" y="1485"/>
                    <a:pt x="1784" y="1459"/>
                  </a:cubicBezTo>
                  <a:lnTo>
                    <a:pt x="1704" y="1405"/>
                  </a:lnTo>
                  <a:cubicBezTo>
                    <a:pt x="1730" y="1377"/>
                    <a:pt x="1758" y="1323"/>
                    <a:pt x="1758" y="1269"/>
                  </a:cubicBezTo>
                  <a:lnTo>
                    <a:pt x="1866" y="1297"/>
                  </a:lnTo>
                  <a:cubicBezTo>
                    <a:pt x="1874" y="1306"/>
                    <a:pt x="1883" y="1309"/>
                    <a:pt x="1892" y="1309"/>
                  </a:cubicBezTo>
                  <a:cubicBezTo>
                    <a:pt x="1910" y="1309"/>
                    <a:pt x="1928" y="1297"/>
                    <a:pt x="1946" y="1297"/>
                  </a:cubicBezTo>
                  <a:cubicBezTo>
                    <a:pt x="1974" y="1269"/>
                    <a:pt x="2000" y="1243"/>
                    <a:pt x="2000" y="1215"/>
                  </a:cubicBezTo>
                  <a:cubicBezTo>
                    <a:pt x="2028" y="1107"/>
                    <a:pt x="2028" y="999"/>
                    <a:pt x="2028" y="891"/>
                  </a:cubicBezTo>
                  <a:cubicBezTo>
                    <a:pt x="2028" y="865"/>
                    <a:pt x="2000" y="837"/>
                    <a:pt x="1974" y="811"/>
                  </a:cubicBezTo>
                  <a:cubicBezTo>
                    <a:pt x="1946" y="783"/>
                    <a:pt x="1920" y="783"/>
                    <a:pt x="1866" y="783"/>
                  </a:cubicBezTo>
                  <a:lnTo>
                    <a:pt x="1784" y="811"/>
                  </a:lnTo>
                  <a:cubicBezTo>
                    <a:pt x="1758" y="757"/>
                    <a:pt x="1758" y="729"/>
                    <a:pt x="1730" y="675"/>
                  </a:cubicBezTo>
                  <a:lnTo>
                    <a:pt x="1812" y="621"/>
                  </a:lnTo>
                  <a:cubicBezTo>
                    <a:pt x="1838" y="621"/>
                    <a:pt x="1866" y="567"/>
                    <a:pt x="1866" y="541"/>
                  </a:cubicBezTo>
                  <a:cubicBezTo>
                    <a:pt x="1892" y="513"/>
                    <a:pt x="1866" y="487"/>
                    <a:pt x="1866" y="459"/>
                  </a:cubicBezTo>
                  <a:cubicBezTo>
                    <a:pt x="1784" y="351"/>
                    <a:pt x="1730" y="297"/>
                    <a:pt x="1650" y="217"/>
                  </a:cubicBezTo>
                  <a:cubicBezTo>
                    <a:pt x="1622" y="189"/>
                    <a:pt x="1596" y="189"/>
                    <a:pt x="1542" y="189"/>
                  </a:cubicBezTo>
                  <a:cubicBezTo>
                    <a:pt x="1513" y="217"/>
                    <a:pt x="1488" y="217"/>
                    <a:pt x="1459" y="243"/>
                  </a:cubicBezTo>
                  <a:lnTo>
                    <a:pt x="1405" y="325"/>
                  </a:lnTo>
                  <a:cubicBezTo>
                    <a:pt x="1380" y="297"/>
                    <a:pt x="1325" y="271"/>
                    <a:pt x="1271" y="271"/>
                  </a:cubicBezTo>
                  <a:lnTo>
                    <a:pt x="1297" y="189"/>
                  </a:lnTo>
                  <a:cubicBezTo>
                    <a:pt x="1325" y="135"/>
                    <a:pt x="1297" y="109"/>
                    <a:pt x="1297" y="81"/>
                  </a:cubicBezTo>
                  <a:cubicBezTo>
                    <a:pt x="1271" y="55"/>
                    <a:pt x="1243" y="27"/>
                    <a:pt x="1217" y="27"/>
                  </a:cubicBezTo>
                  <a:cubicBezTo>
                    <a:pt x="1109" y="1"/>
                    <a:pt x="1001" y="1"/>
                    <a:pt x="89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0" name="Google Shape;180;p16"/>
          <p:cNvGrpSpPr/>
          <p:nvPr/>
        </p:nvGrpSpPr>
        <p:grpSpPr>
          <a:xfrm>
            <a:off x="2963437" y="3076243"/>
            <a:ext cx="360217" cy="360441"/>
            <a:chOff x="2963437" y="3076243"/>
            <a:chExt cx="360217" cy="360441"/>
          </a:xfrm>
        </p:grpSpPr>
        <p:sp>
          <p:nvSpPr>
            <p:cNvPr id="181" name="Google Shape;181;p16"/>
            <p:cNvSpPr/>
            <p:nvPr/>
          </p:nvSpPr>
          <p:spPr>
            <a:xfrm>
              <a:off x="3090533" y="3203339"/>
              <a:ext cx="106025" cy="106249"/>
            </a:xfrm>
            <a:custGeom>
              <a:avLst/>
              <a:gdLst/>
              <a:ahLst/>
              <a:cxnLst/>
              <a:rect l="l" t="t" r="r" b="b"/>
              <a:pathLst>
                <a:path w="946" h="948" extrusionOk="0">
                  <a:moveTo>
                    <a:pt x="459" y="191"/>
                  </a:moveTo>
                  <a:cubicBezTo>
                    <a:pt x="621" y="191"/>
                    <a:pt x="757" y="325"/>
                    <a:pt x="757" y="487"/>
                  </a:cubicBezTo>
                  <a:cubicBezTo>
                    <a:pt x="757" y="623"/>
                    <a:pt x="621" y="757"/>
                    <a:pt x="459" y="757"/>
                  </a:cubicBezTo>
                  <a:cubicBezTo>
                    <a:pt x="325" y="757"/>
                    <a:pt x="189" y="623"/>
                    <a:pt x="189" y="487"/>
                  </a:cubicBezTo>
                  <a:cubicBezTo>
                    <a:pt x="189" y="325"/>
                    <a:pt x="325" y="191"/>
                    <a:pt x="459" y="191"/>
                  </a:cubicBezTo>
                  <a:close/>
                  <a:moveTo>
                    <a:pt x="459" y="1"/>
                  </a:moveTo>
                  <a:cubicBezTo>
                    <a:pt x="217" y="1"/>
                    <a:pt x="1" y="217"/>
                    <a:pt x="1" y="487"/>
                  </a:cubicBezTo>
                  <a:cubicBezTo>
                    <a:pt x="1" y="731"/>
                    <a:pt x="217" y="947"/>
                    <a:pt x="459" y="947"/>
                  </a:cubicBezTo>
                  <a:cubicBezTo>
                    <a:pt x="729" y="947"/>
                    <a:pt x="945" y="731"/>
                    <a:pt x="945" y="487"/>
                  </a:cubicBezTo>
                  <a:cubicBezTo>
                    <a:pt x="945" y="217"/>
                    <a:pt x="729" y="1"/>
                    <a:pt x="45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16"/>
            <p:cNvSpPr/>
            <p:nvPr/>
          </p:nvSpPr>
          <p:spPr>
            <a:xfrm>
              <a:off x="3126846" y="3242903"/>
              <a:ext cx="30373" cy="30373"/>
            </a:xfrm>
            <a:custGeom>
              <a:avLst/>
              <a:gdLst/>
              <a:ahLst/>
              <a:cxnLst/>
              <a:rect l="l" t="t" r="r" b="b"/>
              <a:pathLst>
                <a:path w="271" h="271" extrusionOk="0">
                  <a:moveTo>
                    <a:pt x="135" y="0"/>
                  </a:moveTo>
                  <a:lnTo>
                    <a:pt x="1" y="134"/>
                  </a:lnTo>
                  <a:lnTo>
                    <a:pt x="135" y="270"/>
                  </a:lnTo>
                  <a:lnTo>
                    <a:pt x="271" y="134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16"/>
            <p:cNvSpPr/>
            <p:nvPr/>
          </p:nvSpPr>
          <p:spPr>
            <a:xfrm>
              <a:off x="2963437" y="3160974"/>
              <a:ext cx="63548" cy="21407"/>
            </a:xfrm>
            <a:custGeom>
              <a:avLst/>
              <a:gdLst/>
              <a:ahLst/>
              <a:cxnLst/>
              <a:rect l="l" t="t" r="r" b="b"/>
              <a:pathLst>
                <a:path w="567" h="191" extrusionOk="0">
                  <a:moveTo>
                    <a:pt x="0" y="1"/>
                  </a:moveTo>
                  <a:lnTo>
                    <a:pt x="0" y="191"/>
                  </a:lnTo>
                  <a:lnTo>
                    <a:pt x="566" y="191"/>
                  </a:lnTo>
                  <a:lnTo>
                    <a:pt x="56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16"/>
            <p:cNvSpPr/>
            <p:nvPr/>
          </p:nvSpPr>
          <p:spPr>
            <a:xfrm>
              <a:off x="3260106" y="3160974"/>
              <a:ext cx="63548" cy="21407"/>
            </a:xfrm>
            <a:custGeom>
              <a:avLst/>
              <a:gdLst/>
              <a:ahLst/>
              <a:cxnLst/>
              <a:rect l="l" t="t" r="r" b="b"/>
              <a:pathLst>
                <a:path w="567" h="191" extrusionOk="0">
                  <a:moveTo>
                    <a:pt x="0" y="1"/>
                  </a:moveTo>
                  <a:lnTo>
                    <a:pt x="0" y="191"/>
                  </a:lnTo>
                  <a:lnTo>
                    <a:pt x="566" y="191"/>
                  </a:lnTo>
                  <a:lnTo>
                    <a:pt x="56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16"/>
            <p:cNvSpPr/>
            <p:nvPr/>
          </p:nvSpPr>
          <p:spPr>
            <a:xfrm>
              <a:off x="2975541" y="3085434"/>
              <a:ext cx="66686" cy="48530"/>
            </a:xfrm>
            <a:custGeom>
              <a:avLst/>
              <a:gdLst/>
              <a:ahLst/>
              <a:cxnLst/>
              <a:rect l="l" t="t" r="r" b="b"/>
              <a:pathLst>
                <a:path w="595" h="433" extrusionOk="0">
                  <a:moveTo>
                    <a:pt x="80" y="1"/>
                  </a:moveTo>
                  <a:lnTo>
                    <a:pt x="0" y="189"/>
                  </a:lnTo>
                  <a:lnTo>
                    <a:pt x="512" y="433"/>
                  </a:lnTo>
                  <a:lnTo>
                    <a:pt x="595" y="243"/>
                  </a:lnTo>
                  <a:lnTo>
                    <a:pt x="8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16"/>
            <p:cNvSpPr/>
            <p:nvPr/>
          </p:nvSpPr>
          <p:spPr>
            <a:xfrm>
              <a:off x="3244864" y="3212642"/>
              <a:ext cx="66686" cy="45391"/>
            </a:xfrm>
            <a:custGeom>
              <a:avLst/>
              <a:gdLst/>
              <a:ahLst/>
              <a:cxnLst/>
              <a:rect l="l" t="t" r="r" b="b"/>
              <a:pathLst>
                <a:path w="595" h="405" extrusionOk="0">
                  <a:moveTo>
                    <a:pt x="82" y="0"/>
                  </a:moveTo>
                  <a:lnTo>
                    <a:pt x="0" y="162"/>
                  </a:lnTo>
                  <a:lnTo>
                    <a:pt x="514" y="404"/>
                  </a:lnTo>
                  <a:lnTo>
                    <a:pt x="594" y="242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16"/>
            <p:cNvSpPr/>
            <p:nvPr/>
          </p:nvSpPr>
          <p:spPr>
            <a:xfrm>
              <a:off x="2975541" y="3212642"/>
              <a:ext cx="66686" cy="45391"/>
            </a:xfrm>
            <a:custGeom>
              <a:avLst/>
              <a:gdLst/>
              <a:ahLst/>
              <a:cxnLst/>
              <a:rect l="l" t="t" r="r" b="b"/>
              <a:pathLst>
                <a:path w="595" h="405" extrusionOk="0">
                  <a:moveTo>
                    <a:pt x="512" y="0"/>
                  </a:moveTo>
                  <a:lnTo>
                    <a:pt x="0" y="242"/>
                  </a:lnTo>
                  <a:lnTo>
                    <a:pt x="80" y="404"/>
                  </a:lnTo>
                  <a:lnTo>
                    <a:pt x="595" y="162"/>
                  </a:lnTo>
                  <a:lnTo>
                    <a:pt x="51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16"/>
            <p:cNvSpPr/>
            <p:nvPr/>
          </p:nvSpPr>
          <p:spPr>
            <a:xfrm>
              <a:off x="3244864" y="3085434"/>
              <a:ext cx="66686" cy="48530"/>
            </a:xfrm>
            <a:custGeom>
              <a:avLst/>
              <a:gdLst/>
              <a:ahLst/>
              <a:cxnLst/>
              <a:rect l="l" t="t" r="r" b="b"/>
              <a:pathLst>
                <a:path w="595" h="433" extrusionOk="0">
                  <a:moveTo>
                    <a:pt x="514" y="1"/>
                  </a:moveTo>
                  <a:lnTo>
                    <a:pt x="0" y="243"/>
                  </a:lnTo>
                  <a:lnTo>
                    <a:pt x="82" y="433"/>
                  </a:lnTo>
                  <a:lnTo>
                    <a:pt x="594" y="189"/>
                  </a:lnTo>
                  <a:lnTo>
                    <a:pt x="51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16"/>
            <p:cNvSpPr/>
            <p:nvPr/>
          </p:nvSpPr>
          <p:spPr>
            <a:xfrm>
              <a:off x="3005802" y="3076243"/>
              <a:ext cx="275486" cy="360441"/>
            </a:xfrm>
            <a:custGeom>
              <a:avLst/>
              <a:gdLst/>
              <a:ahLst/>
              <a:cxnLst/>
              <a:rect l="l" t="t" r="r" b="b"/>
              <a:pathLst>
                <a:path w="2458" h="3216" extrusionOk="0">
                  <a:moveTo>
                    <a:pt x="405" y="2460"/>
                  </a:moveTo>
                  <a:cubicBezTo>
                    <a:pt x="433" y="2568"/>
                    <a:pt x="433" y="2676"/>
                    <a:pt x="459" y="2784"/>
                  </a:cubicBezTo>
                  <a:cubicBezTo>
                    <a:pt x="379" y="2784"/>
                    <a:pt x="271" y="2810"/>
                    <a:pt x="188" y="2864"/>
                  </a:cubicBezTo>
                  <a:cubicBezTo>
                    <a:pt x="217" y="2702"/>
                    <a:pt x="296" y="2568"/>
                    <a:pt x="405" y="2460"/>
                  </a:cubicBezTo>
                  <a:close/>
                  <a:moveTo>
                    <a:pt x="2053" y="2460"/>
                  </a:moveTo>
                  <a:cubicBezTo>
                    <a:pt x="2161" y="2568"/>
                    <a:pt x="2241" y="2702"/>
                    <a:pt x="2269" y="2864"/>
                  </a:cubicBezTo>
                  <a:cubicBezTo>
                    <a:pt x="2161" y="2810"/>
                    <a:pt x="2079" y="2784"/>
                    <a:pt x="1999" y="2784"/>
                  </a:cubicBezTo>
                  <a:cubicBezTo>
                    <a:pt x="2025" y="2676"/>
                    <a:pt x="2025" y="2568"/>
                    <a:pt x="2053" y="2460"/>
                  </a:cubicBezTo>
                  <a:close/>
                  <a:moveTo>
                    <a:pt x="1215" y="325"/>
                  </a:moveTo>
                  <a:lnTo>
                    <a:pt x="1323" y="433"/>
                  </a:lnTo>
                  <a:cubicBezTo>
                    <a:pt x="1863" y="1189"/>
                    <a:pt x="2025" y="2053"/>
                    <a:pt x="1755" y="2918"/>
                  </a:cubicBezTo>
                  <a:cubicBezTo>
                    <a:pt x="1621" y="2838"/>
                    <a:pt x="1459" y="2784"/>
                    <a:pt x="1323" y="2784"/>
                  </a:cubicBezTo>
                  <a:lnTo>
                    <a:pt x="1323" y="2269"/>
                  </a:lnTo>
                  <a:lnTo>
                    <a:pt x="1135" y="2269"/>
                  </a:lnTo>
                  <a:lnTo>
                    <a:pt x="1135" y="2784"/>
                  </a:lnTo>
                  <a:cubicBezTo>
                    <a:pt x="973" y="2784"/>
                    <a:pt x="837" y="2838"/>
                    <a:pt x="703" y="2918"/>
                  </a:cubicBezTo>
                  <a:cubicBezTo>
                    <a:pt x="433" y="2053"/>
                    <a:pt x="567" y="1189"/>
                    <a:pt x="1135" y="433"/>
                  </a:cubicBezTo>
                  <a:lnTo>
                    <a:pt x="1215" y="325"/>
                  </a:lnTo>
                  <a:close/>
                  <a:moveTo>
                    <a:pt x="1215" y="0"/>
                  </a:moveTo>
                  <a:lnTo>
                    <a:pt x="999" y="325"/>
                  </a:lnTo>
                  <a:cubicBezTo>
                    <a:pt x="675" y="731"/>
                    <a:pt x="487" y="1189"/>
                    <a:pt x="405" y="1649"/>
                  </a:cubicBezTo>
                  <a:cubicBezTo>
                    <a:pt x="379" y="1837"/>
                    <a:pt x="379" y="2027"/>
                    <a:pt x="379" y="2215"/>
                  </a:cubicBezTo>
                  <a:cubicBezTo>
                    <a:pt x="271" y="2297"/>
                    <a:pt x="188" y="2406"/>
                    <a:pt x="108" y="2514"/>
                  </a:cubicBezTo>
                  <a:cubicBezTo>
                    <a:pt x="26" y="2648"/>
                    <a:pt x="0" y="2810"/>
                    <a:pt x="0" y="2972"/>
                  </a:cubicBezTo>
                  <a:lnTo>
                    <a:pt x="0" y="3216"/>
                  </a:lnTo>
                  <a:lnTo>
                    <a:pt x="188" y="3080"/>
                  </a:lnTo>
                  <a:cubicBezTo>
                    <a:pt x="296" y="3026"/>
                    <a:pt x="405" y="2972"/>
                    <a:pt x="513" y="2946"/>
                  </a:cubicBezTo>
                  <a:cubicBezTo>
                    <a:pt x="567" y="3054"/>
                    <a:pt x="595" y="3134"/>
                    <a:pt x="621" y="3216"/>
                  </a:cubicBezTo>
                  <a:cubicBezTo>
                    <a:pt x="675" y="3188"/>
                    <a:pt x="837" y="3000"/>
                    <a:pt x="1135" y="2972"/>
                  </a:cubicBezTo>
                  <a:lnTo>
                    <a:pt x="1135" y="3216"/>
                  </a:lnTo>
                  <a:lnTo>
                    <a:pt x="1323" y="3216"/>
                  </a:lnTo>
                  <a:lnTo>
                    <a:pt x="1323" y="2972"/>
                  </a:lnTo>
                  <a:cubicBezTo>
                    <a:pt x="1621" y="3000"/>
                    <a:pt x="1783" y="3188"/>
                    <a:pt x="1837" y="3216"/>
                  </a:cubicBezTo>
                  <a:cubicBezTo>
                    <a:pt x="1863" y="3134"/>
                    <a:pt x="1891" y="3054"/>
                    <a:pt x="1945" y="2946"/>
                  </a:cubicBezTo>
                  <a:cubicBezTo>
                    <a:pt x="2053" y="2972"/>
                    <a:pt x="2161" y="3026"/>
                    <a:pt x="2269" y="3080"/>
                  </a:cubicBezTo>
                  <a:lnTo>
                    <a:pt x="2457" y="3216"/>
                  </a:lnTo>
                  <a:lnTo>
                    <a:pt x="2457" y="2972"/>
                  </a:lnTo>
                  <a:cubicBezTo>
                    <a:pt x="2457" y="2676"/>
                    <a:pt x="2323" y="2406"/>
                    <a:pt x="2079" y="2215"/>
                  </a:cubicBezTo>
                  <a:cubicBezTo>
                    <a:pt x="2079" y="2027"/>
                    <a:pt x="2079" y="1837"/>
                    <a:pt x="2053" y="1649"/>
                  </a:cubicBezTo>
                  <a:cubicBezTo>
                    <a:pt x="1971" y="1189"/>
                    <a:pt x="1783" y="731"/>
                    <a:pt x="1459" y="325"/>
                  </a:cubicBezTo>
                  <a:lnTo>
                    <a:pt x="121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0" name="Google Shape;190;p16"/>
          <p:cNvGrpSpPr/>
          <p:nvPr/>
        </p:nvGrpSpPr>
        <p:grpSpPr>
          <a:xfrm>
            <a:off x="4222586" y="1317432"/>
            <a:ext cx="360217" cy="357303"/>
            <a:chOff x="1702203" y="1135421"/>
            <a:chExt cx="360217" cy="357303"/>
          </a:xfrm>
        </p:grpSpPr>
        <p:sp>
          <p:nvSpPr>
            <p:cNvPr id="191" name="Google Shape;191;p16"/>
            <p:cNvSpPr/>
            <p:nvPr/>
          </p:nvSpPr>
          <p:spPr>
            <a:xfrm>
              <a:off x="2001786" y="1156491"/>
              <a:ext cx="51668" cy="39563"/>
            </a:xfrm>
            <a:custGeom>
              <a:avLst/>
              <a:gdLst/>
              <a:ahLst/>
              <a:cxnLst/>
              <a:rect l="l" t="t" r="r" b="b"/>
              <a:pathLst>
                <a:path w="461" h="353" extrusionOk="0">
                  <a:moveTo>
                    <a:pt x="378" y="0"/>
                  </a:moveTo>
                  <a:lnTo>
                    <a:pt x="0" y="191"/>
                  </a:lnTo>
                  <a:lnTo>
                    <a:pt x="108" y="353"/>
                  </a:lnTo>
                  <a:lnTo>
                    <a:pt x="460" y="162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16"/>
            <p:cNvSpPr/>
            <p:nvPr/>
          </p:nvSpPr>
          <p:spPr>
            <a:xfrm>
              <a:off x="2001786" y="1301744"/>
              <a:ext cx="51668" cy="39675"/>
            </a:xfrm>
            <a:custGeom>
              <a:avLst/>
              <a:gdLst/>
              <a:ahLst/>
              <a:cxnLst/>
              <a:rect l="l" t="t" r="r" b="b"/>
              <a:pathLst>
                <a:path w="461" h="354" extrusionOk="0">
                  <a:moveTo>
                    <a:pt x="108" y="1"/>
                  </a:moveTo>
                  <a:lnTo>
                    <a:pt x="0" y="191"/>
                  </a:lnTo>
                  <a:lnTo>
                    <a:pt x="378" y="353"/>
                  </a:lnTo>
                  <a:lnTo>
                    <a:pt x="460" y="191"/>
                  </a:lnTo>
                  <a:lnTo>
                    <a:pt x="1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16"/>
            <p:cNvSpPr/>
            <p:nvPr/>
          </p:nvSpPr>
          <p:spPr>
            <a:xfrm>
              <a:off x="2017029" y="1238308"/>
              <a:ext cx="45391" cy="21183"/>
            </a:xfrm>
            <a:custGeom>
              <a:avLst/>
              <a:gdLst/>
              <a:ahLst/>
              <a:cxnLst/>
              <a:rect l="l" t="t" r="r" b="b"/>
              <a:pathLst>
                <a:path w="405" h="189" extrusionOk="0">
                  <a:moveTo>
                    <a:pt x="0" y="1"/>
                  </a:moveTo>
                  <a:lnTo>
                    <a:pt x="0" y="189"/>
                  </a:lnTo>
                  <a:lnTo>
                    <a:pt x="404" y="189"/>
                  </a:lnTo>
                  <a:lnTo>
                    <a:pt x="40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16"/>
            <p:cNvSpPr/>
            <p:nvPr/>
          </p:nvSpPr>
          <p:spPr>
            <a:xfrm>
              <a:off x="1708256" y="1156491"/>
              <a:ext cx="51444" cy="39563"/>
            </a:xfrm>
            <a:custGeom>
              <a:avLst/>
              <a:gdLst/>
              <a:ahLst/>
              <a:cxnLst/>
              <a:rect l="l" t="t" r="r" b="b"/>
              <a:pathLst>
                <a:path w="459" h="353" extrusionOk="0">
                  <a:moveTo>
                    <a:pt x="108" y="0"/>
                  </a:moveTo>
                  <a:lnTo>
                    <a:pt x="0" y="162"/>
                  </a:lnTo>
                  <a:lnTo>
                    <a:pt x="378" y="353"/>
                  </a:lnTo>
                  <a:lnTo>
                    <a:pt x="458" y="191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16"/>
            <p:cNvSpPr/>
            <p:nvPr/>
          </p:nvSpPr>
          <p:spPr>
            <a:xfrm>
              <a:off x="1708256" y="1301744"/>
              <a:ext cx="51444" cy="39675"/>
            </a:xfrm>
            <a:custGeom>
              <a:avLst/>
              <a:gdLst/>
              <a:ahLst/>
              <a:cxnLst/>
              <a:rect l="l" t="t" r="r" b="b"/>
              <a:pathLst>
                <a:path w="459" h="354" extrusionOk="0">
                  <a:moveTo>
                    <a:pt x="378" y="1"/>
                  </a:moveTo>
                  <a:lnTo>
                    <a:pt x="0" y="191"/>
                  </a:lnTo>
                  <a:lnTo>
                    <a:pt x="108" y="353"/>
                  </a:lnTo>
                  <a:lnTo>
                    <a:pt x="458" y="191"/>
                  </a:lnTo>
                  <a:lnTo>
                    <a:pt x="37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1702203" y="1238308"/>
              <a:ext cx="42477" cy="21183"/>
            </a:xfrm>
            <a:custGeom>
              <a:avLst/>
              <a:gdLst/>
              <a:ahLst/>
              <a:cxnLst/>
              <a:rect l="l" t="t" r="r" b="b"/>
              <a:pathLst>
                <a:path w="379" h="189" extrusionOk="0">
                  <a:moveTo>
                    <a:pt x="0" y="1"/>
                  </a:moveTo>
                  <a:lnTo>
                    <a:pt x="0" y="189"/>
                  </a:lnTo>
                  <a:lnTo>
                    <a:pt x="378" y="189"/>
                  </a:lnTo>
                  <a:lnTo>
                    <a:pt x="37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6"/>
            <p:cNvSpPr/>
            <p:nvPr/>
          </p:nvSpPr>
          <p:spPr>
            <a:xfrm>
              <a:off x="1850370" y="1471317"/>
              <a:ext cx="63772" cy="21407"/>
            </a:xfrm>
            <a:custGeom>
              <a:avLst/>
              <a:gdLst/>
              <a:ahLst/>
              <a:cxnLst/>
              <a:rect l="l" t="t" r="r" b="b"/>
              <a:pathLst>
                <a:path w="569" h="191" extrusionOk="0">
                  <a:moveTo>
                    <a:pt x="1" y="1"/>
                  </a:moveTo>
                  <a:lnTo>
                    <a:pt x="1" y="191"/>
                  </a:lnTo>
                  <a:lnTo>
                    <a:pt x="569" y="191"/>
                  </a:lnTo>
                  <a:lnTo>
                    <a:pt x="5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6"/>
            <p:cNvSpPr/>
            <p:nvPr/>
          </p:nvSpPr>
          <p:spPr>
            <a:xfrm>
              <a:off x="1765639" y="1135421"/>
              <a:ext cx="233345" cy="314938"/>
            </a:xfrm>
            <a:custGeom>
              <a:avLst/>
              <a:gdLst/>
              <a:ahLst/>
              <a:cxnLst/>
              <a:rect l="l" t="t" r="r" b="b"/>
              <a:pathLst>
                <a:path w="2082" h="2810" extrusionOk="0">
                  <a:moveTo>
                    <a:pt x="1027" y="1107"/>
                  </a:moveTo>
                  <a:cubicBezTo>
                    <a:pt x="1081" y="1107"/>
                    <a:pt x="1135" y="1161"/>
                    <a:pt x="1135" y="1215"/>
                  </a:cubicBezTo>
                  <a:cubicBezTo>
                    <a:pt x="1135" y="1243"/>
                    <a:pt x="1081" y="1297"/>
                    <a:pt x="1027" y="1297"/>
                  </a:cubicBezTo>
                  <a:cubicBezTo>
                    <a:pt x="1001" y="1297"/>
                    <a:pt x="947" y="1243"/>
                    <a:pt x="947" y="1215"/>
                  </a:cubicBezTo>
                  <a:cubicBezTo>
                    <a:pt x="947" y="1161"/>
                    <a:pt x="1001" y="1107"/>
                    <a:pt x="1027" y="1107"/>
                  </a:cubicBezTo>
                  <a:close/>
                  <a:moveTo>
                    <a:pt x="1027" y="162"/>
                  </a:moveTo>
                  <a:cubicBezTo>
                    <a:pt x="1513" y="162"/>
                    <a:pt x="1891" y="541"/>
                    <a:pt x="1891" y="1027"/>
                  </a:cubicBezTo>
                  <a:cubicBezTo>
                    <a:pt x="1891" y="1351"/>
                    <a:pt x="1675" y="1647"/>
                    <a:pt x="1379" y="1783"/>
                  </a:cubicBezTo>
                  <a:lnTo>
                    <a:pt x="1325" y="1809"/>
                  </a:lnTo>
                  <a:lnTo>
                    <a:pt x="1325" y="2241"/>
                  </a:lnTo>
                  <a:lnTo>
                    <a:pt x="1135" y="2241"/>
                  </a:lnTo>
                  <a:lnTo>
                    <a:pt x="1135" y="1459"/>
                  </a:lnTo>
                  <a:cubicBezTo>
                    <a:pt x="1243" y="1431"/>
                    <a:pt x="1325" y="1323"/>
                    <a:pt x="1325" y="1215"/>
                  </a:cubicBezTo>
                  <a:cubicBezTo>
                    <a:pt x="1325" y="1053"/>
                    <a:pt x="1189" y="919"/>
                    <a:pt x="1027" y="919"/>
                  </a:cubicBezTo>
                  <a:cubicBezTo>
                    <a:pt x="893" y="919"/>
                    <a:pt x="757" y="1053"/>
                    <a:pt x="757" y="1215"/>
                  </a:cubicBezTo>
                  <a:cubicBezTo>
                    <a:pt x="757" y="1323"/>
                    <a:pt x="839" y="1431"/>
                    <a:pt x="947" y="1459"/>
                  </a:cubicBezTo>
                  <a:lnTo>
                    <a:pt x="947" y="2241"/>
                  </a:lnTo>
                  <a:lnTo>
                    <a:pt x="757" y="2241"/>
                  </a:lnTo>
                  <a:lnTo>
                    <a:pt x="757" y="1809"/>
                  </a:lnTo>
                  <a:lnTo>
                    <a:pt x="703" y="1783"/>
                  </a:lnTo>
                  <a:cubicBezTo>
                    <a:pt x="407" y="1647"/>
                    <a:pt x="191" y="1351"/>
                    <a:pt x="191" y="1027"/>
                  </a:cubicBezTo>
                  <a:cubicBezTo>
                    <a:pt x="191" y="541"/>
                    <a:pt x="569" y="162"/>
                    <a:pt x="1027" y="162"/>
                  </a:cubicBezTo>
                  <a:close/>
                  <a:moveTo>
                    <a:pt x="1325" y="2431"/>
                  </a:moveTo>
                  <a:lnTo>
                    <a:pt x="1325" y="2619"/>
                  </a:lnTo>
                  <a:lnTo>
                    <a:pt x="757" y="2619"/>
                  </a:lnTo>
                  <a:lnTo>
                    <a:pt x="757" y="2431"/>
                  </a:lnTo>
                  <a:close/>
                  <a:moveTo>
                    <a:pt x="1027" y="0"/>
                  </a:moveTo>
                  <a:cubicBezTo>
                    <a:pt x="461" y="0"/>
                    <a:pt x="0" y="458"/>
                    <a:pt x="0" y="1027"/>
                  </a:cubicBezTo>
                  <a:cubicBezTo>
                    <a:pt x="0" y="1405"/>
                    <a:pt x="216" y="1755"/>
                    <a:pt x="569" y="1945"/>
                  </a:cubicBezTo>
                  <a:lnTo>
                    <a:pt x="569" y="2241"/>
                  </a:lnTo>
                  <a:lnTo>
                    <a:pt x="378" y="2241"/>
                  </a:lnTo>
                  <a:lnTo>
                    <a:pt x="378" y="2431"/>
                  </a:lnTo>
                  <a:lnTo>
                    <a:pt x="569" y="2431"/>
                  </a:lnTo>
                  <a:lnTo>
                    <a:pt x="569" y="2810"/>
                  </a:lnTo>
                  <a:lnTo>
                    <a:pt x="1513" y="2810"/>
                  </a:lnTo>
                  <a:lnTo>
                    <a:pt x="1513" y="2431"/>
                  </a:lnTo>
                  <a:lnTo>
                    <a:pt x="1703" y="2431"/>
                  </a:lnTo>
                  <a:lnTo>
                    <a:pt x="1703" y="2241"/>
                  </a:lnTo>
                  <a:lnTo>
                    <a:pt x="1513" y="2241"/>
                  </a:lnTo>
                  <a:lnTo>
                    <a:pt x="1513" y="1945"/>
                  </a:lnTo>
                  <a:cubicBezTo>
                    <a:pt x="1837" y="1755"/>
                    <a:pt x="2081" y="1405"/>
                    <a:pt x="2081" y="1027"/>
                  </a:cubicBezTo>
                  <a:cubicBezTo>
                    <a:pt x="2081" y="458"/>
                    <a:pt x="1595" y="0"/>
                    <a:pt x="10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8" name="Google Shape;130;p16"/>
          <p:cNvGrpSpPr/>
          <p:nvPr/>
        </p:nvGrpSpPr>
        <p:grpSpPr>
          <a:xfrm rot="2793250" flipH="1">
            <a:off x="1960158" y="1024315"/>
            <a:ext cx="1527768" cy="1259527"/>
            <a:chOff x="5362151" y="1606340"/>
            <a:chExt cx="1361674" cy="1259527"/>
          </a:xfrm>
        </p:grpSpPr>
        <p:sp>
          <p:nvSpPr>
            <p:cNvPr id="89" name="Google Shape;131;p16"/>
            <p:cNvSpPr/>
            <p:nvPr/>
          </p:nvSpPr>
          <p:spPr>
            <a:xfrm>
              <a:off x="5362151" y="1606340"/>
              <a:ext cx="1050502" cy="1259527"/>
            </a:xfrm>
            <a:custGeom>
              <a:avLst/>
              <a:gdLst/>
              <a:ahLst/>
              <a:cxnLst/>
              <a:rect l="l" t="t" r="r" b="b"/>
              <a:pathLst>
                <a:path w="9373" h="11238" extrusionOk="0">
                  <a:moveTo>
                    <a:pt x="4701" y="1"/>
                  </a:moveTo>
                  <a:lnTo>
                    <a:pt x="1" y="4729"/>
                  </a:lnTo>
                  <a:cubicBezTo>
                    <a:pt x="1622" y="6430"/>
                    <a:pt x="2648" y="8698"/>
                    <a:pt x="2702" y="11237"/>
                  </a:cubicBezTo>
                  <a:lnTo>
                    <a:pt x="9373" y="11237"/>
                  </a:lnTo>
                  <a:cubicBezTo>
                    <a:pt x="9293" y="6862"/>
                    <a:pt x="7536" y="2918"/>
                    <a:pt x="470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91" name="Google Shape;135;p16"/>
            <p:cNvCxnSpPr/>
            <p:nvPr/>
          </p:nvCxnSpPr>
          <p:spPr>
            <a:xfrm>
              <a:off x="6109725" y="2106173"/>
              <a:ext cx="614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92" name="Google Shape;130;p16"/>
          <p:cNvGrpSpPr/>
          <p:nvPr/>
        </p:nvGrpSpPr>
        <p:grpSpPr>
          <a:xfrm flipH="1">
            <a:off x="1092233" y="1836344"/>
            <a:ext cx="1388574" cy="1360643"/>
            <a:chOff x="5362151" y="1606340"/>
            <a:chExt cx="1361674" cy="1259527"/>
          </a:xfrm>
        </p:grpSpPr>
        <p:sp>
          <p:nvSpPr>
            <p:cNvPr id="93" name="Google Shape;131;p16"/>
            <p:cNvSpPr/>
            <p:nvPr/>
          </p:nvSpPr>
          <p:spPr>
            <a:xfrm>
              <a:off x="5362151" y="1606340"/>
              <a:ext cx="1050502" cy="1259527"/>
            </a:xfrm>
            <a:custGeom>
              <a:avLst/>
              <a:gdLst/>
              <a:ahLst/>
              <a:cxnLst/>
              <a:rect l="l" t="t" r="r" b="b"/>
              <a:pathLst>
                <a:path w="9373" h="11238" extrusionOk="0">
                  <a:moveTo>
                    <a:pt x="4701" y="1"/>
                  </a:moveTo>
                  <a:lnTo>
                    <a:pt x="1" y="4729"/>
                  </a:lnTo>
                  <a:cubicBezTo>
                    <a:pt x="1622" y="6430"/>
                    <a:pt x="2648" y="8698"/>
                    <a:pt x="2702" y="11237"/>
                  </a:cubicBezTo>
                  <a:lnTo>
                    <a:pt x="9373" y="11237"/>
                  </a:lnTo>
                  <a:cubicBezTo>
                    <a:pt x="9293" y="6862"/>
                    <a:pt x="7536" y="2918"/>
                    <a:pt x="470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95" name="Google Shape;135;p16"/>
            <p:cNvCxnSpPr/>
            <p:nvPr/>
          </p:nvCxnSpPr>
          <p:spPr>
            <a:xfrm>
              <a:off x="6109725" y="2106173"/>
              <a:ext cx="614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sp>
        <p:nvSpPr>
          <p:cNvPr id="96" name="Google Shape;131;p16"/>
          <p:cNvSpPr/>
          <p:nvPr/>
        </p:nvSpPr>
        <p:spPr>
          <a:xfrm rot="18831708" flipH="1">
            <a:off x="1341390" y="3050697"/>
            <a:ext cx="1036885" cy="1312908"/>
          </a:xfrm>
          <a:custGeom>
            <a:avLst/>
            <a:gdLst/>
            <a:ahLst/>
            <a:cxnLst/>
            <a:rect l="l" t="t" r="r" b="b"/>
            <a:pathLst>
              <a:path w="9373" h="11238" extrusionOk="0">
                <a:moveTo>
                  <a:pt x="4701" y="1"/>
                </a:moveTo>
                <a:lnTo>
                  <a:pt x="1" y="4729"/>
                </a:lnTo>
                <a:cubicBezTo>
                  <a:pt x="1622" y="6430"/>
                  <a:pt x="2648" y="8698"/>
                  <a:pt x="2702" y="11237"/>
                </a:cubicBezTo>
                <a:lnTo>
                  <a:pt x="9373" y="11237"/>
                </a:lnTo>
                <a:cubicBezTo>
                  <a:pt x="9293" y="6862"/>
                  <a:pt x="7536" y="2918"/>
                  <a:pt x="4701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Прямоугольник 3"/>
          <p:cNvSpPr/>
          <p:nvPr/>
        </p:nvSpPr>
        <p:spPr>
          <a:xfrm>
            <a:off x="452140" y="908113"/>
            <a:ext cx="3379042" cy="40199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Google Shape;124;p16"/>
          <p:cNvSpPr txBox="1"/>
          <p:nvPr/>
        </p:nvSpPr>
        <p:spPr>
          <a:xfrm>
            <a:off x="17877" y="1704478"/>
            <a:ext cx="3105785" cy="1119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lnSpc>
                <a:spcPct val="150000"/>
              </a:lnSpc>
            </a:pP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M</a:t>
            </a:r>
            <a:r>
              <a:rPr lang="de-DE" sz="2400" b="1" dirty="0" err="1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aktab</a:t>
            </a:r>
            <a:r>
              <a:rPr lang="de-DE" sz="24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400" b="1" dirty="0" err="1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faoliyatini</a:t>
            </a:r>
            <a:r>
              <a:rPr lang="de-DE" sz="24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400" b="1" dirty="0" err="1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boshqarish</a:t>
            </a:r>
            <a:r>
              <a:rPr lang="de-DE" sz="24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400" b="1" dirty="0" err="1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samaradorligini</a:t>
            </a:r>
            <a:r>
              <a:rPr lang="de-DE" sz="24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400" b="1" dirty="0" err="1">
                <a:solidFill>
                  <a:srgbClr val="0020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oshirish</a:t>
            </a:r>
            <a:endParaRPr sz="2400" b="1" dirty="0">
              <a:solidFill>
                <a:srgbClr val="002060"/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84946" y="1035117"/>
            <a:ext cx="29033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o‘quv-tarbiyaviy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ishlarni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1800" b="1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boshqarish</a:t>
            </a:r>
            <a:endParaRPr lang="ru-RU" sz="1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0744" y="1996179"/>
            <a:ext cx="21980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natijalarni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kuzatib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borish</a:t>
            </a:r>
            <a:endParaRPr lang="ru-RU" sz="18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98916" y="2905759"/>
            <a:ext cx="2441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jarayonlarni</a:t>
            </a:r>
            <a:r>
              <a:rPr lang="en-US" sz="1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nazorat</a:t>
            </a:r>
            <a:r>
              <a:rPr lang="en-US" sz="1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1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endParaRPr lang="ru-RU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88247" y="3852661"/>
            <a:ext cx="32967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faoliyatni</a:t>
            </a:r>
            <a:r>
              <a:rPr lang="en-US" sz="1800" b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rejalashtirish</a:t>
            </a:r>
            <a:r>
              <a:rPr lang="en-US" sz="1800" b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</a:t>
            </a:r>
            <a:r>
              <a:rPr lang="en-US" sz="1800" b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tizimlaridan</a:t>
            </a:r>
            <a:r>
              <a:rPr lang="en-US" sz="1800" b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foydalanish</a:t>
            </a:r>
            <a:r>
              <a:rPr lang="en-US" sz="1800" b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18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Слайд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923" y="2297853"/>
            <a:ext cx="2109514" cy="127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id="{A09EE61C-BFDE-436B-941C-64B5B55C7BA7}"/>
              </a:ext>
            </a:extLst>
          </p:cNvPr>
          <p:cNvSpPr/>
          <p:nvPr/>
        </p:nvSpPr>
        <p:spPr>
          <a:xfrm>
            <a:off x="788988" y="43477"/>
            <a:ext cx="4587904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74" name="Прямая соединительная линия 73">
            <a:extLst>
              <a:ext uri="{FF2B5EF4-FFF2-40B4-BE49-F238E27FC236}">
                <a16:creationId xmlns:a16="http://schemas.microsoft.com/office/drawing/2014/main" id="{E1FBB2AF-3CA8-4336-8A82-3D3AAEC0D016}"/>
              </a:ext>
            </a:extLst>
          </p:cNvPr>
          <p:cNvCxnSpPr>
            <a:cxnSpLocks/>
          </p:cNvCxnSpPr>
          <p:nvPr/>
        </p:nvCxnSpPr>
        <p:spPr>
          <a:xfrm flipV="1">
            <a:off x="-2" y="842536"/>
            <a:ext cx="9144002" cy="79898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7" name="Picture 2" descr="http://avloniy.uz/images/logo_1603161398.png">
            <a:extLst>
              <a:ext uri="{FF2B5EF4-FFF2-40B4-BE49-F238E27FC236}">
                <a16:creationId xmlns:a16="http://schemas.microsoft.com/office/drawing/2014/main" id="{8F404DD0-43D3-4653-B3DF-FB9272F35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3" name="Google Shape;853;p25"/>
          <p:cNvGrpSpPr/>
          <p:nvPr/>
        </p:nvGrpSpPr>
        <p:grpSpPr>
          <a:xfrm>
            <a:off x="646512" y="1238319"/>
            <a:ext cx="3433800" cy="1125075"/>
            <a:chOff x="459575" y="1014800"/>
            <a:chExt cx="3433800" cy="1125075"/>
          </a:xfrm>
        </p:grpSpPr>
        <p:sp>
          <p:nvSpPr>
            <p:cNvPr id="854" name="Google Shape;854;p25"/>
            <p:cNvSpPr/>
            <p:nvPr/>
          </p:nvSpPr>
          <p:spPr>
            <a:xfrm>
              <a:off x="833449" y="1165225"/>
              <a:ext cx="2574151" cy="702472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25"/>
            <p:cNvSpPr/>
            <p:nvPr/>
          </p:nvSpPr>
          <p:spPr>
            <a:xfrm>
              <a:off x="459575" y="1014800"/>
              <a:ext cx="751200" cy="751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500" dirty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1</a:t>
              </a:r>
              <a:endParaRPr sz="250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56" name="Google Shape;856;p25"/>
            <p:cNvSpPr/>
            <p:nvPr/>
          </p:nvSpPr>
          <p:spPr>
            <a:xfrm rot="10800000">
              <a:off x="459650" y="1766075"/>
              <a:ext cx="373800" cy="373800"/>
            </a:xfrm>
            <a:prstGeom prst="rtTriangle">
              <a:avLst/>
            </a:prstGeom>
            <a:solidFill>
              <a:srgbClr val="8199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25"/>
            <p:cNvSpPr txBox="1"/>
            <p:nvPr/>
          </p:nvSpPr>
          <p:spPr>
            <a:xfrm>
              <a:off x="1210775" y="133373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de-DE" sz="2200" b="1" dirty="0" err="1">
                  <a:solidFill>
                    <a:schemeClr val="accent3">
                      <a:lumMod val="75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Axborot</a:t>
              </a:r>
              <a:r>
                <a:rPr lang="de-DE" sz="2200" b="1" dirty="0">
                  <a:solidFill>
                    <a:schemeClr val="accent3">
                      <a:lumMod val="75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200" b="1" dirty="0" err="1">
                  <a:solidFill>
                    <a:schemeClr val="accent3">
                      <a:lumMod val="75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texnologiyalari</a:t>
              </a:r>
              <a:endParaRPr sz="22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877" name="Google Shape;877;p25"/>
          <p:cNvGrpSpPr/>
          <p:nvPr/>
        </p:nvGrpSpPr>
        <p:grpSpPr>
          <a:xfrm>
            <a:off x="646512" y="2814310"/>
            <a:ext cx="3486352" cy="1125075"/>
            <a:chOff x="4898325" y="2310200"/>
            <a:chExt cx="3486352" cy="1125075"/>
          </a:xfrm>
        </p:grpSpPr>
        <p:sp>
          <p:nvSpPr>
            <p:cNvPr id="878" name="Google Shape;878;p25"/>
            <p:cNvSpPr/>
            <p:nvPr/>
          </p:nvSpPr>
          <p:spPr>
            <a:xfrm>
              <a:off x="5272200" y="2460625"/>
              <a:ext cx="2227310" cy="600775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25"/>
            <p:cNvSpPr/>
            <p:nvPr/>
          </p:nvSpPr>
          <p:spPr>
            <a:xfrm>
              <a:off x="4898325" y="2310200"/>
              <a:ext cx="751200" cy="7512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500" dirty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2</a:t>
              </a:r>
              <a:endParaRPr sz="250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80" name="Google Shape;880;p25"/>
            <p:cNvSpPr/>
            <p:nvPr/>
          </p:nvSpPr>
          <p:spPr>
            <a:xfrm rot="10800000">
              <a:off x="4898400" y="3061475"/>
              <a:ext cx="373800" cy="373800"/>
            </a:xfrm>
            <a:prstGeom prst="rtTriangle">
              <a:avLst/>
            </a:prstGeom>
            <a:solidFill>
              <a:srgbClr val="B98A5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25"/>
            <p:cNvSpPr txBox="1"/>
            <p:nvPr/>
          </p:nvSpPr>
          <p:spPr>
            <a:xfrm>
              <a:off x="5702077" y="2572806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de-DE" sz="2200" b="1" dirty="0" err="1">
                  <a:solidFill>
                    <a:schemeClr val="accent6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Axborot</a:t>
              </a:r>
              <a:r>
                <a:rPr lang="de-DE" sz="2200" b="1" dirty="0">
                  <a:solidFill>
                    <a:schemeClr val="accent6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</a:p>
            <a:p>
              <a:pPr lvl="0"/>
              <a:r>
                <a:rPr lang="de-DE" sz="2200" b="1" dirty="0" err="1">
                  <a:solidFill>
                    <a:schemeClr val="accent6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tizimlari</a:t>
              </a:r>
              <a:endParaRPr sz="2200" b="1" dirty="0">
                <a:solidFill>
                  <a:schemeClr val="accent6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sp>
        <p:nvSpPr>
          <p:cNvPr id="41" name="Google Shape;854;p25"/>
          <p:cNvSpPr/>
          <p:nvPr/>
        </p:nvSpPr>
        <p:spPr>
          <a:xfrm>
            <a:off x="3089948" y="3372852"/>
            <a:ext cx="5129141" cy="13147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just"/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axborotlarni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to‘plash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beradigan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tashkiliy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jihatdan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tartibga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solingan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resurslari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texnologiyalari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aloqa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dirty="0" err="1"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Google Shape;854;p25"/>
          <p:cNvSpPr/>
          <p:nvPr/>
        </p:nvSpPr>
        <p:spPr>
          <a:xfrm>
            <a:off x="3594538" y="1690392"/>
            <a:ext cx="5087008" cy="144351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just"/>
            <a:r>
              <a:rPr lang="de-DE" sz="1800" dirty="0" err="1"/>
              <a:t>Axborotlarni</a:t>
            </a:r>
            <a:r>
              <a:rPr lang="de-DE" sz="1800" dirty="0"/>
              <a:t> </a:t>
            </a:r>
            <a:r>
              <a:rPr lang="de-DE" sz="1800" dirty="0" err="1"/>
              <a:t>to‘plash</a:t>
            </a:r>
            <a:r>
              <a:rPr lang="de-DE" sz="1800" dirty="0"/>
              <a:t>, </a:t>
            </a:r>
            <a:r>
              <a:rPr lang="de-DE" sz="1800" dirty="0" err="1"/>
              <a:t>saqlash</a:t>
            </a:r>
            <a:r>
              <a:rPr lang="de-DE" sz="1800" dirty="0"/>
              <a:t>, </a:t>
            </a:r>
            <a:r>
              <a:rPr lang="de-DE" sz="1800" dirty="0" err="1"/>
              <a:t>izlash</a:t>
            </a:r>
            <a:r>
              <a:rPr lang="de-DE" sz="1800" dirty="0"/>
              <a:t> </a:t>
            </a:r>
            <a:r>
              <a:rPr lang="de-DE" sz="1800" dirty="0" err="1"/>
              <a:t>va</a:t>
            </a:r>
            <a:r>
              <a:rPr lang="de-DE" sz="1800" dirty="0"/>
              <a:t> </a:t>
            </a:r>
            <a:r>
              <a:rPr lang="de-DE" sz="1800" dirty="0" err="1"/>
              <a:t>unga</a:t>
            </a:r>
            <a:r>
              <a:rPr lang="de-DE" sz="1800" dirty="0"/>
              <a:t> </a:t>
            </a:r>
            <a:r>
              <a:rPr lang="de-DE" sz="1800" dirty="0" err="1"/>
              <a:t>qayta</a:t>
            </a:r>
            <a:r>
              <a:rPr lang="de-DE" sz="1800" dirty="0"/>
              <a:t> </a:t>
            </a:r>
            <a:r>
              <a:rPr lang="de-DE" sz="1800" dirty="0" err="1"/>
              <a:t>ishlov</a:t>
            </a:r>
            <a:r>
              <a:rPr lang="de-DE" sz="1800" dirty="0"/>
              <a:t> </a:t>
            </a:r>
            <a:r>
              <a:rPr lang="de-DE" sz="1800" dirty="0" err="1"/>
              <a:t>berish</a:t>
            </a:r>
            <a:r>
              <a:rPr lang="de-DE" sz="1800" dirty="0"/>
              <a:t> </a:t>
            </a:r>
            <a:r>
              <a:rPr lang="de-DE" sz="1800" dirty="0" err="1"/>
              <a:t>va</a:t>
            </a:r>
            <a:r>
              <a:rPr lang="de-DE" sz="1800" dirty="0"/>
              <a:t> uni </a:t>
            </a:r>
            <a:r>
              <a:rPr lang="de-DE" sz="1800" dirty="0" err="1"/>
              <a:t>tarqatish</a:t>
            </a:r>
            <a:r>
              <a:rPr lang="de-DE" sz="1800" dirty="0"/>
              <a:t> </a:t>
            </a:r>
            <a:r>
              <a:rPr lang="de-DE" sz="1800" dirty="0" err="1"/>
              <a:t>uchun</a:t>
            </a:r>
            <a:r>
              <a:rPr lang="de-DE" sz="1800" dirty="0"/>
              <a:t> </a:t>
            </a:r>
            <a:r>
              <a:rPr lang="de-DE" sz="1800" dirty="0" err="1"/>
              <a:t>ishlatiladigan</a:t>
            </a:r>
            <a:r>
              <a:rPr lang="de-DE" sz="1800" dirty="0"/>
              <a:t> </a:t>
            </a:r>
            <a:r>
              <a:rPr lang="de-DE" sz="1800" dirty="0" err="1"/>
              <a:t>jami</a:t>
            </a:r>
            <a:r>
              <a:rPr lang="de-DE" sz="1800" dirty="0"/>
              <a:t> </a:t>
            </a:r>
            <a:r>
              <a:rPr lang="de-DE" sz="1800" dirty="0" err="1"/>
              <a:t>uslublar</a:t>
            </a:r>
            <a:r>
              <a:rPr lang="de-DE" sz="1800" dirty="0"/>
              <a:t>, </a:t>
            </a:r>
            <a:r>
              <a:rPr lang="de-DE" sz="1800" dirty="0" err="1"/>
              <a:t>qurilmalar</a:t>
            </a:r>
            <a:r>
              <a:rPr lang="de-DE" sz="1800" dirty="0"/>
              <a:t>, </a:t>
            </a:r>
            <a:r>
              <a:rPr lang="de-DE" sz="1800" dirty="0" err="1" smtClean="0"/>
              <a:t>usullar</a:t>
            </a:r>
            <a:r>
              <a:rPr lang="de-DE" sz="1800" dirty="0" smtClean="0"/>
              <a:t> </a:t>
            </a:r>
            <a:r>
              <a:rPr lang="de-DE" sz="1800" dirty="0" err="1" smtClean="0"/>
              <a:t>va</a:t>
            </a:r>
            <a:r>
              <a:rPr lang="de-DE" sz="1800" dirty="0" smtClean="0"/>
              <a:t> </a:t>
            </a:r>
            <a:r>
              <a:rPr lang="de-DE" sz="1800" dirty="0" err="1"/>
              <a:t>jarayonlar</a:t>
            </a:r>
            <a:endParaRPr sz="1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273040" y="196982"/>
            <a:ext cx="39369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</a:t>
            </a:r>
            <a:r>
              <a:rPr lang="ru-RU" sz="12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’</a:t>
            </a:r>
            <a:r>
              <a:rPr lang="en-US" sz="12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LIM JARAYONINI TAKOMILLASHTIRISHGA YO</a:t>
            </a:r>
            <a:r>
              <a:rPr lang="ru-RU" sz="12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en-US" sz="12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NALTIRILGAN AXBOROT RESURSLARI</a:t>
            </a:r>
            <a:endParaRPr lang="ru-RU" sz="12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BC414A7A-5CD5-4DE6-BDE7-7E07837F3F13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EA9194F0-ED3E-4740-B5FA-91BEC8B49FA0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" descr="http://avloniy.uz/images/logo_1603161398.png">
            <a:extLst>
              <a:ext uri="{FF2B5EF4-FFF2-40B4-BE49-F238E27FC236}">
                <a16:creationId xmlns:a16="http://schemas.microsoft.com/office/drawing/2014/main" id="{4CE0AD96-18D5-42B7-A557-DE2BD99B7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3" name="Google Shape;713;p22"/>
          <p:cNvGrpSpPr/>
          <p:nvPr/>
        </p:nvGrpSpPr>
        <p:grpSpPr>
          <a:xfrm>
            <a:off x="5193875" y="1091738"/>
            <a:ext cx="2485751" cy="678146"/>
            <a:chOff x="5193875" y="1091738"/>
            <a:chExt cx="2485751" cy="678146"/>
          </a:xfrm>
        </p:grpSpPr>
        <p:grpSp>
          <p:nvGrpSpPr>
            <p:cNvPr id="714" name="Google Shape;714;p22"/>
            <p:cNvGrpSpPr/>
            <p:nvPr/>
          </p:nvGrpSpPr>
          <p:grpSpPr>
            <a:xfrm flipH="1">
              <a:off x="5193875" y="1091738"/>
              <a:ext cx="2485751" cy="678146"/>
              <a:chOff x="800213" y="1002738"/>
              <a:chExt cx="2485751" cy="678146"/>
            </a:xfrm>
          </p:grpSpPr>
          <p:sp>
            <p:nvSpPr>
              <p:cNvPr id="715" name="Google Shape;715;p22"/>
              <p:cNvSpPr/>
              <p:nvPr/>
            </p:nvSpPr>
            <p:spPr>
              <a:xfrm>
                <a:off x="800213" y="1122363"/>
                <a:ext cx="2334900" cy="4389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" name="Google Shape;716;p22"/>
              <p:cNvSpPr/>
              <p:nvPr/>
            </p:nvSpPr>
            <p:spPr>
              <a:xfrm flipH="1">
                <a:off x="2607888" y="1002738"/>
                <a:ext cx="678076" cy="678146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flat" cmpd="sng">
                <a:solidFill>
                  <a:srgbClr val="CCCC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17" name="Google Shape;717;p22"/>
            <p:cNvSpPr txBox="1"/>
            <p:nvPr/>
          </p:nvSpPr>
          <p:spPr>
            <a:xfrm>
              <a:off x="5897250" y="1210612"/>
              <a:ext cx="1652100" cy="44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800" b="1" dirty="0" err="1">
                  <a:solidFill>
                    <a:schemeClr val="bg1"/>
                  </a:solidFill>
                </a:rPr>
                <a:t>yig‘ish</a:t>
              </a:r>
              <a:endParaRPr sz="1800" b="1" dirty="0">
                <a:solidFill>
                  <a:schemeClr val="bg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18" name="Google Shape;718;p22"/>
          <p:cNvGrpSpPr/>
          <p:nvPr/>
        </p:nvGrpSpPr>
        <p:grpSpPr>
          <a:xfrm>
            <a:off x="5941100" y="2054463"/>
            <a:ext cx="2485751" cy="678146"/>
            <a:chOff x="5941100" y="2054463"/>
            <a:chExt cx="2485751" cy="678146"/>
          </a:xfrm>
        </p:grpSpPr>
        <p:grpSp>
          <p:nvGrpSpPr>
            <p:cNvPr id="719" name="Google Shape;719;p22"/>
            <p:cNvGrpSpPr/>
            <p:nvPr/>
          </p:nvGrpSpPr>
          <p:grpSpPr>
            <a:xfrm flipH="1">
              <a:off x="5941100" y="2054463"/>
              <a:ext cx="2485751" cy="678146"/>
              <a:chOff x="800213" y="1002738"/>
              <a:chExt cx="2485751" cy="678146"/>
            </a:xfrm>
          </p:grpSpPr>
          <p:sp>
            <p:nvSpPr>
              <p:cNvPr id="720" name="Google Shape;720;p22"/>
              <p:cNvSpPr/>
              <p:nvPr/>
            </p:nvSpPr>
            <p:spPr>
              <a:xfrm>
                <a:off x="800213" y="1122363"/>
                <a:ext cx="2334900" cy="4389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" name="Google Shape;721;p22"/>
              <p:cNvSpPr/>
              <p:nvPr/>
            </p:nvSpPr>
            <p:spPr>
              <a:xfrm flipH="1">
                <a:off x="2607888" y="1002738"/>
                <a:ext cx="678076" cy="678146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flat" cmpd="sng">
                <a:solidFill>
                  <a:srgbClr val="CCCC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22" name="Google Shape;722;p22"/>
            <p:cNvSpPr txBox="1"/>
            <p:nvPr/>
          </p:nvSpPr>
          <p:spPr>
            <a:xfrm>
              <a:off x="6658025" y="2173337"/>
              <a:ext cx="1652100" cy="44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800" b="1" dirty="0" err="1"/>
                <a:t>o‘zgartirish</a:t>
              </a:r>
              <a:endParaRPr sz="1800" b="1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23" name="Google Shape;723;p22"/>
          <p:cNvGrpSpPr/>
          <p:nvPr/>
        </p:nvGrpSpPr>
        <p:grpSpPr>
          <a:xfrm>
            <a:off x="5941100" y="3017001"/>
            <a:ext cx="2485751" cy="678146"/>
            <a:chOff x="5941100" y="3017001"/>
            <a:chExt cx="2485751" cy="678146"/>
          </a:xfrm>
        </p:grpSpPr>
        <p:grpSp>
          <p:nvGrpSpPr>
            <p:cNvPr id="724" name="Google Shape;724;p22"/>
            <p:cNvGrpSpPr/>
            <p:nvPr/>
          </p:nvGrpSpPr>
          <p:grpSpPr>
            <a:xfrm flipH="1">
              <a:off x="5941100" y="3017001"/>
              <a:ext cx="2485751" cy="678146"/>
              <a:chOff x="800213" y="1002738"/>
              <a:chExt cx="2485751" cy="678146"/>
            </a:xfrm>
          </p:grpSpPr>
          <p:sp>
            <p:nvSpPr>
              <p:cNvPr id="725" name="Google Shape;725;p22"/>
              <p:cNvSpPr/>
              <p:nvPr/>
            </p:nvSpPr>
            <p:spPr>
              <a:xfrm>
                <a:off x="800213" y="1122363"/>
                <a:ext cx="2334900" cy="4389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" name="Google Shape;726;p22"/>
              <p:cNvSpPr/>
              <p:nvPr/>
            </p:nvSpPr>
            <p:spPr>
              <a:xfrm flipH="1">
                <a:off x="2607888" y="1002738"/>
                <a:ext cx="678076" cy="678146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flat" cmpd="sng">
                <a:solidFill>
                  <a:srgbClr val="CCCC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27" name="Google Shape;727;p22"/>
            <p:cNvSpPr txBox="1"/>
            <p:nvPr/>
          </p:nvSpPr>
          <p:spPr>
            <a:xfrm>
              <a:off x="6658025" y="3135874"/>
              <a:ext cx="1652100" cy="44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800" b="1" dirty="0" err="1">
                  <a:solidFill>
                    <a:srgbClr val="C00000"/>
                  </a:solidFill>
                </a:rPr>
                <a:t>qabul</a:t>
              </a:r>
              <a:r>
                <a:rPr lang="en-US" sz="1800" b="1" dirty="0">
                  <a:solidFill>
                    <a:srgbClr val="C00000"/>
                  </a:solidFill>
                </a:rPr>
                <a:t> </a:t>
              </a:r>
              <a:r>
                <a:rPr lang="en-US" sz="1800" b="1" dirty="0" err="1">
                  <a:solidFill>
                    <a:srgbClr val="C00000"/>
                  </a:solidFill>
                </a:rPr>
                <a:t>qilish</a:t>
              </a:r>
              <a:r>
                <a:rPr lang="en-US" sz="1800" b="1" dirty="0">
                  <a:solidFill>
                    <a:srgbClr val="C00000"/>
                  </a:solidFill>
                </a:rPr>
                <a:t> </a:t>
              </a:r>
              <a:endParaRPr sz="1800" b="1" dirty="0">
                <a:solidFill>
                  <a:srgbClr val="C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28" name="Google Shape;728;p22"/>
          <p:cNvGrpSpPr/>
          <p:nvPr/>
        </p:nvGrpSpPr>
        <p:grpSpPr>
          <a:xfrm>
            <a:off x="711925" y="3017001"/>
            <a:ext cx="2485751" cy="678146"/>
            <a:chOff x="711925" y="3017001"/>
            <a:chExt cx="2485751" cy="678146"/>
          </a:xfrm>
        </p:grpSpPr>
        <p:grpSp>
          <p:nvGrpSpPr>
            <p:cNvPr id="729" name="Google Shape;729;p22"/>
            <p:cNvGrpSpPr/>
            <p:nvPr/>
          </p:nvGrpSpPr>
          <p:grpSpPr>
            <a:xfrm>
              <a:off x="711925" y="3017001"/>
              <a:ext cx="2485751" cy="678146"/>
              <a:chOff x="800213" y="1002738"/>
              <a:chExt cx="2485751" cy="678146"/>
            </a:xfrm>
          </p:grpSpPr>
          <p:sp>
            <p:nvSpPr>
              <p:cNvPr id="730" name="Google Shape;730;p22"/>
              <p:cNvSpPr/>
              <p:nvPr/>
            </p:nvSpPr>
            <p:spPr>
              <a:xfrm>
                <a:off x="800213" y="1122363"/>
                <a:ext cx="2334900" cy="4389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" name="Google Shape;731;p22"/>
              <p:cNvSpPr/>
              <p:nvPr/>
            </p:nvSpPr>
            <p:spPr>
              <a:xfrm flipH="1">
                <a:off x="2607888" y="1002738"/>
                <a:ext cx="678076" cy="678146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flat" cmpd="sng">
                <a:solidFill>
                  <a:srgbClr val="CCCC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32" name="Google Shape;732;p22"/>
            <p:cNvSpPr txBox="1"/>
            <p:nvPr/>
          </p:nvSpPr>
          <p:spPr>
            <a:xfrm>
              <a:off x="853825" y="3135874"/>
              <a:ext cx="1652100" cy="44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800" b="1" dirty="0" err="1">
                  <a:solidFill>
                    <a:srgbClr val="0070C0"/>
                  </a:solidFill>
                </a:rPr>
                <a:t>uzatish</a:t>
              </a:r>
              <a:endParaRPr sz="1800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33" name="Google Shape;733;p22"/>
          <p:cNvGrpSpPr/>
          <p:nvPr/>
        </p:nvGrpSpPr>
        <p:grpSpPr>
          <a:xfrm>
            <a:off x="5193875" y="3981850"/>
            <a:ext cx="3232976" cy="767635"/>
            <a:chOff x="5193875" y="3981851"/>
            <a:chExt cx="2485751" cy="678146"/>
          </a:xfrm>
        </p:grpSpPr>
        <p:grpSp>
          <p:nvGrpSpPr>
            <p:cNvPr id="734" name="Google Shape;734;p22"/>
            <p:cNvGrpSpPr/>
            <p:nvPr/>
          </p:nvGrpSpPr>
          <p:grpSpPr>
            <a:xfrm flipH="1">
              <a:off x="5193875" y="3981851"/>
              <a:ext cx="2485751" cy="678146"/>
              <a:chOff x="800213" y="1002738"/>
              <a:chExt cx="2485751" cy="678146"/>
            </a:xfrm>
          </p:grpSpPr>
          <p:sp>
            <p:nvSpPr>
              <p:cNvPr id="735" name="Google Shape;735;p22"/>
              <p:cNvSpPr/>
              <p:nvPr/>
            </p:nvSpPr>
            <p:spPr>
              <a:xfrm>
                <a:off x="800213" y="1122363"/>
                <a:ext cx="2334900" cy="438900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" name="Google Shape;736;p22"/>
              <p:cNvSpPr/>
              <p:nvPr/>
            </p:nvSpPr>
            <p:spPr>
              <a:xfrm flipH="1">
                <a:off x="2607888" y="1002738"/>
                <a:ext cx="678076" cy="678146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flat" cmpd="sng">
                <a:solidFill>
                  <a:srgbClr val="CCCC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37" name="Google Shape;737;p22"/>
            <p:cNvSpPr txBox="1"/>
            <p:nvPr/>
          </p:nvSpPr>
          <p:spPr>
            <a:xfrm>
              <a:off x="5929925" y="4100724"/>
              <a:ext cx="1652100" cy="44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100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38" name="Google Shape;738;p22"/>
          <p:cNvGrpSpPr/>
          <p:nvPr/>
        </p:nvGrpSpPr>
        <p:grpSpPr>
          <a:xfrm>
            <a:off x="12903" y="3981851"/>
            <a:ext cx="3856948" cy="678146"/>
            <a:chOff x="12903" y="3981851"/>
            <a:chExt cx="3856948" cy="678146"/>
          </a:xfrm>
        </p:grpSpPr>
        <p:grpSp>
          <p:nvGrpSpPr>
            <p:cNvPr id="739" name="Google Shape;739;p22"/>
            <p:cNvGrpSpPr/>
            <p:nvPr/>
          </p:nvGrpSpPr>
          <p:grpSpPr>
            <a:xfrm>
              <a:off x="434705" y="3981851"/>
              <a:ext cx="3435146" cy="678146"/>
              <a:chOff x="-149182" y="1002738"/>
              <a:chExt cx="3435146" cy="678146"/>
            </a:xfrm>
          </p:grpSpPr>
          <p:sp>
            <p:nvSpPr>
              <p:cNvPr id="740" name="Google Shape;740;p22"/>
              <p:cNvSpPr/>
              <p:nvPr/>
            </p:nvSpPr>
            <p:spPr>
              <a:xfrm>
                <a:off x="-149182" y="1061649"/>
                <a:ext cx="3052486" cy="547652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lumMod val="10000"/>
                  <a:lumOff val="9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" name="Google Shape;741;p22"/>
              <p:cNvSpPr/>
              <p:nvPr/>
            </p:nvSpPr>
            <p:spPr>
              <a:xfrm flipH="1">
                <a:off x="2607888" y="1002738"/>
                <a:ext cx="678076" cy="678146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flat" cmpd="sng">
                <a:solidFill>
                  <a:srgbClr val="CCCC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42" name="Google Shape;742;p22"/>
            <p:cNvSpPr txBox="1"/>
            <p:nvPr/>
          </p:nvSpPr>
          <p:spPr>
            <a:xfrm>
              <a:off x="12903" y="4124649"/>
              <a:ext cx="3546492" cy="4396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800" b="1" dirty="0">
                  <a:solidFill>
                    <a:schemeClr val="accent6">
                      <a:lumMod val="75000"/>
                    </a:schemeClr>
                  </a:solidFill>
                </a:rPr>
                <a:t>monitoring </a:t>
              </a:r>
              <a:r>
                <a:rPr lang="en-US" sz="1800" b="1" dirty="0" err="1">
                  <a:solidFill>
                    <a:schemeClr val="accent6">
                      <a:lumMod val="75000"/>
                    </a:schemeClr>
                  </a:solidFill>
                </a:rPr>
                <a:t>ishlarini</a:t>
              </a:r>
              <a:r>
                <a:rPr lang="en-US" sz="1800" b="1" dirty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en-US" sz="1800" b="1" dirty="0" err="1">
                  <a:solidFill>
                    <a:schemeClr val="accent6">
                      <a:lumMod val="75000"/>
                    </a:schemeClr>
                  </a:solidFill>
                </a:rPr>
                <a:t>olib</a:t>
              </a:r>
              <a:r>
                <a:rPr lang="en-US" sz="1800" b="1" dirty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en-US" sz="1800" b="1" dirty="0" err="1">
                  <a:solidFill>
                    <a:schemeClr val="accent6">
                      <a:lumMod val="75000"/>
                    </a:schemeClr>
                  </a:solidFill>
                </a:rPr>
                <a:t>borish</a:t>
              </a:r>
              <a:endParaRPr sz="1800" b="1" dirty="0">
                <a:solidFill>
                  <a:schemeClr val="accent6">
                    <a:lumMod val="75000"/>
                  </a:schemeClr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43" name="Google Shape;743;p22"/>
          <p:cNvGrpSpPr/>
          <p:nvPr/>
        </p:nvGrpSpPr>
        <p:grpSpPr>
          <a:xfrm>
            <a:off x="711925" y="2054463"/>
            <a:ext cx="2485751" cy="678146"/>
            <a:chOff x="711925" y="2054463"/>
            <a:chExt cx="2485751" cy="678146"/>
          </a:xfrm>
        </p:grpSpPr>
        <p:grpSp>
          <p:nvGrpSpPr>
            <p:cNvPr id="744" name="Google Shape;744;p22"/>
            <p:cNvGrpSpPr/>
            <p:nvPr/>
          </p:nvGrpSpPr>
          <p:grpSpPr>
            <a:xfrm>
              <a:off x="711925" y="2054463"/>
              <a:ext cx="2485751" cy="678146"/>
              <a:chOff x="800213" y="1002738"/>
              <a:chExt cx="2485751" cy="678146"/>
            </a:xfrm>
          </p:grpSpPr>
          <p:sp>
            <p:nvSpPr>
              <p:cNvPr id="745" name="Google Shape;745;p22"/>
              <p:cNvSpPr/>
              <p:nvPr/>
            </p:nvSpPr>
            <p:spPr>
              <a:xfrm>
                <a:off x="800213" y="1122363"/>
                <a:ext cx="2334900" cy="43890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" name="Google Shape;746;p22"/>
              <p:cNvSpPr/>
              <p:nvPr/>
            </p:nvSpPr>
            <p:spPr>
              <a:xfrm flipH="1">
                <a:off x="2607888" y="1002738"/>
                <a:ext cx="678076" cy="678146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flat" cmpd="sng">
                <a:solidFill>
                  <a:srgbClr val="CCCC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47" name="Google Shape;747;p22"/>
            <p:cNvSpPr txBox="1"/>
            <p:nvPr/>
          </p:nvSpPr>
          <p:spPr>
            <a:xfrm>
              <a:off x="748884" y="2164926"/>
              <a:ext cx="1652100" cy="44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800" b="1" dirty="0" err="1">
                  <a:solidFill>
                    <a:schemeClr val="accent5">
                      <a:lumMod val="75000"/>
                    </a:schemeClr>
                  </a:solidFill>
                </a:rPr>
                <a:t>qayta</a:t>
              </a:r>
              <a:r>
                <a:rPr lang="en-US" sz="1800" b="1" dirty="0">
                  <a:solidFill>
                    <a:schemeClr val="accent5">
                      <a:lumMod val="75000"/>
                    </a:schemeClr>
                  </a:solidFill>
                </a:rPr>
                <a:t> </a:t>
              </a:r>
              <a:r>
                <a:rPr lang="en-US" sz="1800" b="1" dirty="0" err="1">
                  <a:solidFill>
                    <a:schemeClr val="accent5">
                      <a:lumMod val="75000"/>
                    </a:schemeClr>
                  </a:solidFill>
                </a:rPr>
                <a:t>ishlash</a:t>
              </a:r>
              <a:endParaRPr sz="1800" b="1" dirty="0">
                <a:solidFill>
                  <a:schemeClr val="accent5">
                    <a:lumMod val="75000"/>
                  </a:schemeClr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48" name="Google Shape;748;p22"/>
          <p:cNvGrpSpPr/>
          <p:nvPr/>
        </p:nvGrpSpPr>
        <p:grpSpPr>
          <a:xfrm>
            <a:off x="1101514" y="1091738"/>
            <a:ext cx="2740688" cy="678146"/>
            <a:chOff x="1373517" y="1091738"/>
            <a:chExt cx="2468684" cy="678146"/>
          </a:xfrm>
        </p:grpSpPr>
        <p:grpSp>
          <p:nvGrpSpPr>
            <p:cNvPr id="749" name="Google Shape;749;p22"/>
            <p:cNvGrpSpPr/>
            <p:nvPr/>
          </p:nvGrpSpPr>
          <p:grpSpPr>
            <a:xfrm>
              <a:off x="1373517" y="1091738"/>
              <a:ext cx="2468684" cy="678146"/>
              <a:chOff x="817280" y="1002738"/>
              <a:chExt cx="2468684" cy="678146"/>
            </a:xfrm>
          </p:grpSpPr>
          <p:sp>
            <p:nvSpPr>
              <p:cNvPr id="750" name="Google Shape;750;p22"/>
              <p:cNvSpPr/>
              <p:nvPr/>
            </p:nvSpPr>
            <p:spPr>
              <a:xfrm>
                <a:off x="817280" y="1110859"/>
                <a:ext cx="2334900" cy="487168"/>
              </a:xfrm>
              <a:prstGeom prst="roundRect">
                <a:avLst>
                  <a:gd name="adj" fmla="val 50000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" name="Google Shape;751;p22"/>
              <p:cNvSpPr/>
              <p:nvPr/>
            </p:nvSpPr>
            <p:spPr>
              <a:xfrm flipH="1">
                <a:off x="2607888" y="1002738"/>
                <a:ext cx="678076" cy="678146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558" extrusionOk="0">
                    <a:moveTo>
                      <a:pt x="3279" y="1"/>
                    </a:moveTo>
                    <a:cubicBezTo>
                      <a:pt x="1469" y="1"/>
                      <a:pt x="1" y="1469"/>
                      <a:pt x="1" y="3280"/>
                    </a:cubicBezTo>
                    <a:cubicBezTo>
                      <a:pt x="1" y="5090"/>
                      <a:pt x="1469" y="6558"/>
                      <a:pt x="3279" y="6558"/>
                    </a:cubicBezTo>
                    <a:cubicBezTo>
                      <a:pt x="5089" y="6558"/>
                      <a:pt x="6557" y="5090"/>
                      <a:pt x="6557" y="3280"/>
                    </a:cubicBezTo>
                    <a:cubicBezTo>
                      <a:pt x="6557" y="1469"/>
                      <a:pt x="5089" y="1"/>
                      <a:pt x="32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flat" cmpd="sng">
                <a:solidFill>
                  <a:srgbClr val="CCCC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52" name="Google Shape;752;p22"/>
            <p:cNvSpPr txBox="1"/>
            <p:nvPr/>
          </p:nvSpPr>
          <p:spPr>
            <a:xfrm>
              <a:off x="1489174" y="1210612"/>
              <a:ext cx="1652100" cy="44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de-DE" sz="1800" b="1" dirty="0" err="1">
                  <a:solidFill>
                    <a:srgbClr val="063C6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ma’lumotlarni</a:t>
              </a:r>
              <a:r>
                <a:rPr lang="de-DE" sz="1800" b="1" dirty="0">
                  <a:solidFill>
                    <a:srgbClr val="063C6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1800" b="1" dirty="0" err="1">
                  <a:solidFill>
                    <a:srgbClr val="063C6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saqlash</a:t>
              </a:r>
              <a:endParaRPr sz="1800" b="1" dirty="0">
                <a:solidFill>
                  <a:srgbClr val="063C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754" name="Google Shape;754;p22"/>
          <p:cNvGrpSpPr/>
          <p:nvPr/>
        </p:nvGrpSpPr>
        <p:grpSpPr>
          <a:xfrm>
            <a:off x="3479930" y="1809035"/>
            <a:ext cx="2178931" cy="2165258"/>
            <a:chOff x="3479930" y="1734747"/>
            <a:chExt cx="2178931" cy="2165258"/>
          </a:xfrm>
        </p:grpSpPr>
        <p:sp>
          <p:nvSpPr>
            <p:cNvPr id="755" name="Google Shape;755;p22"/>
            <p:cNvSpPr/>
            <p:nvPr/>
          </p:nvSpPr>
          <p:spPr>
            <a:xfrm>
              <a:off x="3479930" y="1734747"/>
              <a:ext cx="958505" cy="2151169"/>
            </a:xfrm>
            <a:custGeom>
              <a:avLst/>
              <a:gdLst/>
              <a:ahLst/>
              <a:cxnLst/>
              <a:rect l="l" t="t" r="r" b="b"/>
              <a:pathLst>
                <a:path w="12976" h="29122" fill="none" extrusionOk="0">
                  <a:moveTo>
                    <a:pt x="12976" y="29122"/>
                  </a:moveTo>
                  <a:cubicBezTo>
                    <a:pt x="5673" y="28288"/>
                    <a:pt x="1" y="22087"/>
                    <a:pt x="1" y="14561"/>
                  </a:cubicBezTo>
                  <a:cubicBezTo>
                    <a:pt x="1" y="7035"/>
                    <a:pt x="5673" y="834"/>
                    <a:pt x="12976" y="0"/>
                  </a:cubicBezTo>
                </a:path>
              </a:pathLst>
            </a:custGeom>
            <a:noFill/>
            <a:ln w="19050" cap="rnd" cmpd="sng">
              <a:solidFill>
                <a:srgbClr val="C6C6C6"/>
              </a:solidFill>
              <a:prstDash val="dot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22"/>
            <p:cNvSpPr/>
            <p:nvPr/>
          </p:nvSpPr>
          <p:spPr>
            <a:xfrm>
              <a:off x="4422691" y="3871418"/>
              <a:ext cx="30138" cy="28587"/>
            </a:xfrm>
            <a:custGeom>
              <a:avLst/>
              <a:gdLst/>
              <a:ahLst/>
              <a:cxnLst/>
              <a:rect l="l" t="t" r="r" b="b"/>
              <a:pathLst>
                <a:path w="408" h="387" extrusionOk="0">
                  <a:moveTo>
                    <a:pt x="203" y="1"/>
                  </a:moveTo>
                  <a:cubicBezTo>
                    <a:pt x="106" y="1"/>
                    <a:pt x="23" y="73"/>
                    <a:pt x="11" y="171"/>
                  </a:cubicBezTo>
                  <a:cubicBezTo>
                    <a:pt x="0" y="278"/>
                    <a:pt x="76" y="374"/>
                    <a:pt x="182" y="385"/>
                  </a:cubicBezTo>
                  <a:cubicBezTo>
                    <a:pt x="189" y="386"/>
                    <a:pt x="197" y="386"/>
                    <a:pt x="204" y="386"/>
                  </a:cubicBezTo>
                  <a:cubicBezTo>
                    <a:pt x="301" y="386"/>
                    <a:pt x="384" y="314"/>
                    <a:pt x="396" y="216"/>
                  </a:cubicBezTo>
                  <a:cubicBezTo>
                    <a:pt x="408" y="110"/>
                    <a:pt x="332" y="14"/>
                    <a:pt x="225" y="2"/>
                  </a:cubicBezTo>
                  <a:cubicBezTo>
                    <a:pt x="217" y="1"/>
                    <a:pt x="210" y="1"/>
                    <a:pt x="203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22"/>
            <p:cNvSpPr/>
            <p:nvPr/>
          </p:nvSpPr>
          <p:spPr>
            <a:xfrm>
              <a:off x="4700357" y="1734747"/>
              <a:ext cx="958505" cy="2151169"/>
            </a:xfrm>
            <a:custGeom>
              <a:avLst/>
              <a:gdLst/>
              <a:ahLst/>
              <a:cxnLst/>
              <a:rect l="l" t="t" r="r" b="b"/>
              <a:pathLst>
                <a:path w="12976" h="29122" fill="none" extrusionOk="0">
                  <a:moveTo>
                    <a:pt x="1" y="29122"/>
                  </a:moveTo>
                  <a:cubicBezTo>
                    <a:pt x="7303" y="28288"/>
                    <a:pt x="12975" y="22087"/>
                    <a:pt x="12975" y="14561"/>
                  </a:cubicBezTo>
                  <a:cubicBezTo>
                    <a:pt x="12975" y="7035"/>
                    <a:pt x="7303" y="834"/>
                    <a:pt x="1" y="0"/>
                  </a:cubicBezTo>
                </a:path>
              </a:pathLst>
            </a:custGeom>
            <a:noFill/>
            <a:ln w="19050" cap="rnd" cmpd="sng">
              <a:solidFill>
                <a:srgbClr val="C6C6C6"/>
              </a:solidFill>
              <a:prstDash val="dot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22"/>
            <p:cNvSpPr/>
            <p:nvPr/>
          </p:nvSpPr>
          <p:spPr>
            <a:xfrm>
              <a:off x="4686026" y="3871418"/>
              <a:ext cx="30212" cy="28587"/>
            </a:xfrm>
            <a:custGeom>
              <a:avLst/>
              <a:gdLst/>
              <a:ahLst/>
              <a:cxnLst/>
              <a:rect l="l" t="t" r="r" b="b"/>
              <a:pathLst>
                <a:path w="409" h="387" extrusionOk="0">
                  <a:moveTo>
                    <a:pt x="205" y="1"/>
                  </a:moveTo>
                  <a:cubicBezTo>
                    <a:pt x="197" y="1"/>
                    <a:pt x="190" y="1"/>
                    <a:pt x="182" y="2"/>
                  </a:cubicBezTo>
                  <a:cubicBezTo>
                    <a:pt x="77" y="14"/>
                    <a:pt x="1" y="110"/>
                    <a:pt x="13" y="216"/>
                  </a:cubicBezTo>
                  <a:cubicBezTo>
                    <a:pt x="23" y="314"/>
                    <a:pt x="106" y="386"/>
                    <a:pt x="204" y="386"/>
                  </a:cubicBezTo>
                  <a:cubicBezTo>
                    <a:pt x="211" y="386"/>
                    <a:pt x="219" y="386"/>
                    <a:pt x="227" y="385"/>
                  </a:cubicBezTo>
                  <a:cubicBezTo>
                    <a:pt x="332" y="374"/>
                    <a:pt x="408" y="278"/>
                    <a:pt x="396" y="171"/>
                  </a:cubicBezTo>
                  <a:cubicBezTo>
                    <a:pt x="385" y="73"/>
                    <a:pt x="301" y="1"/>
                    <a:pt x="205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22"/>
            <p:cNvSpPr/>
            <p:nvPr/>
          </p:nvSpPr>
          <p:spPr>
            <a:xfrm>
              <a:off x="3619981" y="1854042"/>
              <a:ext cx="913593" cy="913593"/>
            </a:xfrm>
            <a:custGeom>
              <a:avLst/>
              <a:gdLst/>
              <a:ahLst/>
              <a:cxnLst/>
              <a:rect l="l" t="t" r="r" b="b"/>
              <a:pathLst>
                <a:path w="12368" h="12368" extrusionOk="0">
                  <a:moveTo>
                    <a:pt x="12368" y="0"/>
                  </a:moveTo>
                  <a:cubicBezTo>
                    <a:pt x="5670" y="294"/>
                    <a:pt x="294" y="5670"/>
                    <a:pt x="0" y="12368"/>
                  </a:cubicBezTo>
                  <a:lnTo>
                    <a:pt x="1707" y="12368"/>
                  </a:lnTo>
                  <a:cubicBezTo>
                    <a:pt x="1998" y="6613"/>
                    <a:pt x="6613" y="1998"/>
                    <a:pt x="12368" y="1707"/>
                  </a:cubicBezTo>
                  <a:lnTo>
                    <a:pt x="12368" y="0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0" name="Google Shape;760;p22"/>
            <p:cNvSpPr/>
            <p:nvPr/>
          </p:nvSpPr>
          <p:spPr>
            <a:xfrm>
              <a:off x="4631070" y="1854633"/>
              <a:ext cx="901553" cy="913002"/>
            </a:xfrm>
            <a:custGeom>
              <a:avLst/>
              <a:gdLst/>
              <a:ahLst/>
              <a:cxnLst/>
              <a:rect l="l" t="t" r="r" b="b"/>
              <a:pathLst>
                <a:path w="12205" h="12360" extrusionOk="0">
                  <a:moveTo>
                    <a:pt x="1" y="0"/>
                  </a:moveTo>
                  <a:lnTo>
                    <a:pt x="1" y="1712"/>
                  </a:lnTo>
                  <a:cubicBezTo>
                    <a:pt x="5678" y="2082"/>
                    <a:pt x="10208" y="6661"/>
                    <a:pt x="10497" y="12360"/>
                  </a:cubicBezTo>
                  <a:lnTo>
                    <a:pt x="12204" y="12360"/>
                  </a:lnTo>
                  <a:cubicBezTo>
                    <a:pt x="11912" y="5718"/>
                    <a:pt x="6622" y="374"/>
                    <a:pt x="1" y="0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761;p22"/>
            <p:cNvSpPr/>
            <p:nvPr/>
          </p:nvSpPr>
          <p:spPr>
            <a:xfrm>
              <a:off x="4631070" y="2865131"/>
              <a:ext cx="900888" cy="900888"/>
            </a:xfrm>
            <a:custGeom>
              <a:avLst/>
              <a:gdLst/>
              <a:ahLst/>
              <a:cxnLst/>
              <a:rect l="l" t="t" r="r" b="b"/>
              <a:pathLst>
                <a:path w="12196" h="12196" extrusionOk="0">
                  <a:moveTo>
                    <a:pt x="10485" y="1"/>
                  </a:moveTo>
                  <a:cubicBezTo>
                    <a:pt x="10117" y="5624"/>
                    <a:pt x="5624" y="10118"/>
                    <a:pt x="1" y="10485"/>
                  </a:cubicBezTo>
                  <a:lnTo>
                    <a:pt x="1" y="12196"/>
                  </a:lnTo>
                  <a:cubicBezTo>
                    <a:pt x="6567" y="11825"/>
                    <a:pt x="11825" y="6567"/>
                    <a:pt x="12196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22"/>
            <p:cNvSpPr/>
            <p:nvPr/>
          </p:nvSpPr>
          <p:spPr>
            <a:xfrm>
              <a:off x="3620572" y="2865131"/>
              <a:ext cx="913002" cy="901553"/>
            </a:xfrm>
            <a:custGeom>
              <a:avLst/>
              <a:gdLst/>
              <a:ahLst/>
              <a:cxnLst/>
              <a:rect l="l" t="t" r="r" b="b"/>
              <a:pathLst>
                <a:path w="12360" h="12205" extrusionOk="0">
                  <a:moveTo>
                    <a:pt x="0" y="1"/>
                  </a:moveTo>
                  <a:cubicBezTo>
                    <a:pt x="374" y="6622"/>
                    <a:pt x="5717" y="11912"/>
                    <a:pt x="12360" y="12204"/>
                  </a:cubicBezTo>
                  <a:lnTo>
                    <a:pt x="12360" y="10497"/>
                  </a:lnTo>
                  <a:cubicBezTo>
                    <a:pt x="6661" y="10208"/>
                    <a:pt x="2082" y="5678"/>
                    <a:pt x="1712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22"/>
            <p:cNvSpPr/>
            <p:nvPr/>
          </p:nvSpPr>
          <p:spPr>
            <a:xfrm>
              <a:off x="3679222" y="1913357"/>
              <a:ext cx="1794020" cy="1793946"/>
            </a:xfrm>
            <a:custGeom>
              <a:avLst/>
              <a:gdLst/>
              <a:ahLst/>
              <a:cxnLst/>
              <a:rect l="l" t="t" r="r" b="b"/>
              <a:pathLst>
                <a:path w="24287" h="24286" fill="none" extrusionOk="0">
                  <a:moveTo>
                    <a:pt x="24287" y="12143"/>
                  </a:moveTo>
                  <a:cubicBezTo>
                    <a:pt x="24287" y="18850"/>
                    <a:pt x="18851" y="24286"/>
                    <a:pt x="12144" y="24286"/>
                  </a:cubicBezTo>
                  <a:cubicBezTo>
                    <a:pt x="5437" y="24286"/>
                    <a:pt x="0" y="18850"/>
                    <a:pt x="0" y="12143"/>
                  </a:cubicBezTo>
                  <a:cubicBezTo>
                    <a:pt x="0" y="5436"/>
                    <a:pt x="5437" y="0"/>
                    <a:pt x="12144" y="0"/>
                  </a:cubicBezTo>
                  <a:cubicBezTo>
                    <a:pt x="18851" y="0"/>
                    <a:pt x="24287" y="5436"/>
                    <a:pt x="24287" y="12143"/>
                  </a:cubicBezTo>
                  <a:close/>
                </a:path>
              </a:pathLst>
            </a:custGeom>
            <a:noFill/>
            <a:ln w="3100" cap="flat" cmpd="sng">
              <a:solidFill>
                <a:srgbClr val="FFFFFF"/>
              </a:solidFill>
              <a:prstDash val="solid"/>
              <a:miter lim="102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22"/>
            <p:cNvSpPr/>
            <p:nvPr/>
          </p:nvSpPr>
          <p:spPr>
            <a:xfrm>
              <a:off x="4964135" y="3694434"/>
              <a:ext cx="171446" cy="171446"/>
            </a:xfrm>
            <a:custGeom>
              <a:avLst/>
              <a:gdLst/>
              <a:ahLst/>
              <a:cxnLst/>
              <a:rect l="l" t="t" r="r" b="b"/>
              <a:pathLst>
                <a:path w="2321" h="2321" extrusionOk="0">
                  <a:moveTo>
                    <a:pt x="1161" y="0"/>
                  </a:moveTo>
                  <a:cubicBezTo>
                    <a:pt x="520" y="0"/>
                    <a:pt x="0" y="519"/>
                    <a:pt x="0" y="1160"/>
                  </a:cubicBezTo>
                  <a:cubicBezTo>
                    <a:pt x="0" y="1801"/>
                    <a:pt x="520" y="2321"/>
                    <a:pt x="1161" y="2321"/>
                  </a:cubicBezTo>
                  <a:cubicBezTo>
                    <a:pt x="1802" y="2321"/>
                    <a:pt x="2321" y="1801"/>
                    <a:pt x="2321" y="1160"/>
                  </a:cubicBezTo>
                  <a:cubicBezTo>
                    <a:pt x="2321" y="519"/>
                    <a:pt x="1802" y="0"/>
                    <a:pt x="116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22"/>
            <p:cNvSpPr/>
            <p:nvPr/>
          </p:nvSpPr>
          <p:spPr>
            <a:xfrm>
              <a:off x="5460372" y="2232979"/>
              <a:ext cx="171446" cy="171446"/>
            </a:xfrm>
            <a:custGeom>
              <a:avLst/>
              <a:gdLst/>
              <a:ahLst/>
              <a:cxnLst/>
              <a:rect l="l" t="t" r="r" b="b"/>
              <a:pathLst>
                <a:path w="2321" h="2321" extrusionOk="0">
                  <a:moveTo>
                    <a:pt x="1160" y="0"/>
                  </a:moveTo>
                  <a:cubicBezTo>
                    <a:pt x="519" y="0"/>
                    <a:pt x="0" y="519"/>
                    <a:pt x="0" y="1160"/>
                  </a:cubicBezTo>
                  <a:cubicBezTo>
                    <a:pt x="0" y="1801"/>
                    <a:pt x="519" y="2321"/>
                    <a:pt x="1160" y="2321"/>
                  </a:cubicBezTo>
                  <a:cubicBezTo>
                    <a:pt x="1801" y="2321"/>
                    <a:pt x="2321" y="1801"/>
                    <a:pt x="2321" y="1160"/>
                  </a:cubicBezTo>
                  <a:cubicBezTo>
                    <a:pt x="2321" y="519"/>
                    <a:pt x="1801" y="0"/>
                    <a:pt x="116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22"/>
            <p:cNvSpPr/>
            <p:nvPr/>
          </p:nvSpPr>
          <p:spPr>
            <a:xfrm>
              <a:off x="4964135" y="1754765"/>
              <a:ext cx="171446" cy="171446"/>
            </a:xfrm>
            <a:custGeom>
              <a:avLst/>
              <a:gdLst/>
              <a:ahLst/>
              <a:cxnLst/>
              <a:rect l="l" t="t" r="r" b="b"/>
              <a:pathLst>
                <a:path w="2321" h="2321" extrusionOk="0">
                  <a:moveTo>
                    <a:pt x="1161" y="0"/>
                  </a:moveTo>
                  <a:cubicBezTo>
                    <a:pt x="520" y="0"/>
                    <a:pt x="0" y="520"/>
                    <a:pt x="0" y="1160"/>
                  </a:cubicBezTo>
                  <a:cubicBezTo>
                    <a:pt x="0" y="1801"/>
                    <a:pt x="520" y="2321"/>
                    <a:pt x="1161" y="2321"/>
                  </a:cubicBezTo>
                  <a:cubicBezTo>
                    <a:pt x="1802" y="2321"/>
                    <a:pt x="2321" y="1801"/>
                    <a:pt x="2321" y="1160"/>
                  </a:cubicBezTo>
                  <a:cubicBezTo>
                    <a:pt x="2321" y="520"/>
                    <a:pt x="1802" y="0"/>
                    <a:pt x="116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22"/>
            <p:cNvSpPr/>
            <p:nvPr/>
          </p:nvSpPr>
          <p:spPr>
            <a:xfrm>
              <a:off x="5460372" y="3216220"/>
              <a:ext cx="171446" cy="171520"/>
            </a:xfrm>
            <a:custGeom>
              <a:avLst/>
              <a:gdLst/>
              <a:ahLst/>
              <a:cxnLst/>
              <a:rect l="l" t="t" r="r" b="b"/>
              <a:pathLst>
                <a:path w="2321" h="2322" extrusionOk="0">
                  <a:moveTo>
                    <a:pt x="1160" y="1"/>
                  </a:moveTo>
                  <a:cubicBezTo>
                    <a:pt x="519" y="1"/>
                    <a:pt x="0" y="521"/>
                    <a:pt x="0" y="1162"/>
                  </a:cubicBezTo>
                  <a:cubicBezTo>
                    <a:pt x="0" y="1803"/>
                    <a:pt x="519" y="2321"/>
                    <a:pt x="1160" y="2321"/>
                  </a:cubicBezTo>
                  <a:cubicBezTo>
                    <a:pt x="1801" y="2321"/>
                    <a:pt x="2321" y="1803"/>
                    <a:pt x="2321" y="1162"/>
                  </a:cubicBezTo>
                  <a:cubicBezTo>
                    <a:pt x="2321" y="521"/>
                    <a:pt x="1801" y="1"/>
                    <a:pt x="116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22"/>
            <p:cNvSpPr/>
            <p:nvPr/>
          </p:nvSpPr>
          <p:spPr>
            <a:xfrm>
              <a:off x="4008003" y="3694434"/>
              <a:ext cx="171446" cy="171446"/>
            </a:xfrm>
            <a:custGeom>
              <a:avLst/>
              <a:gdLst/>
              <a:ahLst/>
              <a:cxnLst/>
              <a:rect l="l" t="t" r="r" b="b"/>
              <a:pathLst>
                <a:path w="2321" h="2321" extrusionOk="0">
                  <a:moveTo>
                    <a:pt x="1160" y="0"/>
                  </a:moveTo>
                  <a:cubicBezTo>
                    <a:pt x="519" y="0"/>
                    <a:pt x="0" y="519"/>
                    <a:pt x="0" y="1160"/>
                  </a:cubicBezTo>
                  <a:cubicBezTo>
                    <a:pt x="0" y="1801"/>
                    <a:pt x="519" y="2321"/>
                    <a:pt x="1160" y="2321"/>
                  </a:cubicBezTo>
                  <a:cubicBezTo>
                    <a:pt x="1801" y="2321"/>
                    <a:pt x="2321" y="1801"/>
                    <a:pt x="2321" y="1160"/>
                  </a:cubicBezTo>
                  <a:cubicBezTo>
                    <a:pt x="2321" y="519"/>
                    <a:pt x="1801" y="0"/>
                    <a:pt x="116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22"/>
            <p:cNvSpPr/>
            <p:nvPr/>
          </p:nvSpPr>
          <p:spPr>
            <a:xfrm>
              <a:off x="3511766" y="2232979"/>
              <a:ext cx="171446" cy="171446"/>
            </a:xfrm>
            <a:custGeom>
              <a:avLst/>
              <a:gdLst/>
              <a:ahLst/>
              <a:cxnLst/>
              <a:rect l="l" t="t" r="r" b="b"/>
              <a:pathLst>
                <a:path w="2321" h="2321" extrusionOk="0">
                  <a:moveTo>
                    <a:pt x="1161" y="0"/>
                  </a:moveTo>
                  <a:cubicBezTo>
                    <a:pt x="520" y="0"/>
                    <a:pt x="0" y="519"/>
                    <a:pt x="0" y="1160"/>
                  </a:cubicBezTo>
                  <a:cubicBezTo>
                    <a:pt x="0" y="1801"/>
                    <a:pt x="520" y="2321"/>
                    <a:pt x="1161" y="2321"/>
                  </a:cubicBezTo>
                  <a:cubicBezTo>
                    <a:pt x="1802" y="2321"/>
                    <a:pt x="2321" y="1801"/>
                    <a:pt x="2321" y="1160"/>
                  </a:cubicBezTo>
                  <a:cubicBezTo>
                    <a:pt x="2321" y="519"/>
                    <a:pt x="1802" y="0"/>
                    <a:pt x="11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22"/>
            <p:cNvSpPr/>
            <p:nvPr/>
          </p:nvSpPr>
          <p:spPr>
            <a:xfrm>
              <a:off x="4008003" y="1754765"/>
              <a:ext cx="171446" cy="171446"/>
            </a:xfrm>
            <a:custGeom>
              <a:avLst/>
              <a:gdLst/>
              <a:ahLst/>
              <a:cxnLst/>
              <a:rect l="l" t="t" r="r" b="b"/>
              <a:pathLst>
                <a:path w="2321" h="2321" extrusionOk="0">
                  <a:moveTo>
                    <a:pt x="1160" y="0"/>
                  </a:moveTo>
                  <a:cubicBezTo>
                    <a:pt x="519" y="0"/>
                    <a:pt x="0" y="520"/>
                    <a:pt x="0" y="1160"/>
                  </a:cubicBezTo>
                  <a:cubicBezTo>
                    <a:pt x="0" y="1801"/>
                    <a:pt x="519" y="2321"/>
                    <a:pt x="1160" y="2321"/>
                  </a:cubicBezTo>
                  <a:cubicBezTo>
                    <a:pt x="1801" y="2321"/>
                    <a:pt x="2321" y="1801"/>
                    <a:pt x="2321" y="1160"/>
                  </a:cubicBezTo>
                  <a:cubicBezTo>
                    <a:pt x="2321" y="520"/>
                    <a:pt x="1801" y="0"/>
                    <a:pt x="11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22"/>
            <p:cNvSpPr/>
            <p:nvPr/>
          </p:nvSpPr>
          <p:spPr>
            <a:xfrm>
              <a:off x="3511766" y="3216220"/>
              <a:ext cx="171446" cy="171520"/>
            </a:xfrm>
            <a:custGeom>
              <a:avLst/>
              <a:gdLst/>
              <a:ahLst/>
              <a:cxnLst/>
              <a:rect l="l" t="t" r="r" b="b"/>
              <a:pathLst>
                <a:path w="2321" h="2322" extrusionOk="0">
                  <a:moveTo>
                    <a:pt x="1161" y="1"/>
                  </a:moveTo>
                  <a:cubicBezTo>
                    <a:pt x="520" y="1"/>
                    <a:pt x="0" y="521"/>
                    <a:pt x="0" y="1162"/>
                  </a:cubicBezTo>
                  <a:cubicBezTo>
                    <a:pt x="0" y="1803"/>
                    <a:pt x="520" y="2321"/>
                    <a:pt x="1161" y="2321"/>
                  </a:cubicBezTo>
                  <a:cubicBezTo>
                    <a:pt x="1802" y="2321"/>
                    <a:pt x="2321" y="1803"/>
                    <a:pt x="2321" y="1162"/>
                  </a:cubicBezTo>
                  <a:cubicBezTo>
                    <a:pt x="2321" y="521"/>
                    <a:pt x="1802" y="1"/>
                    <a:pt x="1161" y="1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2" name="Google Shape;772;p22"/>
          <p:cNvGrpSpPr/>
          <p:nvPr/>
        </p:nvGrpSpPr>
        <p:grpSpPr>
          <a:xfrm>
            <a:off x="3439673" y="4185689"/>
            <a:ext cx="190076" cy="270470"/>
            <a:chOff x="2958475" y="4254567"/>
            <a:chExt cx="132006" cy="187840"/>
          </a:xfrm>
        </p:grpSpPr>
        <p:sp>
          <p:nvSpPr>
            <p:cNvPr id="773" name="Google Shape;773;p22"/>
            <p:cNvSpPr/>
            <p:nvPr/>
          </p:nvSpPr>
          <p:spPr>
            <a:xfrm>
              <a:off x="2958475" y="4254567"/>
              <a:ext cx="132006" cy="187840"/>
            </a:xfrm>
            <a:custGeom>
              <a:avLst/>
              <a:gdLst/>
              <a:ahLst/>
              <a:cxnLst/>
              <a:rect l="l" t="t" r="r" b="b"/>
              <a:pathLst>
                <a:path w="1324" h="1884" extrusionOk="0">
                  <a:moveTo>
                    <a:pt x="662" y="110"/>
                  </a:moveTo>
                  <a:cubicBezTo>
                    <a:pt x="966" y="110"/>
                    <a:pt x="1214" y="358"/>
                    <a:pt x="1214" y="663"/>
                  </a:cubicBezTo>
                  <a:cubicBezTo>
                    <a:pt x="1214" y="762"/>
                    <a:pt x="1187" y="860"/>
                    <a:pt x="1136" y="945"/>
                  </a:cubicBezTo>
                  <a:lnTo>
                    <a:pt x="671" y="1722"/>
                  </a:lnTo>
                  <a:lnTo>
                    <a:pt x="193" y="953"/>
                  </a:lnTo>
                  <a:cubicBezTo>
                    <a:pt x="139" y="865"/>
                    <a:pt x="110" y="765"/>
                    <a:pt x="110" y="663"/>
                  </a:cubicBezTo>
                  <a:cubicBezTo>
                    <a:pt x="110" y="358"/>
                    <a:pt x="358" y="110"/>
                    <a:pt x="662" y="110"/>
                  </a:cubicBezTo>
                  <a:close/>
                  <a:moveTo>
                    <a:pt x="662" y="1"/>
                  </a:moveTo>
                  <a:cubicBezTo>
                    <a:pt x="297" y="1"/>
                    <a:pt x="0" y="298"/>
                    <a:pt x="0" y="663"/>
                  </a:cubicBezTo>
                  <a:cubicBezTo>
                    <a:pt x="0" y="786"/>
                    <a:pt x="34" y="906"/>
                    <a:pt x="99" y="1010"/>
                  </a:cubicBezTo>
                  <a:lnTo>
                    <a:pt x="625" y="1857"/>
                  </a:lnTo>
                  <a:cubicBezTo>
                    <a:pt x="634" y="1874"/>
                    <a:pt x="653" y="1883"/>
                    <a:pt x="672" y="1883"/>
                  </a:cubicBezTo>
                  <a:cubicBezTo>
                    <a:pt x="691" y="1883"/>
                    <a:pt x="708" y="1873"/>
                    <a:pt x="719" y="1856"/>
                  </a:cubicBezTo>
                  <a:lnTo>
                    <a:pt x="1231" y="1001"/>
                  </a:lnTo>
                  <a:cubicBezTo>
                    <a:pt x="1292" y="899"/>
                    <a:pt x="1324" y="782"/>
                    <a:pt x="1324" y="663"/>
                  </a:cubicBezTo>
                  <a:cubicBezTo>
                    <a:pt x="1324" y="298"/>
                    <a:pt x="1027" y="1"/>
                    <a:pt x="662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22"/>
            <p:cNvSpPr/>
            <p:nvPr/>
          </p:nvSpPr>
          <p:spPr>
            <a:xfrm>
              <a:off x="2991476" y="4287568"/>
              <a:ext cx="66103" cy="66103"/>
            </a:xfrm>
            <a:custGeom>
              <a:avLst/>
              <a:gdLst/>
              <a:ahLst/>
              <a:cxnLst/>
              <a:rect l="l" t="t" r="r" b="b"/>
              <a:pathLst>
                <a:path w="663" h="663" extrusionOk="0">
                  <a:moveTo>
                    <a:pt x="331" y="110"/>
                  </a:moveTo>
                  <a:cubicBezTo>
                    <a:pt x="453" y="110"/>
                    <a:pt x="552" y="209"/>
                    <a:pt x="552" y="332"/>
                  </a:cubicBezTo>
                  <a:cubicBezTo>
                    <a:pt x="552" y="451"/>
                    <a:pt x="455" y="553"/>
                    <a:pt x="331" y="553"/>
                  </a:cubicBezTo>
                  <a:cubicBezTo>
                    <a:pt x="209" y="553"/>
                    <a:pt x="110" y="453"/>
                    <a:pt x="110" y="332"/>
                  </a:cubicBezTo>
                  <a:cubicBezTo>
                    <a:pt x="110" y="209"/>
                    <a:pt x="210" y="110"/>
                    <a:pt x="331" y="110"/>
                  </a:cubicBezTo>
                  <a:close/>
                  <a:moveTo>
                    <a:pt x="331" y="1"/>
                  </a:moveTo>
                  <a:cubicBezTo>
                    <a:pt x="149" y="1"/>
                    <a:pt x="0" y="149"/>
                    <a:pt x="0" y="332"/>
                  </a:cubicBezTo>
                  <a:cubicBezTo>
                    <a:pt x="0" y="512"/>
                    <a:pt x="146" y="663"/>
                    <a:pt x="331" y="663"/>
                  </a:cubicBezTo>
                  <a:cubicBezTo>
                    <a:pt x="518" y="663"/>
                    <a:pt x="662" y="511"/>
                    <a:pt x="662" y="332"/>
                  </a:cubicBezTo>
                  <a:cubicBezTo>
                    <a:pt x="662" y="149"/>
                    <a:pt x="514" y="1"/>
                    <a:pt x="331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5" name="Google Shape;775;p22"/>
          <p:cNvGrpSpPr/>
          <p:nvPr/>
        </p:nvGrpSpPr>
        <p:grpSpPr>
          <a:xfrm>
            <a:off x="2747145" y="3225505"/>
            <a:ext cx="260134" cy="261138"/>
            <a:chOff x="2716400" y="3352179"/>
            <a:chExt cx="180661" cy="181358"/>
          </a:xfrm>
        </p:grpSpPr>
        <p:sp>
          <p:nvSpPr>
            <p:cNvPr id="776" name="Google Shape;776;p22"/>
            <p:cNvSpPr/>
            <p:nvPr/>
          </p:nvSpPr>
          <p:spPr>
            <a:xfrm>
              <a:off x="2802741" y="3352179"/>
              <a:ext cx="7179" cy="23131"/>
            </a:xfrm>
            <a:custGeom>
              <a:avLst/>
              <a:gdLst/>
              <a:ahLst/>
              <a:cxnLst/>
              <a:rect l="l" t="t" r="r" b="b"/>
              <a:pathLst>
                <a:path w="72" h="232" extrusionOk="0">
                  <a:moveTo>
                    <a:pt x="36" y="1"/>
                  </a:moveTo>
                  <a:cubicBezTo>
                    <a:pt x="17" y="1"/>
                    <a:pt x="0" y="17"/>
                    <a:pt x="0" y="37"/>
                  </a:cubicBezTo>
                  <a:lnTo>
                    <a:pt x="0" y="196"/>
                  </a:lnTo>
                  <a:cubicBezTo>
                    <a:pt x="0" y="216"/>
                    <a:pt x="17" y="231"/>
                    <a:pt x="36" y="231"/>
                  </a:cubicBezTo>
                  <a:cubicBezTo>
                    <a:pt x="56" y="231"/>
                    <a:pt x="72" y="216"/>
                    <a:pt x="72" y="196"/>
                  </a:cubicBezTo>
                  <a:lnTo>
                    <a:pt x="72" y="37"/>
                  </a:lnTo>
                  <a:cubicBezTo>
                    <a:pt x="72" y="17"/>
                    <a:pt x="56" y="1"/>
                    <a:pt x="36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7" name="Google Shape;777;p22"/>
            <p:cNvSpPr/>
            <p:nvPr/>
          </p:nvSpPr>
          <p:spPr>
            <a:xfrm>
              <a:off x="2716400" y="3381292"/>
              <a:ext cx="180661" cy="152246"/>
            </a:xfrm>
            <a:custGeom>
              <a:avLst/>
              <a:gdLst/>
              <a:ahLst/>
              <a:cxnLst/>
              <a:rect l="l" t="t" r="r" b="b"/>
              <a:pathLst>
                <a:path w="1812" h="1527" extrusionOk="0">
                  <a:moveTo>
                    <a:pt x="793" y="72"/>
                  </a:moveTo>
                  <a:cubicBezTo>
                    <a:pt x="800" y="72"/>
                    <a:pt x="811" y="73"/>
                    <a:pt x="828" y="76"/>
                  </a:cubicBezTo>
                  <a:lnTo>
                    <a:pt x="982" y="105"/>
                  </a:lnTo>
                  <a:lnTo>
                    <a:pt x="890" y="198"/>
                  </a:lnTo>
                  <a:cubicBezTo>
                    <a:pt x="875" y="191"/>
                    <a:pt x="856" y="179"/>
                    <a:pt x="834" y="158"/>
                  </a:cubicBezTo>
                  <a:cubicBezTo>
                    <a:pt x="804" y="130"/>
                    <a:pt x="783" y="97"/>
                    <a:pt x="782" y="77"/>
                  </a:cubicBezTo>
                  <a:cubicBezTo>
                    <a:pt x="782" y="75"/>
                    <a:pt x="782" y="74"/>
                    <a:pt x="782" y="73"/>
                  </a:cubicBezTo>
                  <a:cubicBezTo>
                    <a:pt x="783" y="72"/>
                    <a:pt x="787" y="72"/>
                    <a:pt x="793" y="72"/>
                  </a:cubicBezTo>
                  <a:close/>
                  <a:moveTo>
                    <a:pt x="684" y="90"/>
                  </a:moveTo>
                  <a:cubicBezTo>
                    <a:pt x="694" y="90"/>
                    <a:pt x="704" y="93"/>
                    <a:pt x="713" y="98"/>
                  </a:cubicBezTo>
                  <a:cubicBezTo>
                    <a:pt x="725" y="147"/>
                    <a:pt x="766" y="192"/>
                    <a:pt x="785" y="209"/>
                  </a:cubicBezTo>
                  <a:cubicBezTo>
                    <a:pt x="798" y="222"/>
                    <a:pt x="843" y="262"/>
                    <a:pt x="888" y="273"/>
                  </a:cubicBezTo>
                  <a:cubicBezTo>
                    <a:pt x="893" y="282"/>
                    <a:pt x="897" y="292"/>
                    <a:pt x="897" y="303"/>
                  </a:cubicBezTo>
                  <a:cubicBezTo>
                    <a:pt x="897" y="318"/>
                    <a:pt x="892" y="331"/>
                    <a:pt x="882" y="340"/>
                  </a:cubicBezTo>
                  <a:cubicBezTo>
                    <a:pt x="872" y="350"/>
                    <a:pt x="858" y="355"/>
                    <a:pt x="844" y="355"/>
                  </a:cubicBezTo>
                  <a:cubicBezTo>
                    <a:pt x="830" y="355"/>
                    <a:pt x="817" y="350"/>
                    <a:pt x="808" y="340"/>
                  </a:cubicBezTo>
                  <a:lnTo>
                    <a:pt x="646" y="180"/>
                  </a:lnTo>
                  <a:cubicBezTo>
                    <a:pt x="637" y="169"/>
                    <a:pt x="631" y="156"/>
                    <a:pt x="631" y="142"/>
                  </a:cubicBezTo>
                  <a:cubicBezTo>
                    <a:pt x="631" y="128"/>
                    <a:pt x="637" y="115"/>
                    <a:pt x="646" y="105"/>
                  </a:cubicBezTo>
                  <a:cubicBezTo>
                    <a:pt x="657" y="95"/>
                    <a:pt x="670" y="90"/>
                    <a:pt x="684" y="90"/>
                  </a:cubicBezTo>
                  <a:close/>
                  <a:moveTo>
                    <a:pt x="590" y="246"/>
                  </a:moveTo>
                  <a:cubicBezTo>
                    <a:pt x="604" y="246"/>
                    <a:pt x="617" y="251"/>
                    <a:pt x="627" y="261"/>
                  </a:cubicBezTo>
                  <a:lnTo>
                    <a:pt x="757" y="391"/>
                  </a:lnTo>
                  <a:cubicBezTo>
                    <a:pt x="777" y="411"/>
                    <a:pt x="777" y="444"/>
                    <a:pt x="757" y="465"/>
                  </a:cubicBezTo>
                  <a:cubicBezTo>
                    <a:pt x="748" y="475"/>
                    <a:pt x="734" y="480"/>
                    <a:pt x="720" y="480"/>
                  </a:cubicBezTo>
                  <a:cubicBezTo>
                    <a:pt x="706" y="480"/>
                    <a:pt x="693" y="475"/>
                    <a:pt x="683" y="465"/>
                  </a:cubicBezTo>
                  <a:lnTo>
                    <a:pt x="584" y="366"/>
                  </a:lnTo>
                  <a:lnTo>
                    <a:pt x="583" y="366"/>
                  </a:lnTo>
                  <a:lnTo>
                    <a:pt x="553" y="335"/>
                  </a:lnTo>
                  <a:cubicBezTo>
                    <a:pt x="543" y="325"/>
                    <a:pt x="537" y="312"/>
                    <a:pt x="537" y="298"/>
                  </a:cubicBezTo>
                  <a:cubicBezTo>
                    <a:pt x="537" y="284"/>
                    <a:pt x="543" y="271"/>
                    <a:pt x="553" y="261"/>
                  </a:cubicBezTo>
                  <a:cubicBezTo>
                    <a:pt x="562" y="251"/>
                    <a:pt x="576" y="246"/>
                    <a:pt x="590" y="246"/>
                  </a:cubicBezTo>
                  <a:close/>
                  <a:moveTo>
                    <a:pt x="496" y="402"/>
                  </a:moveTo>
                  <a:cubicBezTo>
                    <a:pt x="510" y="402"/>
                    <a:pt x="523" y="407"/>
                    <a:pt x="534" y="417"/>
                  </a:cubicBezTo>
                  <a:lnTo>
                    <a:pt x="632" y="516"/>
                  </a:lnTo>
                  <a:cubicBezTo>
                    <a:pt x="642" y="525"/>
                    <a:pt x="647" y="538"/>
                    <a:pt x="647" y="552"/>
                  </a:cubicBezTo>
                  <a:cubicBezTo>
                    <a:pt x="647" y="566"/>
                    <a:pt x="642" y="579"/>
                    <a:pt x="632" y="590"/>
                  </a:cubicBezTo>
                  <a:cubicBezTo>
                    <a:pt x="622" y="600"/>
                    <a:pt x="609" y="605"/>
                    <a:pt x="595" y="605"/>
                  </a:cubicBezTo>
                  <a:cubicBezTo>
                    <a:pt x="581" y="605"/>
                    <a:pt x="568" y="600"/>
                    <a:pt x="558" y="590"/>
                  </a:cubicBezTo>
                  <a:lnTo>
                    <a:pt x="522" y="554"/>
                  </a:lnTo>
                  <a:lnTo>
                    <a:pt x="459" y="491"/>
                  </a:lnTo>
                  <a:cubicBezTo>
                    <a:pt x="449" y="482"/>
                    <a:pt x="444" y="469"/>
                    <a:pt x="444" y="454"/>
                  </a:cubicBezTo>
                  <a:cubicBezTo>
                    <a:pt x="444" y="440"/>
                    <a:pt x="449" y="427"/>
                    <a:pt x="459" y="417"/>
                  </a:cubicBezTo>
                  <a:cubicBezTo>
                    <a:pt x="469" y="407"/>
                    <a:pt x="482" y="402"/>
                    <a:pt x="496" y="402"/>
                  </a:cubicBezTo>
                  <a:close/>
                  <a:moveTo>
                    <a:pt x="434" y="589"/>
                  </a:moveTo>
                  <a:cubicBezTo>
                    <a:pt x="448" y="589"/>
                    <a:pt x="461" y="594"/>
                    <a:pt x="472" y="605"/>
                  </a:cubicBezTo>
                  <a:lnTo>
                    <a:pt x="507" y="641"/>
                  </a:lnTo>
                  <a:cubicBezTo>
                    <a:pt x="517" y="650"/>
                    <a:pt x="522" y="663"/>
                    <a:pt x="522" y="677"/>
                  </a:cubicBezTo>
                  <a:cubicBezTo>
                    <a:pt x="522" y="691"/>
                    <a:pt x="517" y="704"/>
                    <a:pt x="507" y="715"/>
                  </a:cubicBezTo>
                  <a:cubicBezTo>
                    <a:pt x="497" y="724"/>
                    <a:pt x="484" y="730"/>
                    <a:pt x="470" y="730"/>
                  </a:cubicBezTo>
                  <a:cubicBezTo>
                    <a:pt x="456" y="730"/>
                    <a:pt x="443" y="724"/>
                    <a:pt x="433" y="714"/>
                  </a:cubicBezTo>
                  <a:lnTo>
                    <a:pt x="428" y="710"/>
                  </a:lnTo>
                  <a:lnTo>
                    <a:pt x="397" y="679"/>
                  </a:lnTo>
                  <a:cubicBezTo>
                    <a:pt x="376" y="658"/>
                    <a:pt x="376" y="625"/>
                    <a:pt x="397" y="605"/>
                  </a:cubicBezTo>
                  <a:cubicBezTo>
                    <a:pt x="407" y="594"/>
                    <a:pt x="420" y="589"/>
                    <a:pt x="434" y="589"/>
                  </a:cubicBezTo>
                  <a:close/>
                  <a:moveTo>
                    <a:pt x="1091" y="121"/>
                  </a:moveTo>
                  <a:cubicBezTo>
                    <a:pt x="1104" y="121"/>
                    <a:pt x="1117" y="126"/>
                    <a:pt x="1127" y="136"/>
                  </a:cubicBezTo>
                  <a:cubicBezTo>
                    <a:pt x="1147" y="157"/>
                    <a:pt x="1147" y="190"/>
                    <a:pt x="1127" y="210"/>
                  </a:cubicBezTo>
                  <a:lnTo>
                    <a:pt x="1096" y="242"/>
                  </a:lnTo>
                  <a:lnTo>
                    <a:pt x="1060" y="277"/>
                  </a:lnTo>
                  <a:cubicBezTo>
                    <a:pt x="1046" y="291"/>
                    <a:pt x="1046" y="314"/>
                    <a:pt x="1060" y="328"/>
                  </a:cubicBezTo>
                  <a:cubicBezTo>
                    <a:pt x="1067" y="335"/>
                    <a:pt x="1076" y="338"/>
                    <a:pt x="1085" y="338"/>
                  </a:cubicBezTo>
                  <a:cubicBezTo>
                    <a:pt x="1095" y="338"/>
                    <a:pt x="1104" y="335"/>
                    <a:pt x="1111" y="328"/>
                  </a:cubicBezTo>
                  <a:lnTo>
                    <a:pt x="1141" y="297"/>
                  </a:lnTo>
                  <a:lnTo>
                    <a:pt x="1147" y="292"/>
                  </a:lnTo>
                  <a:cubicBezTo>
                    <a:pt x="1157" y="282"/>
                    <a:pt x="1170" y="277"/>
                    <a:pt x="1183" y="277"/>
                  </a:cubicBezTo>
                  <a:cubicBezTo>
                    <a:pt x="1197" y="277"/>
                    <a:pt x="1210" y="282"/>
                    <a:pt x="1221" y="292"/>
                  </a:cubicBezTo>
                  <a:cubicBezTo>
                    <a:pt x="1230" y="302"/>
                    <a:pt x="1236" y="316"/>
                    <a:pt x="1236" y="330"/>
                  </a:cubicBezTo>
                  <a:cubicBezTo>
                    <a:pt x="1236" y="344"/>
                    <a:pt x="1230" y="357"/>
                    <a:pt x="1221" y="366"/>
                  </a:cubicBezTo>
                  <a:lnTo>
                    <a:pt x="1189" y="398"/>
                  </a:lnTo>
                  <a:lnTo>
                    <a:pt x="1154" y="434"/>
                  </a:lnTo>
                  <a:cubicBezTo>
                    <a:pt x="1140" y="448"/>
                    <a:pt x="1140" y="470"/>
                    <a:pt x="1154" y="484"/>
                  </a:cubicBezTo>
                  <a:cubicBezTo>
                    <a:pt x="1161" y="491"/>
                    <a:pt x="1170" y="495"/>
                    <a:pt x="1179" y="495"/>
                  </a:cubicBezTo>
                  <a:cubicBezTo>
                    <a:pt x="1188" y="495"/>
                    <a:pt x="1197" y="491"/>
                    <a:pt x="1204" y="484"/>
                  </a:cubicBezTo>
                  <a:lnTo>
                    <a:pt x="1240" y="448"/>
                  </a:lnTo>
                  <a:cubicBezTo>
                    <a:pt x="1250" y="439"/>
                    <a:pt x="1263" y="433"/>
                    <a:pt x="1277" y="433"/>
                  </a:cubicBezTo>
                  <a:cubicBezTo>
                    <a:pt x="1292" y="433"/>
                    <a:pt x="1305" y="439"/>
                    <a:pt x="1314" y="448"/>
                  </a:cubicBezTo>
                  <a:cubicBezTo>
                    <a:pt x="1324" y="458"/>
                    <a:pt x="1329" y="471"/>
                    <a:pt x="1329" y="485"/>
                  </a:cubicBezTo>
                  <a:cubicBezTo>
                    <a:pt x="1329" y="499"/>
                    <a:pt x="1324" y="513"/>
                    <a:pt x="1314" y="523"/>
                  </a:cubicBezTo>
                  <a:lnTo>
                    <a:pt x="1251" y="585"/>
                  </a:lnTo>
                  <a:cubicBezTo>
                    <a:pt x="1237" y="599"/>
                    <a:pt x="1237" y="621"/>
                    <a:pt x="1251" y="635"/>
                  </a:cubicBezTo>
                  <a:cubicBezTo>
                    <a:pt x="1258" y="642"/>
                    <a:pt x="1268" y="646"/>
                    <a:pt x="1277" y="646"/>
                  </a:cubicBezTo>
                  <a:cubicBezTo>
                    <a:pt x="1286" y="646"/>
                    <a:pt x="1295" y="642"/>
                    <a:pt x="1302" y="635"/>
                  </a:cubicBezTo>
                  <a:lnTo>
                    <a:pt x="1333" y="605"/>
                  </a:lnTo>
                  <a:lnTo>
                    <a:pt x="1333" y="605"/>
                  </a:lnTo>
                  <a:cubicBezTo>
                    <a:pt x="1343" y="594"/>
                    <a:pt x="1356" y="589"/>
                    <a:pt x="1371" y="589"/>
                  </a:cubicBezTo>
                  <a:cubicBezTo>
                    <a:pt x="1385" y="589"/>
                    <a:pt x="1398" y="594"/>
                    <a:pt x="1408" y="605"/>
                  </a:cubicBezTo>
                  <a:cubicBezTo>
                    <a:pt x="1428" y="625"/>
                    <a:pt x="1428" y="658"/>
                    <a:pt x="1408" y="679"/>
                  </a:cubicBezTo>
                  <a:lnTo>
                    <a:pt x="1376" y="710"/>
                  </a:lnTo>
                  <a:lnTo>
                    <a:pt x="1327" y="759"/>
                  </a:lnTo>
                  <a:cubicBezTo>
                    <a:pt x="1313" y="773"/>
                    <a:pt x="1313" y="795"/>
                    <a:pt x="1327" y="809"/>
                  </a:cubicBezTo>
                  <a:cubicBezTo>
                    <a:pt x="1334" y="816"/>
                    <a:pt x="1343" y="820"/>
                    <a:pt x="1353" y="820"/>
                  </a:cubicBezTo>
                  <a:cubicBezTo>
                    <a:pt x="1361" y="820"/>
                    <a:pt x="1371" y="817"/>
                    <a:pt x="1378" y="810"/>
                  </a:cubicBezTo>
                  <a:lnTo>
                    <a:pt x="1402" y="786"/>
                  </a:lnTo>
                  <a:lnTo>
                    <a:pt x="1518" y="901"/>
                  </a:lnTo>
                  <a:lnTo>
                    <a:pt x="1188" y="1230"/>
                  </a:lnTo>
                  <a:lnTo>
                    <a:pt x="1071" y="1112"/>
                  </a:lnTo>
                  <a:cubicBezTo>
                    <a:pt x="1078" y="1107"/>
                    <a:pt x="1086" y="1101"/>
                    <a:pt x="1093" y="1093"/>
                  </a:cubicBezTo>
                  <a:lnTo>
                    <a:pt x="1126" y="1061"/>
                  </a:lnTo>
                  <a:cubicBezTo>
                    <a:pt x="1140" y="1047"/>
                    <a:pt x="1140" y="1025"/>
                    <a:pt x="1126" y="1011"/>
                  </a:cubicBezTo>
                  <a:cubicBezTo>
                    <a:pt x="1119" y="1004"/>
                    <a:pt x="1109" y="1000"/>
                    <a:pt x="1100" y="1000"/>
                  </a:cubicBezTo>
                  <a:cubicBezTo>
                    <a:pt x="1091" y="1000"/>
                    <a:pt x="1082" y="1004"/>
                    <a:pt x="1075" y="1011"/>
                  </a:cubicBezTo>
                  <a:lnTo>
                    <a:pt x="1044" y="1042"/>
                  </a:lnTo>
                  <a:cubicBezTo>
                    <a:pt x="1023" y="1062"/>
                    <a:pt x="992" y="1068"/>
                    <a:pt x="958" y="1068"/>
                  </a:cubicBezTo>
                  <a:cubicBezTo>
                    <a:pt x="941" y="1068"/>
                    <a:pt x="923" y="1066"/>
                    <a:pt x="906" y="1065"/>
                  </a:cubicBezTo>
                  <a:cubicBezTo>
                    <a:pt x="888" y="1064"/>
                    <a:pt x="871" y="1063"/>
                    <a:pt x="854" y="1063"/>
                  </a:cubicBezTo>
                  <a:cubicBezTo>
                    <a:pt x="814" y="1063"/>
                    <a:pt x="777" y="1069"/>
                    <a:pt x="750" y="1096"/>
                  </a:cubicBezTo>
                  <a:lnTo>
                    <a:pt x="618" y="1228"/>
                  </a:lnTo>
                  <a:lnTo>
                    <a:pt x="289" y="899"/>
                  </a:lnTo>
                  <a:lnTo>
                    <a:pt x="405" y="783"/>
                  </a:lnTo>
                  <a:cubicBezTo>
                    <a:pt x="424" y="795"/>
                    <a:pt x="447" y="801"/>
                    <a:pt x="470" y="801"/>
                  </a:cubicBezTo>
                  <a:cubicBezTo>
                    <a:pt x="503" y="801"/>
                    <a:pt x="534" y="788"/>
                    <a:pt x="558" y="765"/>
                  </a:cubicBezTo>
                  <a:cubicBezTo>
                    <a:pt x="581" y="742"/>
                    <a:pt x="594" y="710"/>
                    <a:pt x="594" y="677"/>
                  </a:cubicBezTo>
                  <a:cubicBezTo>
                    <a:pt x="594" y="677"/>
                    <a:pt x="594" y="676"/>
                    <a:pt x="594" y="676"/>
                  </a:cubicBezTo>
                  <a:lnTo>
                    <a:pt x="595" y="676"/>
                  </a:lnTo>
                  <a:cubicBezTo>
                    <a:pt x="628" y="676"/>
                    <a:pt x="659" y="663"/>
                    <a:pt x="683" y="641"/>
                  </a:cubicBezTo>
                  <a:cubicBezTo>
                    <a:pt x="706" y="617"/>
                    <a:pt x="719" y="586"/>
                    <a:pt x="719" y="552"/>
                  </a:cubicBezTo>
                  <a:cubicBezTo>
                    <a:pt x="719" y="552"/>
                    <a:pt x="719" y="552"/>
                    <a:pt x="719" y="552"/>
                  </a:cubicBezTo>
                  <a:lnTo>
                    <a:pt x="720" y="552"/>
                  </a:lnTo>
                  <a:cubicBezTo>
                    <a:pt x="753" y="552"/>
                    <a:pt x="784" y="539"/>
                    <a:pt x="808" y="516"/>
                  </a:cubicBezTo>
                  <a:cubicBezTo>
                    <a:pt x="832" y="491"/>
                    <a:pt x="844" y="459"/>
                    <a:pt x="844" y="427"/>
                  </a:cubicBezTo>
                  <a:lnTo>
                    <a:pt x="844" y="427"/>
                  </a:lnTo>
                  <a:cubicBezTo>
                    <a:pt x="878" y="427"/>
                    <a:pt x="909" y="414"/>
                    <a:pt x="933" y="391"/>
                  </a:cubicBezTo>
                  <a:cubicBezTo>
                    <a:pt x="955" y="367"/>
                    <a:pt x="968" y="336"/>
                    <a:pt x="968" y="303"/>
                  </a:cubicBezTo>
                  <a:cubicBezTo>
                    <a:pt x="968" y="280"/>
                    <a:pt x="962" y="257"/>
                    <a:pt x="950" y="238"/>
                  </a:cubicBezTo>
                  <a:lnTo>
                    <a:pt x="1052" y="137"/>
                  </a:lnTo>
                  <a:cubicBezTo>
                    <a:pt x="1060" y="129"/>
                    <a:pt x="1070" y="124"/>
                    <a:pt x="1079" y="122"/>
                  </a:cubicBezTo>
                  <a:lnTo>
                    <a:pt x="1083" y="122"/>
                  </a:lnTo>
                  <a:cubicBezTo>
                    <a:pt x="1085" y="121"/>
                    <a:pt x="1088" y="121"/>
                    <a:pt x="1091" y="121"/>
                  </a:cubicBezTo>
                  <a:close/>
                  <a:moveTo>
                    <a:pt x="1629" y="910"/>
                  </a:moveTo>
                  <a:cubicBezTo>
                    <a:pt x="1642" y="910"/>
                    <a:pt x="1654" y="916"/>
                    <a:pt x="1663" y="924"/>
                  </a:cubicBezTo>
                  <a:lnTo>
                    <a:pt x="1725" y="987"/>
                  </a:lnTo>
                  <a:cubicBezTo>
                    <a:pt x="1735" y="997"/>
                    <a:pt x="1739" y="1008"/>
                    <a:pt x="1739" y="1021"/>
                  </a:cubicBezTo>
                  <a:cubicBezTo>
                    <a:pt x="1739" y="1034"/>
                    <a:pt x="1735" y="1047"/>
                    <a:pt x="1725" y="1055"/>
                  </a:cubicBezTo>
                  <a:lnTo>
                    <a:pt x="1343" y="1438"/>
                  </a:lnTo>
                  <a:cubicBezTo>
                    <a:pt x="1333" y="1446"/>
                    <a:pt x="1322" y="1452"/>
                    <a:pt x="1309" y="1452"/>
                  </a:cubicBezTo>
                  <a:cubicBezTo>
                    <a:pt x="1296" y="1452"/>
                    <a:pt x="1284" y="1446"/>
                    <a:pt x="1275" y="1438"/>
                  </a:cubicBezTo>
                  <a:lnTo>
                    <a:pt x="1212" y="1375"/>
                  </a:lnTo>
                  <a:cubicBezTo>
                    <a:pt x="1203" y="1366"/>
                    <a:pt x="1198" y="1354"/>
                    <a:pt x="1198" y="1341"/>
                  </a:cubicBezTo>
                  <a:cubicBezTo>
                    <a:pt x="1198" y="1329"/>
                    <a:pt x="1203" y="1316"/>
                    <a:pt x="1212" y="1308"/>
                  </a:cubicBezTo>
                  <a:lnTo>
                    <a:pt x="1595" y="924"/>
                  </a:lnTo>
                  <a:cubicBezTo>
                    <a:pt x="1604" y="916"/>
                    <a:pt x="1616" y="910"/>
                    <a:pt x="1629" y="910"/>
                  </a:cubicBezTo>
                  <a:close/>
                  <a:moveTo>
                    <a:pt x="793" y="0"/>
                  </a:moveTo>
                  <a:cubicBezTo>
                    <a:pt x="770" y="0"/>
                    <a:pt x="748" y="5"/>
                    <a:pt x="732" y="20"/>
                  </a:cubicBezTo>
                  <a:cubicBezTo>
                    <a:pt x="730" y="22"/>
                    <a:pt x="728" y="23"/>
                    <a:pt x="727" y="26"/>
                  </a:cubicBezTo>
                  <a:cubicBezTo>
                    <a:pt x="713" y="21"/>
                    <a:pt x="698" y="18"/>
                    <a:pt x="683" y="18"/>
                  </a:cubicBezTo>
                  <a:cubicBezTo>
                    <a:pt x="651" y="18"/>
                    <a:pt x="620" y="30"/>
                    <a:pt x="596" y="55"/>
                  </a:cubicBezTo>
                  <a:cubicBezTo>
                    <a:pt x="572" y="77"/>
                    <a:pt x="560" y="109"/>
                    <a:pt x="560" y="142"/>
                  </a:cubicBezTo>
                  <a:cubicBezTo>
                    <a:pt x="560" y="154"/>
                    <a:pt x="562" y="166"/>
                    <a:pt x="564" y="177"/>
                  </a:cubicBezTo>
                  <a:cubicBezTo>
                    <a:pt x="541" y="181"/>
                    <a:pt x="520" y="194"/>
                    <a:pt x="502" y="210"/>
                  </a:cubicBezTo>
                  <a:cubicBezTo>
                    <a:pt x="479" y="234"/>
                    <a:pt x="466" y="265"/>
                    <a:pt x="466" y="298"/>
                  </a:cubicBezTo>
                  <a:cubicBezTo>
                    <a:pt x="466" y="310"/>
                    <a:pt x="467" y="322"/>
                    <a:pt x="471" y="333"/>
                  </a:cubicBezTo>
                  <a:cubicBezTo>
                    <a:pt x="447" y="338"/>
                    <a:pt x="426" y="349"/>
                    <a:pt x="409" y="366"/>
                  </a:cubicBezTo>
                  <a:cubicBezTo>
                    <a:pt x="385" y="390"/>
                    <a:pt x="372" y="421"/>
                    <a:pt x="372" y="454"/>
                  </a:cubicBezTo>
                  <a:cubicBezTo>
                    <a:pt x="372" y="480"/>
                    <a:pt x="380" y="503"/>
                    <a:pt x="394" y="524"/>
                  </a:cubicBezTo>
                  <a:cubicBezTo>
                    <a:pt x="376" y="531"/>
                    <a:pt x="360" y="540"/>
                    <a:pt x="347" y="554"/>
                  </a:cubicBezTo>
                  <a:cubicBezTo>
                    <a:pt x="298" y="602"/>
                    <a:pt x="298" y="681"/>
                    <a:pt x="347" y="730"/>
                  </a:cubicBezTo>
                  <a:lnTo>
                    <a:pt x="352" y="735"/>
                  </a:lnTo>
                  <a:lnTo>
                    <a:pt x="233" y="854"/>
                  </a:lnTo>
                  <a:cubicBezTo>
                    <a:pt x="217" y="846"/>
                    <a:pt x="200" y="842"/>
                    <a:pt x="182" y="842"/>
                  </a:cubicBezTo>
                  <a:cubicBezTo>
                    <a:pt x="152" y="842"/>
                    <a:pt x="121" y="854"/>
                    <a:pt x="98" y="877"/>
                  </a:cubicBezTo>
                  <a:lnTo>
                    <a:pt x="35" y="940"/>
                  </a:lnTo>
                  <a:cubicBezTo>
                    <a:pt x="12" y="963"/>
                    <a:pt x="0" y="992"/>
                    <a:pt x="0" y="1025"/>
                  </a:cubicBezTo>
                  <a:cubicBezTo>
                    <a:pt x="0" y="1056"/>
                    <a:pt x="12" y="1087"/>
                    <a:pt x="35" y="1109"/>
                  </a:cubicBezTo>
                  <a:lnTo>
                    <a:pt x="114" y="1188"/>
                  </a:lnTo>
                  <a:cubicBezTo>
                    <a:pt x="121" y="1195"/>
                    <a:pt x="130" y="1199"/>
                    <a:pt x="139" y="1199"/>
                  </a:cubicBezTo>
                  <a:cubicBezTo>
                    <a:pt x="148" y="1199"/>
                    <a:pt x="157" y="1195"/>
                    <a:pt x="164" y="1188"/>
                  </a:cubicBezTo>
                  <a:cubicBezTo>
                    <a:pt x="178" y="1174"/>
                    <a:pt x="178" y="1151"/>
                    <a:pt x="164" y="1137"/>
                  </a:cubicBezTo>
                  <a:lnTo>
                    <a:pt x="85" y="1058"/>
                  </a:lnTo>
                  <a:cubicBezTo>
                    <a:pt x="76" y="1049"/>
                    <a:pt x="72" y="1037"/>
                    <a:pt x="72" y="1025"/>
                  </a:cubicBezTo>
                  <a:cubicBezTo>
                    <a:pt x="72" y="1012"/>
                    <a:pt x="76" y="999"/>
                    <a:pt x="85" y="991"/>
                  </a:cubicBezTo>
                  <a:lnTo>
                    <a:pt x="149" y="928"/>
                  </a:lnTo>
                  <a:cubicBezTo>
                    <a:pt x="158" y="919"/>
                    <a:pt x="170" y="914"/>
                    <a:pt x="182" y="914"/>
                  </a:cubicBezTo>
                  <a:cubicBezTo>
                    <a:pt x="191" y="914"/>
                    <a:pt x="200" y="916"/>
                    <a:pt x="207" y="921"/>
                  </a:cubicBezTo>
                  <a:cubicBezTo>
                    <a:pt x="208" y="923"/>
                    <a:pt x="210" y="924"/>
                    <a:pt x="211" y="926"/>
                  </a:cubicBezTo>
                  <a:cubicBezTo>
                    <a:pt x="214" y="930"/>
                    <a:pt x="218" y="931"/>
                    <a:pt x="222" y="933"/>
                  </a:cubicBezTo>
                  <a:lnTo>
                    <a:pt x="584" y="1295"/>
                  </a:lnTo>
                  <a:cubicBezTo>
                    <a:pt x="586" y="1299"/>
                    <a:pt x="588" y="1302"/>
                    <a:pt x="591" y="1306"/>
                  </a:cubicBezTo>
                  <a:cubicBezTo>
                    <a:pt x="594" y="1309"/>
                    <a:pt x="597" y="1311"/>
                    <a:pt x="601" y="1313"/>
                  </a:cubicBezTo>
                  <a:cubicBezTo>
                    <a:pt x="609" y="1322"/>
                    <a:pt x="613" y="1332"/>
                    <a:pt x="613" y="1344"/>
                  </a:cubicBezTo>
                  <a:cubicBezTo>
                    <a:pt x="613" y="1357"/>
                    <a:pt x="608" y="1369"/>
                    <a:pt x="599" y="1378"/>
                  </a:cubicBezTo>
                  <a:lnTo>
                    <a:pt x="536" y="1441"/>
                  </a:lnTo>
                  <a:cubicBezTo>
                    <a:pt x="527" y="1450"/>
                    <a:pt x="514" y="1455"/>
                    <a:pt x="502" y="1455"/>
                  </a:cubicBezTo>
                  <a:cubicBezTo>
                    <a:pt x="490" y="1455"/>
                    <a:pt x="478" y="1450"/>
                    <a:pt x="468" y="1441"/>
                  </a:cubicBezTo>
                  <a:lnTo>
                    <a:pt x="390" y="1362"/>
                  </a:lnTo>
                  <a:cubicBezTo>
                    <a:pt x="383" y="1355"/>
                    <a:pt x="373" y="1351"/>
                    <a:pt x="364" y="1351"/>
                  </a:cubicBezTo>
                  <a:cubicBezTo>
                    <a:pt x="355" y="1351"/>
                    <a:pt x="346" y="1355"/>
                    <a:pt x="339" y="1362"/>
                  </a:cubicBezTo>
                  <a:cubicBezTo>
                    <a:pt x="325" y="1376"/>
                    <a:pt x="325" y="1398"/>
                    <a:pt x="339" y="1412"/>
                  </a:cubicBezTo>
                  <a:lnTo>
                    <a:pt x="418" y="1492"/>
                  </a:lnTo>
                  <a:cubicBezTo>
                    <a:pt x="441" y="1515"/>
                    <a:pt x="472" y="1527"/>
                    <a:pt x="502" y="1527"/>
                  </a:cubicBezTo>
                  <a:cubicBezTo>
                    <a:pt x="533" y="1527"/>
                    <a:pt x="563" y="1515"/>
                    <a:pt x="587" y="1492"/>
                  </a:cubicBezTo>
                  <a:lnTo>
                    <a:pt x="650" y="1428"/>
                  </a:lnTo>
                  <a:cubicBezTo>
                    <a:pt x="672" y="1406"/>
                    <a:pt x="685" y="1376"/>
                    <a:pt x="685" y="1344"/>
                  </a:cubicBezTo>
                  <a:cubicBezTo>
                    <a:pt x="685" y="1322"/>
                    <a:pt x="679" y="1300"/>
                    <a:pt x="666" y="1281"/>
                  </a:cubicBezTo>
                  <a:lnTo>
                    <a:pt x="801" y="1147"/>
                  </a:lnTo>
                  <a:cubicBezTo>
                    <a:pt x="810" y="1137"/>
                    <a:pt x="830" y="1134"/>
                    <a:pt x="852" y="1134"/>
                  </a:cubicBezTo>
                  <a:cubicBezTo>
                    <a:pt x="867" y="1134"/>
                    <a:pt x="884" y="1135"/>
                    <a:pt x="900" y="1137"/>
                  </a:cubicBezTo>
                  <a:cubicBezTo>
                    <a:pt x="919" y="1138"/>
                    <a:pt x="939" y="1139"/>
                    <a:pt x="960" y="1139"/>
                  </a:cubicBezTo>
                  <a:cubicBezTo>
                    <a:pt x="971" y="1139"/>
                    <a:pt x="983" y="1139"/>
                    <a:pt x="995" y="1137"/>
                  </a:cubicBezTo>
                  <a:lnTo>
                    <a:pt x="1141" y="1284"/>
                  </a:lnTo>
                  <a:cubicBezTo>
                    <a:pt x="1132" y="1301"/>
                    <a:pt x="1126" y="1321"/>
                    <a:pt x="1126" y="1341"/>
                  </a:cubicBezTo>
                  <a:cubicBezTo>
                    <a:pt x="1126" y="1373"/>
                    <a:pt x="1139" y="1403"/>
                    <a:pt x="1161" y="1426"/>
                  </a:cubicBezTo>
                  <a:lnTo>
                    <a:pt x="1224" y="1488"/>
                  </a:lnTo>
                  <a:cubicBezTo>
                    <a:pt x="1247" y="1511"/>
                    <a:pt x="1277" y="1523"/>
                    <a:pt x="1309" y="1523"/>
                  </a:cubicBezTo>
                  <a:cubicBezTo>
                    <a:pt x="1340" y="1523"/>
                    <a:pt x="1371" y="1511"/>
                    <a:pt x="1393" y="1488"/>
                  </a:cubicBezTo>
                  <a:lnTo>
                    <a:pt x="1776" y="1106"/>
                  </a:lnTo>
                  <a:cubicBezTo>
                    <a:pt x="1799" y="1083"/>
                    <a:pt x="1811" y="1054"/>
                    <a:pt x="1811" y="1021"/>
                  </a:cubicBezTo>
                  <a:cubicBezTo>
                    <a:pt x="1811" y="990"/>
                    <a:pt x="1799" y="959"/>
                    <a:pt x="1776" y="937"/>
                  </a:cubicBezTo>
                  <a:lnTo>
                    <a:pt x="1713" y="874"/>
                  </a:lnTo>
                  <a:cubicBezTo>
                    <a:pt x="1691" y="852"/>
                    <a:pt x="1661" y="840"/>
                    <a:pt x="1629" y="840"/>
                  </a:cubicBezTo>
                  <a:cubicBezTo>
                    <a:pt x="1608" y="840"/>
                    <a:pt x="1589" y="844"/>
                    <a:pt x="1572" y="854"/>
                  </a:cubicBezTo>
                  <a:lnTo>
                    <a:pt x="1452" y="735"/>
                  </a:lnTo>
                  <a:lnTo>
                    <a:pt x="1458" y="729"/>
                  </a:lnTo>
                  <a:cubicBezTo>
                    <a:pt x="1506" y="681"/>
                    <a:pt x="1506" y="602"/>
                    <a:pt x="1458" y="554"/>
                  </a:cubicBezTo>
                  <a:cubicBezTo>
                    <a:pt x="1441" y="537"/>
                    <a:pt x="1420" y="525"/>
                    <a:pt x="1396" y="520"/>
                  </a:cubicBezTo>
                  <a:cubicBezTo>
                    <a:pt x="1399" y="509"/>
                    <a:pt x="1401" y="497"/>
                    <a:pt x="1401" y="485"/>
                  </a:cubicBezTo>
                  <a:cubicBezTo>
                    <a:pt x="1401" y="452"/>
                    <a:pt x="1388" y="421"/>
                    <a:pt x="1365" y="398"/>
                  </a:cubicBezTo>
                  <a:cubicBezTo>
                    <a:pt x="1347" y="380"/>
                    <a:pt x="1326" y="369"/>
                    <a:pt x="1303" y="364"/>
                  </a:cubicBezTo>
                  <a:cubicBezTo>
                    <a:pt x="1305" y="353"/>
                    <a:pt x="1307" y="341"/>
                    <a:pt x="1307" y="330"/>
                  </a:cubicBezTo>
                  <a:cubicBezTo>
                    <a:pt x="1307" y="297"/>
                    <a:pt x="1294" y="265"/>
                    <a:pt x="1271" y="242"/>
                  </a:cubicBezTo>
                  <a:cubicBezTo>
                    <a:pt x="1253" y="224"/>
                    <a:pt x="1232" y="213"/>
                    <a:pt x="1209" y="208"/>
                  </a:cubicBezTo>
                  <a:cubicBezTo>
                    <a:pt x="1221" y="166"/>
                    <a:pt x="1210" y="118"/>
                    <a:pt x="1178" y="85"/>
                  </a:cubicBezTo>
                  <a:cubicBezTo>
                    <a:pt x="1153" y="61"/>
                    <a:pt x="1121" y="50"/>
                    <a:pt x="1089" y="50"/>
                  </a:cubicBezTo>
                  <a:cubicBezTo>
                    <a:pt x="1085" y="50"/>
                    <a:pt x="1081" y="50"/>
                    <a:pt x="1077" y="50"/>
                  </a:cubicBezTo>
                  <a:lnTo>
                    <a:pt x="841" y="6"/>
                  </a:lnTo>
                  <a:cubicBezTo>
                    <a:pt x="826" y="3"/>
                    <a:pt x="809" y="0"/>
                    <a:pt x="793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778;p22"/>
            <p:cNvSpPr/>
            <p:nvPr/>
          </p:nvSpPr>
          <p:spPr>
            <a:xfrm>
              <a:off x="2744615" y="3353176"/>
              <a:ext cx="20838" cy="20240"/>
            </a:xfrm>
            <a:custGeom>
              <a:avLst/>
              <a:gdLst/>
              <a:ahLst/>
              <a:cxnLst/>
              <a:rect l="l" t="t" r="r" b="b"/>
              <a:pathLst>
                <a:path w="209" h="203" extrusionOk="0">
                  <a:moveTo>
                    <a:pt x="39" y="1"/>
                  </a:moveTo>
                  <a:cubicBezTo>
                    <a:pt x="30" y="1"/>
                    <a:pt x="21" y="4"/>
                    <a:pt x="14" y="11"/>
                  </a:cubicBezTo>
                  <a:cubicBezTo>
                    <a:pt x="0" y="25"/>
                    <a:pt x="0" y="48"/>
                    <a:pt x="14" y="62"/>
                  </a:cubicBezTo>
                  <a:lnTo>
                    <a:pt x="145" y="192"/>
                  </a:lnTo>
                  <a:cubicBezTo>
                    <a:pt x="152" y="199"/>
                    <a:pt x="161" y="202"/>
                    <a:pt x="170" y="202"/>
                  </a:cubicBezTo>
                  <a:cubicBezTo>
                    <a:pt x="179" y="202"/>
                    <a:pt x="188" y="199"/>
                    <a:pt x="195" y="192"/>
                  </a:cubicBezTo>
                  <a:cubicBezTo>
                    <a:pt x="209" y="178"/>
                    <a:pt x="209" y="155"/>
                    <a:pt x="195" y="141"/>
                  </a:cubicBezTo>
                  <a:lnTo>
                    <a:pt x="65" y="11"/>
                  </a:lnTo>
                  <a:cubicBezTo>
                    <a:pt x="58" y="4"/>
                    <a:pt x="48" y="1"/>
                    <a:pt x="39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9" name="Google Shape;779;p22"/>
            <p:cNvSpPr/>
            <p:nvPr/>
          </p:nvSpPr>
          <p:spPr>
            <a:xfrm>
              <a:off x="2847208" y="3353176"/>
              <a:ext cx="20938" cy="20240"/>
            </a:xfrm>
            <a:custGeom>
              <a:avLst/>
              <a:gdLst/>
              <a:ahLst/>
              <a:cxnLst/>
              <a:rect l="l" t="t" r="r" b="b"/>
              <a:pathLst>
                <a:path w="210" h="203" extrusionOk="0">
                  <a:moveTo>
                    <a:pt x="170" y="1"/>
                  </a:moveTo>
                  <a:cubicBezTo>
                    <a:pt x="161" y="1"/>
                    <a:pt x="152" y="4"/>
                    <a:pt x="145" y="11"/>
                  </a:cubicBezTo>
                  <a:lnTo>
                    <a:pt x="14" y="141"/>
                  </a:lnTo>
                  <a:cubicBezTo>
                    <a:pt x="0" y="155"/>
                    <a:pt x="0" y="178"/>
                    <a:pt x="14" y="192"/>
                  </a:cubicBezTo>
                  <a:cubicBezTo>
                    <a:pt x="21" y="199"/>
                    <a:pt x="31" y="202"/>
                    <a:pt x="40" y="202"/>
                  </a:cubicBezTo>
                  <a:cubicBezTo>
                    <a:pt x="49" y="202"/>
                    <a:pt x="58" y="199"/>
                    <a:pt x="65" y="192"/>
                  </a:cubicBezTo>
                  <a:lnTo>
                    <a:pt x="195" y="62"/>
                  </a:lnTo>
                  <a:cubicBezTo>
                    <a:pt x="209" y="48"/>
                    <a:pt x="209" y="25"/>
                    <a:pt x="195" y="11"/>
                  </a:cubicBezTo>
                  <a:cubicBezTo>
                    <a:pt x="188" y="4"/>
                    <a:pt x="179" y="1"/>
                    <a:pt x="170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0" name="Google Shape;780;p22"/>
            <p:cNvSpPr/>
            <p:nvPr/>
          </p:nvSpPr>
          <p:spPr>
            <a:xfrm>
              <a:off x="2736938" y="3504522"/>
              <a:ext cx="7876" cy="7179"/>
            </a:xfrm>
            <a:custGeom>
              <a:avLst/>
              <a:gdLst/>
              <a:ahLst/>
              <a:cxnLst/>
              <a:rect l="l" t="t" r="r" b="b"/>
              <a:pathLst>
                <a:path w="79" h="72" extrusionOk="0">
                  <a:moveTo>
                    <a:pt x="39" y="0"/>
                  </a:moveTo>
                  <a:cubicBezTo>
                    <a:pt x="29" y="0"/>
                    <a:pt x="20" y="4"/>
                    <a:pt x="13" y="11"/>
                  </a:cubicBezTo>
                  <a:cubicBezTo>
                    <a:pt x="0" y="24"/>
                    <a:pt x="0" y="47"/>
                    <a:pt x="14" y="61"/>
                  </a:cubicBezTo>
                  <a:cubicBezTo>
                    <a:pt x="21" y="68"/>
                    <a:pt x="30" y="72"/>
                    <a:pt x="39" y="72"/>
                  </a:cubicBezTo>
                  <a:cubicBezTo>
                    <a:pt x="48" y="72"/>
                    <a:pt x="58" y="68"/>
                    <a:pt x="65" y="61"/>
                  </a:cubicBezTo>
                  <a:cubicBezTo>
                    <a:pt x="79" y="46"/>
                    <a:pt x="79" y="24"/>
                    <a:pt x="64" y="11"/>
                  </a:cubicBezTo>
                  <a:cubicBezTo>
                    <a:pt x="57" y="4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22"/>
            <p:cNvSpPr/>
            <p:nvPr/>
          </p:nvSpPr>
          <p:spPr>
            <a:xfrm>
              <a:off x="2833150" y="3469726"/>
              <a:ext cx="8275" cy="7278"/>
            </a:xfrm>
            <a:custGeom>
              <a:avLst/>
              <a:gdLst/>
              <a:ahLst/>
              <a:cxnLst/>
              <a:rect l="l" t="t" r="r" b="b"/>
              <a:pathLst>
                <a:path w="83" h="73" extrusionOk="0">
                  <a:moveTo>
                    <a:pt x="43" y="1"/>
                  </a:moveTo>
                  <a:cubicBezTo>
                    <a:pt x="37" y="1"/>
                    <a:pt x="32" y="2"/>
                    <a:pt x="26" y="5"/>
                  </a:cubicBezTo>
                  <a:lnTo>
                    <a:pt x="25" y="5"/>
                  </a:lnTo>
                  <a:cubicBezTo>
                    <a:pt x="8" y="14"/>
                    <a:pt x="1" y="35"/>
                    <a:pt x="10" y="53"/>
                  </a:cubicBezTo>
                  <a:cubicBezTo>
                    <a:pt x="17" y="65"/>
                    <a:pt x="29" y="72"/>
                    <a:pt x="42" y="72"/>
                  </a:cubicBezTo>
                  <a:cubicBezTo>
                    <a:pt x="47" y="72"/>
                    <a:pt x="53" y="71"/>
                    <a:pt x="59" y="69"/>
                  </a:cubicBezTo>
                  <a:cubicBezTo>
                    <a:pt x="76" y="59"/>
                    <a:pt x="83" y="38"/>
                    <a:pt x="74" y="21"/>
                  </a:cubicBezTo>
                  <a:cubicBezTo>
                    <a:pt x="68" y="8"/>
                    <a:pt x="55" y="1"/>
                    <a:pt x="43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2" name="Google Shape;782;p22"/>
          <p:cNvGrpSpPr/>
          <p:nvPr/>
        </p:nvGrpSpPr>
        <p:grpSpPr>
          <a:xfrm>
            <a:off x="2775363" y="2255574"/>
            <a:ext cx="203714" cy="275925"/>
            <a:chOff x="2742522" y="2478006"/>
            <a:chExt cx="141478" cy="191628"/>
          </a:xfrm>
        </p:grpSpPr>
        <p:sp>
          <p:nvSpPr>
            <p:cNvPr id="783" name="Google Shape;783;p22"/>
            <p:cNvSpPr/>
            <p:nvPr/>
          </p:nvSpPr>
          <p:spPr>
            <a:xfrm>
              <a:off x="2781006" y="2511805"/>
              <a:ext cx="60320" cy="60320"/>
            </a:xfrm>
            <a:custGeom>
              <a:avLst/>
              <a:gdLst/>
              <a:ahLst/>
              <a:cxnLst/>
              <a:rect l="l" t="t" r="r" b="b"/>
              <a:pathLst>
                <a:path w="605" h="605" extrusionOk="0">
                  <a:moveTo>
                    <a:pt x="312" y="64"/>
                  </a:moveTo>
                  <a:lnTo>
                    <a:pt x="312" y="78"/>
                  </a:lnTo>
                  <a:cubicBezTo>
                    <a:pt x="312" y="93"/>
                    <a:pt x="323" y="106"/>
                    <a:pt x="338" y="109"/>
                  </a:cubicBezTo>
                  <a:cubicBezTo>
                    <a:pt x="365" y="114"/>
                    <a:pt x="391" y="125"/>
                    <a:pt x="414" y="140"/>
                  </a:cubicBezTo>
                  <a:cubicBezTo>
                    <a:pt x="419" y="144"/>
                    <a:pt x="425" y="146"/>
                    <a:pt x="432" y="146"/>
                  </a:cubicBezTo>
                  <a:cubicBezTo>
                    <a:pt x="440" y="146"/>
                    <a:pt x="448" y="143"/>
                    <a:pt x="455" y="137"/>
                  </a:cubicBezTo>
                  <a:lnTo>
                    <a:pt x="464" y="127"/>
                  </a:lnTo>
                  <a:lnTo>
                    <a:pt x="478" y="140"/>
                  </a:lnTo>
                  <a:lnTo>
                    <a:pt x="468" y="150"/>
                  </a:lnTo>
                  <a:cubicBezTo>
                    <a:pt x="457" y="161"/>
                    <a:pt x="456" y="178"/>
                    <a:pt x="465" y="191"/>
                  </a:cubicBezTo>
                  <a:cubicBezTo>
                    <a:pt x="479" y="214"/>
                    <a:pt x="491" y="239"/>
                    <a:pt x="495" y="266"/>
                  </a:cubicBezTo>
                  <a:cubicBezTo>
                    <a:pt x="499" y="282"/>
                    <a:pt x="512" y="292"/>
                    <a:pt x="527" y="292"/>
                  </a:cubicBezTo>
                  <a:lnTo>
                    <a:pt x="540" y="292"/>
                  </a:lnTo>
                  <a:lnTo>
                    <a:pt x="540" y="312"/>
                  </a:lnTo>
                  <a:lnTo>
                    <a:pt x="527" y="312"/>
                  </a:lnTo>
                  <a:cubicBezTo>
                    <a:pt x="512" y="312"/>
                    <a:pt x="499" y="323"/>
                    <a:pt x="495" y="338"/>
                  </a:cubicBezTo>
                  <a:cubicBezTo>
                    <a:pt x="491" y="365"/>
                    <a:pt x="479" y="391"/>
                    <a:pt x="465" y="414"/>
                  </a:cubicBezTo>
                  <a:cubicBezTo>
                    <a:pt x="456" y="426"/>
                    <a:pt x="457" y="443"/>
                    <a:pt x="468" y="454"/>
                  </a:cubicBezTo>
                  <a:lnTo>
                    <a:pt x="478" y="463"/>
                  </a:lnTo>
                  <a:lnTo>
                    <a:pt x="464" y="477"/>
                  </a:lnTo>
                  <a:lnTo>
                    <a:pt x="455" y="468"/>
                  </a:lnTo>
                  <a:cubicBezTo>
                    <a:pt x="448" y="461"/>
                    <a:pt x="440" y="458"/>
                    <a:pt x="431" y="458"/>
                  </a:cubicBezTo>
                  <a:cubicBezTo>
                    <a:pt x="425" y="458"/>
                    <a:pt x="419" y="460"/>
                    <a:pt x="414" y="463"/>
                  </a:cubicBezTo>
                  <a:cubicBezTo>
                    <a:pt x="391" y="479"/>
                    <a:pt x="365" y="490"/>
                    <a:pt x="338" y="495"/>
                  </a:cubicBezTo>
                  <a:cubicBezTo>
                    <a:pt x="323" y="497"/>
                    <a:pt x="312" y="511"/>
                    <a:pt x="312" y="526"/>
                  </a:cubicBezTo>
                  <a:lnTo>
                    <a:pt x="312" y="539"/>
                  </a:lnTo>
                  <a:lnTo>
                    <a:pt x="293" y="539"/>
                  </a:lnTo>
                  <a:lnTo>
                    <a:pt x="293" y="526"/>
                  </a:lnTo>
                  <a:cubicBezTo>
                    <a:pt x="293" y="511"/>
                    <a:pt x="282" y="497"/>
                    <a:pt x="267" y="495"/>
                  </a:cubicBezTo>
                  <a:cubicBezTo>
                    <a:pt x="240" y="490"/>
                    <a:pt x="214" y="479"/>
                    <a:pt x="191" y="463"/>
                  </a:cubicBezTo>
                  <a:cubicBezTo>
                    <a:pt x="186" y="460"/>
                    <a:pt x="180" y="458"/>
                    <a:pt x="174" y="458"/>
                  </a:cubicBezTo>
                  <a:cubicBezTo>
                    <a:pt x="165" y="458"/>
                    <a:pt x="157" y="461"/>
                    <a:pt x="150" y="468"/>
                  </a:cubicBezTo>
                  <a:lnTo>
                    <a:pt x="141" y="477"/>
                  </a:lnTo>
                  <a:lnTo>
                    <a:pt x="127" y="463"/>
                  </a:lnTo>
                  <a:lnTo>
                    <a:pt x="137" y="454"/>
                  </a:lnTo>
                  <a:cubicBezTo>
                    <a:pt x="148" y="443"/>
                    <a:pt x="149" y="426"/>
                    <a:pt x="141" y="414"/>
                  </a:cubicBezTo>
                  <a:cubicBezTo>
                    <a:pt x="126" y="391"/>
                    <a:pt x="114" y="365"/>
                    <a:pt x="110" y="338"/>
                  </a:cubicBezTo>
                  <a:cubicBezTo>
                    <a:pt x="107" y="323"/>
                    <a:pt x="93" y="312"/>
                    <a:pt x="79" y="312"/>
                  </a:cubicBezTo>
                  <a:lnTo>
                    <a:pt x="65" y="312"/>
                  </a:lnTo>
                  <a:lnTo>
                    <a:pt x="65" y="292"/>
                  </a:lnTo>
                  <a:lnTo>
                    <a:pt x="79" y="292"/>
                  </a:lnTo>
                  <a:cubicBezTo>
                    <a:pt x="93" y="292"/>
                    <a:pt x="107" y="282"/>
                    <a:pt x="110" y="266"/>
                  </a:cubicBezTo>
                  <a:cubicBezTo>
                    <a:pt x="114" y="239"/>
                    <a:pt x="126" y="214"/>
                    <a:pt x="141" y="191"/>
                  </a:cubicBezTo>
                  <a:cubicBezTo>
                    <a:pt x="149" y="178"/>
                    <a:pt x="148" y="161"/>
                    <a:pt x="137" y="150"/>
                  </a:cubicBezTo>
                  <a:lnTo>
                    <a:pt x="127" y="140"/>
                  </a:lnTo>
                  <a:lnTo>
                    <a:pt x="141" y="127"/>
                  </a:lnTo>
                  <a:lnTo>
                    <a:pt x="150" y="137"/>
                  </a:lnTo>
                  <a:cubicBezTo>
                    <a:pt x="157" y="143"/>
                    <a:pt x="165" y="146"/>
                    <a:pt x="173" y="146"/>
                  </a:cubicBezTo>
                  <a:cubicBezTo>
                    <a:pt x="180" y="146"/>
                    <a:pt x="186" y="144"/>
                    <a:pt x="191" y="140"/>
                  </a:cubicBezTo>
                  <a:cubicBezTo>
                    <a:pt x="214" y="125"/>
                    <a:pt x="240" y="114"/>
                    <a:pt x="267" y="109"/>
                  </a:cubicBezTo>
                  <a:cubicBezTo>
                    <a:pt x="282" y="106"/>
                    <a:pt x="293" y="93"/>
                    <a:pt x="293" y="78"/>
                  </a:cubicBezTo>
                  <a:lnTo>
                    <a:pt x="293" y="64"/>
                  </a:lnTo>
                  <a:close/>
                  <a:moveTo>
                    <a:pt x="261" y="1"/>
                  </a:moveTo>
                  <a:cubicBezTo>
                    <a:pt x="244" y="1"/>
                    <a:pt x="230" y="15"/>
                    <a:pt x="230" y="32"/>
                  </a:cubicBezTo>
                  <a:lnTo>
                    <a:pt x="230" y="52"/>
                  </a:lnTo>
                  <a:cubicBezTo>
                    <a:pt x="211" y="57"/>
                    <a:pt x="195" y="64"/>
                    <a:pt x="178" y="73"/>
                  </a:cubicBezTo>
                  <a:lnTo>
                    <a:pt x="164" y="59"/>
                  </a:lnTo>
                  <a:cubicBezTo>
                    <a:pt x="158" y="53"/>
                    <a:pt x="150" y="50"/>
                    <a:pt x="141" y="50"/>
                  </a:cubicBezTo>
                  <a:cubicBezTo>
                    <a:pt x="133" y="50"/>
                    <a:pt x="125" y="53"/>
                    <a:pt x="119" y="59"/>
                  </a:cubicBezTo>
                  <a:lnTo>
                    <a:pt x="60" y="118"/>
                  </a:lnTo>
                  <a:cubicBezTo>
                    <a:pt x="47" y="131"/>
                    <a:pt x="47" y="151"/>
                    <a:pt x="60" y="163"/>
                  </a:cubicBezTo>
                  <a:lnTo>
                    <a:pt x="74" y="177"/>
                  </a:lnTo>
                  <a:cubicBezTo>
                    <a:pt x="65" y="194"/>
                    <a:pt x="59" y="211"/>
                    <a:pt x="53" y="229"/>
                  </a:cubicBezTo>
                  <a:lnTo>
                    <a:pt x="33" y="229"/>
                  </a:lnTo>
                  <a:cubicBezTo>
                    <a:pt x="15" y="229"/>
                    <a:pt x="1" y="243"/>
                    <a:pt x="1" y="261"/>
                  </a:cubicBezTo>
                  <a:lnTo>
                    <a:pt x="1" y="344"/>
                  </a:lnTo>
                  <a:cubicBezTo>
                    <a:pt x="1" y="361"/>
                    <a:pt x="15" y="376"/>
                    <a:pt x="33" y="376"/>
                  </a:cubicBezTo>
                  <a:lnTo>
                    <a:pt x="53" y="376"/>
                  </a:lnTo>
                  <a:cubicBezTo>
                    <a:pt x="59" y="394"/>
                    <a:pt x="65" y="410"/>
                    <a:pt x="74" y="427"/>
                  </a:cubicBezTo>
                  <a:lnTo>
                    <a:pt x="60" y="441"/>
                  </a:lnTo>
                  <a:cubicBezTo>
                    <a:pt x="47" y="453"/>
                    <a:pt x="47" y="474"/>
                    <a:pt x="60" y="486"/>
                  </a:cubicBezTo>
                  <a:lnTo>
                    <a:pt x="119" y="545"/>
                  </a:lnTo>
                  <a:cubicBezTo>
                    <a:pt x="125" y="551"/>
                    <a:pt x="133" y="554"/>
                    <a:pt x="141" y="554"/>
                  </a:cubicBezTo>
                  <a:cubicBezTo>
                    <a:pt x="149" y="554"/>
                    <a:pt x="158" y="551"/>
                    <a:pt x="164" y="545"/>
                  </a:cubicBezTo>
                  <a:lnTo>
                    <a:pt x="178" y="531"/>
                  </a:lnTo>
                  <a:cubicBezTo>
                    <a:pt x="194" y="539"/>
                    <a:pt x="211" y="546"/>
                    <a:pt x="229" y="552"/>
                  </a:cubicBezTo>
                  <a:lnTo>
                    <a:pt x="229" y="572"/>
                  </a:lnTo>
                  <a:cubicBezTo>
                    <a:pt x="229" y="589"/>
                    <a:pt x="244" y="604"/>
                    <a:pt x="261" y="604"/>
                  </a:cubicBezTo>
                  <a:lnTo>
                    <a:pt x="344" y="604"/>
                  </a:lnTo>
                  <a:cubicBezTo>
                    <a:pt x="361" y="604"/>
                    <a:pt x="376" y="589"/>
                    <a:pt x="376" y="572"/>
                  </a:cubicBezTo>
                  <a:lnTo>
                    <a:pt x="376" y="552"/>
                  </a:lnTo>
                  <a:cubicBezTo>
                    <a:pt x="394" y="546"/>
                    <a:pt x="411" y="539"/>
                    <a:pt x="427" y="531"/>
                  </a:cubicBezTo>
                  <a:lnTo>
                    <a:pt x="442" y="545"/>
                  </a:lnTo>
                  <a:cubicBezTo>
                    <a:pt x="448" y="551"/>
                    <a:pt x="456" y="554"/>
                    <a:pt x="464" y="554"/>
                  </a:cubicBezTo>
                  <a:cubicBezTo>
                    <a:pt x="472" y="554"/>
                    <a:pt x="480" y="551"/>
                    <a:pt x="486" y="545"/>
                  </a:cubicBezTo>
                  <a:lnTo>
                    <a:pt x="546" y="486"/>
                  </a:lnTo>
                  <a:cubicBezTo>
                    <a:pt x="558" y="474"/>
                    <a:pt x="558" y="453"/>
                    <a:pt x="546" y="441"/>
                  </a:cubicBezTo>
                  <a:lnTo>
                    <a:pt x="531" y="427"/>
                  </a:lnTo>
                  <a:cubicBezTo>
                    <a:pt x="540" y="410"/>
                    <a:pt x="547" y="394"/>
                    <a:pt x="553" y="376"/>
                  </a:cubicBezTo>
                  <a:lnTo>
                    <a:pt x="572" y="376"/>
                  </a:lnTo>
                  <a:cubicBezTo>
                    <a:pt x="590" y="376"/>
                    <a:pt x="604" y="361"/>
                    <a:pt x="604" y="344"/>
                  </a:cubicBezTo>
                  <a:lnTo>
                    <a:pt x="604" y="261"/>
                  </a:lnTo>
                  <a:cubicBezTo>
                    <a:pt x="604" y="243"/>
                    <a:pt x="590" y="229"/>
                    <a:pt x="572" y="229"/>
                  </a:cubicBezTo>
                  <a:lnTo>
                    <a:pt x="553" y="229"/>
                  </a:lnTo>
                  <a:cubicBezTo>
                    <a:pt x="547" y="211"/>
                    <a:pt x="540" y="194"/>
                    <a:pt x="531" y="177"/>
                  </a:cubicBezTo>
                  <a:lnTo>
                    <a:pt x="546" y="163"/>
                  </a:lnTo>
                  <a:cubicBezTo>
                    <a:pt x="558" y="151"/>
                    <a:pt x="558" y="131"/>
                    <a:pt x="546" y="118"/>
                  </a:cubicBezTo>
                  <a:lnTo>
                    <a:pt x="486" y="59"/>
                  </a:lnTo>
                  <a:cubicBezTo>
                    <a:pt x="480" y="53"/>
                    <a:pt x="472" y="50"/>
                    <a:pt x="464" y="50"/>
                  </a:cubicBezTo>
                  <a:cubicBezTo>
                    <a:pt x="456" y="50"/>
                    <a:pt x="448" y="53"/>
                    <a:pt x="442" y="59"/>
                  </a:cubicBezTo>
                  <a:lnTo>
                    <a:pt x="427" y="73"/>
                  </a:lnTo>
                  <a:cubicBezTo>
                    <a:pt x="411" y="64"/>
                    <a:pt x="394" y="57"/>
                    <a:pt x="376" y="52"/>
                  </a:cubicBezTo>
                  <a:lnTo>
                    <a:pt x="376" y="32"/>
                  </a:lnTo>
                  <a:cubicBezTo>
                    <a:pt x="376" y="15"/>
                    <a:pt x="361" y="1"/>
                    <a:pt x="344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22"/>
            <p:cNvSpPr/>
            <p:nvPr/>
          </p:nvSpPr>
          <p:spPr>
            <a:xfrm>
              <a:off x="2795463" y="2526261"/>
              <a:ext cx="31406" cy="31307"/>
            </a:xfrm>
            <a:custGeom>
              <a:avLst/>
              <a:gdLst/>
              <a:ahLst/>
              <a:cxnLst/>
              <a:rect l="l" t="t" r="r" b="b"/>
              <a:pathLst>
                <a:path w="315" h="314" extrusionOk="0">
                  <a:moveTo>
                    <a:pt x="158" y="64"/>
                  </a:moveTo>
                  <a:cubicBezTo>
                    <a:pt x="209" y="64"/>
                    <a:pt x="250" y="106"/>
                    <a:pt x="250" y="157"/>
                  </a:cubicBezTo>
                  <a:cubicBezTo>
                    <a:pt x="250" y="208"/>
                    <a:pt x="209" y="249"/>
                    <a:pt x="158" y="249"/>
                  </a:cubicBezTo>
                  <a:cubicBezTo>
                    <a:pt x="106" y="249"/>
                    <a:pt x="65" y="208"/>
                    <a:pt x="65" y="157"/>
                  </a:cubicBezTo>
                  <a:cubicBezTo>
                    <a:pt x="65" y="106"/>
                    <a:pt x="106" y="64"/>
                    <a:pt x="158" y="64"/>
                  </a:cubicBezTo>
                  <a:close/>
                  <a:moveTo>
                    <a:pt x="158" y="1"/>
                  </a:moveTo>
                  <a:cubicBezTo>
                    <a:pt x="72" y="1"/>
                    <a:pt x="1" y="70"/>
                    <a:pt x="1" y="157"/>
                  </a:cubicBezTo>
                  <a:cubicBezTo>
                    <a:pt x="1" y="243"/>
                    <a:pt x="72" y="313"/>
                    <a:pt x="158" y="313"/>
                  </a:cubicBezTo>
                  <a:cubicBezTo>
                    <a:pt x="244" y="313"/>
                    <a:pt x="314" y="243"/>
                    <a:pt x="314" y="157"/>
                  </a:cubicBezTo>
                  <a:cubicBezTo>
                    <a:pt x="314" y="70"/>
                    <a:pt x="244" y="1"/>
                    <a:pt x="158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22"/>
            <p:cNvSpPr/>
            <p:nvPr/>
          </p:nvSpPr>
          <p:spPr>
            <a:xfrm>
              <a:off x="2756579" y="2495653"/>
              <a:ext cx="99802" cy="49552"/>
            </a:xfrm>
            <a:custGeom>
              <a:avLst/>
              <a:gdLst/>
              <a:ahLst/>
              <a:cxnLst/>
              <a:rect l="l" t="t" r="r" b="b"/>
              <a:pathLst>
                <a:path w="1001" h="497" extrusionOk="0">
                  <a:moveTo>
                    <a:pt x="548" y="0"/>
                  </a:moveTo>
                  <a:cubicBezTo>
                    <a:pt x="319" y="1"/>
                    <a:pt x="125" y="167"/>
                    <a:pt x="90" y="392"/>
                  </a:cubicBezTo>
                  <a:lnTo>
                    <a:pt x="58" y="361"/>
                  </a:lnTo>
                  <a:cubicBezTo>
                    <a:pt x="52" y="355"/>
                    <a:pt x="44" y="352"/>
                    <a:pt x="36" y="352"/>
                  </a:cubicBezTo>
                  <a:cubicBezTo>
                    <a:pt x="27" y="352"/>
                    <a:pt x="19" y="355"/>
                    <a:pt x="13" y="362"/>
                  </a:cubicBezTo>
                  <a:cubicBezTo>
                    <a:pt x="1" y="374"/>
                    <a:pt x="1" y="393"/>
                    <a:pt x="13" y="405"/>
                  </a:cubicBezTo>
                  <a:lnTo>
                    <a:pt x="93" y="487"/>
                  </a:lnTo>
                  <a:lnTo>
                    <a:pt x="94" y="487"/>
                  </a:lnTo>
                  <a:cubicBezTo>
                    <a:pt x="97" y="489"/>
                    <a:pt x="100" y="492"/>
                    <a:pt x="104" y="493"/>
                  </a:cubicBezTo>
                  <a:cubicBezTo>
                    <a:pt x="104" y="494"/>
                    <a:pt x="104" y="494"/>
                    <a:pt x="105" y="494"/>
                  </a:cubicBezTo>
                  <a:cubicBezTo>
                    <a:pt x="109" y="495"/>
                    <a:pt x="112" y="496"/>
                    <a:pt x="116" y="496"/>
                  </a:cubicBezTo>
                  <a:cubicBezTo>
                    <a:pt x="120" y="496"/>
                    <a:pt x="124" y="495"/>
                    <a:pt x="127" y="494"/>
                  </a:cubicBezTo>
                  <a:lnTo>
                    <a:pt x="128" y="494"/>
                  </a:lnTo>
                  <a:cubicBezTo>
                    <a:pt x="129" y="493"/>
                    <a:pt x="131" y="493"/>
                    <a:pt x="131" y="492"/>
                  </a:cubicBezTo>
                  <a:cubicBezTo>
                    <a:pt x="132" y="492"/>
                    <a:pt x="133" y="491"/>
                    <a:pt x="134" y="491"/>
                  </a:cubicBezTo>
                  <a:lnTo>
                    <a:pt x="214" y="437"/>
                  </a:lnTo>
                  <a:cubicBezTo>
                    <a:pt x="230" y="428"/>
                    <a:pt x="235" y="408"/>
                    <a:pt x="226" y="393"/>
                  </a:cubicBezTo>
                  <a:cubicBezTo>
                    <a:pt x="220" y="383"/>
                    <a:pt x="209" y="377"/>
                    <a:pt x="198" y="377"/>
                  </a:cubicBezTo>
                  <a:cubicBezTo>
                    <a:pt x="193" y="377"/>
                    <a:pt x="187" y="379"/>
                    <a:pt x="182" y="382"/>
                  </a:cubicBezTo>
                  <a:cubicBezTo>
                    <a:pt x="181" y="382"/>
                    <a:pt x="180" y="383"/>
                    <a:pt x="180" y="384"/>
                  </a:cubicBezTo>
                  <a:lnTo>
                    <a:pt x="153" y="400"/>
                  </a:lnTo>
                  <a:cubicBezTo>
                    <a:pt x="185" y="207"/>
                    <a:pt x="352" y="65"/>
                    <a:pt x="548" y="65"/>
                  </a:cubicBezTo>
                  <a:cubicBezTo>
                    <a:pt x="738" y="65"/>
                    <a:pt x="872" y="162"/>
                    <a:pt x="933" y="346"/>
                  </a:cubicBezTo>
                  <a:cubicBezTo>
                    <a:pt x="938" y="359"/>
                    <a:pt x="950" y="368"/>
                    <a:pt x="964" y="368"/>
                  </a:cubicBezTo>
                  <a:cubicBezTo>
                    <a:pt x="967" y="368"/>
                    <a:pt x="971" y="367"/>
                    <a:pt x="974" y="366"/>
                  </a:cubicBezTo>
                  <a:cubicBezTo>
                    <a:pt x="991" y="361"/>
                    <a:pt x="1000" y="343"/>
                    <a:pt x="994" y="326"/>
                  </a:cubicBezTo>
                  <a:cubicBezTo>
                    <a:pt x="924" y="116"/>
                    <a:pt x="765" y="0"/>
                    <a:pt x="548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22"/>
            <p:cNvSpPr/>
            <p:nvPr/>
          </p:nvSpPr>
          <p:spPr>
            <a:xfrm>
              <a:off x="2766051" y="2538724"/>
              <a:ext cx="99802" cy="49452"/>
            </a:xfrm>
            <a:custGeom>
              <a:avLst/>
              <a:gdLst/>
              <a:ahLst/>
              <a:cxnLst/>
              <a:rect l="l" t="t" r="r" b="b"/>
              <a:pathLst>
                <a:path w="1001" h="496" extrusionOk="0">
                  <a:moveTo>
                    <a:pt x="879" y="0"/>
                  </a:moveTo>
                  <a:cubicBezTo>
                    <a:pt x="878" y="0"/>
                    <a:pt x="877" y="1"/>
                    <a:pt x="876" y="1"/>
                  </a:cubicBezTo>
                  <a:cubicBezTo>
                    <a:pt x="873" y="2"/>
                    <a:pt x="870" y="3"/>
                    <a:pt x="868" y="5"/>
                  </a:cubicBezTo>
                  <a:cubicBezTo>
                    <a:pt x="868" y="5"/>
                    <a:pt x="867" y="5"/>
                    <a:pt x="866" y="6"/>
                  </a:cubicBezTo>
                  <a:lnTo>
                    <a:pt x="786" y="59"/>
                  </a:lnTo>
                  <a:cubicBezTo>
                    <a:pt x="770" y="69"/>
                    <a:pt x="766" y="89"/>
                    <a:pt x="775" y="104"/>
                  </a:cubicBezTo>
                  <a:cubicBezTo>
                    <a:pt x="781" y="113"/>
                    <a:pt x="791" y="118"/>
                    <a:pt x="802" y="118"/>
                  </a:cubicBezTo>
                  <a:cubicBezTo>
                    <a:pt x="808" y="118"/>
                    <a:pt x="814" y="117"/>
                    <a:pt x="819" y="114"/>
                  </a:cubicBezTo>
                  <a:cubicBezTo>
                    <a:pt x="820" y="113"/>
                    <a:pt x="821" y="113"/>
                    <a:pt x="821" y="112"/>
                  </a:cubicBezTo>
                  <a:lnTo>
                    <a:pt x="847" y="96"/>
                  </a:lnTo>
                  <a:lnTo>
                    <a:pt x="847" y="96"/>
                  </a:lnTo>
                  <a:cubicBezTo>
                    <a:pt x="815" y="289"/>
                    <a:pt x="649" y="431"/>
                    <a:pt x="453" y="432"/>
                  </a:cubicBezTo>
                  <a:cubicBezTo>
                    <a:pt x="238" y="432"/>
                    <a:pt x="123" y="348"/>
                    <a:pt x="67" y="152"/>
                  </a:cubicBezTo>
                  <a:cubicBezTo>
                    <a:pt x="63" y="137"/>
                    <a:pt x="50" y="127"/>
                    <a:pt x="36" y="127"/>
                  </a:cubicBezTo>
                  <a:cubicBezTo>
                    <a:pt x="34" y="127"/>
                    <a:pt x="31" y="127"/>
                    <a:pt x="29" y="128"/>
                  </a:cubicBezTo>
                  <a:cubicBezTo>
                    <a:pt x="11" y="132"/>
                    <a:pt x="1" y="150"/>
                    <a:pt x="5" y="166"/>
                  </a:cubicBezTo>
                  <a:cubicBezTo>
                    <a:pt x="5" y="167"/>
                    <a:pt x="5" y="168"/>
                    <a:pt x="6" y="169"/>
                  </a:cubicBezTo>
                  <a:cubicBezTo>
                    <a:pt x="69" y="392"/>
                    <a:pt x="211" y="496"/>
                    <a:pt x="453" y="496"/>
                  </a:cubicBezTo>
                  <a:cubicBezTo>
                    <a:pt x="681" y="496"/>
                    <a:pt x="875" y="329"/>
                    <a:pt x="911" y="104"/>
                  </a:cubicBezTo>
                  <a:lnTo>
                    <a:pt x="942" y="136"/>
                  </a:lnTo>
                  <a:cubicBezTo>
                    <a:pt x="948" y="142"/>
                    <a:pt x="957" y="145"/>
                    <a:pt x="966" y="145"/>
                  </a:cubicBezTo>
                  <a:cubicBezTo>
                    <a:pt x="974" y="145"/>
                    <a:pt x="981" y="143"/>
                    <a:pt x="987" y="137"/>
                  </a:cubicBezTo>
                  <a:cubicBezTo>
                    <a:pt x="1000" y="124"/>
                    <a:pt x="1000" y="104"/>
                    <a:pt x="988" y="91"/>
                  </a:cubicBezTo>
                  <a:lnTo>
                    <a:pt x="987" y="90"/>
                  </a:lnTo>
                  <a:lnTo>
                    <a:pt x="907" y="9"/>
                  </a:lnTo>
                  <a:cubicBezTo>
                    <a:pt x="906" y="8"/>
                    <a:pt x="904" y="8"/>
                    <a:pt x="904" y="7"/>
                  </a:cubicBezTo>
                  <a:cubicBezTo>
                    <a:pt x="903" y="7"/>
                    <a:pt x="901" y="5"/>
                    <a:pt x="899" y="4"/>
                  </a:cubicBezTo>
                  <a:cubicBezTo>
                    <a:pt x="897" y="3"/>
                    <a:pt x="896" y="2"/>
                    <a:pt x="893" y="2"/>
                  </a:cubicBezTo>
                  <a:cubicBezTo>
                    <a:pt x="891" y="1"/>
                    <a:pt x="890" y="1"/>
                    <a:pt x="889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22"/>
            <p:cNvSpPr/>
            <p:nvPr/>
          </p:nvSpPr>
          <p:spPr>
            <a:xfrm>
              <a:off x="2742522" y="2478006"/>
              <a:ext cx="141478" cy="191628"/>
            </a:xfrm>
            <a:custGeom>
              <a:avLst/>
              <a:gdLst/>
              <a:ahLst/>
              <a:cxnLst/>
              <a:rect l="l" t="t" r="r" b="b"/>
              <a:pathLst>
                <a:path w="1419" h="1922" extrusionOk="0">
                  <a:moveTo>
                    <a:pt x="679" y="65"/>
                  </a:moveTo>
                  <a:cubicBezTo>
                    <a:pt x="683" y="65"/>
                    <a:pt x="686" y="65"/>
                    <a:pt x="689" y="65"/>
                  </a:cubicBezTo>
                  <a:cubicBezTo>
                    <a:pt x="1042" y="65"/>
                    <a:pt x="1329" y="328"/>
                    <a:pt x="1329" y="651"/>
                  </a:cubicBezTo>
                  <a:cubicBezTo>
                    <a:pt x="1329" y="653"/>
                    <a:pt x="1329" y="654"/>
                    <a:pt x="1329" y="655"/>
                  </a:cubicBezTo>
                  <a:lnTo>
                    <a:pt x="1353" y="894"/>
                  </a:lnTo>
                  <a:cubicBezTo>
                    <a:pt x="1355" y="912"/>
                    <a:pt x="1343" y="927"/>
                    <a:pt x="1325" y="929"/>
                  </a:cubicBezTo>
                  <a:lnTo>
                    <a:pt x="1233" y="929"/>
                  </a:lnTo>
                  <a:cubicBezTo>
                    <a:pt x="1216" y="929"/>
                    <a:pt x="1202" y="942"/>
                    <a:pt x="1201" y="959"/>
                  </a:cubicBezTo>
                  <a:lnTo>
                    <a:pt x="1173" y="1380"/>
                  </a:lnTo>
                  <a:cubicBezTo>
                    <a:pt x="1172" y="1396"/>
                    <a:pt x="1158" y="1409"/>
                    <a:pt x="1140" y="1409"/>
                  </a:cubicBezTo>
                  <a:lnTo>
                    <a:pt x="816" y="1409"/>
                  </a:lnTo>
                  <a:cubicBezTo>
                    <a:pt x="799" y="1409"/>
                    <a:pt x="785" y="1423"/>
                    <a:pt x="785" y="1442"/>
                  </a:cubicBezTo>
                  <a:lnTo>
                    <a:pt x="785" y="1858"/>
                  </a:lnTo>
                  <a:lnTo>
                    <a:pt x="176" y="1858"/>
                  </a:lnTo>
                  <a:lnTo>
                    <a:pt x="176" y="1713"/>
                  </a:lnTo>
                  <a:cubicBezTo>
                    <a:pt x="176" y="1531"/>
                    <a:pt x="165" y="1349"/>
                    <a:pt x="142" y="1168"/>
                  </a:cubicBezTo>
                  <a:lnTo>
                    <a:pt x="77" y="659"/>
                  </a:lnTo>
                  <a:cubicBezTo>
                    <a:pt x="66" y="513"/>
                    <a:pt x="115" y="370"/>
                    <a:pt x="215" y="263"/>
                  </a:cubicBezTo>
                  <a:cubicBezTo>
                    <a:pt x="336" y="136"/>
                    <a:pt x="504" y="65"/>
                    <a:pt x="679" y="65"/>
                  </a:cubicBezTo>
                  <a:close/>
                  <a:moveTo>
                    <a:pt x="680" y="1"/>
                  </a:moveTo>
                  <a:cubicBezTo>
                    <a:pt x="486" y="1"/>
                    <a:pt x="301" y="80"/>
                    <a:pt x="168" y="220"/>
                  </a:cubicBezTo>
                  <a:cubicBezTo>
                    <a:pt x="56" y="340"/>
                    <a:pt x="0" y="502"/>
                    <a:pt x="14" y="665"/>
                  </a:cubicBezTo>
                  <a:lnTo>
                    <a:pt x="14" y="666"/>
                  </a:lnTo>
                  <a:lnTo>
                    <a:pt x="79" y="1176"/>
                  </a:lnTo>
                  <a:cubicBezTo>
                    <a:pt x="100" y="1354"/>
                    <a:pt x="112" y="1533"/>
                    <a:pt x="112" y="1713"/>
                  </a:cubicBezTo>
                  <a:lnTo>
                    <a:pt x="112" y="1889"/>
                  </a:lnTo>
                  <a:cubicBezTo>
                    <a:pt x="112" y="1908"/>
                    <a:pt x="127" y="1922"/>
                    <a:pt x="144" y="1922"/>
                  </a:cubicBezTo>
                  <a:lnTo>
                    <a:pt x="816" y="1922"/>
                  </a:lnTo>
                  <a:cubicBezTo>
                    <a:pt x="834" y="1922"/>
                    <a:pt x="849" y="1908"/>
                    <a:pt x="849" y="1889"/>
                  </a:cubicBezTo>
                  <a:lnTo>
                    <a:pt x="849" y="1474"/>
                  </a:lnTo>
                  <a:lnTo>
                    <a:pt x="1141" y="1474"/>
                  </a:lnTo>
                  <a:cubicBezTo>
                    <a:pt x="1191" y="1473"/>
                    <a:pt x="1233" y="1435"/>
                    <a:pt x="1236" y="1384"/>
                  </a:cubicBezTo>
                  <a:lnTo>
                    <a:pt x="1263" y="994"/>
                  </a:lnTo>
                  <a:lnTo>
                    <a:pt x="1322" y="994"/>
                  </a:lnTo>
                  <a:cubicBezTo>
                    <a:pt x="1375" y="994"/>
                    <a:pt x="1418" y="950"/>
                    <a:pt x="1418" y="898"/>
                  </a:cubicBezTo>
                  <a:cubicBezTo>
                    <a:pt x="1418" y="894"/>
                    <a:pt x="1418" y="891"/>
                    <a:pt x="1417" y="887"/>
                  </a:cubicBezTo>
                  <a:lnTo>
                    <a:pt x="1393" y="650"/>
                  </a:lnTo>
                  <a:cubicBezTo>
                    <a:pt x="1392" y="292"/>
                    <a:pt x="1077" y="1"/>
                    <a:pt x="689" y="1"/>
                  </a:cubicBezTo>
                  <a:cubicBezTo>
                    <a:pt x="686" y="1"/>
                    <a:pt x="683" y="1"/>
                    <a:pt x="680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8" name="Google Shape;788;p22"/>
          <p:cNvGrpSpPr/>
          <p:nvPr/>
        </p:nvGrpSpPr>
        <p:grpSpPr>
          <a:xfrm>
            <a:off x="3378509" y="1301391"/>
            <a:ext cx="262144" cy="258842"/>
            <a:chOff x="2940130" y="1599048"/>
            <a:chExt cx="182057" cy="179764"/>
          </a:xfrm>
        </p:grpSpPr>
        <p:sp>
          <p:nvSpPr>
            <p:cNvPr id="789" name="Google Shape;789;p22"/>
            <p:cNvSpPr/>
            <p:nvPr/>
          </p:nvSpPr>
          <p:spPr>
            <a:xfrm>
              <a:off x="3058675" y="1653484"/>
              <a:ext cx="7079" cy="7179"/>
            </a:xfrm>
            <a:custGeom>
              <a:avLst/>
              <a:gdLst/>
              <a:ahLst/>
              <a:cxnLst/>
              <a:rect l="l" t="t" r="r" b="b"/>
              <a:pathLst>
                <a:path w="71" h="72" extrusionOk="0">
                  <a:moveTo>
                    <a:pt x="35" y="1"/>
                  </a:moveTo>
                  <a:cubicBezTo>
                    <a:pt x="16" y="1"/>
                    <a:pt x="0" y="16"/>
                    <a:pt x="0" y="35"/>
                  </a:cubicBezTo>
                  <a:cubicBezTo>
                    <a:pt x="0" y="56"/>
                    <a:pt x="16" y="71"/>
                    <a:pt x="35" y="71"/>
                  </a:cubicBezTo>
                  <a:cubicBezTo>
                    <a:pt x="54" y="71"/>
                    <a:pt x="70" y="56"/>
                    <a:pt x="70" y="35"/>
                  </a:cubicBezTo>
                  <a:cubicBezTo>
                    <a:pt x="70" y="16"/>
                    <a:pt x="54" y="1"/>
                    <a:pt x="35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22"/>
            <p:cNvSpPr/>
            <p:nvPr/>
          </p:nvSpPr>
          <p:spPr>
            <a:xfrm>
              <a:off x="2994866" y="1717193"/>
              <a:ext cx="7179" cy="7179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36" y="1"/>
                  </a:moveTo>
                  <a:cubicBezTo>
                    <a:pt x="16" y="1"/>
                    <a:pt x="0" y="16"/>
                    <a:pt x="0" y="36"/>
                  </a:cubicBezTo>
                  <a:cubicBezTo>
                    <a:pt x="0" y="56"/>
                    <a:pt x="16" y="71"/>
                    <a:pt x="36" y="71"/>
                  </a:cubicBezTo>
                  <a:cubicBezTo>
                    <a:pt x="55" y="71"/>
                    <a:pt x="71" y="56"/>
                    <a:pt x="71" y="36"/>
                  </a:cubicBezTo>
                  <a:cubicBezTo>
                    <a:pt x="71" y="16"/>
                    <a:pt x="55" y="1"/>
                    <a:pt x="36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22"/>
            <p:cNvSpPr/>
            <p:nvPr/>
          </p:nvSpPr>
          <p:spPr>
            <a:xfrm>
              <a:off x="2940130" y="1599048"/>
              <a:ext cx="182057" cy="179764"/>
            </a:xfrm>
            <a:custGeom>
              <a:avLst/>
              <a:gdLst/>
              <a:ahLst/>
              <a:cxnLst/>
              <a:rect l="l" t="t" r="r" b="b"/>
              <a:pathLst>
                <a:path w="1826" h="1803" extrusionOk="0">
                  <a:moveTo>
                    <a:pt x="144" y="80"/>
                  </a:moveTo>
                  <a:lnTo>
                    <a:pt x="352" y="205"/>
                  </a:lnTo>
                  <a:lnTo>
                    <a:pt x="352" y="285"/>
                  </a:lnTo>
                  <a:cubicBezTo>
                    <a:pt x="352" y="294"/>
                    <a:pt x="355" y="303"/>
                    <a:pt x="362" y="310"/>
                  </a:cubicBezTo>
                  <a:lnTo>
                    <a:pt x="804" y="753"/>
                  </a:lnTo>
                  <a:lnTo>
                    <a:pt x="754" y="802"/>
                  </a:lnTo>
                  <a:lnTo>
                    <a:pt x="313" y="360"/>
                  </a:lnTo>
                  <a:cubicBezTo>
                    <a:pt x="306" y="353"/>
                    <a:pt x="297" y="349"/>
                    <a:pt x="288" y="349"/>
                  </a:cubicBezTo>
                  <a:lnTo>
                    <a:pt x="208" y="349"/>
                  </a:lnTo>
                  <a:lnTo>
                    <a:pt x="83" y="141"/>
                  </a:lnTo>
                  <a:lnTo>
                    <a:pt x="144" y="80"/>
                  </a:lnTo>
                  <a:close/>
                  <a:moveTo>
                    <a:pt x="1104" y="951"/>
                  </a:moveTo>
                  <a:lnTo>
                    <a:pt x="1156" y="998"/>
                  </a:lnTo>
                  <a:lnTo>
                    <a:pt x="1000" y="1153"/>
                  </a:lnTo>
                  <a:lnTo>
                    <a:pt x="953" y="1102"/>
                  </a:lnTo>
                  <a:lnTo>
                    <a:pt x="1104" y="951"/>
                  </a:lnTo>
                  <a:close/>
                  <a:moveTo>
                    <a:pt x="1208" y="1046"/>
                  </a:moveTo>
                  <a:lnTo>
                    <a:pt x="1694" y="1492"/>
                  </a:lnTo>
                  <a:cubicBezTo>
                    <a:pt x="1748" y="1547"/>
                    <a:pt x="1748" y="1636"/>
                    <a:pt x="1694" y="1690"/>
                  </a:cubicBezTo>
                  <a:cubicBezTo>
                    <a:pt x="1666" y="1718"/>
                    <a:pt x="1630" y="1732"/>
                    <a:pt x="1594" y="1732"/>
                  </a:cubicBezTo>
                  <a:cubicBezTo>
                    <a:pt x="1558" y="1732"/>
                    <a:pt x="1522" y="1718"/>
                    <a:pt x="1495" y="1691"/>
                  </a:cubicBezTo>
                  <a:lnTo>
                    <a:pt x="1048" y="1206"/>
                  </a:lnTo>
                  <a:lnTo>
                    <a:pt x="1208" y="1046"/>
                  </a:lnTo>
                  <a:close/>
                  <a:moveTo>
                    <a:pt x="1453" y="72"/>
                  </a:moveTo>
                  <a:cubicBezTo>
                    <a:pt x="1464" y="72"/>
                    <a:pt x="1475" y="72"/>
                    <a:pt x="1485" y="73"/>
                  </a:cubicBezTo>
                  <a:lnTo>
                    <a:pt x="1375" y="184"/>
                  </a:lnTo>
                  <a:cubicBezTo>
                    <a:pt x="1369" y="190"/>
                    <a:pt x="1366" y="200"/>
                    <a:pt x="1366" y="209"/>
                  </a:cubicBezTo>
                  <a:lnTo>
                    <a:pt x="1366" y="308"/>
                  </a:lnTo>
                  <a:cubicBezTo>
                    <a:pt x="1366" y="318"/>
                    <a:pt x="1369" y="327"/>
                    <a:pt x="1375" y="333"/>
                  </a:cubicBezTo>
                  <a:lnTo>
                    <a:pt x="1472" y="433"/>
                  </a:lnTo>
                  <a:cubicBezTo>
                    <a:pt x="1479" y="440"/>
                    <a:pt x="1488" y="444"/>
                    <a:pt x="1498" y="444"/>
                  </a:cubicBezTo>
                  <a:lnTo>
                    <a:pt x="1597" y="444"/>
                  </a:lnTo>
                  <a:cubicBezTo>
                    <a:pt x="1607" y="444"/>
                    <a:pt x="1615" y="440"/>
                    <a:pt x="1622" y="434"/>
                  </a:cubicBezTo>
                  <a:lnTo>
                    <a:pt x="1733" y="322"/>
                  </a:lnTo>
                  <a:cubicBezTo>
                    <a:pt x="1734" y="332"/>
                    <a:pt x="1735" y="342"/>
                    <a:pt x="1735" y="353"/>
                  </a:cubicBezTo>
                  <a:cubicBezTo>
                    <a:pt x="1735" y="508"/>
                    <a:pt x="1608" y="634"/>
                    <a:pt x="1453" y="634"/>
                  </a:cubicBezTo>
                  <a:cubicBezTo>
                    <a:pt x="1422" y="634"/>
                    <a:pt x="1393" y="630"/>
                    <a:pt x="1363" y="620"/>
                  </a:cubicBezTo>
                  <a:cubicBezTo>
                    <a:pt x="1359" y="619"/>
                    <a:pt x="1355" y="618"/>
                    <a:pt x="1351" y="618"/>
                  </a:cubicBezTo>
                  <a:cubicBezTo>
                    <a:pt x="1343" y="618"/>
                    <a:pt x="1334" y="621"/>
                    <a:pt x="1327" y="628"/>
                  </a:cubicBezTo>
                  <a:cubicBezTo>
                    <a:pt x="1151" y="804"/>
                    <a:pt x="771" y="1185"/>
                    <a:pt x="630" y="1325"/>
                  </a:cubicBezTo>
                  <a:cubicBezTo>
                    <a:pt x="622" y="1334"/>
                    <a:pt x="618" y="1348"/>
                    <a:pt x="623" y="1360"/>
                  </a:cubicBezTo>
                  <a:cubicBezTo>
                    <a:pt x="651" y="1448"/>
                    <a:pt x="637" y="1540"/>
                    <a:pt x="584" y="1614"/>
                  </a:cubicBezTo>
                  <a:cubicBezTo>
                    <a:pt x="531" y="1689"/>
                    <a:pt x="447" y="1732"/>
                    <a:pt x="355" y="1732"/>
                  </a:cubicBezTo>
                  <a:cubicBezTo>
                    <a:pt x="345" y="1732"/>
                    <a:pt x="335" y="1731"/>
                    <a:pt x="325" y="1731"/>
                  </a:cubicBezTo>
                  <a:lnTo>
                    <a:pt x="437" y="1620"/>
                  </a:lnTo>
                  <a:cubicBezTo>
                    <a:pt x="444" y="1613"/>
                    <a:pt x="447" y="1604"/>
                    <a:pt x="447" y="1594"/>
                  </a:cubicBezTo>
                  <a:lnTo>
                    <a:pt x="447" y="1495"/>
                  </a:lnTo>
                  <a:cubicBezTo>
                    <a:pt x="447" y="1485"/>
                    <a:pt x="444" y="1476"/>
                    <a:pt x="437" y="1470"/>
                  </a:cubicBezTo>
                  <a:lnTo>
                    <a:pt x="336" y="1369"/>
                  </a:lnTo>
                  <a:cubicBezTo>
                    <a:pt x="329" y="1363"/>
                    <a:pt x="321" y="1359"/>
                    <a:pt x="311" y="1359"/>
                  </a:cubicBezTo>
                  <a:lnTo>
                    <a:pt x="211" y="1359"/>
                  </a:lnTo>
                  <a:cubicBezTo>
                    <a:pt x="203" y="1359"/>
                    <a:pt x="193" y="1363"/>
                    <a:pt x="187" y="1369"/>
                  </a:cubicBezTo>
                  <a:lnTo>
                    <a:pt x="76" y="1481"/>
                  </a:lnTo>
                  <a:cubicBezTo>
                    <a:pt x="74" y="1471"/>
                    <a:pt x="74" y="1461"/>
                    <a:pt x="74" y="1450"/>
                  </a:cubicBezTo>
                  <a:cubicBezTo>
                    <a:pt x="74" y="1359"/>
                    <a:pt x="117" y="1276"/>
                    <a:pt x="191" y="1222"/>
                  </a:cubicBezTo>
                  <a:cubicBezTo>
                    <a:pt x="241" y="1187"/>
                    <a:pt x="297" y="1169"/>
                    <a:pt x="355" y="1169"/>
                  </a:cubicBezTo>
                  <a:cubicBezTo>
                    <a:pt x="385" y="1169"/>
                    <a:pt x="416" y="1174"/>
                    <a:pt x="445" y="1184"/>
                  </a:cubicBezTo>
                  <a:cubicBezTo>
                    <a:pt x="449" y="1185"/>
                    <a:pt x="453" y="1185"/>
                    <a:pt x="456" y="1185"/>
                  </a:cubicBezTo>
                  <a:cubicBezTo>
                    <a:pt x="466" y="1185"/>
                    <a:pt x="475" y="1182"/>
                    <a:pt x="482" y="1175"/>
                  </a:cubicBezTo>
                  <a:cubicBezTo>
                    <a:pt x="484" y="1173"/>
                    <a:pt x="1178" y="479"/>
                    <a:pt x="1178" y="478"/>
                  </a:cubicBezTo>
                  <a:cubicBezTo>
                    <a:pt x="1188" y="469"/>
                    <a:pt x="1191" y="455"/>
                    <a:pt x="1187" y="443"/>
                  </a:cubicBezTo>
                  <a:cubicBezTo>
                    <a:pt x="1157" y="355"/>
                    <a:pt x="1171" y="263"/>
                    <a:pt x="1225" y="189"/>
                  </a:cubicBezTo>
                  <a:cubicBezTo>
                    <a:pt x="1278" y="114"/>
                    <a:pt x="1361" y="72"/>
                    <a:pt x="1453" y="72"/>
                  </a:cubicBezTo>
                  <a:close/>
                  <a:moveTo>
                    <a:pt x="1453" y="1"/>
                  </a:moveTo>
                  <a:cubicBezTo>
                    <a:pt x="1339" y="1"/>
                    <a:pt x="1235" y="54"/>
                    <a:pt x="1167" y="148"/>
                  </a:cubicBezTo>
                  <a:cubicBezTo>
                    <a:pt x="1105" y="235"/>
                    <a:pt x="1085" y="341"/>
                    <a:pt x="1113" y="444"/>
                  </a:cubicBezTo>
                  <a:lnTo>
                    <a:pt x="854" y="703"/>
                  </a:lnTo>
                  <a:lnTo>
                    <a:pt x="423" y="271"/>
                  </a:lnTo>
                  <a:lnTo>
                    <a:pt x="423" y="185"/>
                  </a:lnTo>
                  <a:cubicBezTo>
                    <a:pt x="423" y="173"/>
                    <a:pt x="416" y="162"/>
                    <a:pt x="405" y="155"/>
                  </a:cubicBezTo>
                  <a:lnTo>
                    <a:pt x="156" y="6"/>
                  </a:lnTo>
                  <a:cubicBezTo>
                    <a:pt x="151" y="3"/>
                    <a:pt x="145" y="1"/>
                    <a:pt x="138" y="1"/>
                  </a:cubicBezTo>
                  <a:cubicBezTo>
                    <a:pt x="129" y="1"/>
                    <a:pt x="120" y="5"/>
                    <a:pt x="114" y="11"/>
                  </a:cubicBezTo>
                  <a:lnTo>
                    <a:pt x="14" y="111"/>
                  </a:lnTo>
                  <a:cubicBezTo>
                    <a:pt x="3" y="122"/>
                    <a:pt x="1" y="140"/>
                    <a:pt x="9" y="154"/>
                  </a:cubicBezTo>
                  <a:lnTo>
                    <a:pt x="158" y="402"/>
                  </a:lnTo>
                  <a:cubicBezTo>
                    <a:pt x="164" y="413"/>
                    <a:pt x="176" y="419"/>
                    <a:pt x="189" y="420"/>
                  </a:cubicBezTo>
                  <a:lnTo>
                    <a:pt x="273" y="420"/>
                  </a:lnTo>
                  <a:lnTo>
                    <a:pt x="705" y="852"/>
                  </a:lnTo>
                  <a:lnTo>
                    <a:pt x="447" y="1111"/>
                  </a:lnTo>
                  <a:cubicBezTo>
                    <a:pt x="416" y="1102"/>
                    <a:pt x="385" y="1098"/>
                    <a:pt x="354" y="1098"/>
                  </a:cubicBezTo>
                  <a:cubicBezTo>
                    <a:pt x="282" y="1098"/>
                    <a:pt x="211" y="1121"/>
                    <a:pt x="150" y="1165"/>
                  </a:cubicBezTo>
                  <a:cubicBezTo>
                    <a:pt x="57" y="1232"/>
                    <a:pt x="4" y="1336"/>
                    <a:pt x="4" y="1450"/>
                  </a:cubicBezTo>
                  <a:cubicBezTo>
                    <a:pt x="4" y="1489"/>
                    <a:pt x="10" y="1526"/>
                    <a:pt x="22" y="1563"/>
                  </a:cubicBezTo>
                  <a:cubicBezTo>
                    <a:pt x="26" y="1574"/>
                    <a:pt x="36" y="1583"/>
                    <a:pt x="47" y="1586"/>
                  </a:cubicBezTo>
                  <a:cubicBezTo>
                    <a:pt x="50" y="1586"/>
                    <a:pt x="53" y="1586"/>
                    <a:pt x="55" y="1586"/>
                  </a:cubicBezTo>
                  <a:cubicBezTo>
                    <a:pt x="65" y="1586"/>
                    <a:pt x="74" y="1583"/>
                    <a:pt x="80" y="1576"/>
                  </a:cubicBezTo>
                  <a:lnTo>
                    <a:pt x="226" y="1429"/>
                  </a:lnTo>
                  <a:lnTo>
                    <a:pt x="297" y="1429"/>
                  </a:lnTo>
                  <a:lnTo>
                    <a:pt x="376" y="1510"/>
                  </a:lnTo>
                  <a:lnTo>
                    <a:pt x="376" y="1579"/>
                  </a:lnTo>
                  <a:lnTo>
                    <a:pt x="230" y="1725"/>
                  </a:lnTo>
                  <a:cubicBezTo>
                    <a:pt x="221" y="1734"/>
                    <a:pt x="218" y="1746"/>
                    <a:pt x="220" y="1758"/>
                  </a:cubicBezTo>
                  <a:cubicBezTo>
                    <a:pt x="223" y="1771"/>
                    <a:pt x="231" y="1780"/>
                    <a:pt x="244" y="1784"/>
                  </a:cubicBezTo>
                  <a:cubicBezTo>
                    <a:pt x="279" y="1796"/>
                    <a:pt x="317" y="1802"/>
                    <a:pt x="355" y="1802"/>
                  </a:cubicBezTo>
                  <a:cubicBezTo>
                    <a:pt x="470" y="1802"/>
                    <a:pt x="575" y="1749"/>
                    <a:pt x="641" y="1655"/>
                  </a:cubicBezTo>
                  <a:cubicBezTo>
                    <a:pt x="704" y="1568"/>
                    <a:pt x="723" y="1462"/>
                    <a:pt x="696" y="1359"/>
                  </a:cubicBezTo>
                  <a:lnTo>
                    <a:pt x="903" y="1152"/>
                  </a:lnTo>
                  <a:lnTo>
                    <a:pt x="950" y="1203"/>
                  </a:lnTo>
                  <a:lnTo>
                    <a:pt x="928" y="1225"/>
                  </a:lnTo>
                  <a:cubicBezTo>
                    <a:pt x="915" y="1239"/>
                    <a:pt x="915" y="1262"/>
                    <a:pt x="928" y="1275"/>
                  </a:cubicBezTo>
                  <a:cubicBezTo>
                    <a:pt x="935" y="1282"/>
                    <a:pt x="944" y="1285"/>
                    <a:pt x="953" y="1285"/>
                  </a:cubicBezTo>
                  <a:cubicBezTo>
                    <a:pt x="963" y="1285"/>
                    <a:pt x="971" y="1282"/>
                    <a:pt x="978" y="1275"/>
                  </a:cubicBezTo>
                  <a:lnTo>
                    <a:pt x="998" y="1256"/>
                  </a:lnTo>
                  <a:lnTo>
                    <a:pt x="1443" y="1739"/>
                  </a:lnTo>
                  <a:cubicBezTo>
                    <a:pt x="1444" y="1740"/>
                    <a:pt x="1444" y="1740"/>
                    <a:pt x="1445" y="1740"/>
                  </a:cubicBezTo>
                  <a:cubicBezTo>
                    <a:pt x="1486" y="1782"/>
                    <a:pt x="1540" y="1802"/>
                    <a:pt x="1594" y="1802"/>
                  </a:cubicBezTo>
                  <a:cubicBezTo>
                    <a:pt x="1648" y="1802"/>
                    <a:pt x="1702" y="1782"/>
                    <a:pt x="1744" y="1740"/>
                  </a:cubicBezTo>
                  <a:cubicBezTo>
                    <a:pt x="1826" y="1658"/>
                    <a:pt x="1826" y="1524"/>
                    <a:pt x="1744" y="1442"/>
                  </a:cubicBezTo>
                  <a:cubicBezTo>
                    <a:pt x="1743" y="1442"/>
                    <a:pt x="1743" y="1442"/>
                    <a:pt x="1742" y="1441"/>
                  </a:cubicBezTo>
                  <a:lnTo>
                    <a:pt x="1257" y="996"/>
                  </a:lnTo>
                  <a:lnTo>
                    <a:pt x="1277" y="976"/>
                  </a:lnTo>
                  <a:cubicBezTo>
                    <a:pt x="1291" y="963"/>
                    <a:pt x="1291" y="940"/>
                    <a:pt x="1277" y="926"/>
                  </a:cubicBezTo>
                  <a:cubicBezTo>
                    <a:pt x="1270" y="920"/>
                    <a:pt x="1261" y="917"/>
                    <a:pt x="1252" y="917"/>
                  </a:cubicBezTo>
                  <a:cubicBezTo>
                    <a:pt x="1243" y="917"/>
                    <a:pt x="1234" y="920"/>
                    <a:pt x="1227" y="926"/>
                  </a:cubicBezTo>
                  <a:lnTo>
                    <a:pt x="1206" y="948"/>
                  </a:lnTo>
                  <a:lnTo>
                    <a:pt x="1153" y="901"/>
                  </a:lnTo>
                  <a:lnTo>
                    <a:pt x="1362" y="692"/>
                  </a:lnTo>
                  <a:cubicBezTo>
                    <a:pt x="1392" y="700"/>
                    <a:pt x="1422" y="705"/>
                    <a:pt x="1453" y="705"/>
                  </a:cubicBezTo>
                  <a:cubicBezTo>
                    <a:pt x="1648" y="705"/>
                    <a:pt x="1805" y="547"/>
                    <a:pt x="1805" y="353"/>
                  </a:cubicBezTo>
                  <a:cubicBezTo>
                    <a:pt x="1805" y="314"/>
                    <a:pt x="1799" y="277"/>
                    <a:pt x="1787" y="240"/>
                  </a:cubicBezTo>
                  <a:cubicBezTo>
                    <a:pt x="1783" y="229"/>
                    <a:pt x="1773" y="220"/>
                    <a:pt x="1761" y="217"/>
                  </a:cubicBezTo>
                  <a:cubicBezTo>
                    <a:pt x="1759" y="217"/>
                    <a:pt x="1756" y="217"/>
                    <a:pt x="1754" y="217"/>
                  </a:cubicBezTo>
                  <a:cubicBezTo>
                    <a:pt x="1744" y="217"/>
                    <a:pt x="1735" y="220"/>
                    <a:pt x="1729" y="227"/>
                  </a:cubicBezTo>
                  <a:lnTo>
                    <a:pt x="1583" y="374"/>
                  </a:lnTo>
                  <a:lnTo>
                    <a:pt x="1512" y="374"/>
                  </a:lnTo>
                  <a:lnTo>
                    <a:pt x="1436" y="294"/>
                  </a:lnTo>
                  <a:lnTo>
                    <a:pt x="1436" y="223"/>
                  </a:lnTo>
                  <a:lnTo>
                    <a:pt x="1580" y="78"/>
                  </a:lnTo>
                  <a:cubicBezTo>
                    <a:pt x="1588" y="69"/>
                    <a:pt x="1592" y="56"/>
                    <a:pt x="1588" y="45"/>
                  </a:cubicBezTo>
                  <a:cubicBezTo>
                    <a:pt x="1586" y="32"/>
                    <a:pt x="1577" y="23"/>
                    <a:pt x="1566" y="19"/>
                  </a:cubicBezTo>
                  <a:cubicBezTo>
                    <a:pt x="1530" y="7"/>
                    <a:pt x="1491" y="1"/>
                    <a:pt x="1453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22"/>
            <p:cNvSpPr/>
            <p:nvPr/>
          </p:nvSpPr>
          <p:spPr>
            <a:xfrm>
              <a:off x="3004437" y="1663454"/>
              <a:ext cx="51746" cy="50948"/>
            </a:xfrm>
            <a:custGeom>
              <a:avLst/>
              <a:gdLst/>
              <a:ahLst/>
              <a:cxnLst/>
              <a:rect l="l" t="t" r="r" b="b"/>
              <a:pathLst>
                <a:path w="519" h="511" extrusionOk="0">
                  <a:moveTo>
                    <a:pt x="480" y="0"/>
                  </a:moveTo>
                  <a:cubicBezTo>
                    <a:pt x="471" y="0"/>
                    <a:pt x="461" y="4"/>
                    <a:pt x="454" y="11"/>
                  </a:cubicBezTo>
                  <a:lnTo>
                    <a:pt x="14" y="451"/>
                  </a:lnTo>
                  <a:cubicBezTo>
                    <a:pt x="0" y="465"/>
                    <a:pt x="0" y="486"/>
                    <a:pt x="14" y="500"/>
                  </a:cubicBezTo>
                  <a:cubicBezTo>
                    <a:pt x="21" y="507"/>
                    <a:pt x="30" y="511"/>
                    <a:pt x="39" y="511"/>
                  </a:cubicBezTo>
                  <a:cubicBezTo>
                    <a:pt x="48" y="511"/>
                    <a:pt x="57" y="507"/>
                    <a:pt x="64" y="500"/>
                  </a:cubicBezTo>
                  <a:lnTo>
                    <a:pt x="504" y="60"/>
                  </a:lnTo>
                  <a:cubicBezTo>
                    <a:pt x="518" y="46"/>
                    <a:pt x="518" y="25"/>
                    <a:pt x="504" y="11"/>
                  </a:cubicBezTo>
                  <a:cubicBezTo>
                    <a:pt x="498" y="4"/>
                    <a:pt x="489" y="0"/>
                    <a:pt x="480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22"/>
            <p:cNvSpPr/>
            <p:nvPr/>
          </p:nvSpPr>
          <p:spPr>
            <a:xfrm>
              <a:off x="3061068" y="1720184"/>
              <a:ext cx="39382" cy="38585"/>
            </a:xfrm>
            <a:custGeom>
              <a:avLst/>
              <a:gdLst/>
              <a:ahLst/>
              <a:cxnLst/>
              <a:rect l="l" t="t" r="r" b="b"/>
              <a:pathLst>
                <a:path w="395" h="387" extrusionOk="0">
                  <a:moveTo>
                    <a:pt x="39" y="0"/>
                  </a:moveTo>
                  <a:cubicBezTo>
                    <a:pt x="30" y="0"/>
                    <a:pt x="21" y="3"/>
                    <a:pt x="14" y="10"/>
                  </a:cubicBezTo>
                  <a:cubicBezTo>
                    <a:pt x="1" y="24"/>
                    <a:pt x="1" y="47"/>
                    <a:pt x="14" y="60"/>
                  </a:cubicBezTo>
                  <a:lnTo>
                    <a:pt x="332" y="376"/>
                  </a:lnTo>
                  <a:cubicBezTo>
                    <a:pt x="338" y="383"/>
                    <a:pt x="347" y="386"/>
                    <a:pt x="356" y="386"/>
                  </a:cubicBezTo>
                  <a:cubicBezTo>
                    <a:pt x="365" y="386"/>
                    <a:pt x="374" y="383"/>
                    <a:pt x="381" y="376"/>
                  </a:cubicBezTo>
                  <a:cubicBezTo>
                    <a:pt x="395" y="363"/>
                    <a:pt x="395" y="340"/>
                    <a:pt x="381" y="326"/>
                  </a:cubicBezTo>
                  <a:lnTo>
                    <a:pt x="64" y="10"/>
                  </a:lnTo>
                  <a:cubicBezTo>
                    <a:pt x="57" y="3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4" name="Google Shape;794;p22"/>
          <p:cNvGrpSpPr/>
          <p:nvPr/>
        </p:nvGrpSpPr>
        <p:grpSpPr>
          <a:xfrm>
            <a:off x="5408271" y="1284307"/>
            <a:ext cx="254102" cy="293009"/>
            <a:chOff x="6033071" y="1587084"/>
            <a:chExt cx="176472" cy="203493"/>
          </a:xfrm>
        </p:grpSpPr>
        <p:sp>
          <p:nvSpPr>
            <p:cNvPr id="795" name="Google Shape;795;p22"/>
            <p:cNvSpPr/>
            <p:nvPr/>
          </p:nvSpPr>
          <p:spPr>
            <a:xfrm>
              <a:off x="6063580" y="1587084"/>
              <a:ext cx="115356" cy="203493"/>
            </a:xfrm>
            <a:custGeom>
              <a:avLst/>
              <a:gdLst/>
              <a:ahLst/>
              <a:cxnLst/>
              <a:rect l="l" t="t" r="r" b="b"/>
              <a:pathLst>
                <a:path w="1157" h="2041" extrusionOk="0">
                  <a:moveTo>
                    <a:pt x="493" y="422"/>
                  </a:moveTo>
                  <a:cubicBezTo>
                    <a:pt x="496" y="425"/>
                    <a:pt x="499" y="428"/>
                    <a:pt x="500" y="432"/>
                  </a:cubicBezTo>
                  <a:cubicBezTo>
                    <a:pt x="500" y="433"/>
                    <a:pt x="500" y="433"/>
                    <a:pt x="500" y="433"/>
                  </a:cubicBezTo>
                  <a:cubicBezTo>
                    <a:pt x="504" y="439"/>
                    <a:pt x="506" y="446"/>
                    <a:pt x="507" y="452"/>
                  </a:cubicBezTo>
                  <a:cubicBezTo>
                    <a:pt x="507" y="454"/>
                    <a:pt x="508" y="454"/>
                    <a:pt x="508" y="456"/>
                  </a:cubicBezTo>
                  <a:cubicBezTo>
                    <a:pt x="510" y="463"/>
                    <a:pt x="511" y="469"/>
                    <a:pt x="511" y="476"/>
                  </a:cubicBezTo>
                  <a:cubicBezTo>
                    <a:pt x="511" y="483"/>
                    <a:pt x="510" y="489"/>
                    <a:pt x="508" y="496"/>
                  </a:cubicBezTo>
                  <a:cubicBezTo>
                    <a:pt x="508" y="498"/>
                    <a:pt x="507" y="500"/>
                    <a:pt x="507" y="501"/>
                  </a:cubicBezTo>
                  <a:cubicBezTo>
                    <a:pt x="506" y="508"/>
                    <a:pt x="504" y="514"/>
                    <a:pt x="500" y="520"/>
                  </a:cubicBezTo>
                  <a:cubicBezTo>
                    <a:pt x="500" y="520"/>
                    <a:pt x="500" y="521"/>
                    <a:pt x="500" y="521"/>
                  </a:cubicBezTo>
                  <a:cubicBezTo>
                    <a:pt x="499" y="524"/>
                    <a:pt x="496" y="528"/>
                    <a:pt x="493" y="531"/>
                  </a:cubicBezTo>
                  <a:cubicBezTo>
                    <a:pt x="492" y="528"/>
                    <a:pt x="489" y="524"/>
                    <a:pt x="487" y="521"/>
                  </a:cubicBezTo>
                  <a:cubicBezTo>
                    <a:pt x="487" y="521"/>
                    <a:pt x="486" y="520"/>
                    <a:pt x="486" y="520"/>
                  </a:cubicBezTo>
                  <a:cubicBezTo>
                    <a:pt x="484" y="514"/>
                    <a:pt x="482" y="508"/>
                    <a:pt x="480" y="501"/>
                  </a:cubicBezTo>
                  <a:cubicBezTo>
                    <a:pt x="479" y="500"/>
                    <a:pt x="479" y="498"/>
                    <a:pt x="479" y="496"/>
                  </a:cubicBezTo>
                  <a:cubicBezTo>
                    <a:pt x="478" y="489"/>
                    <a:pt x="477" y="483"/>
                    <a:pt x="477" y="476"/>
                  </a:cubicBezTo>
                  <a:cubicBezTo>
                    <a:pt x="477" y="469"/>
                    <a:pt x="478" y="463"/>
                    <a:pt x="479" y="456"/>
                  </a:cubicBezTo>
                  <a:cubicBezTo>
                    <a:pt x="479" y="454"/>
                    <a:pt x="479" y="454"/>
                    <a:pt x="480" y="452"/>
                  </a:cubicBezTo>
                  <a:cubicBezTo>
                    <a:pt x="482" y="446"/>
                    <a:pt x="484" y="439"/>
                    <a:pt x="486" y="433"/>
                  </a:cubicBezTo>
                  <a:cubicBezTo>
                    <a:pt x="487" y="433"/>
                    <a:pt x="487" y="433"/>
                    <a:pt x="487" y="432"/>
                  </a:cubicBezTo>
                  <a:cubicBezTo>
                    <a:pt x="489" y="428"/>
                    <a:pt x="492" y="425"/>
                    <a:pt x="493" y="422"/>
                  </a:cubicBezTo>
                  <a:close/>
                  <a:moveTo>
                    <a:pt x="664" y="422"/>
                  </a:moveTo>
                  <a:cubicBezTo>
                    <a:pt x="666" y="425"/>
                    <a:pt x="668" y="428"/>
                    <a:pt x="670" y="432"/>
                  </a:cubicBezTo>
                  <a:cubicBezTo>
                    <a:pt x="671" y="433"/>
                    <a:pt x="671" y="433"/>
                    <a:pt x="671" y="433"/>
                  </a:cubicBezTo>
                  <a:cubicBezTo>
                    <a:pt x="674" y="439"/>
                    <a:pt x="676" y="446"/>
                    <a:pt x="678" y="452"/>
                  </a:cubicBezTo>
                  <a:cubicBezTo>
                    <a:pt x="678" y="454"/>
                    <a:pt x="679" y="454"/>
                    <a:pt x="679" y="456"/>
                  </a:cubicBezTo>
                  <a:cubicBezTo>
                    <a:pt x="680" y="463"/>
                    <a:pt x="681" y="469"/>
                    <a:pt x="681" y="476"/>
                  </a:cubicBezTo>
                  <a:cubicBezTo>
                    <a:pt x="681" y="483"/>
                    <a:pt x="680" y="489"/>
                    <a:pt x="679" y="496"/>
                  </a:cubicBezTo>
                  <a:cubicBezTo>
                    <a:pt x="679" y="498"/>
                    <a:pt x="678" y="500"/>
                    <a:pt x="678" y="501"/>
                  </a:cubicBezTo>
                  <a:cubicBezTo>
                    <a:pt x="676" y="508"/>
                    <a:pt x="674" y="514"/>
                    <a:pt x="671" y="520"/>
                  </a:cubicBezTo>
                  <a:cubicBezTo>
                    <a:pt x="671" y="520"/>
                    <a:pt x="671" y="521"/>
                    <a:pt x="670" y="521"/>
                  </a:cubicBezTo>
                  <a:cubicBezTo>
                    <a:pt x="668" y="524"/>
                    <a:pt x="666" y="528"/>
                    <a:pt x="664" y="531"/>
                  </a:cubicBezTo>
                  <a:cubicBezTo>
                    <a:pt x="662" y="528"/>
                    <a:pt x="659" y="524"/>
                    <a:pt x="658" y="521"/>
                  </a:cubicBezTo>
                  <a:cubicBezTo>
                    <a:pt x="658" y="521"/>
                    <a:pt x="657" y="520"/>
                    <a:pt x="657" y="520"/>
                  </a:cubicBezTo>
                  <a:cubicBezTo>
                    <a:pt x="654" y="514"/>
                    <a:pt x="651" y="508"/>
                    <a:pt x="651" y="501"/>
                  </a:cubicBezTo>
                  <a:cubicBezTo>
                    <a:pt x="650" y="500"/>
                    <a:pt x="650" y="498"/>
                    <a:pt x="649" y="496"/>
                  </a:cubicBezTo>
                  <a:cubicBezTo>
                    <a:pt x="648" y="489"/>
                    <a:pt x="647" y="483"/>
                    <a:pt x="647" y="476"/>
                  </a:cubicBezTo>
                  <a:cubicBezTo>
                    <a:pt x="647" y="469"/>
                    <a:pt x="648" y="463"/>
                    <a:pt x="649" y="456"/>
                  </a:cubicBezTo>
                  <a:cubicBezTo>
                    <a:pt x="650" y="454"/>
                    <a:pt x="650" y="454"/>
                    <a:pt x="651" y="452"/>
                  </a:cubicBezTo>
                  <a:cubicBezTo>
                    <a:pt x="651" y="446"/>
                    <a:pt x="654" y="439"/>
                    <a:pt x="657" y="433"/>
                  </a:cubicBezTo>
                  <a:cubicBezTo>
                    <a:pt x="657" y="433"/>
                    <a:pt x="658" y="433"/>
                    <a:pt x="658" y="432"/>
                  </a:cubicBezTo>
                  <a:cubicBezTo>
                    <a:pt x="659" y="428"/>
                    <a:pt x="662" y="425"/>
                    <a:pt x="664" y="422"/>
                  </a:cubicBezTo>
                  <a:close/>
                  <a:moveTo>
                    <a:pt x="749" y="374"/>
                  </a:moveTo>
                  <a:cubicBezTo>
                    <a:pt x="803" y="374"/>
                    <a:pt x="851" y="426"/>
                    <a:pt x="851" y="484"/>
                  </a:cubicBezTo>
                  <a:cubicBezTo>
                    <a:pt x="851" y="534"/>
                    <a:pt x="829" y="581"/>
                    <a:pt x="790" y="612"/>
                  </a:cubicBezTo>
                  <a:lnTo>
                    <a:pt x="659" y="722"/>
                  </a:lnTo>
                  <a:cubicBezTo>
                    <a:pt x="651" y="729"/>
                    <a:pt x="647" y="738"/>
                    <a:pt x="647" y="749"/>
                  </a:cubicBezTo>
                  <a:lnTo>
                    <a:pt x="647" y="986"/>
                  </a:lnTo>
                  <a:lnTo>
                    <a:pt x="511" y="986"/>
                  </a:lnTo>
                  <a:lnTo>
                    <a:pt x="511" y="749"/>
                  </a:lnTo>
                  <a:cubicBezTo>
                    <a:pt x="511" y="738"/>
                    <a:pt x="506" y="729"/>
                    <a:pt x="499" y="722"/>
                  </a:cubicBezTo>
                  <a:lnTo>
                    <a:pt x="367" y="612"/>
                  </a:lnTo>
                  <a:cubicBezTo>
                    <a:pt x="328" y="581"/>
                    <a:pt x="307" y="534"/>
                    <a:pt x="307" y="484"/>
                  </a:cubicBezTo>
                  <a:cubicBezTo>
                    <a:pt x="307" y="426"/>
                    <a:pt x="355" y="374"/>
                    <a:pt x="409" y="374"/>
                  </a:cubicBezTo>
                  <a:cubicBezTo>
                    <a:pt x="419" y="374"/>
                    <a:pt x="430" y="376"/>
                    <a:pt x="439" y="379"/>
                  </a:cubicBezTo>
                  <a:cubicBezTo>
                    <a:pt x="439" y="380"/>
                    <a:pt x="438" y="381"/>
                    <a:pt x="438" y="382"/>
                  </a:cubicBezTo>
                  <a:cubicBezTo>
                    <a:pt x="434" y="387"/>
                    <a:pt x="431" y="393"/>
                    <a:pt x="428" y="399"/>
                  </a:cubicBezTo>
                  <a:cubicBezTo>
                    <a:pt x="427" y="400"/>
                    <a:pt x="426" y="401"/>
                    <a:pt x="426" y="402"/>
                  </a:cubicBezTo>
                  <a:cubicBezTo>
                    <a:pt x="423" y="409"/>
                    <a:pt x="420" y="416"/>
                    <a:pt x="417" y="424"/>
                  </a:cubicBezTo>
                  <a:cubicBezTo>
                    <a:pt x="417" y="426"/>
                    <a:pt x="417" y="427"/>
                    <a:pt x="416" y="429"/>
                  </a:cubicBezTo>
                  <a:cubicBezTo>
                    <a:pt x="414" y="435"/>
                    <a:pt x="413" y="440"/>
                    <a:pt x="411" y="447"/>
                  </a:cubicBezTo>
                  <a:cubicBezTo>
                    <a:pt x="411" y="448"/>
                    <a:pt x="410" y="451"/>
                    <a:pt x="410" y="453"/>
                  </a:cubicBezTo>
                  <a:cubicBezTo>
                    <a:pt x="410" y="460"/>
                    <a:pt x="409" y="468"/>
                    <a:pt x="409" y="476"/>
                  </a:cubicBezTo>
                  <a:cubicBezTo>
                    <a:pt x="409" y="528"/>
                    <a:pt x="432" y="576"/>
                    <a:pt x="472" y="608"/>
                  </a:cubicBezTo>
                  <a:cubicBezTo>
                    <a:pt x="479" y="613"/>
                    <a:pt x="486" y="616"/>
                    <a:pt x="493" y="616"/>
                  </a:cubicBezTo>
                  <a:cubicBezTo>
                    <a:pt x="501" y="616"/>
                    <a:pt x="509" y="613"/>
                    <a:pt x="515" y="608"/>
                  </a:cubicBezTo>
                  <a:cubicBezTo>
                    <a:pt x="555" y="576"/>
                    <a:pt x="579" y="528"/>
                    <a:pt x="579" y="476"/>
                  </a:cubicBezTo>
                  <a:cubicBezTo>
                    <a:pt x="579" y="468"/>
                    <a:pt x="578" y="460"/>
                    <a:pt x="577" y="453"/>
                  </a:cubicBezTo>
                  <a:cubicBezTo>
                    <a:pt x="576" y="451"/>
                    <a:pt x="576" y="448"/>
                    <a:pt x="575" y="447"/>
                  </a:cubicBezTo>
                  <a:cubicBezTo>
                    <a:pt x="575" y="440"/>
                    <a:pt x="574" y="435"/>
                    <a:pt x="572" y="429"/>
                  </a:cubicBezTo>
                  <a:cubicBezTo>
                    <a:pt x="571" y="427"/>
                    <a:pt x="571" y="426"/>
                    <a:pt x="570" y="424"/>
                  </a:cubicBezTo>
                  <a:cubicBezTo>
                    <a:pt x="568" y="416"/>
                    <a:pt x="565" y="409"/>
                    <a:pt x="562" y="402"/>
                  </a:cubicBezTo>
                  <a:cubicBezTo>
                    <a:pt x="561" y="401"/>
                    <a:pt x="560" y="400"/>
                    <a:pt x="560" y="399"/>
                  </a:cubicBezTo>
                  <a:cubicBezTo>
                    <a:pt x="556" y="393"/>
                    <a:pt x="553" y="387"/>
                    <a:pt x="549" y="382"/>
                  </a:cubicBezTo>
                  <a:cubicBezTo>
                    <a:pt x="549" y="381"/>
                    <a:pt x="548" y="380"/>
                    <a:pt x="548" y="379"/>
                  </a:cubicBezTo>
                  <a:cubicBezTo>
                    <a:pt x="558" y="376"/>
                    <a:pt x="568" y="374"/>
                    <a:pt x="579" y="374"/>
                  </a:cubicBezTo>
                  <a:cubicBezTo>
                    <a:pt x="589" y="374"/>
                    <a:pt x="599" y="376"/>
                    <a:pt x="610" y="379"/>
                  </a:cubicBezTo>
                  <a:cubicBezTo>
                    <a:pt x="609" y="380"/>
                    <a:pt x="609" y="381"/>
                    <a:pt x="608" y="382"/>
                  </a:cubicBezTo>
                  <a:cubicBezTo>
                    <a:pt x="604" y="387"/>
                    <a:pt x="601" y="393"/>
                    <a:pt x="598" y="399"/>
                  </a:cubicBezTo>
                  <a:cubicBezTo>
                    <a:pt x="597" y="400"/>
                    <a:pt x="596" y="401"/>
                    <a:pt x="596" y="402"/>
                  </a:cubicBezTo>
                  <a:cubicBezTo>
                    <a:pt x="593" y="409"/>
                    <a:pt x="589" y="416"/>
                    <a:pt x="588" y="424"/>
                  </a:cubicBezTo>
                  <a:cubicBezTo>
                    <a:pt x="587" y="426"/>
                    <a:pt x="587" y="427"/>
                    <a:pt x="586" y="429"/>
                  </a:cubicBezTo>
                  <a:cubicBezTo>
                    <a:pt x="584" y="435"/>
                    <a:pt x="582" y="440"/>
                    <a:pt x="582" y="447"/>
                  </a:cubicBezTo>
                  <a:cubicBezTo>
                    <a:pt x="582" y="448"/>
                    <a:pt x="581" y="451"/>
                    <a:pt x="581" y="453"/>
                  </a:cubicBezTo>
                  <a:cubicBezTo>
                    <a:pt x="580" y="460"/>
                    <a:pt x="579" y="468"/>
                    <a:pt x="579" y="476"/>
                  </a:cubicBezTo>
                  <a:cubicBezTo>
                    <a:pt x="579" y="528"/>
                    <a:pt x="602" y="576"/>
                    <a:pt x="643" y="608"/>
                  </a:cubicBezTo>
                  <a:cubicBezTo>
                    <a:pt x="649" y="613"/>
                    <a:pt x="656" y="616"/>
                    <a:pt x="664" y="616"/>
                  </a:cubicBezTo>
                  <a:cubicBezTo>
                    <a:pt x="672" y="616"/>
                    <a:pt x="679" y="613"/>
                    <a:pt x="685" y="608"/>
                  </a:cubicBezTo>
                  <a:cubicBezTo>
                    <a:pt x="726" y="576"/>
                    <a:pt x="749" y="528"/>
                    <a:pt x="749" y="476"/>
                  </a:cubicBezTo>
                  <a:cubicBezTo>
                    <a:pt x="749" y="468"/>
                    <a:pt x="748" y="460"/>
                    <a:pt x="747" y="453"/>
                  </a:cubicBezTo>
                  <a:cubicBezTo>
                    <a:pt x="747" y="451"/>
                    <a:pt x="747" y="448"/>
                    <a:pt x="746" y="447"/>
                  </a:cubicBezTo>
                  <a:cubicBezTo>
                    <a:pt x="745" y="440"/>
                    <a:pt x="743" y="435"/>
                    <a:pt x="741" y="429"/>
                  </a:cubicBezTo>
                  <a:cubicBezTo>
                    <a:pt x="741" y="427"/>
                    <a:pt x="740" y="426"/>
                    <a:pt x="740" y="424"/>
                  </a:cubicBezTo>
                  <a:cubicBezTo>
                    <a:pt x="738" y="416"/>
                    <a:pt x="735" y="409"/>
                    <a:pt x="732" y="402"/>
                  </a:cubicBezTo>
                  <a:cubicBezTo>
                    <a:pt x="731" y="401"/>
                    <a:pt x="730" y="400"/>
                    <a:pt x="729" y="399"/>
                  </a:cubicBezTo>
                  <a:cubicBezTo>
                    <a:pt x="727" y="393"/>
                    <a:pt x="723" y="387"/>
                    <a:pt x="720" y="382"/>
                  </a:cubicBezTo>
                  <a:cubicBezTo>
                    <a:pt x="719" y="381"/>
                    <a:pt x="719" y="380"/>
                    <a:pt x="718" y="379"/>
                  </a:cubicBezTo>
                  <a:cubicBezTo>
                    <a:pt x="728" y="376"/>
                    <a:pt x="738" y="374"/>
                    <a:pt x="749" y="374"/>
                  </a:cubicBezTo>
                  <a:close/>
                  <a:moveTo>
                    <a:pt x="579" y="68"/>
                  </a:moveTo>
                  <a:cubicBezTo>
                    <a:pt x="860" y="68"/>
                    <a:pt x="1089" y="297"/>
                    <a:pt x="1089" y="578"/>
                  </a:cubicBezTo>
                  <a:cubicBezTo>
                    <a:pt x="1089" y="738"/>
                    <a:pt x="1013" y="890"/>
                    <a:pt x="884" y="986"/>
                  </a:cubicBezTo>
                  <a:lnTo>
                    <a:pt x="715" y="986"/>
                  </a:lnTo>
                  <a:lnTo>
                    <a:pt x="715" y="764"/>
                  </a:lnTo>
                  <a:lnTo>
                    <a:pt x="834" y="665"/>
                  </a:lnTo>
                  <a:cubicBezTo>
                    <a:pt x="888" y="620"/>
                    <a:pt x="919" y="554"/>
                    <a:pt x="919" y="484"/>
                  </a:cubicBezTo>
                  <a:cubicBezTo>
                    <a:pt x="919" y="387"/>
                    <a:pt x="841" y="306"/>
                    <a:pt x="749" y="306"/>
                  </a:cubicBezTo>
                  <a:cubicBezTo>
                    <a:pt x="719" y="306"/>
                    <a:pt x="690" y="315"/>
                    <a:pt x="664" y="330"/>
                  </a:cubicBezTo>
                  <a:cubicBezTo>
                    <a:pt x="637" y="315"/>
                    <a:pt x="608" y="307"/>
                    <a:pt x="579" y="307"/>
                  </a:cubicBezTo>
                  <a:cubicBezTo>
                    <a:pt x="550" y="307"/>
                    <a:pt x="520" y="315"/>
                    <a:pt x="494" y="330"/>
                  </a:cubicBezTo>
                  <a:cubicBezTo>
                    <a:pt x="468" y="315"/>
                    <a:pt x="439" y="306"/>
                    <a:pt x="409" y="306"/>
                  </a:cubicBezTo>
                  <a:cubicBezTo>
                    <a:pt x="316" y="306"/>
                    <a:pt x="238" y="387"/>
                    <a:pt x="238" y="484"/>
                  </a:cubicBezTo>
                  <a:cubicBezTo>
                    <a:pt x="238" y="554"/>
                    <a:pt x="270" y="620"/>
                    <a:pt x="323" y="665"/>
                  </a:cubicBezTo>
                  <a:lnTo>
                    <a:pt x="443" y="764"/>
                  </a:lnTo>
                  <a:lnTo>
                    <a:pt x="443" y="986"/>
                  </a:lnTo>
                  <a:lnTo>
                    <a:pt x="273" y="986"/>
                  </a:lnTo>
                  <a:cubicBezTo>
                    <a:pt x="145" y="890"/>
                    <a:pt x="68" y="738"/>
                    <a:pt x="68" y="578"/>
                  </a:cubicBezTo>
                  <a:cubicBezTo>
                    <a:pt x="68" y="297"/>
                    <a:pt x="298" y="68"/>
                    <a:pt x="579" y="68"/>
                  </a:cubicBezTo>
                  <a:close/>
                  <a:moveTo>
                    <a:pt x="885" y="1054"/>
                  </a:moveTo>
                  <a:cubicBezTo>
                    <a:pt x="904" y="1055"/>
                    <a:pt x="919" y="1070"/>
                    <a:pt x="919" y="1088"/>
                  </a:cubicBezTo>
                  <a:cubicBezTo>
                    <a:pt x="919" y="1107"/>
                    <a:pt x="904" y="1122"/>
                    <a:pt x="885" y="1122"/>
                  </a:cubicBezTo>
                  <a:lnTo>
                    <a:pt x="272" y="1122"/>
                  </a:lnTo>
                  <a:cubicBezTo>
                    <a:pt x="254" y="1122"/>
                    <a:pt x="238" y="1107"/>
                    <a:pt x="238" y="1088"/>
                  </a:cubicBezTo>
                  <a:cubicBezTo>
                    <a:pt x="238" y="1070"/>
                    <a:pt x="254" y="1054"/>
                    <a:pt x="272" y="1054"/>
                  </a:cubicBezTo>
                  <a:close/>
                  <a:moveTo>
                    <a:pt x="885" y="1190"/>
                  </a:moveTo>
                  <a:cubicBezTo>
                    <a:pt x="904" y="1190"/>
                    <a:pt x="919" y="1206"/>
                    <a:pt x="919" y="1224"/>
                  </a:cubicBezTo>
                  <a:cubicBezTo>
                    <a:pt x="919" y="1244"/>
                    <a:pt x="904" y="1259"/>
                    <a:pt x="885" y="1259"/>
                  </a:cubicBezTo>
                  <a:lnTo>
                    <a:pt x="272" y="1259"/>
                  </a:lnTo>
                  <a:cubicBezTo>
                    <a:pt x="254" y="1259"/>
                    <a:pt x="238" y="1244"/>
                    <a:pt x="238" y="1224"/>
                  </a:cubicBezTo>
                  <a:cubicBezTo>
                    <a:pt x="238" y="1206"/>
                    <a:pt x="254" y="1190"/>
                    <a:pt x="272" y="1190"/>
                  </a:cubicBezTo>
                  <a:close/>
                  <a:moveTo>
                    <a:pt x="885" y="1327"/>
                  </a:moveTo>
                  <a:cubicBezTo>
                    <a:pt x="904" y="1327"/>
                    <a:pt x="919" y="1341"/>
                    <a:pt x="919" y="1361"/>
                  </a:cubicBezTo>
                  <a:cubicBezTo>
                    <a:pt x="919" y="1379"/>
                    <a:pt x="904" y="1395"/>
                    <a:pt x="885" y="1395"/>
                  </a:cubicBezTo>
                  <a:lnTo>
                    <a:pt x="272" y="1395"/>
                  </a:lnTo>
                  <a:cubicBezTo>
                    <a:pt x="254" y="1395"/>
                    <a:pt x="238" y="1379"/>
                    <a:pt x="238" y="1361"/>
                  </a:cubicBezTo>
                  <a:cubicBezTo>
                    <a:pt x="238" y="1341"/>
                    <a:pt x="254" y="1327"/>
                    <a:pt x="272" y="1327"/>
                  </a:cubicBezTo>
                  <a:close/>
                  <a:moveTo>
                    <a:pt x="851" y="1463"/>
                  </a:moveTo>
                  <a:lnTo>
                    <a:pt x="851" y="1637"/>
                  </a:lnTo>
                  <a:lnTo>
                    <a:pt x="802" y="1604"/>
                  </a:lnTo>
                  <a:cubicBezTo>
                    <a:pt x="796" y="1600"/>
                    <a:pt x="789" y="1598"/>
                    <a:pt x="783" y="1598"/>
                  </a:cubicBezTo>
                  <a:cubicBezTo>
                    <a:pt x="776" y="1598"/>
                    <a:pt x="770" y="1600"/>
                    <a:pt x="764" y="1604"/>
                  </a:cubicBezTo>
                  <a:lnTo>
                    <a:pt x="681" y="1660"/>
                  </a:lnTo>
                  <a:lnTo>
                    <a:pt x="597" y="1604"/>
                  </a:lnTo>
                  <a:cubicBezTo>
                    <a:pt x="592" y="1600"/>
                    <a:pt x="585" y="1598"/>
                    <a:pt x="579" y="1598"/>
                  </a:cubicBezTo>
                  <a:cubicBezTo>
                    <a:pt x="572" y="1598"/>
                    <a:pt x="565" y="1600"/>
                    <a:pt x="560" y="1604"/>
                  </a:cubicBezTo>
                  <a:lnTo>
                    <a:pt x="477" y="1660"/>
                  </a:lnTo>
                  <a:lnTo>
                    <a:pt x="394" y="1604"/>
                  </a:lnTo>
                  <a:cubicBezTo>
                    <a:pt x="388" y="1600"/>
                    <a:pt x="382" y="1598"/>
                    <a:pt x="375" y="1598"/>
                  </a:cubicBezTo>
                  <a:cubicBezTo>
                    <a:pt x="368" y="1598"/>
                    <a:pt x="362" y="1600"/>
                    <a:pt x="355" y="1604"/>
                  </a:cubicBezTo>
                  <a:lnTo>
                    <a:pt x="307" y="1637"/>
                  </a:lnTo>
                  <a:lnTo>
                    <a:pt x="307" y="1463"/>
                  </a:lnTo>
                  <a:close/>
                  <a:moveTo>
                    <a:pt x="782" y="1673"/>
                  </a:moveTo>
                  <a:lnTo>
                    <a:pt x="831" y="1706"/>
                  </a:lnTo>
                  <a:lnTo>
                    <a:pt x="700" y="1837"/>
                  </a:lnTo>
                  <a:lnTo>
                    <a:pt x="457" y="1837"/>
                  </a:lnTo>
                  <a:lnTo>
                    <a:pt x="326" y="1706"/>
                  </a:lnTo>
                  <a:lnTo>
                    <a:pt x="375" y="1673"/>
                  </a:lnTo>
                  <a:lnTo>
                    <a:pt x="458" y="1729"/>
                  </a:lnTo>
                  <a:cubicBezTo>
                    <a:pt x="463" y="1733"/>
                    <a:pt x="470" y="1735"/>
                    <a:pt x="476" y="1735"/>
                  </a:cubicBezTo>
                  <a:cubicBezTo>
                    <a:pt x="483" y="1735"/>
                    <a:pt x="489" y="1733"/>
                    <a:pt x="495" y="1729"/>
                  </a:cubicBezTo>
                  <a:lnTo>
                    <a:pt x="579" y="1673"/>
                  </a:lnTo>
                  <a:lnTo>
                    <a:pt x="662" y="1729"/>
                  </a:lnTo>
                  <a:cubicBezTo>
                    <a:pt x="668" y="1733"/>
                    <a:pt x="674" y="1735"/>
                    <a:pt x="681" y="1735"/>
                  </a:cubicBezTo>
                  <a:cubicBezTo>
                    <a:pt x="687" y="1735"/>
                    <a:pt x="694" y="1733"/>
                    <a:pt x="699" y="1729"/>
                  </a:cubicBezTo>
                  <a:lnTo>
                    <a:pt x="782" y="1673"/>
                  </a:lnTo>
                  <a:close/>
                  <a:moveTo>
                    <a:pt x="633" y="1905"/>
                  </a:moveTo>
                  <a:lnTo>
                    <a:pt x="579" y="1959"/>
                  </a:lnTo>
                  <a:lnTo>
                    <a:pt x="525" y="1905"/>
                  </a:lnTo>
                  <a:close/>
                  <a:moveTo>
                    <a:pt x="579" y="0"/>
                  </a:moveTo>
                  <a:cubicBezTo>
                    <a:pt x="260" y="0"/>
                    <a:pt x="1" y="260"/>
                    <a:pt x="1" y="578"/>
                  </a:cubicBezTo>
                  <a:cubicBezTo>
                    <a:pt x="1" y="747"/>
                    <a:pt x="75" y="906"/>
                    <a:pt x="202" y="1016"/>
                  </a:cubicBezTo>
                  <a:cubicBezTo>
                    <a:pt x="183" y="1034"/>
                    <a:pt x="170" y="1060"/>
                    <a:pt x="170" y="1088"/>
                  </a:cubicBezTo>
                  <a:cubicBezTo>
                    <a:pt x="170" y="1114"/>
                    <a:pt x="181" y="1138"/>
                    <a:pt x="197" y="1156"/>
                  </a:cubicBezTo>
                  <a:cubicBezTo>
                    <a:pt x="181" y="1175"/>
                    <a:pt x="170" y="1198"/>
                    <a:pt x="170" y="1224"/>
                  </a:cubicBezTo>
                  <a:cubicBezTo>
                    <a:pt x="170" y="1251"/>
                    <a:pt x="181" y="1274"/>
                    <a:pt x="197" y="1293"/>
                  </a:cubicBezTo>
                  <a:cubicBezTo>
                    <a:pt x="181" y="1311"/>
                    <a:pt x="170" y="1335"/>
                    <a:pt x="170" y="1361"/>
                  </a:cubicBezTo>
                  <a:cubicBezTo>
                    <a:pt x="170" y="1405"/>
                    <a:pt x="199" y="1442"/>
                    <a:pt x="238" y="1457"/>
                  </a:cubicBezTo>
                  <a:lnTo>
                    <a:pt x="238" y="1700"/>
                  </a:lnTo>
                  <a:cubicBezTo>
                    <a:pt x="238" y="1710"/>
                    <a:pt x="242" y="1719"/>
                    <a:pt x="249" y="1725"/>
                  </a:cubicBezTo>
                  <a:lnTo>
                    <a:pt x="555" y="2031"/>
                  </a:lnTo>
                  <a:cubicBezTo>
                    <a:pt x="562" y="2037"/>
                    <a:pt x="570" y="2041"/>
                    <a:pt x="579" y="2041"/>
                  </a:cubicBezTo>
                  <a:cubicBezTo>
                    <a:pt x="588" y="2041"/>
                    <a:pt x="596" y="2037"/>
                    <a:pt x="603" y="2031"/>
                  </a:cubicBezTo>
                  <a:lnTo>
                    <a:pt x="909" y="1725"/>
                  </a:lnTo>
                  <a:cubicBezTo>
                    <a:pt x="915" y="1719"/>
                    <a:pt x="919" y="1710"/>
                    <a:pt x="919" y="1700"/>
                  </a:cubicBezTo>
                  <a:lnTo>
                    <a:pt x="919" y="1457"/>
                  </a:lnTo>
                  <a:cubicBezTo>
                    <a:pt x="959" y="1442"/>
                    <a:pt x="987" y="1405"/>
                    <a:pt x="987" y="1361"/>
                  </a:cubicBezTo>
                  <a:cubicBezTo>
                    <a:pt x="987" y="1335"/>
                    <a:pt x="976" y="1311"/>
                    <a:pt x="961" y="1293"/>
                  </a:cubicBezTo>
                  <a:cubicBezTo>
                    <a:pt x="977" y="1274"/>
                    <a:pt x="987" y="1251"/>
                    <a:pt x="987" y="1224"/>
                  </a:cubicBezTo>
                  <a:cubicBezTo>
                    <a:pt x="987" y="1198"/>
                    <a:pt x="976" y="1175"/>
                    <a:pt x="961" y="1156"/>
                  </a:cubicBezTo>
                  <a:cubicBezTo>
                    <a:pt x="977" y="1138"/>
                    <a:pt x="987" y="1114"/>
                    <a:pt x="987" y="1088"/>
                  </a:cubicBezTo>
                  <a:cubicBezTo>
                    <a:pt x="987" y="1060"/>
                    <a:pt x="975" y="1034"/>
                    <a:pt x="956" y="1016"/>
                  </a:cubicBezTo>
                  <a:cubicBezTo>
                    <a:pt x="1083" y="906"/>
                    <a:pt x="1157" y="747"/>
                    <a:pt x="1157" y="578"/>
                  </a:cubicBezTo>
                  <a:cubicBezTo>
                    <a:pt x="1157" y="260"/>
                    <a:pt x="898" y="0"/>
                    <a:pt x="579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22"/>
            <p:cNvSpPr/>
            <p:nvPr/>
          </p:nvSpPr>
          <p:spPr>
            <a:xfrm>
              <a:off x="6173052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137" y="1"/>
                  </a:moveTo>
                  <a:lnTo>
                    <a:pt x="0" y="137"/>
                  </a:lnTo>
                  <a:lnTo>
                    <a:pt x="49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22"/>
            <p:cNvSpPr/>
            <p:nvPr/>
          </p:nvSpPr>
          <p:spPr>
            <a:xfrm>
              <a:off x="6173052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49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9" y="1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22"/>
            <p:cNvSpPr/>
            <p:nvPr/>
          </p:nvSpPr>
          <p:spPr>
            <a:xfrm>
              <a:off x="6189104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4" y="68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22"/>
            <p:cNvSpPr/>
            <p:nvPr/>
          </p:nvSpPr>
          <p:spPr>
            <a:xfrm>
              <a:off x="6051017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48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22"/>
            <p:cNvSpPr/>
            <p:nvPr/>
          </p:nvSpPr>
          <p:spPr>
            <a:xfrm>
              <a:off x="6051017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137" y="1"/>
                  </a:moveTo>
                  <a:lnTo>
                    <a:pt x="0" y="137"/>
                  </a:lnTo>
                  <a:lnTo>
                    <a:pt x="48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22"/>
            <p:cNvSpPr/>
            <p:nvPr/>
          </p:nvSpPr>
          <p:spPr>
            <a:xfrm>
              <a:off x="6033071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5" y="68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22"/>
            <p:cNvSpPr/>
            <p:nvPr/>
          </p:nvSpPr>
          <p:spPr>
            <a:xfrm>
              <a:off x="6161885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2"/>
            <p:cNvSpPr/>
            <p:nvPr/>
          </p:nvSpPr>
          <p:spPr>
            <a:xfrm>
              <a:off x="6175445" y="1749895"/>
              <a:ext cx="6979" cy="6780"/>
            </a:xfrm>
            <a:custGeom>
              <a:avLst/>
              <a:gdLst/>
              <a:ahLst/>
              <a:cxnLst/>
              <a:rect l="l" t="t" r="r" b="b"/>
              <a:pathLst>
                <a:path w="70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22"/>
            <p:cNvSpPr/>
            <p:nvPr/>
          </p:nvSpPr>
          <p:spPr>
            <a:xfrm>
              <a:off x="6189104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22"/>
            <p:cNvSpPr/>
            <p:nvPr/>
          </p:nvSpPr>
          <p:spPr>
            <a:xfrm>
              <a:off x="604663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22"/>
            <p:cNvSpPr/>
            <p:nvPr/>
          </p:nvSpPr>
          <p:spPr>
            <a:xfrm>
              <a:off x="606019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22"/>
            <p:cNvSpPr/>
            <p:nvPr/>
          </p:nvSpPr>
          <p:spPr>
            <a:xfrm>
              <a:off x="6073749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8" name="Google Shape;808;p22"/>
          <p:cNvGrpSpPr/>
          <p:nvPr/>
        </p:nvGrpSpPr>
        <p:grpSpPr>
          <a:xfrm>
            <a:off x="6147247" y="2260169"/>
            <a:ext cx="276067" cy="266735"/>
            <a:chOff x="6252315" y="2481197"/>
            <a:chExt cx="191727" cy="185245"/>
          </a:xfrm>
        </p:grpSpPr>
        <p:sp>
          <p:nvSpPr>
            <p:cNvPr id="809" name="Google Shape;809;p22"/>
            <p:cNvSpPr/>
            <p:nvPr/>
          </p:nvSpPr>
          <p:spPr>
            <a:xfrm>
              <a:off x="6252315" y="2542014"/>
              <a:ext cx="165606" cy="82354"/>
            </a:xfrm>
            <a:custGeom>
              <a:avLst/>
              <a:gdLst/>
              <a:ahLst/>
              <a:cxnLst/>
              <a:rect l="l" t="t" r="r" b="b"/>
              <a:pathLst>
                <a:path w="1661" h="826" extrusionOk="0">
                  <a:moveTo>
                    <a:pt x="28" y="1"/>
                  </a:moveTo>
                  <a:cubicBezTo>
                    <a:pt x="13" y="1"/>
                    <a:pt x="1" y="13"/>
                    <a:pt x="1" y="28"/>
                  </a:cubicBezTo>
                  <a:lnTo>
                    <a:pt x="1" y="799"/>
                  </a:lnTo>
                  <a:cubicBezTo>
                    <a:pt x="1" y="814"/>
                    <a:pt x="13" y="826"/>
                    <a:pt x="28" y="826"/>
                  </a:cubicBezTo>
                  <a:lnTo>
                    <a:pt x="1119" y="826"/>
                  </a:lnTo>
                  <a:cubicBezTo>
                    <a:pt x="1135" y="826"/>
                    <a:pt x="1147" y="814"/>
                    <a:pt x="1147" y="799"/>
                  </a:cubicBezTo>
                  <a:cubicBezTo>
                    <a:pt x="1147" y="783"/>
                    <a:pt x="1135" y="771"/>
                    <a:pt x="1119" y="771"/>
                  </a:cubicBezTo>
                  <a:lnTo>
                    <a:pt x="56" y="771"/>
                  </a:lnTo>
                  <a:lnTo>
                    <a:pt x="56" y="56"/>
                  </a:lnTo>
                  <a:lnTo>
                    <a:pt x="1606" y="56"/>
                  </a:lnTo>
                  <a:lnTo>
                    <a:pt x="1606" y="125"/>
                  </a:lnTo>
                  <a:cubicBezTo>
                    <a:pt x="1606" y="139"/>
                    <a:pt x="1618" y="152"/>
                    <a:pt x="1634" y="152"/>
                  </a:cubicBezTo>
                  <a:cubicBezTo>
                    <a:pt x="1649" y="152"/>
                    <a:pt x="1661" y="139"/>
                    <a:pt x="1661" y="125"/>
                  </a:cubicBezTo>
                  <a:lnTo>
                    <a:pt x="1661" y="28"/>
                  </a:lnTo>
                  <a:cubicBezTo>
                    <a:pt x="1661" y="13"/>
                    <a:pt x="1649" y="1"/>
                    <a:pt x="1634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22"/>
            <p:cNvSpPr/>
            <p:nvPr/>
          </p:nvSpPr>
          <p:spPr>
            <a:xfrm>
              <a:off x="6258496" y="2500439"/>
              <a:ext cx="140281" cy="34397"/>
            </a:xfrm>
            <a:custGeom>
              <a:avLst/>
              <a:gdLst/>
              <a:ahLst/>
              <a:cxnLst/>
              <a:rect l="l" t="t" r="r" b="b"/>
              <a:pathLst>
                <a:path w="1407" h="345" extrusionOk="0">
                  <a:moveTo>
                    <a:pt x="94" y="0"/>
                  </a:moveTo>
                  <a:cubicBezTo>
                    <a:pt x="89" y="0"/>
                    <a:pt x="85" y="2"/>
                    <a:pt x="80" y="5"/>
                  </a:cubicBezTo>
                  <a:cubicBezTo>
                    <a:pt x="74" y="8"/>
                    <a:pt x="69" y="14"/>
                    <a:pt x="68" y="21"/>
                  </a:cubicBezTo>
                  <a:lnTo>
                    <a:pt x="4" y="310"/>
                  </a:lnTo>
                  <a:cubicBezTo>
                    <a:pt x="0" y="325"/>
                    <a:pt x="10" y="340"/>
                    <a:pt x="24" y="343"/>
                  </a:cubicBezTo>
                  <a:cubicBezTo>
                    <a:pt x="27" y="344"/>
                    <a:pt x="29" y="344"/>
                    <a:pt x="31" y="344"/>
                  </a:cubicBezTo>
                  <a:cubicBezTo>
                    <a:pt x="43" y="344"/>
                    <a:pt x="55" y="335"/>
                    <a:pt x="58" y="322"/>
                  </a:cubicBezTo>
                  <a:lnTo>
                    <a:pt x="115" y="61"/>
                  </a:lnTo>
                  <a:lnTo>
                    <a:pt x="1373" y="343"/>
                  </a:lnTo>
                  <a:cubicBezTo>
                    <a:pt x="1374" y="343"/>
                    <a:pt x="1377" y="344"/>
                    <a:pt x="1379" y="344"/>
                  </a:cubicBezTo>
                  <a:cubicBezTo>
                    <a:pt x="1394" y="344"/>
                    <a:pt x="1407" y="332"/>
                    <a:pt x="1407" y="316"/>
                  </a:cubicBezTo>
                  <a:cubicBezTo>
                    <a:pt x="1406" y="303"/>
                    <a:pt x="1397" y="293"/>
                    <a:pt x="1385" y="289"/>
                  </a:cubicBezTo>
                  <a:lnTo>
                    <a:pt x="100" y="1"/>
                  </a:lnTo>
                  <a:cubicBezTo>
                    <a:pt x="98" y="1"/>
                    <a:pt x="96" y="0"/>
                    <a:pt x="94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22"/>
            <p:cNvSpPr/>
            <p:nvPr/>
          </p:nvSpPr>
          <p:spPr>
            <a:xfrm>
              <a:off x="6293491" y="2481197"/>
              <a:ext cx="89633" cy="37588"/>
            </a:xfrm>
            <a:custGeom>
              <a:avLst/>
              <a:gdLst/>
              <a:ahLst/>
              <a:cxnLst/>
              <a:rect l="l" t="t" r="r" b="b"/>
              <a:pathLst>
                <a:path w="899" h="377" extrusionOk="0">
                  <a:moveTo>
                    <a:pt x="98" y="0"/>
                  </a:moveTo>
                  <a:cubicBezTo>
                    <a:pt x="87" y="0"/>
                    <a:pt x="77" y="6"/>
                    <a:pt x="72" y="16"/>
                  </a:cubicBezTo>
                  <a:lnTo>
                    <a:pt x="8" y="144"/>
                  </a:lnTo>
                  <a:cubicBezTo>
                    <a:pt x="1" y="157"/>
                    <a:pt x="5" y="174"/>
                    <a:pt x="19" y="181"/>
                  </a:cubicBezTo>
                  <a:cubicBezTo>
                    <a:pt x="23" y="184"/>
                    <a:pt x="28" y="185"/>
                    <a:pt x="32" y="185"/>
                  </a:cubicBezTo>
                  <a:cubicBezTo>
                    <a:pt x="42" y="185"/>
                    <a:pt x="51" y="179"/>
                    <a:pt x="57" y="171"/>
                  </a:cubicBezTo>
                  <a:cubicBezTo>
                    <a:pt x="57" y="170"/>
                    <a:pt x="57" y="169"/>
                    <a:pt x="58" y="169"/>
                  </a:cubicBezTo>
                  <a:lnTo>
                    <a:pt x="110" y="63"/>
                  </a:lnTo>
                  <a:lnTo>
                    <a:pt x="857" y="374"/>
                  </a:lnTo>
                  <a:cubicBezTo>
                    <a:pt x="860" y="376"/>
                    <a:pt x="864" y="376"/>
                    <a:pt x="868" y="376"/>
                  </a:cubicBezTo>
                  <a:cubicBezTo>
                    <a:pt x="878" y="376"/>
                    <a:pt x="888" y="370"/>
                    <a:pt x="892" y="359"/>
                  </a:cubicBezTo>
                  <a:cubicBezTo>
                    <a:pt x="898" y="345"/>
                    <a:pt x="891" y="330"/>
                    <a:pt x="878" y="323"/>
                  </a:cubicBezTo>
                  <a:lnTo>
                    <a:pt x="107" y="2"/>
                  </a:lnTo>
                  <a:cubicBezTo>
                    <a:pt x="104" y="1"/>
                    <a:pt x="101" y="0"/>
                    <a:pt x="98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22"/>
            <p:cNvSpPr/>
            <p:nvPr/>
          </p:nvSpPr>
          <p:spPr>
            <a:xfrm>
              <a:off x="6354708" y="2554875"/>
              <a:ext cx="31007" cy="5583"/>
            </a:xfrm>
            <a:custGeom>
              <a:avLst/>
              <a:gdLst/>
              <a:ahLst/>
              <a:cxnLst/>
              <a:rect l="l" t="t" r="r" b="b"/>
              <a:pathLst>
                <a:path w="311" h="56" extrusionOk="0">
                  <a:moveTo>
                    <a:pt x="29" y="0"/>
                  </a:moveTo>
                  <a:cubicBezTo>
                    <a:pt x="13" y="0"/>
                    <a:pt x="1" y="12"/>
                    <a:pt x="1" y="27"/>
                  </a:cubicBezTo>
                  <a:cubicBezTo>
                    <a:pt x="1" y="43"/>
                    <a:pt x="13" y="55"/>
                    <a:pt x="29" y="55"/>
                  </a:cubicBezTo>
                  <a:lnTo>
                    <a:pt x="284" y="55"/>
                  </a:lnTo>
                  <a:cubicBezTo>
                    <a:pt x="298" y="55"/>
                    <a:pt x="311" y="43"/>
                    <a:pt x="311" y="27"/>
                  </a:cubicBezTo>
                  <a:cubicBezTo>
                    <a:pt x="311" y="12"/>
                    <a:pt x="298" y="0"/>
                    <a:pt x="284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22"/>
            <p:cNvSpPr/>
            <p:nvPr/>
          </p:nvSpPr>
          <p:spPr>
            <a:xfrm>
              <a:off x="6303761" y="2554975"/>
              <a:ext cx="56332" cy="56432"/>
            </a:xfrm>
            <a:custGeom>
              <a:avLst/>
              <a:gdLst/>
              <a:ahLst/>
              <a:cxnLst/>
              <a:rect l="l" t="t" r="r" b="b"/>
              <a:pathLst>
                <a:path w="565" h="566" extrusionOk="0">
                  <a:moveTo>
                    <a:pt x="283" y="52"/>
                  </a:moveTo>
                  <a:cubicBezTo>
                    <a:pt x="410" y="52"/>
                    <a:pt x="513" y="155"/>
                    <a:pt x="513" y="283"/>
                  </a:cubicBezTo>
                  <a:cubicBezTo>
                    <a:pt x="513" y="411"/>
                    <a:pt x="410" y="514"/>
                    <a:pt x="283" y="514"/>
                  </a:cubicBezTo>
                  <a:cubicBezTo>
                    <a:pt x="155" y="514"/>
                    <a:pt x="52" y="411"/>
                    <a:pt x="52" y="283"/>
                  </a:cubicBezTo>
                  <a:cubicBezTo>
                    <a:pt x="52" y="155"/>
                    <a:pt x="155" y="52"/>
                    <a:pt x="283" y="52"/>
                  </a:cubicBezTo>
                  <a:close/>
                  <a:moveTo>
                    <a:pt x="283" y="1"/>
                  </a:moveTo>
                  <a:cubicBezTo>
                    <a:pt x="127" y="1"/>
                    <a:pt x="0" y="127"/>
                    <a:pt x="0" y="283"/>
                  </a:cubicBezTo>
                  <a:cubicBezTo>
                    <a:pt x="0" y="439"/>
                    <a:pt x="127" y="566"/>
                    <a:pt x="283" y="566"/>
                  </a:cubicBezTo>
                  <a:cubicBezTo>
                    <a:pt x="438" y="566"/>
                    <a:pt x="565" y="439"/>
                    <a:pt x="565" y="283"/>
                  </a:cubicBezTo>
                  <a:cubicBezTo>
                    <a:pt x="565" y="127"/>
                    <a:pt x="438" y="1"/>
                    <a:pt x="283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22"/>
            <p:cNvSpPr/>
            <p:nvPr/>
          </p:nvSpPr>
          <p:spPr>
            <a:xfrm>
              <a:off x="6373552" y="2563948"/>
              <a:ext cx="70490" cy="102494"/>
            </a:xfrm>
            <a:custGeom>
              <a:avLst/>
              <a:gdLst/>
              <a:ahLst/>
              <a:cxnLst/>
              <a:rect l="l" t="t" r="r" b="b"/>
              <a:pathLst>
                <a:path w="707" h="1028" extrusionOk="0">
                  <a:moveTo>
                    <a:pt x="353" y="64"/>
                  </a:moveTo>
                  <a:cubicBezTo>
                    <a:pt x="539" y="64"/>
                    <a:pt x="636" y="111"/>
                    <a:pt x="642" y="129"/>
                  </a:cubicBezTo>
                  <a:cubicBezTo>
                    <a:pt x="636" y="147"/>
                    <a:pt x="539" y="193"/>
                    <a:pt x="353" y="193"/>
                  </a:cubicBezTo>
                  <a:cubicBezTo>
                    <a:pt x="165" y="193"/>
                    <a:pt x="69" y="146"/>
                    <a:pt x="64" y="130"/>
                  </a:cubicBezTo>
                  <a:lnTo>
                    <a:pt x="64" y="129"/>
                  </a:lnTo>
                  <a:cubicBezTo>
                    <a:pt x="69" y="112"/>
                    <a:pt x="165" y="64"/>
                    <a:pt x="353" y="64"/>
                  </a:cubicBezTo>
                  <a:close/>
                  <a:moveTo>
                    <a:pt x="642" y="207"/>
                  </a:moveTo>
                  <a:lnTo>
                    <a:pt x="642" y="257"/>
                  </a:lnTo>
                  <a:cubicBezTo>
                    <a:pt x="637" y="275"/>
                    <a:pt x="541" y="321"/>
                    <a:pt x="353" y="321"/>
                  </a:cubicBezTo>
                  <a:cubicBezTo>
                    <a:pt x="165" y="321"/>
                    <a:pt x="69" y="275"/>
                    <a:pt x="64" y="257"/>
                  </a:cubicBezTo>
                  <a:lnTo>
                    <a:pt x="64" y="207"/>
                  </a:lnTo>
                  <a:cubicBezTo>
                    <a:pt x="132" y="241"/>
                    <a:pt x="246" y="257"/>
                    <a:pt x="353" y="257"/>
                  </a:cubicBezTo>
                  <a:cubicBezTo>
                    <a:pt x="461" y="257"/>
                    <a:pt x="574" y="241"/>
                    <a:pt x="642" y="207"/>
                  </a:cubicBezTo>
                  <a:close/>
                  <a:moveTo>
                    <a:pt x="642" y="335"/>
                  </a:moveTo>
                  <a:lnTo>
                    <a:pt x="642" y="385"/>
                  </a:lnTo>
                  <a:cubicBezTo>
                    <a:pt x="637" y="403"/>
                    <a:pt x="541" y="450"/>
                    <a:pt x="353" y="450"/>
                  </a:cubicBezTo>
                  <a:cubicBezTo>
                    <a:pt x="165" y="450"/>
                    <a:pt x="69" y="403"/>
                    <a:pt x="64" y="386"/>
                  </a:cubicBezTo>
                  <a:lnTo>
                    <a:pt x="64" y="335"/>
                  </a:lnTo>
                  <a:cubicBezTo>
                    <a:pt x="132" y="369"/>
                    <a:pt x="246" y="386"/>
                    <a:pt x="353" y="386"/>
                  </a:cubicBezTo>
                  <a:cubicBezTo>
                    <a:pt x="461" y="386"/>
                    <a:pt x="574" y="369"/>
                    <a:pt x="642" y="335"/>
                  </a:cubicBezTo>
                  <a:close/>
                  <a:moveTo>
                    <a:pt x="642" y="463"/>
                  </a:moveTo>
                  <a:lnTo>
                    <a:pt x="642" y="514"/>
                  </a:lnTo>
                  <a:cubicBezTo>
                    <a:pt x="637" y="532"/>
                    <a:pt x="541" y="579"/>
                    <a:pt x="353" y="579"/>
                  </a:cubicBezTo>
                  <a:cubicBezTo>
                    <a:pt x="165" y="579"/>
                    <a:pt x="69" y="532"/>
                    <a:pt x="64" y="514"/>
                  </a:cubicBezTo>
                  <a:lnTo>
                    <a:pt x="64" y="463"/>
                  </a:lnTo>
                  <a:cubicBezTo>
                    <a:pt x="132" y="498"/>
                    <a:pt x="246" y="514"/>
                    <a:pt x="353" y="514"/>
                  </a:cubicBezTo>
                  <a:cubicBezTo>
                    <a:pt x="461" y="514"/>
                    <a:pt x="574" y="498"/>
                    <a:pt x="642" y="463"/>
                  </a:cubicBezTo>
                  <a:close/>
                  <a:moveTo>
                    <a:pt x="642" y="592"/>
                  </a:moveTo>
                  <a:lnTo>
                    <a:pt x="642" y="642"/>
                  </a:lnTo>
                  <a:cubicBezTo>
                    <a:pt x="637" y="660"/>
                    <a:pt x="541" y="707"/>
                    <a:pt x="353" y="707"/>
                  </a:cubicBezTo>
                  <a:cubicBezTo>
                    <a:pt x="165" y="707"/>
                    <a:pt x="69" y="660"/>
                    <a:pt x="64" y="642"/>
                  </a:cubicBezTo>
                  <a:lnTo>
                    <a:pt x="64" y="592"/>
                  </a:lnTo>
                  <a:cubicBezTo>
                    <a:pt x="132" y="627"/>
                    <a:pt x="246" y="642"/>
                    <a:pt x="353" y="642"/>
                  </a:cubicBezTo>
                  <a:cubicBezTo>
                    <a:pt x="461" y="642"/>
                    <a:pt x="574" y="627"/>
                    <a:pt x="642" y="592"/>
                  </a:cubicBezTo>
                  <a:close/>
                  <a:moveTo>
                    <a:pt x="642" y="720"/>
                  </a:moveTo>
                  <a:lnTo>
                    <a:pt x="642" y="771"/>
                  </a:lnTo>
                  <a:cubicBezTo>
                    <a:pt x="637" y="788"/>
                    <a:pt x="541" y="835"/>
                    <a:pt x="353" y="835"/>
                  </a:cubicBezTo>
                  <a:cubicBezTo>
                    <a:pt x="165" y="835"/>
                    <a:pt x="69" y="788"/>
                    <a:pt x="64" y="771"/>
                  </a:cubicBezTo>
                  <a:lnTo>
                    <a:pt x="64" y="720"/>
                  </a:lnTo>
                  <a:cubicBezTo>
                    <a:pt x="132" y="755"/>
                    <a:pt x="246" y="771"/>
                    <a:pt x="353" y="771"/>
                  </a:cubicBezTo>
                  <a:cubicBezTo>
                    <a:pt x="461" y="771"/>
                    <a:pt x="574" y="755"/>
                    <a:pt x="642" y="720"/>
                  </a:cubicBezTo>
                  <a:close/>
                  <a:moveTo>
                    <a:pt x="642" y="848"/>
                  </a:moveTo>
                  <a:lnTo>
                    <a:pt x="642" y="899"/>
                  </a:lnTo>
                  <a:cubicBezTo>
                    <a:pt x="637" y="917"/>
                    <a:pt x="541" y="964"/>
                    <a:pt x="353" y="964"/>
                  </a:cubicBezTo>
                  <a:cubicBezTo>
                    <a:pt x="165" y="964"/>
                    <a:pt x="69" y="917"/>
                    <a:pt x="64" y="899"/>
                  </a:cubicBezTo>
                  <a:lnTo>
                    <a:pt x="64" y="848"/>
                  </a:lnTo>
                  <a:cubicBezTo>
                    <a:pt x="132" y="883"/>
                    <a:pt x="246" y="899"/>
                    <a:pt x="353" y="899"/>
                  </a:cubicBezTo>
                  <a:cubicBezTo>
                    <a:pt x="461" y="899"/>
                    <a:pt x="574" y="883"/>
                    <a:pt x="642" y="848"/>
                  </a:cubicBezTo>
                  <a:close/>
                  <a:moveTo>
                    <a:pt x="353" y="1"/>
                  </a:moveTo>
                  <a:cubicBezTo>
                    <a:pt x="183" y="1"/>
                    <a:pt x="0" y="41"/>
                    <a:pt x="0" y="129"/>
                  </a:cubicBezTo>
                  <a:lnTo>
                    <a:pt x="0" y="899"/>
                  </a:lnTo>
                  <a:cubicBezTo>
                    <a:pt x="0" y="987"/>
                    <a:pt x="183" y="1027"/>
                    <a:pt x="353" y="1027"/>
                  </a:cubicBezTo>
                  <a:cubicBezTo>
                    <a:pt x="523" y="1027"/>
                    <a:pt x="707" y="987"/>
                    <a:pt x="707" y="899"/>
                  </a:cubicBezTo>
                  <a:lnTo>
                    <a:pt x="707" y="129"/>
                  </a:lnTo>
                  <a:cubicBezTo>
                    <a:pt x="707" y="41"/>
                    <a:pt x="523" y="1"/>
                    <a:pt x="353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22"/>
            <p:cNvSpPr/>
            <p:nvPr/>
          </p:nvSpPr>
          <p:spPr>
            <a:xfrm>
              <a:off x="6265176" y="2554875"/>
              <a:ext cx="43969" cy="56731"/>
            </a:xfrm>
            <a:custGeom>
              <a:avLst/>
              <a:gdLst/>
              <a:ahLst/>
              <a:cxnLst/>
              <a:rect l="l" t="t" r="r" b="b"/>
              <a:pathLst>
                <a:path w="441" h="569" extrusionOk="0">
                  <a:moveTo>
                    <a:pt x="171" y="0"/>
                  </a:moveTo>
                  <a:cubicBezTo>
                    <a:pt x="164" y="0"/>
                    <a:pt x="157" y="3"/>
                    <a:pt x="152" y="8"/>
                  </a:cubicBezTo>
                  <a:lnTo>
                    <a:pt x="8" y="148"/>
                  </a:lnTo>
                  <a:cubicBezTo>
                    <a:pt x="3" y="154"/>
                    <a:pt x="0" y="162"/>
                    <a:pt x="0" y="170"/>
                  </a:cubicBezTo>
                  <a:lnTo>
                    <a:pt x="0" y="398"/>
                  </a:lnTo>
                  <a:cubicBezTo>
                    <a:pt x="0" y="405"/>
                    <a:pt x="3" y="412"/>
                    <a:pt x="7" y="416"/>
                  </a:cubicBezTo>
                  <a:lnTo>
                    <a:pt x="138" y="560"/>
                  </a:lnTo>
                  <a:cubicBezTo>
                    <a:pt x="143" y="565"/>
                    <a:pt x="150" y="568"/>
                    <a:pt x="158" y="568"/>
                  </a:cubicBezTo>
                  <a:lnTo>
                    <a:pt x="413" y="568"/>
                  </a:lnTo>
                  <a:cubicBezTo>
                    <a:pt x="428" y="568"/>
                    <a:pt x="440" y="556"/>
                    <a:pt x="440" y="541"/>
                  </a:cubicBezTo>
                  <a:cubicBezTo>
                    <a:pt x="440" y="526"/>
                    <a:pt x="428" y="513"/>
                    <a:pt x="413" y="513"/>
                  </a:cubicBezTo>
                  <a:lnTo>
                    <a:pt x="171" y="513"/>
                  </a:lnTo>
                  <a:lnTo>
                    <a:pt x="55" y="388"/>
                  </a:lnTo>
                  <a:lnTo>
                    <a:pt x="55" y="179"/>
                  </a:lnTo>
                  <a:lnTo>
                    <a:pt x="182" y="55"/>
                  </a:lnTo>
                  <a:lnTo>
                    <a:pt x="413" y="55"/>
                  </a:lnTo>
                  <a:cubicBezTo>
                    <a:pt x="428" y="55"/>
                    <a:pt x="440" y="43"/>
                    <a:pt x="440" y="27"/>
                  </a:cubicBezTo>
                  <a:cubicBezTo>
                    <a:pt x="440" y="12"/>
                    <a:pt x="428" y="0"/>
                    <a:pt x="413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22"/>
            <p:cNvSpPr/>
            <p:nvPr/>
          </p:nvSpPr>
          <p:spPr>
            <a:xfrm>
              <a:off x="6322305" y="2568734"/>
              <a:ext cx="19243" cy="28914"/>
            </a:xfrm>
            <a:custGeom>
              <a:avLst/>
              <a:gdLst/>
              <a:ahLst/>
              <a:cxnLst/>
              <a:rect l="l" t="t" r="r" b="b"/>
              <a:pathLst>
                <a:path w="193" h="290" extrusionOk="0">
                  <a:moveTo>
                    <a:pt x="97" y="1"/>
                  </a:moveTo>
                  <a:cubicBezTo>
                    <a:pt x="79" y="1"/>
                    <a:pt x="65" y="15"/>
                    <a:pt x="65" y="33"/>
                  </a:cubicBezTo>
                  <a:lnTo>
                    <a:pt x="65" y="34"/>
                  </a:lnTo>
                  <a:cubicBezTo>
                    <a:pt x="29" y="39"/>
                    <a:pt x="2" y="69"/>
                    <a:pt x="0" y="105"/>
                  </a:cubicBezTo>
                  <a:cubicBezTo>
                    <a:pt x="3" y="146"/>
                    <a:pt x="36" y="177"/>
                    <a:pt x="76" y="177"/>
                  </a:cubicBezTo>
                  <a:cubicBezTo>
                    <a:pt x="77" y="177"/>
                    <a:pt x="79" y="177"/>
                    <a:pt x="80" y="177"/>
                  </a:cubicBezTo>
                  <a:lnTo>
                    <a:pt x="113" y="177"/>
                  </a:lnTo>
                  <a:cubicBezTo>
                    <a:pt x="123" y="177"/>
                    <a:pt x="129" y="183"/>
                    <a:pt x="129" y="185"/>
                  </a:cubicBezTo>
                  <a:cubicBezTo>
                    <a:pt x="129" y="188"/>
                    <a:pt x="123" y="194"/>
                    <a:pt x="113" y="194"/>
                  </a:cubicBezTo>
                  <a:lnTo>
                    <a:pt x="32" y="194"/>
                  </a:lnTo>
                  <a:cubicBezTo>
                    <a:pt x="15" y="194"/>
                    <a:pt x="0" y="208"/>
                    <a:pt x="0" y="225"/>
                  </a:cubicBezTo>
                  <a:cubicBezTo>
                    <a:pt x="0" y="243"/>
                    <a:pt x="15" y="257"/>
                    <a:pt x="32" y="257"/>
                  </a:cubicBezTo>
                  <a:lnTo>
                    <a:pt x="65" y="257"/>
                  </a:lnTo>
                  <a:cubicBezTo>
                    <a:pt x="65" y="275"/>
                    <a:pt x="79" y="290"/>
                    <a:pt x="97" y="290"/>
                  </a:cubicBezTo>
                  <a:cubicBezTo>
                    <a:pt x="114" y="290"/>
                    <a:pt x="129" y="275"/>
                    <a:pt x="129" y="257"/>
                  </a:cubicBezTo>
                  <a:lnTo>
                    <a:pt x="129" y="256"/>
                  </a:lnTo>
                  <a:cubicBezTo>
                    <a:pt x="164" y="251"/>
                    <a:pt x="191" y="222"/>
                    <a:pt x="193" y="186"/>
                  </a:cubicBezTo>
                  <a:cubicBezTo>
                    <a:pt x="190" y="145"/>
                    <a:pt x="157" y="113"/>
                    <a:pt x="117" y="113"/>
                  </a:cubicBezTo>
                  <a:cubicBezTo>
                    <a:pt x="116" y="113"/>
                    <a:pt x="114" y="113"/>
                    <a:pt x="113" y="113"/>
                  </a:cubicBezTo>
                  <a:lnTo>
                    <a:pt x="80" y="113"/>
                  </a:lnTo>
                  <a:cubicBezTo>
                    <a:pt x="71" y="113"/>
                    <a:pt x="65" y="107"/>
                    <a:pt x="65" y="105"/>
                  </a:cubicBezTo>
                  <a:cubicBezTo>
                    <a:pt x="65" y="103"/>
                    <a:pt x="71" y="97"/>
                    <a:pt x="80" y="97"/>
                  </a:cubicBezTo>
                  <a:lnTo>
                    <a:pt x="161" y="97"/>
                  </a:lnTo>
                  <a:cubicBezTo>
                    <a:pt x="179" y="97"/>
                    <a:pt x="193" y="83"/>
                    <a:pt x="193" y="65"/>
                  </a:cubicBezTo>
                  <a:cubicBezTo>
                    <a:pt x="193" y="47"/>
                    <a:pt x="179" y="33"/>
                    <a:pt x="161" y="33"/>
                  </a:cubicBezTo>
                  <a:lnTo>
                    <a:pt x="129" y="33"/>
                  </a:lnTo>
                  <a:cubicBezTo>
                    <a:pt x="129" y="15"/>
                    <a:pt x="114" y="1"/>
                    <a:pt x="97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17" name="Google Shape;817;p22"/>
          <p:cNvGrpSpPr/>
          <p:nvPr/>
        </p:nvGrpSpPr>
        <p:grpSpPr>
          <a:xfrm>
            <a:off x="6161320" y="3232180"/>
            <a:ext cx="247931" cy="247787"/>
            <a:chOff x="6265375" y="3369328"/>
            <a:chExt cx="172186" cy="172087"/>
          </a:xfrm>
        </p:grpSpPr>
        <p:sp>
          <p:nvSpPr>
            <p:cNvPr id="818" name="Google Shape;818;p22"/>
            <p:cNvSpPr/>
            <p:nvPr/>
          </p:nvSpPr>
          <p:spPr>
            <a:xfrm>
              <a:off x="6265375" y="3369328"/>
              <a:ext cx="172186" cy="172087"/>
            </a:xfrm>
            <a:custGeom>
              <a:avLst/>
              <a:gdLst/>
              <a:ahLst/>
              <a:cxnLst/>
              <a:rect l="l" t="t" r="r" b="b"/>
              <a:pathLst>
                <a:path w="1727" h="1726" extrusionOk="0">
                  <a:moveTo>
                    <a:pt x="979" y="172"/>
                  </a:moveTo>
                  <a:lnTo>
                    <a:pt x="979" y="287"/>
                  </a:lnTo>
                  <a:lnTo>
                    <a:pt x="691" y="287"/>
                  </a:lnTo>
                  <a:lnTo>
                    <a:pt x="691" y="172"/>
                  </a:lnTo>
                  <a:close/>
                  <a:moveTo>
                    <a:pt x="1008" y="58"/>
                  </a:moveTo>
                  <a:cubicBezTo>
                    <a:pt x="1055" y="58"/>
                    <a:pt x="1094" y="96"/>
                    <a:pt x="1094" y="144"/>
                  </a:cubicBezTo>
                  <a:lnTo>
                    <a:pt x="1094" y="287"/>
                  </a:lnTo>
                  <a:lnTo>
                    <a:pt x="1036" y="287"/>
                  </a:lnTo>
                  <a:lnTo>
                    <a:pt x="1036" y="144"/>
                  </a:lnTo>
                  <a:cubicBezTo>
                    <a:pt x="1036" y="128"/>
                    <a:pt x="1023" y="115"/>
                    <a:pt x="1008" y="115"/>
                  </a:cubicBezTo>
                  <a:lnTo>
                    <a:pt x="662" y="115"/>
                  </a:lnTo>
                  <a:cubicBezTo>
                    <a:pt x="646" y="115"/>
                    <a:pt x="634" y="128"/>
                    <a:pt x="634" y="144"/>
                  </a:cubicBezTo>
                  <a:lnTo>
                    <a:pt x="634" y="287"/>
                  </a:lnTo>
                  <a:lnTo>
                    <a:pt x="576" y="287"/>
                  </a:lnTo>
                  <a:lnTo>
                    <a:pt x="576" y="144"/>
                  </a:lnTo>
                  <a:cubicBezTo>
                    <a:pt x="576" y="96"/>
                    <a:pt x="615" y="58"/>
                    <a:pt x="662" y="58"/>
                  </a:cubicBezTo>
                  <a:close/>
                  <a:moveTo>
                    <a:pt x="950" y="834"/>
                  </a:moveTo>
                  <a:lnTo>
                    <a:pt x="950" y="892"/>
                  </a:lnTo>
                  <a:lnTo>
                    <a:pt x="719" y="892"/>
                  </a:lnTo>
                  <a:lnTo>
                    <a:pt x="719" y="834"/>
                  </a:lnTo>
                  <a:close/>
                  <a:moveTo>
                    <a:pt x="1525" y="345"/>
                  </a:moveTo>
                  <a:cubicBezTo>
                    <a:pt x="1573" y="345"/>
                    <a:pt x="1611" y="383"/>
                    <a:pt x="1611" y="431"/>
                  </a:cubicBezTo>
                  <a:lnTo>
                    <a:pt x="1611" y="575"/>
                  </a:lnTo>
                  <a:lnTo>
                    <a:pt x="1611" y="747"/>
                  </a:lnTo>
                  <a:cubicBezTo>
                    <a:pt x="1611" y="827"/>
                    <a:pt x="1547" y="892"/>
                    <a:pt x="1468" y="892"/>
                  </a:cubicBezTo>
                  <a:lnTo>
                    <a:pt x="1449" y="892"/>
                  </a:lnTo>
                  <a:cubicBezTo>
                    <a:pt x="1401" y="873"/>
                    <a:pt x="1349" y="863"/>
                    <a:pt x="1295" y="863"/>
                  </a:cubicBezTo>
                  <a:cubicBezTo>
                    <a:pt x="1241" y="863"/>
                    <a:pt x="1189" y="873"/>
                    <a:pt x="1141" y="892"/>
                  </a:cubicBezTo>
                  <a:lnTo>
                    <a:pt x="1008" y="892"/>
                  </a:lnTo>
                  <a:lnTo>
                    <a:pt x="1008" y="805"/>
                  </a:lnTo>
                  <a:cubicBezTo>
                    <a:pt x="1008" y="789"/>
                    <a:pt x="994" y="776"/>
                    <a:pt x="979" y="776"/>
                  </a:cubicBezTo>
                  <a:lnTo>
                    <a:pt x="691" y="776"/>
                  </a:lnTo>
                  <a:cubicBezTo>
                    <a:pt x="675" y="776"/>
                    <a:pt x="662" y="789"/>
                    <a:pt x="662" y="805"/>
                  </a:cubicBezTo>
                  <a:lnTo>
                    <a:pt x="662" y="892"/>
                  </a:lnTo>
                  <a:lnTo>
                    <a:pt x="202" y="892"/>
                  </a:lnTo>
                  <a:cubicBezTo>
                    <a:pt x="123" y="892"/>
                    <a:pt x="58" y="827"/>
                    <a:pt x="58" y="747"/>
                  </a:cubicBezTo>
                  <a:lnTo>
                    <a:pt x="58" y="489"/>
                  </a:lnTo>
                  <a:lnTo>
                    <a:pt x="58" y="431"/>
                  </a:lnTo>
                  <a:cubicBezTo>
                    <a:pt x="58" y="383"/>
                    <a:pt x="97" y="345"/>
                    <a:pt x="145" y="345"/>
                  </a:cubicBezTo>
                  <a:close/>
                  <a:moveTo>
                    <a:pt x="1611" y="888"/>
                  </a:moveTo>
                  <a:lnTo>
                    <a:pt x="1611" y="1002"/>
                  </a:lnTo>
                  <a:cubicBezTo>
                    <a:pt x="1589" y="977"/>
                    <a:pt x="1564" y="955"/>
                    <a:pt x="1536" y="937"/>
                  </a:cubicBezTo>
                  <a:cubicBezTo>
                    <a:pt x="1565" y="926"/>
                    <a:pt x="1591" y="910"/>
                    <a:pt x="1611" y="888"/>
                  </a:cubicBezTo>
                  <a:close/>
                  <a:moveTo>
                    <a:pt x="346" y="949"/>
                  </a:moveTo>
                  <a:lnTo>
                    <a:pt x="346" y="1036"/>
                  </a:lnTo>
                  <a:lnTo>
                    <a:pt x="259" y="1036"/>
                  </a:lnTo>
                  <a:lnTo>
                    <a:pt x="259" y="949"/>
                  </a:lnTo>
                  <a:close/>
                  <a:moveTo>
                    <a:pt x="58" y="888"/>
                  </a:moveTo>
                  <a:cubicBezTo>
                    <a:pt x="95" y="926"/>
                    <a:pt x="146" y="949"/>
                    <a:pt x="202" y="949"/>
                  </a:cubicBezTo>
                  <a:lnTo>
                    <a:pt x="202" y="1064"/>
                  </a:lnTo>
                  <a:cubicBezTo>
                    <a:pt x="202" y="1080"/>
                    <a:pt x="215" y="1093"/>
                    <a:pt x="231" y="1093"/>
                  </a:cubicBezTo>
                  <a:lnTo>
                    <a:pt x="375" y="1093"/>
                  </a:lnTo>
                  <a:cubicBezTo>
                    <a:pt x="390" y="1093"/>
                    <a:pt x="403" y="1080"/>
                    <a:pt x="403" y="1064"/>
                  </a:cubicBezTo>
                  <a:lnTo>
                    <a:pt x="403" y="949"/>
                  </a:lnTo>
                  <a:lnTo>
                    <a:pt x="1037" y="949"/>
                  </a:lnTo>
                  <a:cubicBezTo>
                    <a:pt x="932" y="1028"/>
                    <a:pt x="864" y="1153"/>
                    <a:pt x="864" y="1294"/>
                  </a:cubicBezTo>
                  <a:cubicBezTo>
                    <a:pt x="864" y="1379"/>
                    <a:pt x="889" y="1457"/>
                    <a:pt x="931" y="1525"/>
                  </a:cubicBezTo>
                  <a:lnTo>
                    <a:pt x="145" y="1525"/>
                  </a:lnTo>
                  <a:cubicBezTo>
                    <a:pt x="97" y="1525"/>
                    <a:pt x="58" y="1485"/>
                    <a:pt x="58" y="1438"/>
                  </a:cubicBezTo>
                  <a:lnTo>
                    <a:pt x="58" y="888"/>
                  </a:lnTo>
                  <a:close/>
                  <a:moveTo>
                    <a:pt x="1324" y="922"/>
                  </a:moveTo>
                  <a:cubicBezTo>
                    <a:pt x="1507" y="936"/>
                    <a:pt x="1654" y="1082"/>
                    <a:pt x="1668" y="1265"/>
                  </a:cubicBezTo>
                  <a:lnTo>
                    <a:pt x="1611" y="1265"/>
                  </a:lnTo>
                  <a:lnTo>
                    <a:pt x="1611" y="1323"/>
                  </a:lnTo>
                  <a:lnTo>
                    <a:pt x="1668" y="1323"/>
                  </a:lnTo>
                  <a:cubicBezTo>
                    <a:pt x="1654" y="1506"/>
                    <a:pt x="1507" y="1653"/>
                    <a:pt x="1324" y="1667"/>
                  </a:cubicBezTo>
                  <a:lnTo>
                    <a:pt x="1324" y="1610"/>
                  </a:lnTo>
                  <a:lnTo>
                    <a:pt x="1266" y="1610"/>
                  </a:lnTo>
                  <a:lnTo>
                    <a:pt x="1266" y="1667"/>
                  </a:lnTo>
                  <a:cubicBezTo>
                    <a:pt x="1162" y="1659"/>
                    <a:pt x="1070" y="1608"/>
                    <a:pt x="1008" y="1532"/>
                  </a:cubicBezTo>
                  <a:lnTo>
                    <a:pt x="1008" y="1525"/>
                  </a:lnTo>
                  <a:lnTo>
                    <a:pt x="1001" y="1525"/>
                  </a:lnTo>
                  <a:cubicBezTo>
                    <a:pt x="957" y="1468"/>
                    <a:pt x="928" y="1399"/>
                    <a:pt x="923" y="1323"/>
                  </a:cubicBezTo>
                  <a:lnTo>
                    <a:pt x="979" y="1323"/>
                  </a:lnTo>
                  <a:lnTo>
                    <a:pt x="979" y="1265"/>
                  </a:lnTo>
                  <a:lnTo>
                    <a:pt x="923" y="1265"/>
                  </a:lnTo>
                  <a:cubicBezTo>
                    <a:pt x="937" y="1082"/>
                    <a:pt x="1083" y="936"/>
                    <a:pt x="1266" y="922"/>
                  </a:cubicBezTo>
                  <a:lnTo>
                    <a:pt x="1266" y="978"/>
                  </a:lnTo>
                  <a:lnTo>
                    <a:pt x="1324" y="978"/>
                  </a:lnTo>
                  <a:lnTo>
                    <a:pt x="1324" y="922"/>
                  </a:lnTo>
                  <a:close/>
                  <a:moveTo>
                    <a:pt x="662" y="0"/>
                  </a:moveTo>
                  <a:cubicBezTo>
                    <a:pt x="583" y="0"/>
                    <a:pt x="519" y="65"/>
                    <a:pt x="519" y="144"/>
                  </a:cubicBezTo>
                  <a:lnTo>
                    <a:pt x="519" y="287"/>
                  </a:lnTo>
                  <a:lnTo>
                    <a:pt x="145" y="287"/>
                  </a:lnTo>
                  <a:cubicBezTo>
                    <a:pt x="65" y="287"/>
                    <a:pt x="1" y="352"/>
                    <a:pt x="1" y="431"/>
                  </a:cubicBezTo>
                  <a:lnTo>
                    <a:pt x="1" y="489"/>
                  </a:lnTo>
                  <a:lnTo>
                    <a:pt x="1" y="747"/>
                  </a:lnTo>
                  <a:lnTo>
                    <a:pt x="1" y="1438"/>
                  </a:lnTo>
                  <a:cubicBezTo>
                    <a:pt x="1" y="1518"/>
                    <a:pt x="65" y="1582"/>
                    <a:pt x="145" y="1582"/>
                  </a:cubicBezTo>
                  <a:lnTo>
                    <a:pt x="974" y="1582"/>
                  </a:lnTo>
                  <a:cubicBezTo>
                    <a:pt x="1053" y="1670"/>
                    <a:pt x="1167" y="1725"/>
                    <a:pt x="1295" y="1725"/>
                  </a:cubicBezTo>
                  <a:cubicBezTo>
                    <a:pt x="1533" y="1725"/>
                    <a:pt x="1726" y="1532"/>
                    <a:pt x="1726" y="1294"/>
                  </a:cubicBezTo>
                  <a:cubicBezTo>
                    <a:pt x="1726" y="1216"/>
                    <a:pt x="1705" y="1143"/>
                    <a:pt x="1669" y="1080"/>
                  </a:cubicBezTo>
                  <a:lnTo>
                    <a:pt x="1669" y="747"/>
                  </a:lnTo>
                  <a:lnTo>
                    <a:pt x="1669" y="575"/>
                  </a:lnTo>
                  <a:lnTo>
                    <a:pt x="1669" y="431"/>
                  </a:lnTo>
                  <a:cubicBezTo>
                    <a:pt x="1669" y="352"/>
                    <a:pt x="1604" y="287"/>
                    <a:pt x="1525" y="287"/>
                  </a:cubicBezTo>
                  <a:lnTo>
                    <a:pt x="1151" y="287"/>
                  </a:lnTo>
                  <a:lnTo>
                    <a:pt x="1151" y="144"/>
                  </a:lnTo>
                  <a:cubicBezTo>
                    <a:pt x="1151" y="65"/>
                    <a:pt x="1087" y="0"/>
                    <a:pt x="1008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22"/>
            <p:cNvSpPr/>
            <p:nvPr/>
          </p:nvSpPr>
          <p:spPr>
            <a:xfrm>
              <a:off x="6391598" y="3472518"/>
              <a:ext cx="22134" cy="45165"/>
            </a:xfrm>
            <a:custGeom>
              <a:avLst/>
              <a:gdLst/>
              <a:ahLst/>
              <a:cxnLst/>
              <a:rect l="l" t="t" r="r" b="b"/>
              <a:pathLst>
                <a:path w="222" h="453" extrusionOk="0">
                  <a:moveTo>
                    <a:pt x="0" y="1"/>
                  </a:moveTo>
                  <a:lnTo>
                    <a:pt x="0" y="259"/>
                  </a:lnTo>
                  <a:cubicBezTo>
                    <a:pt x="0" y="267"/>
                    <a:pt x="4" y="274"/>
                    <a:pt x="9" y="279"/>
                  </a:cubicBezTo>
                  <a:lnTo>
                    <a:pt x="181" y="452"/>
                  </a:lnTo>
                  <a:lnTo>
                    <a:pt x="222" y="411"/>
                  </a:lnTo>
                  <a:lnTo>
                    <a:pt x="58" y="247"/>
                  </a:lnTo>
                  <a:lnTo>
                    <a:pt x="58" y="1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22"/>
            <p:cNvSpPr/>
            <p:nvPr/>
          </p:nvSpPr>
          <p:spPr>
            <a:xfrm>
              <a:off x="6391598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22"/>
            <p:cNvSpPr/>
            <p:nvPr/>
          </p:nvSpPr>
          <p:spPr>
            <a:xfrm>
              <a:off x="6403063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22"/>
            <p:cNvSpPr/>
            <p:nvPr/>
          </p:nvSpPr>
          <p:spPr>
            <a:xfrm>
              <a:off x="6380032" y="3443804"/>
              <a:ext cx="5882" cy="5882"/>
            </a:xfrm>
            <a:custGeom>
              <a:avLst/>
              <a:gdLst/>
              <a:ahLst/>
              <a:cxnLst/>
              <a:rect l="l" t="t" r="r" b="b"/>
              <a:pathLst>
                <a:path w="59" h="59" extrusionOk="0">
                  <a:moveTo>
                    <a:pt x="1" y="0"/>
                  </a:moveTo>
                  <a:lnTo>
                    <a:pt x="1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3" name="Google Shape;823;p22"/>
          <p:cNvGrpSpPr/>
          <p:nvPr/>
        </p:nvGrpSpPr>
        <p:grpSpPr>
          <a:xfrm>
            <a:off x="5440946" y="4185613"/>
            <a:ext cx="189422" cy="270621"/>
            <a:chOff x="6064477" y="4246093"/>
            <a:chExt cx="108576" cy="155137"/>
          </a:xfrm>
        </p:grpSpPr>
        <p:sp>
          <p:nvSpPr>
            <p:cNvPr id="824" name="Google Shape;824;p22"/>
            <p:cNvSpPr/>
            <p:nvPr/>
          </p:nvSpPr>
          <p:spPr>
            <a:xfrm>
              <a:off x="6064477" y="4246093"/>
              <a:ext cx="108576" cy="155137"/>
            </a:xfrm>
            <a:custGeom>
              <a:avLst/>
              <a:gdLst/>
              <a:ahLst/>
              <a:cxnLst/>
              <a:rect l="l" t="t" r="r" b="b"/>
              <a:pathLst>
                <a:path w="1089" h="1556" extrusionOk="0">
                  <a:moveTo>
                    <a:pt x="959" y="53"/>
                  </a:moveTo>
                  <a:cubicBezTo>
                    <a:pt x="1002" y="53"/>
                    <a:pt x="1037" y="88"/>
                    <a:pt x="1037" y="130"/>
                  </a:cubicBezTo>
                  <a:lnTo>
                    <a:pt x="1037" y="156"/>
                  </a:lnTo>
                  <a:lnTo>
                    <a:pt x="52" y="156"/>
                  </a:lnTo>
                  <a:lnTo>
                    <a:pt x="52" y="130"/>
                  </a:lnTo>
                  <a:cubicBezTo>
                    <a:pt x="52" y="88"/>
                    <a:pt x="87" y="53"/>
                    <a:pt x="130" y="53"/>
                  </a:cubicBezTo>
                  <a:close/>
                  <a:moveTo>
                    <a:pt x="1037" y="208"/>
                  </a:moveTo>
                  <a:lnTo>
                    <a:pt x="1037" y="1296"/>
                  </a:lnTo>
                  <a:lnTo>
                    <a:pt x="52" y="1296"/>
                  </a:lnTo>
                  <a:lnTo>
                    <a:pt x="52" y="208"/>
                  </a:lnTo>
                  <a:close/>
                  <a:moveTo>
                    <a:pt x="1037" y="1348"/>
                  </a:moveTo>
                  <a:lnTo>
                    <a:pt x="1037" y="1426"/>
                  </a:lnTo>
                  <a:cubicBezTo>
                    <a:pt x="1037" y="1469"/>
                    <a:pt x="1002" y="1504"/>
                    <a:pt x="959" y="1504"/>
                  </a:cubicBezTo>
                  <a:lnTo>
                    <a:pt x="130" y="1504"/>
                  </a:lnTo>
                  <a:cubicBezTo>
                    <a:pt x="87" y="1504"/>
                    <a:pt x="52" y="1469"/>
                    <a:pt x="52" y="1426"/>
                  </a:cubicBezTo>
                  <a:lnTo>
                    <a:pt x="52" y="1348"/>
                  </a:lnTo>
                  <a:close/>
                  <a:moveTo>
                    <a:pt x="130" y="0"/>
                  </a:moveTo>
                  <a:cubicBezTo>
                    <a:pt x="58" y="0"/>
                    <a:pt x="1" y="59"/>
                    <a:pt x="1" y="130"/>
                  </a:cubicBezTo>
                  <a:lnTo>
                    <a:pt x="1" y="1426"/>
                  </a:lnTo>
                  <a:cubicBezTo>
                    <a:pt x="1" y="1498"/>
                    <a:pt x="58" y="1555"/>
                    <a:pt x="130" y="1555"/>
                  </a:cubicBezTo>
                  <a:lnTo>
                    <a:pt x="959" y="1555"/>
                  </a:lnTo>
                  <a:cubicBezTo>
                    <a:pt x="1031" y="1555"/>
                    <a:pt x="1089" y="1498"/>
                    <a:pt x="1089" y="1426"/>
                  </a:cubicBezTo>
                  <a:lnTo>
                    <a:pt x="1089" y="130"/>
                  </a:lnTo>
                  <a:cubicBezTo>
                    <a:pt x="1089" y="59"/>
                    <a:pt x="1031" y="0"/>
                    <a:pt x="959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22"/>
            <p:cNvSpPr/>
            <p:nvPr/>
          </p:nvSpPr>
          <p:spPr>
            <a:xfrm>
              <a:off x="6078036" y="4277499"/>
              <a:ext cx="80360" cy="77269"/>
            </a:xfrm>
            <a:custGeom>
              <a:avLst/>
              <a:gdLst/>
              <a:ahLst/>
              <a:cxnLst/>
              <a:rect l="l" t="t" r="r" b="b"/>
              <a:pathLst>
                <a:path w="806" h="775" extrusionOk="0">
                  <a:moveTo>
                    <a:pt x="197" y="52"/>
                  </a:moveTo>
                  <a:cubicBezTo>
                    <a:pt x="204" y="52"/>
                    <a:pt x="210" y="55"/>
                    <a:pt x="215" y="60"/>
                  </a:cubicBezTo>
                  <a:lnTo>
                    <a:pt x="216" y="60"/>
                  </a:lnTo>
                  <a:lnTo>
                    <a:pt x="298" y="142"/>
                  </a:lnTo>
                  <a:cubicBezTo>
                    <a:pt x="307" y="152"/>
                    <a:pt x="307" y="168"/>
                    <a:pt x="298" y="179"/>
                  </a:cubicBezTo>
                  <a:lnTo>
                    <a:pt x="231" y="245"/>
                  </a:lnTo>
                  <a:cubicBezTo>
                    <a:pt x="225" y="250"/>
                    <a:pt x="223" y="257"/>
                    <a:pt x="223" y="263"/>
                  </a:cubicBezTo>
                  <a:cubicBezTo>
                    <a:pt x="223" y="270"/>
                    <a:pt x="225" y="277"/>
                    <a:pt x="231" y="282"/>
                  </a:cubicBezTo>
                  <a:lnTo>
                    <a:pt x="515" y="567"/>
                  </a:lnTo>
                  <a:cubicBezTo>
                    <a:pt x="520" y="572"/>
                    <a:pt x="527" y="575"/>
                    <a:pt x="534" y="575"/>
                  </a:cubicBezTo>
                  <a:cubicBezTo>
                    <a:pt x="540" y="575"/>
                    <a:pt x="547" y="572"/>
                    <a:pt x="552" y="567"/>
                  </a:cubicBezTo>
                  <a:lnTo>
                    <a:pt x="619" y="500"/>
                  </a:lnTo>
                  <a:cubicBezTo>
                    <a:pt x="624" y="495"/>
                    <a:pt x="631" y="493"/>
                    <a:pt x="637" y="493"/>
                  </a:cubicBezTo>
                  <a:cubicBezTo>
                    <a:pt x="644" y="493"/>
                    <a:pt x="651" y="495"/>
                    <a:pt x="656" y="500"/>
                  </a:cubicBezTo>
                  <a:lnTo>
                    <a:pt x="738" y="582"/>
                  </a:lnTo>
                  <a:cubicBezTo>
                    <a:pt x="748" y="592"/>
                    <a:pt x="748" y="609"/>
                    <a:pt x="738" y="619"/>
                  </a:cubicBezTo>
                  <a:lnTo>
                    <a:pt x="688" y="669"/>
                  </a:lnTo>
                  <a:cubicBezTo>
                    <a:pt x="654" y="703"/>
                    <a:pt x="609" y="722"/>
                    <a:pt x="560" y="722"/>
                  </a:cubicBezTo>
                  <a:cubicBezTo>
                    <a:pt x="512" y="722"/>
                    <a:pt x="465" y="703"/>
                    <a:pt x="431" y="669"/>
                  </a:cubicBezTo>
                  <a:lnTo>
                    <a:pt x="128" y="366"/>
                  </a:lnTo>
                  <a:cubicBezTo>
                    <a:pt x="58" y="296"/>
                    <a:pt x="58" y="180"/>
                    <a:pt x="128" y="110"/>
                  </a:cubicBezTo>
                  <a:lnTo>
                    <a:pt x="179" y="60"/>
                  </a:lnTo>
                  <a:cubicBezTo>
                    <a:pt x="183" y="55"/>
                    <a:pt x="190" y="52"/>
                    <a:pt x="197" y="52"/>
                  </a:cubicBezTo>
                  <a:close/>
                  <a:moveTo>
                    <a:pt x="197" y="1"/>
                  </a:moveTo>
                  <a:cubicBezTo>
                    <a:pt x="177" y="1"/>
                    <a:pt x="157" y="8"/>
                    <a:pt x="142" y="23"/>
                  </a:cubicBezTo>
                  <a:lnTo>
                    <a:pt x="92" y="73"/>
                  </a:lnTo>
                  <a:cubicBezTo>
                    <a:pt x="1" y="164"/>
                    <a:pt x="1" y="312"/>
                    <a:pt x="92" y="403"/>
                  </a:cubicBezTo>
                  <a:lnTo>
                    <a:pt x="395" y="706"/>
                  </a:lnTo>
                  <a:cubicBezTo>
                    <a:pt x="439" y="750"/>
                    <a:pt x="498" y="774"/>
                    <a:pt x="560" y="774"/>
                  </a:cubicBezTo>
                  <a:cubicBezTo>
                    <a:pt x="622" y="774"/>
                    <a:pt x="681" y="750"/>
                    <a:pt x="725" y="706"/>
                  </a:cubicBezTo>
                  <a:lnTo>
                    <a:pt x="774" y="655"/>
                  </a:lnTo>
                  <a:cubicBezTo>
                    <a:pt x="805" y="626"/>
                    <a:pt x="805" y="576"/>
                    <a:pt x="774" y="545"/>
                  </a:cubicBezTo>
                  <a:lnTo>
                    <a:pt x="692" y="463"/>
                  </a:lnTo>
                  <a:cubicBezTo>
                    <a:pt x="678" y="449"/>
                    <a:pt x="658" y="442"/>
                    <a:pt x="638" y="442"/>
                  </a:cubicBezTo>
                  <a:cubicBezTo>
                    <a:pt x="618" y="442"/>
                    <a:pt x="597" y="449"/>
                    <a:pt x="582" y="463"/>
                  </a:cubicBezTo>
                  <a:lnTo>
                    <a:pt x="534" y="512"/>
                  </a:lnTo>
                  <a:lnTo>
                    <a:pt x="286" y="263"/>
                  </a:lnTo>
                  <a:lnTo>
                    <a:pt x="334" y="215"/>
                  </a:lnTo>
                  <a:cubicBezTo>
                    <a:pt x="364" y="185"/>
                    <a:pt x="364" y="136"/>
                    <a:pt x="334" y="105"/>
                  </a:cubicBezTo>
                  <a:lnTo>
                    <a:pt x="251" y="23"/>
                  </a:lnTo>
                  <a:cubicBezTo>
                    <a:pt x="237" y="8"/>
                    <a:pt x="217" y="1"/>
                    <a:pt x="197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22"/>
            <p:cNvSpPr/>
            <p:nvPr/>
          </p:nvSpPr>
          <p:spPr>
            <a:xfrm>
              <a:off x="6116122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22"/>
            <p:cNvSpPr/>
            <p:nvPr/>
          </p:nvSpPr>
          <p:spPr>
            <a:xfrm>
              <a:off x="6105853" y="4359751"/>
              <a:ext cx="5185" cy="5284"/>
            </a:xfrm>
            <a:custGeom>
              <a:avLst/>
              <a:gdLst/>
              <a:ahLst/>
              <a:cxnLst/>
              <a:rect l="l" t="t" r="r" b="b"/>
              <a:pathLst>
                <a:path w="52" h="53" extrusionOk="0">
                  <a:moveTo>
                    <a:pt x="0" y="1"/>
                  </a:moveTo>
                  <a:lnTo>
                    <a:pt x="0" y="53"/>
                  </a:lnTo>
                  <a:lnTo>
                    <a:pt x="52" y="53"/>
                  </a:lnTo>
                  <a:lnTo>
                    <a:pt x="52" y="1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22"/>
            <p:cNvSpPr/>
            <p:nvPr/>
          </p:nvSpPr>
          <p:spPr>
            <a:xfrm>
              <a:off x="6126491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22"/>
            <p:cNvSpPr/>
            <p:nvPr/>
          </p:nvSpPr>
          <p:spPr>
            <a:xfrm>
              <a:off x="6118714" y="4302922"/>
              <a:ext cx="12961" cy="13061"/>
            </a:xfrm>
            <a:custGeom>
              <a:avLst/>
              <a:gdLst/>
              <a:ahLst/>
              <a:cxnLst/>
              <a:rect l="l" t="t" r="r" b="b"/>
              <a:pathLst>
                <a:path w="130" h="131" extrusionOk="0">
                  <a:moveTo>
                    <a:pt x="1" y="0"/>
                  </a:moveTo>
                  <a:lnTo>
                    <a:pt x="1" y="53"/>
                  </a:lnTo>
                  <a:cubicBezTo>
                    <a:pt x="43" y="53"/>
                    <a:pt x="78" y="88"/>
                    <a:pt x="78" y="131"/>
                  </a:cubicBezTo>
                  <a:lnTo>
                    <a:pt x="130" y="131"/>
                  </a:lnTo>
                  <a:cubicBezTo>
                    <a:pt x="130" y="59"/>
                    <a:pt x="72" y="0"/>
                    <a:pt x="1" y="0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22"/>
            <p:cNvSpPr/>
            <p:nvPr/>
          </p:nvSpPr>
          <p:spPr>
            <a:xfrm>
              <a:off x="6118714" y="4292553"/>
              <a:ext cx="23330" cy="23430"/>
            </a:xfrm>
            <a:custGeom>
              <a:avLst/>
              <a:gdLst/>
              <a:ahLst/>
              <a:cxnLst/>
              <a:rect l="l" t="t" r="r" b="b"/>
              <a:pathLst>
                <a:path w="234" h="235" extrusionOk="0">
                  <a:moveTo>
                    <a:pt x="1" y="1"/>
                  </a:moveTo>
                  <a:lnTo>
                    <a:pt x="1" y="53"/>
                  </a:lnTo>
                  <a:cubicBezTo>
                    <a:pt x="101" y="53"/>
                    <a:pt x="182" y="134"/>
                    <a:pt x="182" y="235"/>
                  </a:cubicBezTo>
                  <a:lnTo>
                    <a:pt x="234" y="235"/>
                  </a:lnTo>
                  <a:cubicBezTo>
                    <a:pt x="234" y="105"/>
                    <a:pt x="129" y="1"/>
                    <a:pt x="1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22"/>
            <p:cNvSpPr/>
            <p:nvPr/>
          </p:nvSpPr>
          <p:spPr>
            <a:xfrm>
              <a:off x="6118714" y="4282284"/>
              <a:ext cx="33699" cy="33699"/>
            </a:xfrm>
            <a:custGeom>
              <a:avLst/>
              <a:gdLst/>
              <a:ahLst/>
              <a:cxnLst/>
              <a:rect l="l" t="t" r="r" b="b"/>
              <a:pathLst>
                <a:path w="338" h="338" extrusionOk="0">
                  <a:moveTo>
                    <a:pt x="1" y="1"/>
                  </a:moveTo>
                  <a:lnTo>
                    <a:pt x="1" y="52"/>
                  </a:lnTo>
                  <a:cubicBezTo>
                    <a:pt x="158" y="52"/>
                    <a:pt x="286" y="180"/>
                    <a:pt x="286" y="338"/>
                  </a:cubicBezTo>
                  <a:lnTo>
                    <a:pt x="338" y="338"/>
                  </a:lnTo>
                  <a:cubicBezTo>
                    <a:pt x="338" y="152"/>
                    <a:pt x="187" y="1"/>
                    <a:pt x="1" y="1"/>
                  </a:cubicBezTo>
                  <a:close/>
                </a:path>
              </a:pathLst>
            </a:custGeom>
            <a:solidFill>
              <a:srgbClr val="8281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5595706" y="123900"/>
            <a:ext cx="33112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 MUASSASASINI BOSHQARISHNING AXBOROT TIZIMLARI VAZIFALARI</a:t>
            </a:r>
            <a:endParaRPr lang="ru-RU" sz="12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40260" y="4040762"/>
            <a:ext cx="26221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hisobotlarni</a:t>
            </a:r>
            <a:r>
              <a:rPr lang="en-US" sz="1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tayyorlash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People Management Fundamentals - ISMO - people and organiz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511" y="1785674"/>
            <a:ext cx="2140664" cy="214066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" name="Прямоугольник 123">
            <a:extLst>
              <a:ext uri="{FF2B5EF4-FFF2-40B4-BE49-F238E27FC236}">
                <a16:creationId xmlns:a16="http://schemas.microsoft.com/office/drawing/2014/main" id="{D00EF89B-73AA-4CE2-8CF4-F117FE7D2244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125" name="Прямая соединительная линия 124">
            <a:extLst>
              <a:ext uri="{FF2B5EF4-FFF2-40B4-BE49-F238E27FC236}">
                <a16:creationId xmlns:a16="http://schemas.microsoft.com/office/drawing/2014/main" id="{22B082EC-FDED-4460-A4ED-A33C8C7B819E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6" name="Picture 2" descr="http://avloniy.uz/images/logo_1603161398.png">
            <a:extLst>
              <a:ext uri="{FF2B5EF4-FFF2-40B4-BE49-F238E27FC236}">
                <a16:creationId xmlns:a16="http://schemas.microsoft.com/office/drawing/2014/main" id="{514EF614-E679-49C3-AF9D-D7AC73557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000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17877" y="860497"/>
            <a:ext cx="9070428" cy="42042"/>
          </a:xfrm>
          <a:prstGeom prst="line">
            <a:avLst/>
          </a:prstGeom>
          <a:ln w="28575">
            <a:solidFill>
              <a:schemeClr val="accent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5575222" y="269096"/>
            <a:ext cx="31229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 TIZIMI </a:t>
            </a:r>
            <a:endParaRPr lang="ru-RU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90033" y="1242639"/>
            <a:ext cx="1744459" cy="465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Rahbariyat</a:t>
            </a:r>
            <a:endParaRPr lang="en-US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01860" y="1244019"/>
            <a:ext cx="1960179" cy="570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Pedagog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xodimlar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530960" y="2995326"/>
            <a:ext cx="2044262" cy="558837"/>
          </a:xfrm>
          <a:prstGeom prst="round2Diag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en-US" sz="2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faoliyatini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2762262" y="1689832"/>
            <a:ext cx="1790829" cy="13054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4553091" y="1572912"/>
            <a:ext cx="1106728" cy="14224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с двумя скругленными противолежащими углами 12"/>
          <p:cNvSpPr/>
          <p:nvPr/>
        </p:nvSpPr>
        <p:spPr>
          <a:xfrm>
            <a:off x="409903" y="4083146"/>
            <a:ext cx="2083677" cy="621541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Rejalashtirish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3530960" y="4287845"/>
            <a:ext cx="2044262" cy="558837"/>
          </a:xfrm>
          <a:prstGeom prst="round2Diag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Boshqarish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6871136" y="4001507"/>
            <a:ext cx="2044262" cy="558837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4553091" y="3554163"/>
            <a:ext cx="0" cy="7336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575222" y="3274745"/>
            <a:ext cx="2318045" cy="7267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Communities of Practice | Division of Information Technology - UM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69" y="1901054"/>
            <a:ext cx="2583465" cy="170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anagement: Concept, Characteristics and Objecti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82" y="1877040"/>
            <a:ext cx="2136484" cy="1917790"/>
          </a:xfrm>
          <a:prstGeom prst="rect">
            <a:avLst/>
          </a:prstGeom>
          <a:noFill/>
          <a:ln>
            <a:noFill/>
          </a:ln>
          <a:effectLst>
            <a:softEdge rad="76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Прямая со стрелкой 30"/>
          <p:cNvCxnSpPr/>
          <p:nvPr/>
        </p:nvCxnSpPr>
        <p:spPr>
          <a:xfrm flipH="1">
            <a:off x="1479073" y="3264425"/>
            <a:ext cx="2059511" cy="8084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208F5A05-7967-40F1-9163-48B6A63CD11F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1D988993-504D-4271-8A15-BA7C88C6DEAF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http://avloniy.uz/images/logo_1603161398.png">
            <a:extLst>
              <a:ext uri="{FF2B5EF4-FFF2-40B4-BE49-F238E27FC236}">
                <a16:creationId xmlns:a16="http://schemas.microsoft.com/office/drawing/2014/main" id="{673FC9DB-56C1-4E90-A73D-37503EC0C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487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924" y="1141873"/>
            <a:ext cx="8366235" cy="384163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477544" y="258920"/>
            <a:ext cx="20168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 TIZIMLARI</a:t>
            </a:r>
            <a:endParaRPr lang="ru-RU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8FAD97-0BF9-4DD3-849B-F319E060CB09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9C3A0D29-22E3-4E02-8282-BDC56C71E10D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http://avloniy.uz/images/logo_1603161398.png">
            <a:extLst>
              <a:ext uri="{FF2B5EF4-FFF2-40B4-BE49-F238E27FC236}">
                <a16:creationId xmlns:a16="http://schemas.microsoft.com/office/drawing/2014/main" id="{63728EA5-610C-4933-965E-FF2F64660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6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97310" y="220039"/>
            <a:ext cx="28071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МICROSOFT 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EXCEL</a:t>
            </a:r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DASTURI </a:t>
            </a:r>
            <a:endParaRPr lang="ru-RU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Соединительная линия уступом 8"/>
          <p:cNvCxnSpPr/>
          <p:nvPr/>
        </p:nvCxnSpPr>
        <p:spPr>
          <a:xfrm rot="5400000" flipH="1" flipV="1">
            <a:off x="5573916" y="367799"/>
            <a:ext cx="167872" cy="2301158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Соединительная линия уступом 12"/>
          <p:cNvCxnSpPr/>
          <p:nvPr/>
        </p:nvCxnSpPr>
        <p:spPr>
          <a:xfrm flipV="1">
            <a:off x="5722577" y="2947248"/>
            <a:ext cx="1526601" cy="1"/>
          </a:xfrm>
          <a:prstGeom prst="bentConnector3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Соединительная линия уступом 14"/>
          <p:cNvCxnSpPr>
            <a:cxnSpLocks/>
          </p:cNvCxnSpPr>
          <p:nvPr/>
        </p:nvCxnSpPr>
        <p:spPr>
          <a:xfrm rot="10800000" flipV="1">
            <a:off x="1711665" y="3702768"/>
            <a:ext cx="3379880" cy="1037926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rot="10800000">
            <a:off x="1849582" y="2947249"/>
            <a:ext cx="1205345" cy="1"/>
          </a:xfrm>
          <a:prstGeom prst="bentConnector3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1248400" y="1256066"/>
            <a:ext cx="1018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18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matnlar</a:t>
            </a:r>
            <a:endParaRPr lang="ru-RU" sz="1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808430" y="1256066"/>
            <a:ext cx="1184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8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sxemalar</a:t>
            </a:r>
            <a:endParaRPr lang="ru-RU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59628" y="2602013"/>
            <a:ext cx="2210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800" b="1" dirty="0" err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kitobi</a:t>
            </a:r>
            <a:r>
              <a:rPr lang="de-DE" sz="1800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de-DE" sz="1800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varaqlari</a:t>
            </a:r>
            <a:r>
              <a:rPr lang="de-DE" sz="1800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249178" y="2774122"/>
            <a:ext cx="16979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800" b="1" dirty="0" err="1">
                <a:solidFill>
                  <a:schemeClr val="accent6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diagrammalar</a:t>
            </a:r>
            <a:endParaRPr lang="ru-RU" sz="18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Соединительная линия уступом 26"/>
          <p:cNvCxnSpPr/>
          <p:nvPr/>
        </p:nvCxnSpPr>
        <p:spPr>
          <a:xfrm rot="16200000" flipH="1">
            <a:off x="5254921" y="3509248"/>
            <a:ext cx="281549" cy="1823174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Соединительная линия уступом 29"/>
          <p:cNvCxnSpPr>
            <a:endCxn id="18" idx="3"/>
          </p:cNvCxnSpPr>
          <p:nvPr/>
        </p:nvCxnSpPr>
        <p:spPr>
          <a:xfrm rot="16200000" flipV="1">
            <a:off x="3239280" y="411172"/>
            <a:ext cx="185247" cy="2221283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8" name="Прямоугольник 5127"/>
          <p:cNvSpPr/>
          <p:nvPr/>
        </p:nvSpPr>
        <p:spPr>
          <a:xfrm>
            <a:off x="77955" y="3518102"/>
            <a:ext cx="2736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err="1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kataklar</a:t>
            </a:r>
            <a:r>
              <a:rPr lang="en-US" sz="1800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ustida</a:t>
            </a:r>
            <a:r>
              <a:rPr lang="en-US" sz="1800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amallar</a:t>
            </a:r>
            <a:r>
              <a:rPr lang="en-US" sz="1800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8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368653" y="4378094"/>
            <a:ext cx="2505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amallar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formulalar</a:t>
            </a:r>
            <a:endParaRPr lang="ru-RU" sz="18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69B9D4D-0770-4DD4-82CF-82C9D099860D}"/>
              </a:ext>
            </a:extLst>
          </p:cNvPr>
          <p:cNvSpPr/>
          <p:nvPr/>
        </p:nvSpPr>
        <p:spPr>
          <a:xfrm>
            <a:off x="122839" y="4111025"/>
            <a:ext cx="26468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statistik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funksiyalari</a:t>
            </a:r>
            <a:endParaRPr lang="ru-RU" sz="18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Соединительная линия уступом 16">
            <a:extLst>
              <a:ext uri="{FF2B5EF4-FFF2-40B4-BE49-F238E27FC236}">
                <a16:creationId xmlns:a16="http://schemas.microsoft.com/office/drawing/2014/main" id="{A2CA4E2C-4A70-409B-9D02-22B813B10864}"/>
              </a:ext>
            </a:extLst>
          </p:cNvPr>
          <p:cNvCxnSpPr>
            <a:cxnSpLocks/>
          </p:cNvCxnSpPr>
          <p:nvPr/>
        </p:nvCxnSpPr>
        <p:spPr>
          <a:xfrm rot="10800000" flipV="1">
            <a:off x="1264385" y="3895763"/>
            <a:ext cx="1866742" cy="1"/>
          </a:xfrm>
          <a:prstGeom prst="bentConnector3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Excel 2010, excel значок в Simply Styled Icons">
            <a:extLst>
              <a:ext uri="{FF2B5EF4-FFF2-40B4-BE49-F238E27FC236}">
                <a16:creationId xmlns:a16="http://schemas.microsoft.com/office/drawing/2014/main" id="{54E313D1-BB94-4953-8743-5CE6E5B6D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157" y="1477404"/>
            <a:ext cx="2900690" cy="29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9D3BF3F7-E2BF-46A8-89CB-DE34527F83B4}"/>
              </a:ext>
            </a:extLst>
          </p:cNvPr>
          <p:cNvSpPr/>
          <p:nvPr/>
        </p:nvSpPr>
        <p:spPr>
          <a:xfrm>
            <a:off x="753389" y="63166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DBE6C4A6-B797-4624-A983-25948525ABD9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" descr="http://avloniy.uz/images/logo_1603161398.png">
            <a:extLst>
              <a:ext uri="{FF2B5EF4-FFF2-40B4-BE49-F238E27FC236}">
                <a16:creationId xmlns:a16="http://schemas.microsoft.com/office/drawing/2014/main" id="{8CEAAAA7-3AB3-4331-AB24-FC76914AD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77955" y="44662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01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94516" y="129781"/>
            <a:ext cx="21959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MS 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EXCEL</a:t>
            </a:r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ASOSIY MENYUSI</a:t>
            </a:r>
            <a:endParaRPr lang="ru-RU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0054" y="3147015"/>
            <a:ext cx="4876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 bo‘limlar yordamida biz </a:t>
            </a:r>
            <a:r>
              <a:rPr lang="en-US" sz="2000" dirty="0" err="1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elektron</a:t>
            </a:r>
            <a:r>
              <a:rPr lang="en-US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jadval</a:t>
            </a:r>
            <a:r>
              <a:rPr lang="uz-Cyrl-UZ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va ularda </a:t>
            </a:r>
            <a:r>
              <a:rPr lang="en-US" sz="2000" dirty="0" err="1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foydalanish</a:t>
            </a:r>
            <a:r>
              <a:rPr lang="en-US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imkonini</a:t>
            </a:r>
            <a:r>
              <a:rPr lang="en-US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beruvchi</a:t>
            </a:r>
            <a:r>
              <a:rPr lang="en-US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funksiyalar</a:t>
            </a:r>
            <a:r>
              <a:rPr lang="en-US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hamda</a:t>
            </a:r>
            <a:r>
              <a:rPr lang="en-US" sz="2000" dirty="0" smtClean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hisob-kitob</a:t>
            </a:r>
            <a:r>
              <a:rPr lang="en-US" sz="2000" dirty="0" smtClean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bog‘liq</a:t>
            </a:r>
            <a:r>
              <a:rPr lang="uz-Cyrl-UZ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z-Cyrl-UZ" sz="2000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amallarni bajarishimiz mumkin</a:t>
            </a:r>
            <a:endParaRPr lang="ru-RU" sz="20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B3A5E01-8B48-473E-A903-32EDF98ED9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2829"/>
            <a:ext cx="9144000" cy="2165524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60F8819-566F-4BA4-A96B-B2F3123FAFDB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A6A22ED7-7482-4863-82DE-86AC5CA3B800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http://avloniy.uz/images/logo_1603161398.png">
            <a:extLst>
              <a:ext uri="{FF2B5EF4-FFF2-40B4-BE49-F238E27FC236}">
                <a16:creationId xmlns:a16="http://schemas.microsoft.com/office/drawing/2014/main" id="{7AA5E1B0-DC21-4AAD-95FD-876C8427E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D57E466-5974-4B24-8D67-CA8D00B2AE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7655" y="2649680"/>
            <a:ext cx="3742806" cy="2493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0014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FBCAA8F-BAA1-473D-B4C5-5BB71457CB2A}"/>
              </a:ext>
            </a:extLst>
          </p:cNvPr>
          <p:cNvSpPr/>
          <p:nvPr/>
        </p:nvSpPr>
        <p:spPr>
          <a:xfrm>
            <a:off x="5948474" y="140054"/>
            <a:ext cx="30639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MS 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EXCEL</a:t>
            </a:r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ASOSIY MENYU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LARI BILAN ISHLASH</a:t>
            </a:r>
            <a:endParaRPr lang="ru-RU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D8BCCF0-96EB-4BC4-AA0B-5FC8C1AC61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9925" y="2821931"/>
            <a:ext cx="5947971" cy="5235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67771EF-414A-40D7-893C-095DF6EC2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88076"/>
            <a:ext cx="5947971" cy="61791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7D3CCE8-B008-4257-B31E-0CA062036C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61386"/>
            <a:ext cx="5953082" cy="72491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DD728C-3F62-4BFE-B035-E203C8DB6EBF}"/>
              </a:ext>
            </a:extLst>
          </p:cNvPr>
          <p:cNvSpPr txBox="1"/>
          <p:nvPr/>
        </p:nvSpPr>
        <p:spPr>
          <a:xfrm>
            <a:off x="1729030" y="1105838"/>
            <a:ext cx="4567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dirty="0">
                <a:solidFill>
                  <a:srgbClr val="00B0F0"/>
                </a:solidFill>
              </a:rPr>
              <a:t>Главная, </a:t>
            </a:r>
            <a:r>
              <a:rPr lang="ru-RU" sz="1800" b="1" dirty="0">
                <a:solidFill>
                  <a:srgbClr val="FF0000"/>
                </a:solidFill>
              </a:rPr>
              <a:t>Вставка,</a:t>
            </a:r>
            <a:r>
              <a:rPr lang="ru-RU" sz="1800" b="1" dirty="0">
                <a:solidFill>
                  <a:srgbClr val="00B0F0"/>
                </a:solidFill>
              </a:rPr>
              <a:t> Разметка страницы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D2B6836-8F27-4E0F-960F-9300117C68A7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A6C6A9D5-70DB-44FA-9552-3C907AB430C7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http://avloniy.uz/images/logo_1603161398.png">
            <a:extLst>
              <a:ext uri="{FF2B5EF4-FFF2-40B4-BE49-F238E27FC236}">
                <a16:creationId xmlns:a16="http://schemas.microsoft.com/office/drawing/2014/main" id="{20E904E2-09BA-4E57-A4B2-9C1474924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Как сделать поиск в excel 2007?">
            <a:extLst>
              <a:ext uri="{FF2B5EF4-FFF2-40B4-BE49-F238E27FC236}">
                <a16:creationId xmlns:a16="http://schemas.microsoft.com/office/drawing/2014/main" id="{C81E77FD-A23E-4D09-A08D-340D23B788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640" y="967183"/>
            <a:ext cx="1818323" cy="18183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897E12C-D8D9-403D-BE72-1D940305C7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6773" y="3325178"/>
            <a:ext cx="1818322" cy="181832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FD0784D-6CEA-4B84-B5D0-E0AB95C651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2514" y="2205995"/>
            <a:ext cx="1647044" cy="16470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0534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C4D58C5-E3DC-4AC3-B79C-A19260900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13" y="1336808"/>
            <a:ext cx="6158346" cy="80435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2E491B2-A0E2-4F74-9F33-D70E14D6F6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393" y="2574947"/>
            <a:ext cx="6158346" cy="68517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C7D3F09-429C-4628-8425-35B2BE8DF7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0351" y="3859462"/>
            <a:ext cx="6158346" cy="7232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08E6B2-1335-45EC-9703-CB162951A700}"/>
              </a:ext>
            </a:extLst>
          </p:cNvPr>
          <p:cNvSpPr txBox="1"/>
          <p:nvPr/>
        </p:nvSpPr>
        <p:spPr>
          <a:xfrm>
            <a:off x="2654336" y="944808"/>
            <a:ext cx="2916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dirty="0">
                <a:solidFill>
                  <a:srgbClr val="00B0F0"/>
                </a:solidFill>
              </a:rPr>
              <a:t>Формулы, </a:t>
            </a:r>
            <a:r>
              <a:rPr lang="ru-RU" sz="1800" b="1" dirty="0">
                <a:solidFill>
                  <a:srgbClr val="FF0000"/>
                </a:solidFill>
              </a:rPr>
              <a:t>Данные,</a:t>
            </a:r>
            <a:r>
              <a:rPr lang="ru-RU" sz="1800" b="1" dirty="0">
                <a:solidFill>
                  <a:srgbClr val="00B0F0"/>
                </a:solidFill>
              </a:rPr>
              <a:t> Вид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7BFD0A4-8F40-4300-8BBC-EDDB81A42FE3}"/>
              </a:ext>
            </a:extLst>
          </p:cNvPr>
          <p:cNvSpPr/>
          <p:nvPr/>
        </p:nvSpPr>
        <p:spPr>
          <a:xfrm>
            <a:off x="5948474" y="140054"/>
            <a:ext cx="30639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MS 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EXCEL</a:t>
            </a:r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ASOSIY MENYU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LARI BILAN ISHLASH</a:t>
            </a:r>
            <a:endParaRPr lang="ru-RU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B6C82F3-FC91-4531-A810-20FE5CF35FE6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D8D4F5AA-EAB8-437C-90CE-B8AFB7B08F21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http://avloniy.uz/images/logo_1603161398.png">
            <a:extLst>
              <a:ext uri="{FF2B5EF4-FFF2-40B4-BE49-F238E27FC236}">
                <a16:creationId xmlns:a16="http://schemas.microsoft.com/office/drawing/2014/main" id="{65A7C6D8-7A3F-4F90-8F8A-E956FA0F2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CD2564C-46D0-422C-9278-A77A9E629B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13" y="3263998"/>
            <a:ext cx="2870138" cy="1914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11195EA-4BE5-4DD5-B628-4A17D96875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5540" y="922434"/>
            <a:ext cx="2987257" cy="1988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4157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62600" y="130599"/>
            <a:ext cx="3169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МICROSOFT POWERPOINT DASTURI </a:t>
            </a:r>
            <a:endParaRPr lang="ru-RU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Microsoft PowerPoint Eğitimi | Fokus Yaşam Akademi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927" y="1614438"/>
            <a:ext cx="2775236" cy="2665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Соединительная линия уступом 8"/>
          <p:cNvCxnSpPr/>
          <p:nvPr/>
        </p:nvCxnSpPr>
        <p:spPr>
          <a:xfrm rot="5400000" flipH="1" flipV="1">
            <a:off x="5573916" y="367799"/>
            <a:ext cx="167872" cy="2301158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Соединительная линия уступом 12"/>
          <p:cNvCxnSpPr/>
          <p:nvPr/>
        </p:nvCxnSpPr>
        <p:spPr>
          <a:xfrm flipV="1">
            <a:off x="5722577" y="2947248"/>
            <a:ext cx="1526601" cy="1"/>
          </a:xfrm>
          <a:prstGeom prst="bentConnector3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Соединительная линия уступом 14"/>
          <p:cNvCxnSpPr/>
          <p:nvPr/>
        </p:nvCxnSpPr>
        <p:spPr>
          <a:xfrm rot="5400000">
            <a:off x="3370294" y="3509167"/>
            <a:ext cx="282908" cy="1821977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>
            <a:stCxn id="5122" idx="1"/>
          </p:cNvCxnSpPr>
          <p:nvPr/>
        </p:nvCxnSpPr>
        <p:spPr>
          <a:xfrm rot="10800000">
            <a:off x="1849582" y="2947249"/>
            <a:ext cx="1205345" cy="1"/>
          </a:xfrm>
          <a:prstGeom prst="bentConnector3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1248400" y="1256066"/>
            <a:ext cx="1018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18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matnlar</a:t>
            </a:r>
            <a:endParaRPr lang="ru-RU" sz="1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808430" y="1256066"/>
            <a:ext cx="1184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8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sxemalar</a:t>
            </a:r>
            <a:endParaRPr lang="ru-RU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61968" y="2774123"/>
            <a:ext cx="1018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800" b="1" dirty="0" err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rasmlar</a:t>
            </a:r>
            <a:endParaRPr lang="ru-RU" sz="1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249178" y="2774122"/>
            <a:ext cx="1095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800" b="1" dirty="0" err="1">
                <a:solidFill>
                  <a:schemeClr val="accent6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grafiklar</a:t>
            </a:r>
            <a:endParaRPr lang="ru-RU" sz="18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Соединительная линия уступом 26"/>
          <p:cNvCxnSpPr/>
          <p:nvPr/>
        </p:nvCxnSpPr>
        <p:spPr>
          <a:xfrm rot="16200000" flipH="1">
            <a:off x="5254921" y="3509248"/>
            <a:ext cx="281549" cy="1823174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Соединительная линия уступом 29"/>
          <p:cNvCxnSpPr>
            <a:stCxn id="5122" idx="0"/>
            <a:endCxn id="18" idx="3"/>
          </p:cNvCxnSpPr>
          <p:nvPr/>
        </p:nvCxnSpPr>
        <p:spPr>
          <a:xfrm rot="16200000" flipV="1">
            <a:off x="3239280" y="411172"/>
            <a:ext cx="185247" cy="2221283"/>
          </a:xfrm>
          <a:prstGeom prst="bentConnector2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8" name="Прямоугольник 5127"/>
          <p:cNvSpPr/>
          <p:nvPr/>
        </p:nvSpPr>
        <p:spPr>
          <a:xfrm>
            <a:off x="139633" y="4388485"/>
            <a:ext cx="2403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1800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anima</a:t>
            </a:r>
            <a:r>
              <a:rPr lang="en-US" sz="1800" b="1" dirty="0" err="1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ts</a:t>
            </a:r>
            <a:r>
              <a:rPr lang="uz-Cyrl-UZ" sz="1800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iya effektlari</a:t>
            </a:r>
            <a:endParaRPr lang="ru-RU" sz="18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368653" y="4378094"/>
            <a:ext cx="1736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ovoz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z-Cyrl-UZ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effektlari</a:t>
            </a:r>
            <a:endParaRPr lang="ru-RU" sz="18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BD2173E4-F32E-4812-B4BB-623561D5D43C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79E0A70B-D608-4396-9200-BA65773F9BCC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" descr="http://avloniy.uz/images/logo_1603161398.png">
            <a:extLst>
              <a:ext uri="{FF2B5EF4-FFF2-40B4-BE49-F238E27FC236}">
                <a16:creationId xmlns:a16="http://schemas.microsoft.com/office/drawing/2014/main" id="{020CF727-F853-444C-9617-B7B6E611A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085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78490" y="89476"/>
            <a:ext cx="21197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MS POWERPOINT ASOSIY MENYUSI</a:t>
            </a:r>
            <a:endParaRPr lang="ru-RU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60" y="1355836"/>
            <a:ext cx="8900975" cy="175439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64301" y="3199940"/>
            <a:ext cx="369881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 bo‘limlar yordamida biz taqdimot, slayd va ularda joylashgan </a:t>
            </a:r>
            <a:r>
              <a:rPr lang="en-US" sz="1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uz-Cyrl-UZ" sz="1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 </a:t>
            </a:r>
            <a:r>
              <a:rPr lang="en-US" sz="1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uz-Cyrl-UZ" sz="1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 matn, rasm </a:t>
            </a:r>
            <a:r>
              <a:rPr lang="en-US" sz="1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uz-Cyrl-UZ" sz="1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amda boshqa istalgan ob'ektlar ustidan turli </a:t>
            </a:r>
            <a:r>
              <a:rPr lang="en-US" sz="1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uz-Cyrl-UZ" sz="1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 amallarni bajarishimiz mumkin.</a:t>
            </a:r>
            <a:endParaRPr lang="ru-RU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7563C8A-E68E-45BD-8291-7D7805208ACE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A95E37FF-F15D-4B0E-8918-CD20F0944380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http://avloniy.uz/images/logo_1603161398.png">
            <a:extLst>
              <a:ext uri="{FF2B5EF4-FFF2-40B4-BE49-F238E27FC236}">
                <a16:creationId xmlns:a16="http://schemas.microsoft.com/office/drawing/2014/main" id="{2277D227-8E9E-48E6-869E-6C5993B0B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EF42550-C82B-449D-BA8C-850EEE0CE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329" y="3312805"/>
            <a:ext cx="1809743" cy="180572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586152D-5A8A-4EBD-A210-6190D8F450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8490" y="3110226"/>
            <a:ext cx="1844040" cy="184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41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"/>
          <p:cNvSpPr txBox="1">
            <a:spLocks noGrp="1"/>
          </p:cNvSpPr>
          <p:nvPr>
            <p:ph type="title"/>
          </p:nvPr>
        </p:nvSpPr>
        <p:spPr>
          <a:xfrm>
            <a:off x="5948273" y="227211"/>
            <a:ext cx="3013353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400" b="1" dirty="0">
                <a:solidFill>
                  <a:srgbClr val="00B0F0"/>
                </a:solidFill>
                <a:latin typeface="+mj-lt"/>
              </a:rPr>
              <a:t>VIDEO VA AUDIO FAYLLARNI JOYASHTIRISH</a:t>
            </a:r>
          </a:p>
        </p:txBody>
      </p:sp>
      <p:pic>
        <p:nvPicPr>
          <p:cNvPr id="3076" name="Picture 4" descr="Convert PowerPoint (PPT) presentation to video: Step by Step guide">
            <a:extLst>
              <a:ext uri="{FF2B5EF4-FFF2-40B4-BE49-F238E27FC236}">
                <a16:creationId xmlns:a16="http://schemas.microsoft.com/office/drawing/2014/main" id="{5FC89E6F-597D-4DC9-86DF-C3020E910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2" y="1820295"/>
            <a:ext cx="4670541" cy="19354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5884E6C-6971-4578-9A27-9110794BA7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1545" y="1221143"/>
            <a:ext cx="1267435" cy="59915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F77D681-AFA7-4EC9-921A-4BC6BAB843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2643" y="2027484"/>
            <a:ext cx="3680837" cy="2422591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E0D1C58-5FF3-414C-BF4D-5C1CAEF07711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9AA7D727-E698-4F34-9609-0E5ED42B60AA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http://avloniy.uz/images/logo_1603161398.png">
            <a:extLst>
              <a:ext uri="{FF2B5EF4-FFF2-40B4-BE49-F238E27FC236}">
                <a16:creationId xmlns:a16="http://schemas.microsoft.com/office/drawing/2014/main" id="{632F4277-C327-40DF-8B5F-2EE1126BB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69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"/>
          <p:cNvSpPr txBox="1">
            <a:spLocks noGrp="1"/>
          </p:cNvSpPr>
          <p:nvPr>
            <p:ph type="title"/>
          </p:nvPr>
        </p:nvSpPr>
        <p:spPr>
          <a:xfrm>
            <a:off x="5126331" y="226900"/>
            <a:ext cx="3824905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400" b="1" dirty="0">
                <a:solidFill>
                  <a:srgbClr val="00B0F0"/>
                </a:solidFill>
                <a:latin typeface="+mj-lt"/>
              </a:rPr>
              <a:t>VIDEO VA AUDIO FAYLLARNI JOYASHTIRISH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4D51394-34FF-403A-97FB-050864617F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8501" y="944808"/>
            <a:ext cx="2208283" cy="13754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6F7222B-03F1-4792-9F8C-026A745BED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599" y="2342583"/>
            <a:ext cx="4495777" cy="25717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DCA25C9-AB39-4E8A-A3A0-3585D47AA3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6331" y="1074381"/>
            <a:ext cx="3667125" cy="952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D64232-4E4F-4D32-9BF8-93056AF027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8157" y="2786210"/>
            <a:ext cx="2994660" cy="168449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C58C06C-A9B5-4E1C-A6D6-5A8AF57A08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1420" y="1956165"/>
            <a:ext cx="2567756" cy="29053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BE021E8-D076-468C-B5B1-8206E4743624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F90CFDC0-25F5-4E68-878D-2877F5045A76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http://avloniy.uz/images/logo_1603161398.png">
            <a:extLst>
              <a:ext uri="{FF2B5EF4-FFF2-40B4-BE49-F238E27FC236}">
                <a16:creationId xmlns:a16="http://schemas.microsoft.com/office/drawing/2014/main" id="{67B03FF7-C1DF-4C15-A44A-8C38AD0E9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921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"/>
          <p:cNvSpPr txBox="1">
            <a:spLocks noGrp="1"/>
          </p:cNvSpPr>
          <p:nvPr>
            <p:ph type="title"/>
          </p:nvPr>
        </p:nvSpPr>
        <p:spPr>
          <a:xfrm>
            <a:off x="6044976" y="155170"/>
            <a:ext cx="2777996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pt-BR" sz="1400" b="1" dirty="0">
                <a:solidFill>
                  <a:srgbClr val="00B0F0"/>
                </a:solidFill>
                <a:latin typeface="+mj-lt"/>
              </a:rPr>
              <a:t>SLAYD O‘LCHAMINI O‘ZGARTIRISH</a:t>
            </a:r>
          </a:p>
        </p:txBody>
      </p:sp>
      <p:grpSp>
        <p:nvGrpSpPr>
          <p:cNvPr id="102" name="Google Shape;1315;p37"/>
          <p:cNvGrpSpPr/>
          <p:nvPr/>
        </p:nvGrpSpPr>
        <p:grpSpPr>
          <a:xfrm>
            <a:off x="1266099" y="1396518"/>
            <a:ext cx="294401" cy="353645"/>
            <a:chOff x="-35814600" y="3202075"/>
            <a:chExt cx="242625" cy="291450"/>
          </a:xfrm>
        </p:grpSpPr>
        <p:sp>
          <p:nvSpPr>
            <p:cNvPr id="103" name="Google Shape;1316;p37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4" name="Google Shape;1317;p37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5" name="Google Shape;1318;p37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6" name="Google Shape;1319;p37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7" name="Google Shape;1320;p37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8" name="Google Shape;1321;p37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9" name="Google Shape;1322;p37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0" name="Google Shape;1323;p37"/>
          <p:cNvGrpSpPr/>
          <p:nvPr/>
        </p:nvGrpSpPr>
        <p:grpSpPr>
          <a:xfrm>
            <a:off x="661421" y="4143722"/>
            <a:ext cx="358408" cy="355557"/>
            <a:chOff x="-32174975" y="3192625"/>
            <a:chExt cx="295375" cy="293025"/>
          </a:xfrm>
        </p:grpSpPr>
        <p:sp>
          <p:nvSpPr>
            <p:cNvPr id="111" name="Google Shape;1324;p37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2" name="Google Shape;1325;p37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3" name="Google Shape;1326;p37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4" name="Google Shape;1327;p37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5" name="Google Shape;1328;p37"/>
          <p:cNvGrpSpPr/>
          <p:nvPr/>
        </p:nvGrpSpPr>
        <p:grpSpPr>
          <a:xfrm>
            <a:off x="2382313" y="4143813"/>
            <a:ext cx="352675" cy="355375"/>
            <a:chOff x="-31809525" y="3192625"/>
            <a:chExt cx="290650" cy="292875"/>
          </a:xfrm>
        </p:grpSpPr>
        <p:sp>
          <p:nvSpPr>
            <p:cNvPr id="116" name="Google Shape;1329;p37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7" name="Google Shape;1330;p37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8" name="Google Shape;1331;p37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9" name="Google Shape;1332;p37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20" name="Google Shape;1333;p37"/>
          <p:cNvGrpSpPr/>
          <p:nvPr/>
        </p:nvGrpSpPr>
        <p:grpSpPr>
          <a:xfrm>
            <a:off x="1808682" y="2770128"/>
            <a:ext cx="354586" cy="354586"/>
            <a:chOff x="-30735200" y="3192625"/>
            <a:chExt cx="292225" cy="292225"/>
          </a:xfrm>
        </p:grpSpPr>
        <p:sp>
          <p:nvSpPr>
            <p:cNvPr id="121" name="Google Shape;1334;p37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2" name="Google Shape;1335;p37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3" name="Google Shape;1336;p37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4" name="Google Shape;1337;p37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5" name="Google Shape;1338;p37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6" name="Google Shape;1339;p37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7" name="Google Shape;1340;p37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0" name="Google Shape;1490;p44"/>
          <p:cNvGrpSpPr/>
          <p:nvPr/>
        </p:nvGrpSpPr>
        <p:grpSpPr>
          <a:xfrm>
            <a:off x="120386" y="1642171"/>
            <a:ext cx="2117634" cy="3207864"/>
            <a:chOff x="710279" y="1228946"/>
            <a:chExt cx="2117634" cy="3207864"/>
          </a:xfrm>
        </p:grpSpPr>
        <p:sp>
          <p:nvSpPr>
            <p:cNvPr id="51" name="Google Shape;1491;p44"/>
            <p:cNvSpPr/>
            <p:nvPr/>
          </p:nvSpPr>
          <p:spPr>
            <a:xfrm>
              <a:off x="710279" y="1228946"/>
              <a:ext cx="2013822" cy="3207864"/>
            </a:xfrm>
            <a:custGeom>
              <a:avLst/>
              <a:gdLst/>
              <a:ahLst/>
              <a:cxnLst/>
              <a:rect l="l" t="t" r="r" b="b"/>
              <a:pathLst>
                <a:path w="70903" h="112943" extrusionOk="0">
                  <a:moveTo>
                    <a:pt x="70902" y="0"/>
                  </a:moveTo>
                  <a:lnTo>
                    <a:pt x="1" y="48"/>
                  </a:lnTo>
                  <a:lnTo>
                    <a:pt x="35446" y="112943"/>
                  </a:lnTo>
                  <a:lnTo>
                    <a:pt x="7090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492;p44"/>
            <p:cNvSpPr/>
            <p:nvPr/>
          </p:nvSpPr>
          <p:spPr>
            <a:xfrm>
              <a:off x="1581412" y="4004343"/>
              <a:ext cx="670611" cy="431519"/>
            </a:xfrm>
            <a:custGeom>
              <a:avLst/>
              <a:gdLst/>
              <a:ahLst/>
              <a:cxnLst/>
              <a:rect l="l" t="t" r="r" b="b"/>
              <a:pathLst>
                <a:path w="23611" h="15193" extrusionOk="0">
                  <a:moveTo>
                    <a:pt x="0" y="0"/>
                  </a:moveTo>
                  <a:lnTo>
                    <a:pt x="4775" y="15193"/>
                  </a:lnTo>
                  <a:lnTo>
                    <a:pt x="16288" y="15193"/>
                  </a:lnTo>
                  <a:lnTo>
                    <a:pt x="23610" y="7597"/>
                  </a:lnTo>
                  <a:lnTo>
                    <a:pt x="1647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493;p44"/>
            <p:cNvSpPr/>
            <p:nvPr/>
          </p:nvSpPr>
          <p:spPr>
            <a:xfrm>
              <a:off x="1421449" y="3493857"/>
              <a:ext cx="902603" cy="431519"/>
            </a:xfrm>
            <a:custGeom>
              <a:avLst/>
              <a:gdLst/>
              <a:ahLst/>
              <a:cxnLst/>
              <a:rect l="l" t="t" r="r" b="b"/>
              <a:pathLst>
                <a:path w="31779" h="15193" extrusionOk="0">
                  <a:moveTo>
                    <a:pt x="1" y="0"/>
                  </a:moveTo>
                  <a:lnTo>
                    <a:pt x="4775" y="15193"/>
                  </a:lnTo>
                  <a:lnTo>
                    <a:pt x="24456" y="15193"/>
                  </a:lnTo>
                  <a:lnTo>
                    <a:pt x="31778" y="7596"/>
                  </a:lnTo>
                  <a:lnTo>
                    <a:pt x="2464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494;p44"/>
            <p:cNvSpPr/>
            <p:nvPr/>
          </p:nvSpPr>
          <p:spPr>
            <a:xfrm>
              <a:off x="1260151" y="2982084"/>
              <a:ext cx="1174131" cy="431860"/>
            </a:xfrm>
            <a:custGeom>
              <a:avLst/>
              <a:gdLst/>
              <a:ahLst/>
              <a:cxnLst/>
              <a:rect l="l" t="t" r="r" b="b"/>
              <a:pathLst>
                <a:path w="41339" h="15205" extrusionOk="0">
                  <a:moveTo>
                    <a:pt x="0" y="0"/>
                  </a:moveTo>
                  <a:lnTo>
                    <a:pt x="4775" y="15204"/>
                  </a:lnTo>
                  <a:lnTo>
                    <a:pt x="34016" y="15204"/>
                  </a:lnTo>
                  <a:lnTo>
                    <a:pt x="41339" y="7608"/>
                  </a:lnTo>
                  <a:lnTo>
                    <a:pt x="3420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495;p44"/>
            <p:cNvSpPr/>
            <p:nvPr/>
          </p:nvSpPr>
          <p:spPr>
            <a:xfrm>
              <a:off x="1097831" y="2470623"/>
              <a:ext cx="1435888" cy="431548"/>
            </a:xfrm>
            <a:custGeom>
              <a:avLst/>
              <a:gdLst/>
              <a:ahLst/>
              <a:cxnLst/>
              <a:rect l="l" t="t" r="r" b="b"/>
              <a:pathLst>
                <a:path w="50555" h="15194" extrusionOk="0">
                  <a:moveTo>
                    <a:pt x="0" y="1"/>
                  </a:moveTo>
                  <a:lnTo>
                    <a:pt x="4775" y="15193"/>
                  </a:lnTo>
                  <a:lnTo>
                    <a:pt x="43232" y="15193"/>
                  </a:lnTo>
                  <a:lnTo>
                    <a:pt x="50554" y="7597"/>
                  </a:lnTo>
                  <a:lnTo>
                    <a:pt x="4342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496;p44"/>
            <p:cNvSpPr/>
            <p:nvPr/>
          </p:nvSpPr>
          <p:spPr>
            <a:xfrm>
              <a:off x="939913" y="1959162"/>
              <a:ext cx="1739540" cy="431548"/>
            </a:xfrm>
            <a:custGeom>
              <a:avLst/>
              <a:gdLst/>
              <a:ahLst/>
              <a:cxnLst/>
              <a:rect l="l" t="t" r="r" b="b"/>
              <a:pathLst>
                <a:path w="61246" h="15194" extrusionOk="0">
                  <a:moveTo>
                    <a:pt x="0" y="1"/>
                  </a:moveTo>
                  <a:lnTo>
                    <a:pt x="4774" y="15193"/>
                  </a:lnTo>
                  <a:lnTo>
                    <a:pt x="53923" y="15193"/>
                  </a:lnTo>
                  <a:lnTo>
                    <a:pt x="61246" y="7597"/>
                  </a:lnTo>
                  <a:lnTo>
                    <a:pt x="5410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497;p44"/>
            <p:cNvSpPr/>
            <p:nvPr/>
          </p:nvSpPr>
          <p:spPr>
            <a:xfrm>
              <a:off x="780291" y="1447740"/>
              <a:ext cx="2047621" cy="431519"/>
            </a:xfrm>
            <a:custGeom>
              <a:avLst/>
              <a:gdLst/>
              <a:ahLst/>
              <a:cxnLst/>
              <a:rect l="l" t="t" r="r" b="b"/>
              <a:pathLst>
                <a:path w="72093" h="15193" extrusionOk="0">
                  <a:moveTo>
                    <a:pt x="0" y="1"/>
                  </a:moveTo>
                  <a:lnTo>
                    <a:pt x="4775" y="15193"/>
                  </a:lnTo>
                  <a:lnTo>
                    <a:pt x="64770" y="15193"/>
                  </a:lnTo>
                  <a:lnTo>
                    <a:pt x="72093" y="7597"/>
                  </a:lnTo>
                  <a:lnTo>
                    <a:pt x="6496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3363"/>
          <a:stretch/>
        </p:blipFill>
        <p:spPr>
          <a:xfrm>
            <a:off x="2394261" y="1824446"/>
            <a:ext cx="2622015" cy="230810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8520" y="1778819"/>
            <a:ext cx="3405689" cy="2254054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3576" y="1511214"/>
            <a:ext cx="823200" cy="295838"/>
          </a:xfrm>
          <a:prstGeom prst="rect">
            <a:avLst/>
          </a:prstGeom>
        </p:spPr>
      </p:pic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1315C7A0-D820-4062-B1AA-DB97F15CCB69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42" name="Прямая соединительная линия 41">
            <a:extLst>
              <a:ext uri="{FF2B5EF4-FFF2-40B4-BE49-F238E27FC236}">
                <a16:creationId xmlns:a16="http://schemas.microsoft.com/office/drawing/2014/main" id="{68250B8E-E33A-4089-9F8B-EF5E918E8A8A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" descr="http://avloniy.uz/images/logo_1603161398.png">
            <a:extLst>
              <a:ext uri="{FF2B5EF4-FFF2-40B4-BE49-F238E27FC236}">
                <a16:creationId xmlns:a16="http://schemas.microsoft.com/office/drawing/2014/main" id="{4CAF0B3E-44BA-47C5-A83F-1021FBA04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038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"/>
          <p:cNvSpPr txBox="1">
            <a:spLocks noGrp="1"/>
          </p:cNvSpPr>
          <p:nvPr>
            <p:ph type="title"/>
          </p:nvPr>
        </p:nvSpPr>
        <p:spPr>
          <a:xfrm>
            <a:off x="5948474" y="193382"/>
            <a:ext cx="3120043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8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SLAYDLAR REJIMINI O‘ZGARTIRISH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345" y="1696235"/>
            <a:ext cx="7257143" cy="32952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345" y="1304922"/>
            <a:ext cx="1024313" cy="36811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C2CAAEA-FEC4-4F3A-80AC-E56F7457E484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DAAB1759-F5E1-4A6A-B9EA-F2F9C65F25F2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http://avloniy.uz/images/logo_1603161398.png">
            <a:extLst>
              <a:ext uri="{FF2B5EF4-FFF2-40B4-BE49-F238E27FC236}">
                <a16:creationId xmlns:a16="http://schemas.microsoft.com/office/drawing/2014/main" id="{49D40600-C36F-40A5-81BF-5B9FA7730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342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"/>
          <p:cNvSpPr txBox="1">
            <a:spLocks noGrp="1"/>
          </p:cNvSpPr>
          <p:nvPr>
            <p:ph type="title"/>
          </p:nvPr>
        </p:nvSpPr>
        <p:spPr>
          <a:xfrm>
            <a:off x="6058146" y="193154"/>
            <a:ext cx="2876349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8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SLAYDLAR O‘TISH HOLATINI SOZLASH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51" y="1544582"/>
            <a:ext cx="1247928" cy="4213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751" y="1965960"/>
            <a:ext cx="5460559" cy="26680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9310" y="1520727"/>
            <a:ext cx="3165185" cy="91284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8FDFCB7-FAF4-471A-986C-DAAFA0764136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055CD93B-318B-4F1E-8103-B264705D80DA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http://avloniy.uz/images/logo_1603161398.png">
            <a:extLst>
              <a:ext uri="{FF2B5EF4-FFF2-40B4-BE49-F238E27FC236}">
                <a16:creationId xmlns:a16="http://schemas.microsoft.com/office/drawing/2014/main" id="{DA5A4AFF-F6DA-4CE2-96E2-4388A3C9F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396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"/>
          <p:cNvSpPr txBox="1">
            <a:spLocks noGrp="1"/>
          </p:cNvSpPr>
          <p:nvPr>
            <p:ph type="title"/>
          </p:nvPr>
        </p:nvSpPr>
        <p:spPr>
          <a:xfrm>
            <a:off x="5791200" y="162636"/>
            <a:ext cx="3028364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8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SLAYDLARNI TURLI </a:t>
            </a:r>
            <a:r>
              <a:rPr lang="en-US" sz="18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FORMATDA </a:t>
            </a:r>
            <a:r>
              <a:rPr lang="en-US" sz="1800" b="1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endParaRPr lang="en-US" sz="18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30999" y="819072"/>
            <a:ext cx="9113001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6932" y="1294799"/>
            <a:ext cx="5299074" cy="320099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5A42313-1D5D-4BAC-869A-19CC5FB2C61F}"/>
              </a:ext>
            </a:extLst>
          </p:cNvPr>
          <p:cNvSpPr/>
          <p:nvPr/>
        </p:nvSpPr>
        <p:spPr>
          <a:xfrm>
            <a:off x="788987" y="43477"/>
            <a:ext cx="4484053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MUAMMOLARINI O‘RGANISH VA ISTIQBOLLARINI </a:t>
            </a:r>
            <a:endParaRPr lang="ru-RU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0B47464-FD2D-4A25-B9AB-983BC7600B69}"/>
              </a:ext>
            </a:extLst>
          </p:cNvPr>
          <p:cNvCxnSpPr>
            <a:cxnSpLocks/>
          </p:cNvCxnSpPr>
          <p:nvPr/>
        </p:nvCxnSpPr>
        <p:spPr>
          <a:xfrm>
            <a:off x="-2" y="922434"/>
            <a:ext cx="9144002" cy="4474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http://avloniy.uz/images/logo_1603161398.png">
            <a:extLst>
              <a:ext uri="{FF2B5EF4-FFF2-40B4-BE49-F238E27FC236}">
                <a16:creationId xmlns:a16="http://schemas.microsoft.com/office/drawing/2014/main" id="{FCA05148-5827-451C-8A67-C023A1957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9A626D-0043-4453-82C9-358C66B423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" y="1747606"/>
            <a:ext cx="3524850" cy="2748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949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27302" y="86366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/>
          <p:cNvSpPr txBox="1">
            <a:spLocks/>
          </p:cNvSpPr>
          <p:nvPr/>
        </p:nvSpPr>
        <p:spPr>
          <a:xfrm>
            <a:off x="5421086" y="90813"/>
            <a:ext cx="3592286" cy="64244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sz="165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KO‘NIKMA UCHUN ILOVALAR:</a:t>
            </a:r>
            <a:endParaRPr lang="ru-RU" sz="165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1283" y="1126966"/>
            <a:ext cx="7689317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>
              <a:buAutoNum type="arabicPeriod"/>
            </a:pPr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https://mitc.uz/</a:t>
            </a:r>
            <a:endParaRPr lang="en-US" sz="1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https://www.microsoft.com/ru-ru/microsoft-365/powerpoint</a:t>
            </a:r>
            <a:endParaRPr lang="ru-RU" sz="1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https://www.microsoft.com/ru-ru/microsoft-365/excel</a:t>
            </a:r>
            <a:endParaRPr lang="ru-RU" sz="1950" dirty="0">
              <a:latin typeface="Arial" panose="020B0604020202020204" pitchFamily="34" charset="0"/>
              <a:cs typeface="Arial" panose="020B0604020202020204" pitchFamily="34" charset="0"/>
              <a:hlinkClick r:id="" action="ppaction://noaction"/>
            </a:endParaRPr>
          </a:p>
          <a:p>
            <a:pPr marL="257175" indent="-257175">
              <a:buAutoNum type="arabicPeriod"/>
            </a:pPr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  <a:hlinkClick r:id="" action="ppaction://noaction"/>
              </a:rPr>
              <a:t>https://t.me/Informatika_darslari/23073</a:t>
            </a:r>
            <a:endParaRPr lang="ru-RU" sz="1950" dirty="0">
              <a:latin typeface="Arial" panose="020B0604020202020204" pitchFamily="34" charset="0"/>
              <a:cs typeface="Arial" panose="020B0604020202020204" pitchFamily="34" charset="0"/>
              <a:hlinkClick r:id="" action="ppaction://noaction"/>
            </a:endParaRPr>
          </a:p>
          <a:p>
            <a:pPr marL="257175" indent="-257175">
              <a:buAutoNum type="arabicPeriod"/>
            </a:pPr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https://t.me/Informatika_darslari/22670</a:t>
            </a:r>
            <a:endParaRPr lang="en-US" sz="1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https://t.me/Informatika_darslari/27521</a:t>
            </a:r>
            <a:endParaRPr lang="en-US" sz="1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https://youtu.be/yZShg8fSxVk?list=PLzilK6a-UuVmaF7xnOoqCe189JXA9DYG4</a:t>
            </a:r>
            <a:endParaRPr lang="en-US" sz="1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https://www.youtube.com/watch?v=BNeuhSjAVEI</a:t>
            </a:r>
            <a:endParaRPr lang="en-US" sz="1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https://www.youtube.com/watch?v=iUQGxGOKEs0</a:t>
            </a:r>
            <a:endParaRPr lang="en-US" sz="19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6041" y="146908"/>
            <a:ext cx="4823903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99465" y="133030"/>
            <a:ext cx="514350" cy="61317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230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1588;p47"/>
          <p:cNvSpPr txBox="1"/>
          <p:nvPr/>
        </p:nvSpPr>
        <p:spPr>
          <a:xfrm>
            <a:off x="1575834" y="1873146"/>
            <a:ext cx="5785567" cy="29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algn="ctr">
              <a:lnSpc>
                <a:spcPct val="115000"/>
              </a:lnSpc>
              <a:buClr>
                <a:srgbClr val="FFFFFF"/>
              </a:buClr>
              <a:buSzPts val="1100"/>
            </a:pPr>
            <a:r>
              <a:rPr lang="en-US" sz="5000" b="1" dirty="0">
                <a:solidFill>
                  <a:srgbClr val="0070C0"/>
                </a:solidFill>
              </a:rPr>
              <a:t>E’TIBORINGIZ UCHUN</a:t>
            </a:r>
            <a:br>
              <a:rPr lang="en-US" sz="5000" b="1" dirty="0">
                <a:solidFill>
                  <a:srgbClr val="0070C0"/>
                </a:solidFill>
              </a:rPr>
            </a:br>
            <a:r>
              <a:rPr lang="en-US" sz="5000" b="1" dirty="0">
                <a:solidFill>
                  <a:srgbClr val="0070C0"/>
                </a:solidFill>
              </a:rPr>
              <a:t> RAHMAT!</a:t>
            </a:r>
          </a:p>
        </p:txBody>
      </p:sp>
      <p:grpSp>
        <p:nvGrpSpPr>
          <p:cNvPr id="54" name="Google Shape;1589;p47"/>
          <p:cNvGrpSpPr/>
          <p:nvPr/>
        </p:nvGrpSpPr>
        <p:grpSpPr>
          <a:xfrm>
            <a:off x="7481889" y="906206"/>
            <a:ext cx="1446116" cy="2858697"/>
            <a:chOff x="6529419" y="1729630"/>
            <a:chExt cx="1480463" cy="2926594"/>
          </a:xfrm>
        </p:grpSpPr>
        <p:grpSp>
          <p:nvGrpSpPr>
            <p:cNvPr id="55" name="Google Shape;1590;p47"/>
            <p:cNvGrpSpPr/>
            <p:nvPr/>
          </p:nvGrpSpPr>
          <p:grpSpPr>
            <a:xfrm>
              <a:off x="6556801" y="1729630"/>
              <a:ext cx="956596" cy="944294"/>
              <a:chOff x="3800319" y="1244877"/>
              <a:chExt cx="1098904" cy="1084772"/>
            </a:xfrm>
          </p:grpSpPr>
          <p:grpSp>
            <p:nvGrpSpPr>
              <p:cNvPr id="91" name="Google Shape;1591;p47"/>
              <p:cNvGrpSpPr/>
              <p:nvPr/>
            </p:nvGrpSpPr>
            <p:grpSpPr>
              <a:xfrm>
                <a:off x="3800319" y="1244877"/>
                <a:ext cx="1098904" cy="1084772"/>
                <a:chOff x="3800319" y="1244877"/>
                <a:chExt cx="1098904" cy="1084772"/>
              </a:xfrm>
            </p:grpSpPr>
            <p:sp>
              <p:nvSpPr>
                <p:cNvPr id="93" name="Google Shape;1592;p47"/>
                <p:cNvSpPr/>
                <p:nvPr/>
              </p:nvSpPr>
              <p:spPr>
                <a:xfrm>
                  <a:off x="3800319" y="1244877"/>
                  <a:ext cx="1098904" cy="10847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3" extrusionOk="0">
                      <a:moveTo>
                        <a:pt x="22825" y="1"/>
                      </a:moveTo>
                      <a:cubicBezTo>
                        <a:pt x="22054" y="1"/>
                        <a:pt x="21283" y="295"/>
                        <a:pt x="20693" y="885"/>
                      </a:cubicBezTo>
                      <a:lnTo>
                        <a:pt x="1179" y="20482"/>
                      </a:lnTo>
                      <a:cubicBezTo>
                        <a:pt x="0" y="21661"/>
                        <a:pt x="0" y="23566"/>
                        <a:pt x="1179" y="24733"/>
                      </a:cubicBezTo>
                      <a:lnTo>
                        <a:pt x="20777" y="44259"/>
                      </a:lnTo>
                      <a:cubicBezTo>
                        <a:pt x="21364" y="44841"/>
                        <a:pt x="22133" y="45133"/>
                        <a:pt x="22900" y="45133"/>
                      </a:cubicBezTo>
                      <a:cubicBezTo>
                        <a:pt x="23672" y="45133"/>
                        <a:pt x="24442" y="44838"/>
                        <a:pt x="25027" y="44247"/>
                      </a:cubicBezTo>
                      <a:lnTo>
                        <a:pt x="32873" y="36377"/>
                      </a:lnTo>
                      <a:cubicBezTo>
                        <a:pt x="33053" y="36197"/>
                        <a:pt x="33283" y="36110"/>
                        <a:pt x="33511" y="36110"/>
                      </a:cubicBezTo>
                      <a:cubicBezTo>
                        <a:pt x="33810" y="36110"/>
                        <a:pt x="34108" y="36260"/>
                        <a:pt x="34290" y="36544"/>
                      </a:cubicBezTo>
                      <a:cubicBezTo>
                        <a:pt x="34743" y="37246"/>
                        <a:pt x="35112" y="38020"/>
                        <a:pt x="35409" y="38806"/>
                      </a:cubicBezTo>
                      <a:cubicBezTo>
                        <a:pt x="35588" y="39294"/>
                        <a:pt x="35909" y="39735"/>
                        <a:pt x="36362" y="40080"/>
                      </a:cubicBezTo>
                      <a:cubicBezTo>
                        <a:pt x="36890" y="40489"/>
                        <a:pt x="37508" y="40695"/>
                        <a:pt x="38128" y="40695"/>
                      </a:cubicBezTo>
                      <a:cubicBezTo>
                        <a:pt x="38682" y="40695"/>
                        <a:pt x="39237" y="40530"/>
                        <a:pt x="39731" y="40199"/>
                      </a:cubicBezTo>
                      <a:cubicBezTo>
                        <a:pt x="41303" y="39127"/>
                        <a:pt x="41446" y="36984"/>
                        <a:pt x="40172" y="35710"/>
                      </a:cubicBezTo>
                      <a:cubicBezTo>
                        <a:pt x="39862" y="35401"/>
                        <a:pt x="39505" y="35186"/>
                        <a:pt x="39112" y="35044"/>
                      </a:cubicBezTo>
                      <a:cubicBezTo>
                        <a:pt x="38326" y="34758"/>
                        <a:pt x="37564" y="34401"/>
                        <a:pt x="36862" y="33948"/>
                      </a:cubicBezTo>
                      <a:cubicBezTo>
                        <a:pt x="36374" y="33639"/>
                        <a:pt x="36279" y="32960"/>
                        <a:pt x="36695" y="32543"/>
                      </a:cubicBezTo>
                      <a:lnTo>
                        <a:pt x="44553" y="24661"/>
                      </a:lnTo>
                      <a:cubicBezTo>
                        <a:pt x="45720" y="23483"/>
                        <a:pt x="45720" y="21578"/>
                        <a:pt x="44542" y="20399"/>
                      </a:cubicBezTo>
                      <a:lnTo>
                        <a:pt x="24956" y="885"/>
                      </a:lnTo>
                      <a:cubicBezTo>
                        <a:pt x="24366" y="295"/>
                        <a:pt x="23595" y="1"/>
                        <a:pt x="22825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" name="Google Shape;1593;p47"/>
                <p:cNvSpPr/>
                <p:nvPr/>
              </p:nvSpPr>
              <p:spPr>
                <a:xfrm>
                  <a:off x="3884758" y="1311226"/>
                  <a:ext cx="287338" cy="28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3" extrusionOk="0">
                      <a:moveTo>
                        <a:pt x="5978" y="1"/>
                      </a:moveTo>
                      <a:cubicBezTo>
                        <a:pt x="2679" y="1"/>
                        <a:pt x="1" y="2668"/>
                        <a:pt x="1" y="5966"/>
                      </a:cubicBezTo>
                      <a:cubicBezTo>
                        <a:pt x="1" y="9276"/>
                        <a:pt x="2679" y="11943"/>
                        <a:pt x="5978" y="11943"/>
                      </a:cubicBezTo>
                      <a:cubicBezTo>
                        <a:pt x="9276" y="11943"/>
                        <a:pt x="11954" y="9276"/>
                        <a:pt x="11954" y="5966"/>
                      </a:cubicBezTo>
                      <a:cubicBezTo>
                        <a:pt x="11954" y="2668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92" name="Google Shape;1594;p47"/>
              <p:cNvSpPr/>
              <p:nvPr/>
            </p:nvSpPr>
            <p:spPr>
              <a:xfrm>
                <a:off x="4162496" y="1599765"/>
                <a:ext cx="374561" cy="374975"/>
              </a:xfrm>
              <a:custGeom>
                <a:avLst/>
                <a:gdLst/>
                <a:ahLst/>
                <a:cxnLst/>
                <a:rect l="l" t="t" r="r" b="b"/>
                <a:pathLst>
                  <a:path w="10860" h="10872" extrusionOk="0">
                    <a:moveTo>
                      <a:pt x="5430" y="1"/>
                    </a:moveTo>
                    <a:cubicBezTo>
                      <a:pt x="3990" y="1"/>
                      <a:pt x="2608" y="560"/>
                      <a:pt x="1596" y="1584"/>
                    </a:cubicBezTo>
                    <a:cubicBezTo>
                      <a:pt x="561" y="2620"/>
                      <a:pt x="1" y="3989"/>
                      <a:pt x="1" y="5430"/>
                    </a:cubicBezTo>
                    <a:cubicBezTo>
                      <a:pt x="1" y="6561"/>
                      <a:pt x="346" y="7645"/>
                      <a:pt x="1001" y="8573"/>
                    </a:cubicBezTo>
                    <a:cubicBezTo>
                      <a:pt x="1632" y="9466"/>
                      <a:pt x="2513" y="10145"/>
                      <a:pt x="3537" y="10538"/>
                    </a:cubicBezTo>
                    <a:cubicBezTo>
                      <a:pt x="3559" y="10544"/>
                      <a:pt x="3579" y="10547"/>
                      <a:pt x="3599" y="10547"/>
                    </a:cubicBezTo>
                    <a:cubicBezTo>
                      <a:pt x="3656" y="10547"/>
                      <a:pt x="3704" y="10522"/>
                      <a:pt x="3740" y="10478"/>
                    </a:cubicBezTo>
                    <a:cubicBezTo>
                      <a:pt x="3763" y="10443"/>
                      <a:pt x="3763" y="10395"/>
                      <a:pt x="3763" y="10371"/>
                    </a:cubicBezTo>
                    <a:lnTo>
                      <a:pt x="3763" y="7275"/>
                    </a:lnTo>
                    <a:cubicBezTo>
                      <a:pt x="3763" y="7180"/>
                      <a:pt x="3692" y="7097"/>
                      <a:pt x="3585" y="7097"/>
                    </a:cubicBezTo>
                    <a:lnTo>
                      <a:pt x="2156" y="7097"/>
                    </a:lnTo>
                    <a:lnTo>
                      <a:pt x="2156" y="5835"/>
                    </a:lnTo>
                    <a:lnTo>
                      <a:pt x="3585" y="5835"/>
                    </a:lnTo>
                    <a:cubicBezTo>
                      <a:pt x="3680" y="5835"/>
                      <a:pt x="3763" y="5751"/>
                      <a:pt x="3763" y="5656"/>
                    </a:cubicBezTo>
                    <a:lnTo>
                      <a:pt x="3763" y="5430"/>
                    </a:lnTo>
                    <a:cubicBezTo>
                      <a:pt x="3763" y="3942"/>
                      <a:pt x="5180" y="2632"/>
                      <a:pt x="6799" y="2632"/>
                    </a:cubicBezTo>
                    <a:lnTo>
                      <a:pt x="7550" y="2632"/>
                    </a:lnTo>
                    <a:lnTo>
                      <a:pt x="7550" y="3894"/>
                    </a:lnTo>
                    <a:lnTo>
                      <a:pt x="6799" y="3894"/>
                    </a:lnTo>
                    <a:cubicBezTo>
                      <a:pt x="6311" y="3894"/>
                      <a:pt x="5883" y="4025"/>
                      <a:pt x="5561" y="4287"/>
                    </a:cubicBezTo>
                    <a:cubicBezTo>
                      <a:pt x="5228" y="4561"/>
                      <a:pt x="5025" y="4966"/>
                      <a:pt x="5025" y="5430"/>
                    </a:cubicBezTo>
                    <a:lnTo>
                      <a:pt x="5025" y="5656"/>
                    </a:lnTo>
                    <a:cubicBezTo>
                      <a:pt x="5025" y="5740"/>
                      <a:pt x="5109" y="5835"/>
                      <a:pt x="5204" y="5835"/>
                    </a:cubicBezTo>
                    <a:lnTo>
                      <a:pt x="5883" y="5835"/>
                    </a:lnTo>
                    <a:cubicBezTo>
                      <a:pt x="5966" y="5835"/>
                      <a:pt x="6061" y="5751"/>
                      <a:pt x="6061" y="5656"/>
                    </a:cubicBezTo>
                    <a:cubicBezTo>
                      <a:pt x="6061" y="5561"/>
                      <a:pt x="5978" y="5478"/>
                      <a:pt x="5883" y="5478"/>
                    </a:cubicBezTo>
                    <a:lnTo>
                      <a:pt x="5371" y="5478"/>
                    </a:lnTo>
                    <a:lnTo>
                      <a:pt x="5371" y="5418"/>
                    </a:lnTo>
                    <a:cubicBezTo>
                      <a:pt x="5371" y="4525"/>
                      <a:pt x="6145" y="4204"/>
                      <a:pt x="6799" y="4204"/>
                    </a:cubicBezTo>
                    <a:lnTo>
                      <a:pt x="7704" y="4204"/>
                    </a:lnTo>
                    <a:cubicBezTo>
                      <a:pt x="7800" y="4204"/>
                      <a:pt x="7883" y="4132"/>
                      <a:pt x="7883" y="4025"/>
                    </a:cubicBezTo>
                    <a:lnTo>
                      <a:pt x="7883" y="2418"/>
                    </a:lnTo>
                    <a:cubicBezTo>
                      <a:pt x="7883" y="2334"/>
                      <a:pt x="7811" y="2239"/>
                      <a:pt x="7704" y="2239"/>
                    </a:cubicBezTo>
                    <a:lnTo>
                      <a:pt x="6799" y="2239"/>
                    </a:lnTo>
                    <a:cubicBezTo>
                      <a:pt x="5966" y="2239"/>
                      <a:pt x="5121" y="2572"/>
                      <a:pt x="4466" y="3156"/>
                    </a:cubicBezTo>
                    <a:cubicBezTo>
                      <a:pt x="3799" y="3763"/>
                      <a:pt x="3418" y="4549"/>
                      <a:pt x="3418" y="5382"/>
                    </a:cubicBezTo>
                    <a:lnTo>
                      <a:pt x="3418" y="5442"/>
                    </a:lnTo>
                    <a:lnTo>
                      <a:pt x="1989" y="5442"/>
                    </a:lnTo>
                    <a:cubicBezTo>
                      <a:pt x="1906" y="5442"/>
                      <a:pt x="1811" y="5513"/>
                      <a:pt x="1811" y="5620"/>
                    </a:cubicBezTo>
                    <a:lnTo>
                      <a:pt x="1811" y="7228"/>
                    </a:lnTo>
                    <a:cubicBezTo>
                      <a:pt x="1811" y="7323"/>
                      <a:pt x="1894" y="7406"/>
                      <a:pt x="1989" y="7406"/>
                    </a:cubicBezTo>
                    <a:lnTo>
                      <a:pt x="3418" y="7406"/>
                    </a:lnTo>
                    <a:lnTo>
                      <a:pt x="3418" y="10085"/>
                    </a:lnTo>
                    <a:cubicBezTo>
                      <a:pt x="1561" y="9300"/>
                      <a:pt x="346" y="7442"/>
                      <a:pt x="346" y="5418"/>
                    </a:cubicBezTo>
                    <a:cubicBezTo>
                      <a:pt x="346" y="2596"/>
                      <a:pt x="2620" y="322"/>
                      <a:pt x="5430" y="322"/>
                    </a:cubicBezTo>
                    <a:cubicBezTo>
                      <a:pt x="8228" y="322"/>
                      <a:pt x="10526" y="2620"/>
                      <a:pt x="10526" y="5418"/>
                    </a:cubicBezTo>
                    <a:cubicBezTo>
                      <a:pt x="10526" y="8228"/>
                      <a:pt x="8240" y="10502"/>
                      <a:pt x="5430" y="10502"/>
                    </a:cubicBezTo>
                    <a:lnTo>
                      <a:pt x="5371" y="10502"/>
                    </a:lnTo>
                    <a:lnTo>
                      <a:pt x="5371" y="7418"/>
                    </a:lnTo>
                    <a:lnTo>
                      <a:pt x="7728" y="7418"/>
                    </a:lnTo>
                    <a:cubicBezTo>
                      <a:pt x="7811" y="7418"/>
                      <a:pt x="7907" y="7347"/>
                      <a:pt x="7907" y="7240"/>
                    </a:cubicBezTo>
                    <a:lnTo>
                      <a:pt x="7907" y="5656"/>
                    </a:lnTo>
                    <a:cubicBezTo>
                      <a:pt x="7907" y="5561"/>
                      <a:pt x="7823" y="5478"/>
                      <a:pt x="7728" y="5478"/>
                    </a:cubicBezTo>
                    <a:lnTo>
                      <a:pt x="6728" y="5478"/>
                    </a:lnTo>
                    <a:cubicBezTo>
                      <a:pt x="6633" y="5478"/>
                      <a:pt x="6549" y="5549"/>
                      <a:pt x="6549" y="5656"/>
                    </a:cubicBezTo>
                    <a:cubicBezTo>
                      <a:pt x="6549" y="5740"/>
                      <a:pt x="6621" y="5835"/>
                      <a:pt x="6728" y="5835"/>
                    </a:cubicBezTo>
                    <a:lnTo>
                      <a:pt x="7561" y="5835"/>
                    </a:lnTo>
                    <a:lnTo>
                      <a:pt x="7561" y="7097"/>
                    </a:lnTo>
                    <a:lnTo>
                      <a:pt x="5204" y="7097"/>
                    </a:lnTo>
                    <a:cubicBezTo>
                      <a:pt x="5121" y="7097"/>
                      <a:pt x="5025" y="7168"/>
                      <a:pt x="5025" y="7275"/>
                    </a:cubicBezTo>
                    <a:lnTo>
                      <a:pt x="5025" y="10693"/>
                    </a:lnTo>
                    <a:cubicBezTo>
                      <a:pt x="5025" y="10788"/>
                      <a:pt x="5109" y="10859"/>
                      <a:pt x="5192" y="10871"/>
                    </a:cubicBezTo>
                    <a:lnTo>
                      <a:pt x="5430" y="10871"/>
                    </a:lnTo>
                    <a:cubicBezTo>
                      <a:pt x="6871" y="10871"/>
                      <a:pt x="8240" y="10312"/>
                      <a:pt x="9276" y="9288"/>
                    </a:cubicBezTo>
                    <a:cubicBezTo>
                      <a:pt x="10300" y="8252"/>
                      <a:pt x="10859" y="6883"/>
                      <a:pt x="10859" y="5442"/>
                    </a:cubicBezTo>
                    <a:cubicBezTo>
                      <a:pt x="10859" y="3989"/>
                      <a:pt x="10300" y="2620"/>
                      <a:pt x="9276" y="1584"/>
                    </a:cubicBezTo>
                    <a:cubicBezTo>
                      <a:pt x="8240" y="560"/>
                      <a:pt x="6871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6" name="Google Shape;1595;p47"/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83" name="Google Shape;1596;p47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89" name="Google Shape;1597;p47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0" name="Google Shape;1598;p47"/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84" name="Google Shape;1599;p47"/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85" name="Google Shape;1600;p47"/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" name="Google Shape;1601;p47"/>
                <p:cNvSpPr/>
                <p:nvPr/>
              </p:nvSpPr>
              <p:spPr>
                <a:xfrm>
                  <a:off x="3368074" y="3882537"/>
                  <a:ext cx="215298" cy="215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64" h="6764" extrusionOk="0">
                      <a:moveTo>
                        <a:pt x="5335" y="346"/>
                      </a:moveTo>
                      <a:cubicBezTo>
                        <a:pt x="5930" y="346"/>
                        <a:pt x="6418" y="834"/>
                        <a:pt x="6418" y="1429"/>
                      </a:cubicBezTo>
                      <a:lnTo>
                        <a:pt x="6418" y="5335"/>
                      </a:lnTo>
                      <a:cubicBezTo>
                        <a:pt x="6418" y="5930"/>
                        <a:pt x="5930" y="6418"/>
                        <a:pt x="5335" y="6418"/>
                      </a:cubicBezTo>
                      <a:lnTo>
                        <a:pt x="1429" y="6418"/>
                      </a:lnTo>
                      <a:cubicBezTo>
                        <a:pt x="834" y="6418"/>
                        <a:pt x="346" y="5930"/>
                        <a:pt x="346" y="5335"/>
                      </a:cubicBezTo>
                      <a:lnTo>
                        <a:pt x="346" y="1429"/>
                      </a:lnTo>
                      <a:cubicBezTo>
                        <a:pt x="346" y="834"/>
                        <a:pt x="834" y="346"/>
                        <a:pt x="1429" y="346"/>
                      </a:cubicBezTo>
                      <a:close/>
                      <a:moveTo>
                        <a:pt x="1429" y="1"/>
                      </a:moveTo>
                      <a:cubicBezTo>
                        <a:pt x="644" y="1"/>
                        <a:pt x="1" y="644"/>
                        <a:pt x="1" y="1429"/>
                      </a:cubicBezTo>
                      <a:lnTo>
                        <a:pt x="1" y="5335"/>
                      </a:lnTo>
                      <a:cubicBezTo>
                        <a:pt x="1" y="6120"/>
                        <a:pt x="644" y="6763"/>
                        <a:pt x="1429" y="6763"/>
                      </a:cubicBezTo>
                      <a:lnTo>
                        <a:pt x="5335" y="6763"/>
                      </a:lnTo>
                      <a:cubicBezTo>
                        <a:pt x="6121" y="6763"/>
                        <a:pt x="6763" y="6120"/>
                        <a:pt x="6763" y="5335"/>
                      </a:cubicBezTo>
                      <a:lnTo>
                        <a:pt x="6763" y="1429"/>
                      </a:lnTo>
                      <a:cubicBezTo>
                        <a:pt x="6763" y="644"/>
                        <a:pt x="6121" y="1"/>
                        <a:pt x="533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" name="Google Shape;1602;p47"/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8" name="Google Shape;1603;p47"/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57" name="Google Shape;1604;p47"/>
            <p:cNvGrpSpPr/>
            <p:nvPr/>
          </p:nvGrpSpPr>
          <p:grpSpPr>
            <a:xfrm>
              <a:off x="6547098" y="2715744"/>
              <a:ext cx="956596" cy="944315"/>
              <a:chOff x="3789173" y="2377690"/>
              <a:chExt cx="1098904" cy="1084796"/>
            </a:xfrm>
          </p:grpSpPr>
          <p:grpSp>
            <p:nvGrpSpPr>
              <p:cNvPr id="75" name="Google Shape;1605;p47"/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81" name="Google Shape;1606;p47"/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2" name="Google Shape;1607;p47"/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6" name="Google Shape;1608;p47"/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77" name="Google Shape;1609;p47"/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8" name="Google Shape;1610;p47"/>
                <p:cNvSpPr/>
                <p:nvPr/>
              </p:nvSpPr>
              <p:spPr>
                <a:xfrm>
                  <a:off x="3831933" y="3955682"/>
                  <a:ext cx="47809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2" h="3787" extrusionOk="0">
                      <a:moveTo>
                        <a:pt x="1168" y="346"/>
                      </a:moveTo>
                      <a:lnTo>
                        <a:pt x="1168" y="3430"/>
                      </a:lnTo>
                      <a:lnTo>
                        <a:pt x="358" y="3430"/>
                      </a:lnTo>
                      <a:lnTo>
                        <a:pt x="358" y="346"/>
                      </a:lnTo>
                      <a:close/>
                      <a:moveTo>
                        <a:pt x="180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72" y="3787"/>
                        <a:pt x="180" y="3787"/>
                      </a:cubicBezTo>
                      <a:lnTo>
                        <a:pt x="1323" y="3787"/>
                      </a:lnTo>
                      <a:cubicBezTo>
                        <a:pt x="1418" y="3787"/>
                        <a:pt x="1501" y="3715"/>
                        <a:pt x="1501" y="3608"/>
                      </a:cubicBezTo>
                      <a:lnTo>
                        <a:pt x="1501" y="179"/>
                      </a:lnTo>
                      <a:cubicBezTo>
                        <a:pt x="1501" y="72"/>
                        <a:pt x="1430" y="1"/>
                        <a:pt x="132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" name="Google Shape;1611;p47"/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" name="Google Shape;1612;p47"/>
                <p:cNvSpPr/>
                <p:nvPr/>
              </p:nvSpPr>
              <p:spPr>
                <a:xfrm>
                  <a:off x="3904696" y="3955682"/>
                  <a:ext cx="128148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26" h="3787" extrusionOk="0">
                      <a:moveTo>
                        <a:pt x="191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84" y="3787"/>
                        <a:pt x="191" y="3787"/>
                      </a:cubicBezTo>
                      <a:lnTo>
                        <a:pt x="1334" y="3787"/>
                      </a:lnTo>
                      <a:cubicBezTo>
                        <a:pt x="1418" y="3787"/>
                        <a:pt x="1513" y="3715"/>
                        <a:pt x="1513" y="3608"/>
                      </a:cubicBezTo>
                      <a:lnTo>
                        <a:pt x="1513" y="2382"/>
                      </a:lnTo>
                      <a:cubicBezTo>
                        <a:pt x="1513" y="1977"/>
                        <a:pt x="1596" y="1501"/>
                        <a:pt x="2037" y="1501"/>
                      </a:cubicBezTo>
                      <a:cubicBezTo>
                        <a:pt x="2347" y="1501"/>
                        <a:pt x="2477" y="1763"/>
                        <a:pt x="2525" y="2060"/>
                      </a:cubicBezTo>
                      <a:cubicBezTo>
                        <a:pt x="2537" y="2156"/>
                        <a:pt x="2608" y="2215"/>
                        <a:pt x="2692" y="2215"/>
                      </a:cubicBezTo>
                      <a:cubicBezTo>
                        <a:pt x="2787" y="2215"/>
                        <a:pt x="2870" y="2120"/>
                        <a:pt x="2847" y="2025"/>
                      </a:cubicBezTo>
                      <a:cubicBezTo>
                        <a:pt x="2763" y="1465"/>
                        <a:pt x="2477" y="1155"/>
                        <a:pt x="2013" y="1155"/>
                      </a:cubicBezTo>
                      <a:cubicBezTo>
                        <a:pt x="1465" y="1155"/>
                        <a:pt x="1156" y="1608"/>
                        <a:pt x="1156" y="2382"/>
                      </a:cubicBezTo>
                      <a:lnTo>
                        <a:pt x="1156" y="3430"/>
                      </a:lnTo>
                      <a:lnTo>
                        <a:pt x="346" y="3430"/>
                      </a:lnTo>
                      <a:lnTo>
                        <a:pt x="346" y="358"/>
                      </a:lnTo>
                      <a:lnTo>
                        <a:pt x="918" y="358"/>
                      </a:lnTo>
                      <a:lnTo>
                        <a:pt x="918" y="572"/>
                      </a:lnTo>
                      <a:cubicBezTo>
                        <a:pt x="918" y="632"/>
                        <a:pt x="930" y="679"/>
                        <a:pt x="977" y="715"/>
                      </a:cubicBezTo>
                      <a:cubicBezTo>
                        <a:pt x="1007" y="733"/>
                        <a:pt x="1043" y="742"/>
                        <a:pt x="1078" y="742"/>
                      </a:cubicBezTo>
                      <a:cubicBezTo>
                        <a:pt x="1114" y="742"/>
                        <a:pt x="1150" y="733"/>
                        <a:pt x="1180" y="715"/>
                      </a:cubicBezTo>
                      <a:cubicBezTo>
                        <a:pt x="1477" y="477"/>
                        <a:pt x="1835" y="358"/>
                        <a:pt x="2227" y="358"/>
                      </a:cubicBezTo>
                      <a:cubicBezTo>
                        <a:pt x="3204" y="358"/>
                        <a:pt x="3656" y="1191"/>
                        <a:pt x="3656" y="2001"/>
                      </a:cubicBezTo>
                      <a:lnTo>
                        <a:pt x="3656" y="3430"/>
                      </a:lnTo>
                      <a:lnTo>
                        <a:pt x="2847" y="3430"/>
                      </a:lnTo>
                      <a:lnTo>
                        <a:pt x="2847" y="2870"/>
                      </a:lnTo>
                      <a:cubicBezTo>
                        <a:pt x="2847" y="2775"/>
                        <a:pt x="2775" y="2703"/>
                        <a:pt x="2692" y="2703"/>
                      </a:cubicBezTo>
                      <a:cubicBezTo>
                        <a:pt x="2597" y="2703"/>
                        <a:pt x="2525" y="2775"/>
                        <a:pt x="2525" y="2870"/>
                      </a:cubicBezTo>
                      <a:lnTo>
                        <a:pt x="2525" y="3596"/>
                      </a:lnTo>
                      <a:cubicBezTo>
                        <a:pt x="2525" y="3691"/>
                        <a:pt x="2597" y="3775"/>
                        <a:pt x="2704" y="3775"/>
                      </a:cubicBezTo>
                      <a:lnTo>
                        <a:pt x="3847" y="3775"/>
                      </a:lnTo>
                      <a:cubicBezTo>
                        <a:pt x="3942" y="3775"/>
                        <a:pt x="4025" y="3703"/>
                        <a:pt x="4025" y="3596"/>
                      </a:cubicBezTo>
                      <a:lnTo>
                        <a:pt x="4025" y="1989"/>
                      </a:lnTo>
                      <a:cubicBezTo>
                        <a:pt x="4025" y="810"/>
                        <a:pt x="3299" y="1"/>
                        <a:pt x="2239" y="1"/>
                      </a:cubicBezTo>
                      <a:cubicBezTo>
                        <a:pt x="1894" y="1"/>
                        <a:pt x="1573" y="84"/>
                        <a:pt x="1275" y="251"/>
                      </a:cubicBezTo>
                      <a:lnTo>
                        <a:pt x="1275" y="179"/>
                      </a:lnTo>
                      <a:cubicBezTo>
                        <a:pt x="1275" y="84"/>
                        <a:pt x="1204" y="1"/>
                        <a:pt x="109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58" name="Google Shape;1613;p47"/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69" name="Google Shape;1614;p47"/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73" name="Google Shape;1615;p47"/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4" name="Google Shape;1616;p47"/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0" name="Google Shape;1617;p47"/>
              <p:cNvGrpSpPr/>
              <p:nvPr/>
            </p:nvGrpSpPr>
            <p:grpSpPr>
              <a:xfrm>
                <a:off x="4732657" y="3315384"/>
                <a:ext cx="374952" cy="374572"/>
                <a:chOff x="4201447" y="3817349"/>
                <a:chExt cx="346024" cy="345674"/>
              </a:xfrm>
            </p:grpSpPr>
            <p:sp>
              <p:nvSpPr>
                <p:cNvPr id="71" name="Google Shape;1618;p47"/>
                <p:cNvSpPr/>
                <p:nvPr/>
              </p:nvSpPr>
              <p:spPr>
                <a:xfrm>
                  <a:off x="4201447" y="3817349"/>
                  <a:ext cx="346024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1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52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299" y="8240"/>
                        <a:pt x="10871" y="6871"/>
                        <a:pt x="10871" y="5430"/>
                      </a:cubicBezTo>
                      <a:cubicBezTo>
                        <a:pt x="10871" y="3989"/>
                        <a:pt x="10299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2" name="Google Shape;1619;p47"/>
                <p:cNvSpPr/>
                <p:nvPr/>
              </p:nvSpPr>
              <p:spPr>
                <a:xfrm>
                  <a:off x="4271569" y="3904531"/>
                  <a:ext cx="227394" cy="185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44" h="5835" extrusionOk="0">
                      <a:moveTo>
                        <a:pt x="4620" y="0"/>
                      </a:moveTo>
                      <a:cubicBezTo>
                        <a:pt x="3727" y="0"/>
                        <a:pt x="2977" y="691"/>
                        <a:pt x="2905" y="1572"/>
                      </a:cubicBezTo>
                      <a:cubicBezTo>
                        <a:pt x="2727" y="1548"/>
                        <a:pt x="2358" y="1441"/>
                        <a:pt x="2262" y="1405"/>
                      </a:cubicBezTo>
                      <a:cubicBezTo>
                        <a:pt x="1643" y="1203"/>
                        <a:pt x="1072" y="810"/>
                        <a:pt x="631" y="322"/>
                      </a:cubicBezTo>
                      <a:cubicBezTo>
                        <a:pt x="596" y="298"/>
                        <a:pt x="572" y="274"/>
                        <a:pt x="524" y="262"/>
                      </a:cubicBezTo>
                      <a:cubicBezTo>
                        <a:pt x="517" y="261"/>
                        <a:pt x="509" y="260"/>
                        <a:pt x="501" y="260"/>
                      </a:cubicBezTo>
                      <a:cubicBezTo>
                        <a:pt x="436" y="260"/>
                        <a:pt x="367" y="304"/>
                        <a:pt x="346" y="357"/>
                      </a:cubicBezTo>
                      <a:cubicBezTo>
                        <a:pt x="238" y="572"/>
                        <a:pt x="179" y="810"/>
                        <a:pt x="179" y="1048"/>
                      </a:cubicBezTo>
                      <a:cubicBezTo>
                        <a:pt x="179" y="1393"/>
                        <a:pt x="286" y="1727"/>
                        <a:pt x="476" y="1977"/>
                      </a:cubicBezTo>
                      <a:cubicBezTo>
                        <a:pt x="466" y="1975"/>
                        <a:pt x="456" y="1974"/>
                        <a:pt x="446" y="1974"/>
                      </a:cubicBezTo>
                      <a:cubicBezTo>
                        <a:pt x="397" y="1974"/>
                        <a:pt x="349" y="1997"/>
                        <a:pt x="310" y="2036"/>
                      </a:cubicBezTo>
                      <a:cubicBezTo>
                        <a:pt x="286" y="2060"/>
                        <a:pt x="286" y="2108"/>
                        <a:pt x="274" y="2143"/>
                      </a:cubicBezTo>
                      <a:lnTo>
                        <a:pt x="274" y="2203"/>
                      </a:lnTo>
                      <a:cubicBezTo>
                        <a:pt x="274" y="2655"/>
                        <a:pt x="476" y="3072"/>
                        <a:pt x="822" y="3358"/>
                      </a:cubicBezTo>
                      <a:cubicBezTo>
                        <a:pt x="786" y="3370"/>
                        <a:pt x="774" y="3405"/>
                        <a:pt x="762" y="3417"/>
                      </a:cubicBezTo>
                      <a:cubicBezTo>
                        <a:pt x="750" y="3465"/>
                        <a:pt x="727" y="3513"/>
                        <a:pt x="750" y="3548"/>
                      </a:cubicBezTo>
                      <a:cubicBezTo>
                        <a:pt x="893" y="4024"/>
                        <a:pt x="1262" y="4405"/>
                        <a:pt x="1727" y="4548"/>
                      </a:cubicBezTo>
                      <a:cubicBezTo>
                        <a:pt x="1310" y="4798"/>
                        <a:pt x="834" y="4941"/>
                        <a:pt x="334" y="4941"/>
                      </a:cubicBezTo>
                      <a:lnTo>
                        <a:pt x="191" y="4941"/>
                      </a:lnTo>
                      <a:cubicBezTo>
                        <a:pt x="107" y="4941"/>
                        <a:pt x="36" y="5001"/>
                        <a:pt x="12" y="5084"/>
                      </a:cubicBezTo>
                      <a:cubicBezTo>
                        <a:pt x="0" y="5156"/>
                        <a:pt x="48" y="5239"/>
                        <a:pt x="107" y="5263"/>
                      </a:cubicBezTo>
                      <a:cubicBezTo>
                        <a:pt x="727" y="5632"/>
                        <a:pt x="1465" y="5834"/>
                        <a:pt x="2191" y="5834"/>
                      </a:cubicBezTo>
                      <a:cubicBezTo>
                        <a:pt x="3072" y="5834"/>
                        <a:pt x="3905" y="5560"/>
                        <a:pt x="4596" y="5060"/>
                      </a:cubicBezTo>
                      <a:cubicBezTo>
                        <a:pt x="4691" y="5001"/>
                        <a:pt x="4691" y="4858"/>
                        <a:pt x="4620" y="4786"/>
                      </a:cubicBezTo>
                      <a:cubicBezTo>
                        <a:pt x="4587" y="4754"/>
                        <a:pt x="4544" y="4735"/>
                        <a:pt x="4499" y="4735"/>
                      </a:cubicBezTo>
                      <a:cubicBezTo>
                        <a:pt x="4463" y="4735"/>
                        <a:pt x="4426" y="4748"/>
                        <a:pt x="4394" y="4775"/>
                      </a:cubicBezTo>
                      <a:cubicBezTo>
                        <a:pt x="3763" y="5215"/>
                        <a:pt x="3013" y="5489"/>
                        <a:pt x="2191" y="5489"/>
                      </a:cubicBezTo>
                      <a:cubicBezTo>
                        <a:pt x="1727" y="5489"/>
                        <a:pt x="1262" y="5394"/>
                        <a:pt x="846" y="5239"/>
                      </a:cubicBezTo>
                      <a:cubicBezTo>
                        <a:pt x="1369" y="5144"/>
                        <a:pt x="1846" y="4917"/>
                        <a:pt x="2262" y="4584"/>
                      </a:cubicBezTo>
                      <a:cubicBezTo>
                        <a:pt x="2310" y="4536"/>
                        <a:pt x="2334" y="4477"/>
                        <a:pt x="2322" y="4417"/>
                      </a:cubicBezTo>
                      <a:cubicBezTo>
                        <a:pt x="2310" y="4346"/>
                        <a:pt x="2239" y="4286"/>
                        <a:pt x="2155" y="4286"/>
                      </a:cubicBezTo>
                      <a:cubicBezTo>
                        <a:pt x="1739" y="4263"/>
                        <a:pt x="1369" y="4048"/>
                        <a:pt x="1167" y="3691"/>
                      </a:cubicBezTo>
                      <a:cubicBezTo>
                        <a:pt x="1250" y="3691"/>
                        <a:pt x="1358" y="3667"/>
                        <a:pt x="1441" y="3643"/>
                      </a:cubicBezTo>
                      <a:cubicBezTo>
                        <a:pt x="1524" y="3632"/>
                        <a:pt x="1584" y="3572"/>
                        <a:pt x="1584" y="3489"/>
                      </a:cubicBezTo>
                      <a:cubicBezTo>
                        <a:pt x="1596" y="3405"/>
                        <a:pt x="1536" y="3334"/>
                        <a:pt x="1441" y="3298"/>
                      </a:cubicBezTo>
                      <a:cubicBezTo>
                        <a:pt x="1000" y="3191"/>
                        <a:pt x="667" y="2822"/>
                        <a:pt x="596" y="2381"/>
                      </a:cubicBezTo>
                      <a:lnTo>
                        <a:pt x="596" y="2381"/>
                      </a:lnTo>
                      <a:cubicBezTo>
                        <a:pt x="727" y="2405"/>
                        <a:pt x="869" y="2417"/>
                        <a:pt x="1000" y="2417"/>
                      </a:cubicBezTo>
                      <a:cubicBezTo>
                        <a:pt x="1084" y="2417"/>
                        <a:pt x="1143" y="2358"/>
                        <a:pt x="1167" y="2274"/>
                      </a:cubicBezTo>
                      <a:cubicBezTo>
                        <a:pt x="1179" y="2203"/>
                        <a:pt x="1131" y="2143"/>
                        <a:pt x="1072" y="2108"/>
                      </a:cubicBezTo>
                      <a:cubicBezTo>
                        <a:pt x="703" y="1881"/>
                        <a:pt x="476" y="1488"/>
                        <a:pt x="476" y="1048"/>
                      </a:cubicBezTo>
                      <a:cubicBezTo>
                        <a:pt x="476" y="953"/>
                        <a:pt x="488" y="846"/>
                        <a:pt x="524" y="738"/>
                      </a:cubicBezTo>
                      <a:cubicBezTo>
                        <a:pt x="965" y="1191"/>
                        <a:pt x="1524" y="1524"/>
                        <a:pt x="2120" y="1727"/>
                      </a:cubicBezTo>
                      <a:cubicBezTo>
                        <a:pt x="2120" y="1727"/>
                        <a:pt x="2715" y="1905"/>
                        <a:pt x="2929" y="1917"/>
                      </a:cubicBezTo>
                      <a:lnTo>
                        <a:pt x="3024" y="1917"/>
                      </a:lnTo>
                      <a:cubicBezTo>
                        <a:pt x="3096" y="1917"/>
                        <a:pt x="3167" y="1869"/>
                        <a:pt x="3191" y="1798"/>
                      </a:cubicBezTo>
                      <a:cubicBezTo>
                        <a:pt x="3203" y="1786"/>
                        <a:pt x="3203" y="1750"/>
                        <a:pt x="3203" y="1738"/>
                      </a:cubicBezTo>
                      <a:lnTo>
                        <a:pt x="3203" y="1703"/>
                      </a:lnTo>
                      <a:cubicBezTo>
                        <a:pt x="3203" y="953"/>
                        <a:pt x="3810" y="334"/>
                        <a:pt x="4572" y="334"/>
                      </a:cubicBezTo>
                      <a:cubicBezTo>
                        <a:pt x="4941" y="334"/>
                        <a:pt x="5287" y="488"/>
                        <a:pt x="5549" y="750"/>
                      </a:cubicBezTo>
                      <a:cubicBezTo>
                        <a:pt x="5585" y="787"/>
                        <a:pt x="5621" y="802"/>
                        <a:pt x="5663" y="802"/>
                      </a:cubicBezTo>
                      <a:cubicBezTo>
                        <a:pt x="5676" y="802"/>
                        <a:pt x="5689" y="801"/>
                        <a:pt x="5703" y="798"/>
                      </a:cubicBezTo>
                      <a:cubicBezTo>
                        <a:pt x="5882" y="762"/>
                        <a:pt x="6049" y="738"/>
                        <a:pt x="6203" y="679"/>
                      </a:cubicBezTo>
                      <a:lnTo>
                        <a:pt x="6203" y="679"/>
                      </a:lnTo>
                      <a:cubicBezTo>
                        <a:pt x="6120" y="762"/>
                        <a:pt x="6013" y="857"/>
                        <a:pt x="5894" y="917"/>
                      </a:cubicBezTo>
                      <a:cubicBezTo>
                        <a:pt x="5822" y="965"/>
                        <a:pt x="5787" y="1048"/>
                        <a:pt x="5822" y="1143"/>
                      </a:cubicBezTo>
                      <a:cubicBezTo>
                        <a:pt x="5846" y="1203"/>
                        <a:pt x="5930" y="1250"/>
                        <a:pt x="6001" y="1250"/>
                      </a:cubicBezTo>
                      <a:cubicBezTo>
                        <a:pt x="6144" y="1227"/>
                        <a:pt x="6287" y="1215"/>
                        <a:pt x="6418" y="1167"/>
                      </a:cubicBezTo>
                      <a:lnTo>
                        <a:pt x="6418" y="1167"/>
                      </a:lnTo>
                      <a:cubicBezTo>
                        <a:pt x="6299" y="1286"/>
                        <a:pt x="6168" y="1405"/>
                        <a:pt x="6013" y="1512"/>
                      </a:cubicBezTo>
                      <a:cubicBezTo>
                        <a:pt x="5965" y="1548"/>
                        <a:pt x="5941" y="1608"/>
                        <a:pt x="5941" y="1655"/>
                      </a:cubicBezTo>
                      <a:lnTo>
                        <a:pt x="5941" y="1679"/>
                      </a:lnTo>
                      <a:lnTo>
                        <a:pt x="5941" y="1703"/>
                      </a:lnTo>
                      <a:lnTo>
                        <a:pt x="5941" y="1727"/>
                      </a:lnTo>
                      <a:cubicBezTo>
                        <a:pt x="5941" y="2691"/>
                        <a:pt x="5572" y="3572"/>
                        <a:pt x="4977" y="4227"/>
                      </a:cubicBezTo>
                      <a:cubicBezTo>
                        <a:pt x="4918" y="4298"/>
                        <a:pt x="4918" y="4405"/>
                        <a:pt x="4977" y="4465"/>
                      </a:cubicBezTo>
                      <a:cubicBezTo>
                        <a:pt x="5011" y="4499"/>
                        <a:pt x="5053" y="4514"/>
                        <a:pt x="5096" y="4514"/>
                      </a:cubicBezTo>
                      <a:cubicBezTo>
                        <a:pt x="5143" y="4514"/>
                        <a:pt x="5190" y="4496"/>
                        <a:pt x="5227" y="4465"/>
                      </a:cubicBezTo>
                      <a:cubicBezTo>
                        <a:pt x="5894" y="3715"/>
                        <a:pt x="6263" y="2762"/>
                        <a:pt x="6287" y="1750"/>
                      </a:cubicBezTo>
                      <a:cubicBezTo>
                        <a:pt x="6596" y="1524"/>
                        <a:pt x="6846" y="1250"/>
                        <a:pt x="7061" y="917"/>
                      </a:cubicBezTo>
                      <a:cubicBezTo>
                        <a:pt x="7144" y="857"/>
                        <a:pt x="7132" y="750"/>
                        <a:pt x="7061" y="715"/>
                      </a:cubicBezTo>
                      <a:cubicBezTo>
                        <a:pt x="7029" y="683"/>
                        <a:pt x="6987" y="667"/>
                        <a:pt x="6937" y="667"/>
                      </a:cubicBezTo>
                      <a:cubicBezTo>
                        <a:pt x="6912" y="667"/>
                        <a:pt x="6886" y="671"/>
                        <a:pt x="6858" y="679"/>
                      </a:cubicBezTo>
                      <a:cubicBezTo>
                        <a:pt x="6775" y="726"/>
                        <a:pt x="6680" y="750"/>
                        <a:pt x="6596" y="786"/>
                      </a:cubicBezTo>
                      <a:cubicBezTo>
                        <a:pt x="6680" y="667"/>
                        <a:pt x="6763" y="512"/>
                        <a:pt x="6823" y="369"/>
                      </a:cubicBezTo>
                      <a:cubicBezTo>
                        <a:pt x="6834" y="310"/>
                        <a:pt x="6834" y="238"/>
                        <a:pt x="6787" y="191"/>
                      </a:cubicBezTo>
                      <a:cubicBezTo>
                        <a:pt x="6750" y="153"/>
                        <a:pt x="6703" y="135"/>
                        <a:pt x="6659" y="135"/>
                      </a:cubicBezTo>
                      <a:cubicBezTo>
                        <a:pt x="6632" y="135"/>
                        <a:pt x="6607" y="142"/>
                        <a:pt x="6584" y="155"/>
                      </a:cubicBezTo>
                      <a:cubicBezTo>
                        <a:pt x="6322" y="310"/>
                        <a:pt x="6061" y="393"/>
                        <a:pt x="5775" y="441"/>
                      </a:cubicBezTo>
                      <a:cubicBezTo>
                        <a:pt x="5465" y="143"/>
                        <a:pt x="5048" y="0"/>
                        <a:pt x="462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59" name="Google Shape;1620;p47"/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60" name="Google Shape;1621;p47"/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67" name="Google Shape;1622;p47"/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" name="Google Shape;1623;p47"/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1" name="Google Shape;1624;p47"/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62" name="Google Shape;1625;p47"/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" name="Google Shape;1626;p47"/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" name="Google Shape;1627;p47"/>
                <p:cNvSpPr/>
                <p:nvPr/>
              </p:nvSpPr>
              <p:spPr>
                <a:xfrm>
                  <a:off x="7513709" y="3387962"/>
                  <a:ext cx="295987" cy="282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9" h="8860" extrusionOk="0">
                      <a:moveTo>
                        <a:pt x="6060" y="370"/>
                      </a:moveTo>
                      <a:cubicBezTo>
                        <a:pt x="6358" y="370"/>
                        <a:pt x="6596" y="608"/>
                        <a:pt x="6596" y="906"/>
                      </a:cubicBezTo>
                      <a:cubicBezTo>
                        <a:pt x="6596" y="1204"/>
                        <a:pt x="6358" y="1442"/>
                        <a:pt x="6060" y="1442"/>
                      </a:cubicBezTo>
                      <a:cubicBezTo>
                        <a:pt x="5763" y="1442"/>
                        <a:pt x="5525" y="1204"/>
                        <a:pt x="5525" y="906"/>
                      </a:cubicBezTo>
                      <a:cubicBezTo>
                        <a:pt x="5525" y="608"/>
                        <a:pt x="5763" y="370"/>
                        <a:pt x="6060" y="370"/>
                      </a:cubicBezTo>
                      <a:close/>
                      <a:moveTo>
                        <a:pt x="1322" y="2989"/>
                      </a:moveTo>
                      <a:cubicBezTo>
                        <a:pt x="1596" y="2989"/>
                        <a:pt x="1834" y="3097"/>
                        <a:pt x="2012" y="3263"/>
                      </a:cubicBezTo>
                      <a:cubicBezTo>
                        <a:pt x="1477" y="3680"/>
                        <a:pt x="1072" y="4240"/>
                        <a:pt x="881" y="4883"/>
                      </a:cubicBezTo>
                      <a:cubicBezTo>
                        <a:pt x="548" y="4716"/>
                        <a:pt x="334" y="4359"/>
                        <a:pt x="334" y="3990"/>
                      </a:cubicBezTo>
                      <a:cubicBezTo>
                        <a:pt x="334" y="3442"/>
                        <a:pt x="774" y="2989"/>
                        <a:pt x="1322" y="2989"/>
                      </a:cubicBezTo>
                      <a:close/>
                      <a:moveTo>
                        <a:pt x="7954" y="2989"/>
                      </a:moveTo>
                      <a:cubicBezTo>
                        <a:pt x="8501" y="2989"/>
                        <a:pt x="8942" y="3442"/>
                        <a:pt x="8942" y="3990"/>
                      </a:cubicBezTo>
                      <a:cubicBezTo>
                        <a:pt x="8966" y="4359"/>
                        <a:pt x="8739" y="4704"/>
                        <a:pt x="8394" y="4883"/>
                      </a:cubicBezTo>
                      <a:cubicBezTo>
                        <a:pt x="8216" y="4240"/>
                        <a:pt x="7811" y="3680"/>
                        <a:pt x="7263" y="3263"/>
                      </a:cubicBezTo>
                      <a:cubicBezTo>
                        <a:pt x="7442" y="3085"/>
                        <a:pt x="7692" y="2989"/>
                        <a:pt x="7954" y="2989"/>
                      </a:cubicBezTo>
                      <a:close/>
                      <a:moveTo>
                        <a:pt x="6072" y="1"/>
                      </a:moveTo>
                      <a:cubicBezTo>
                        <a:pt x="5632" y="1"/>
                        <a:pt x="5251" y="334"/>
                        <a:pt x="5191" y="763"/>
                      </a:cubicBezTo>
                      <a:lnTo>
                        <a:pt x="4596" y="953"/>
                      </a:lnTo>
                      <a:cubicBezTo>
                        <a:pt x="4525" y="989"/>
                        <a:pt x="4477" y="1049"/>
                        <a:pt x="4477" y="1120"/>
                      </a:cubicBezTo>
                      <a:lnTo>
                        <a:pt x="4477" y="2370"/>
                      </a:lnTo>
                      <a:cubicBezTo>
                        <a:pt x="3679" y="2394"/>
                        <a:pt x="2929" y="2632"/>
                        <a:pt x="2334" y="3025"/>
                      </a:cubicBezTo>
                      <a:cubicBezTo>
                        <a:pt x="2084" y="2751"/>
                        <a:pt x="1727" y="2608"/>
                        <a:pt x="1358" y="2608"/>
                      </a:cubicBezTo>
                      <a:cubicBezTo>
                        <a:pt x="607" y="2608"/>
                        <a:pt x="0" y="3216"/>
                        <a:pt x="0" y="3966"/>
                      </a:cubicBezTo>
                      <a:cubicBezTo>
                        <a:pt x="0" y="4513"/>
                        <a:pt x="345" y="5002"/>
                        <a:pt x="834" y="5216"/>
                      </a:cubicBezTo>
                      <a:cubicBezTo>
                        <a:pt x="822" y="5347"/>
                        <a:pt x="798" y="5478"/>
                        <a:pt x="798" y="5609"/>
                      </a:cubicBezTo>
                      <a:cubicBezTo>
                        <a:pt x="798" y="7395"/>
                        <a:pt x="2524" y="8859"/>
                        <a:pt x="4667" y="8859"/>
                      </a:cubicBezTo>
                      <a:cubicBezTo>
                        <a:pt x="5763" y="8859"/>
                        <a:pt x="6739" y="8490"/>
                        <a:pt x="7442" y="7871"/>
                      </a:cubicBezTo>
                      <a:cubicBezTo>
                        <a:pt x="7513" y="7811"/>
                        <a:pt x="7513" y="7692"/>
                        <a:pt x="7454" y="7621"/>
                      </a:cubicBezTo>
                      <a:cubicBezTo>
                        <a:pt x="7421" y="7588"/>
                        <a:pt x="7374" y="7570"/>
                        <a:pt x="7326" y="7570"/>
                      </a:cubicBezTo>
                      <a:cubicBezTo>
                        <a:pt x="7287" y="7570"/>
                        <a:pt x="7248" y="7582"/>
                        <a:pt x="7215" y="7609"/>
                      </a:cubicBezTo>
                      <a:cubicBezTo>
                        <a:pt x="6572" y="8157"/>
                        <a:pt x="5668" y="8514"/>
                        <a:pt x="4667" y="8514"/>
                      </a:cubicBezTo>
                      <a:cubicBezTo>
                        <a:pt x="2739" y="8514"/>
                        <a:pt x="1167" y="7216"/>
                        <a:pt x="1167" y="5633"/>
                      </a:cubicBezTo>
                      <a:cubicBezTo>
                        <a:pt x="1167" y="4037"/>
                        <a:pt x="2739" y="2739"/>
                        <a:pt x="4667" y="2739"/>
                      </a:cubicBezTo>
                      <a:cubicBezTo>
                        <a:pt x="6608" y="2739"/>
                        <a:pt x="8180" y="4037"/>
                        <a:pt x="8180" y="5633"/>
                      </a:cubicBezTo>
                      <a:cubicBezTo>
                        <a:pt x="8180" y="6133"/>
                        <a:pt x="8037" y="6597"/>
                        <a:pt x="7751" y="7014"/>
                      </a:cubicBezTo>
                      <a:cubicBezTo>
                        <a:pt x="7704" y="7085"/>
                        <a:pt x="7727" y="7169"/>
                        <a:pt x="7787" y="7228"/>
                      </a:cubicBezTo>
                      <a:cubicBezTo>
                        <a:pt x="7818" y="7264"/>
                        <a:pt x="7859" y="7280"/>
                        <a:pt x="7902" y="7280"/>
                      </a:cubicBezTo>
                      <a:cubicBezTo>
                        <a:pt x="7958" y="7280"/>
                        <a:pt x="8015" y="7252"/>
                        <a:pt x="8049" y="7204"/>
                      </a:cubicBezTo>
                      <a:cubicBezTo>
                        <a:pt x="8358" y="6740"/>
                        <a:pt x="8537" y="6192"/>
                        <a:pt x="8537" y="5621"/>
                      </a:cubicBezTo>
                      <a:cubicBezTo>
                        <a:pt x="8537" y="5490"/>
                        <a:pt x="8525" y="5359"/>
                        <a:pt x="8513" y="5228"/>
                      </a:cubicBezTo>
                      <a:cubicBezTo>
                        <a:pt x="8978" y="5014"/>
                        <a:pt x="9299" y="4525"/>
                        <a:pt x="9299" y="3978"/>
                      </a:cubicBezTo>
                      <a:cubicBezTo>
                        <a:pt x="9299" y="3228"/>
                        <a:pt x="8692" y="2620"/>
                        <a:pt x="7954" y="2620"/>
                      </a:cubicBezTo>
                      <a:cubicBezTo>
                        <a:pt x="7573" y="2620"/>
                        <a:pt x="7215" y="2775"/>
                        <a:pt x="6965" y="3037"/>
                      </a:cubicBezTo>
                      <a:cubicBezTo>
                        <a:pt x="6358" y="2656"/>
                        <a:pt x="5632" y="2406"/>
                        <a:pt x="4822" y="2382"/>
                      </a:cubicBezTo>
                      <a:lnTo>
                        <a:pt x="4822" y="1263"/>
                      </a:lnTo>
                      <a:lnTo>
                        <a:pt x="5215" y="1132"/>
                      </a:lnTo>
                      <a:cubicBezTo>
                        <a:pt x="5303" y="1507"/>
                        <a:pt x="5647" y="1780"/>
                        <a:pt x="6048" y="1780"/>
                      </a:cubicBezTo>
                      <a:cubicBezTo>
                        <a:pt x="6080" y="1780"/>
                        <a:pt x="6112" y="1779"/>
                        <a:pt x="6144" y="1775"/>
                      </a:cubicBezTo>
                      <a:cubicBezTo>
                        <a:pt x="6584" y="1727"/>
                        <a:pt x="6918" y="1382"/>
                        <a:pt x="6953" y="953"/>
                      </a:cubicBezTo>
                      <a:cubicBezTo>
                        <a:pt x="6977" y="430"/>
                        <a:pt x="6584" y="1"/>
                        <a:pt x="607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5" name="Google Shape;1628;p47"/>
                <p:cNvSpPr/>
                <p:nvPr/>
              </p:nvSpPr>
              <p:spPr>
                <a:xfrm>
                  <a:off x="7580393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18" y="1179"/>
                        <a:pt x="1179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6" y="0"/>
                        <a:pt x="1" y="405"/>
                        <a:pt x="1" y="893"/>
                      </a:cubicBezTo>
                      <a:cubicBezTo>
                        <a:pt x="1" y="1381"/>
                        <a:pt x="406" y="1786"/>
                        <a:pt x="894" y="1786"/>
                      </a:cubicBezTo>
                      <a:cubicBezTo>
                        <a:pt x="1394" y="1786"/>
                        <a:pt x="1787" y="1381"/>
                        <a:pt x="1787" y="893"/>
                      </a:cubicBezTo>
                      <a:cubicBezTo>
                        <a:pt x="1775" y="405"/>
                        <a:pt x="1394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" name="Google Shape;1629;p47"/>
                <p:cNvSpPr/>
                <p:nvPr/>
              </p:nvSpPr>
              <p:spPr>
                <a:xfrm>
                  <a:off x="7685750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29" y="1179"/>
                        <a:pt x="1191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5" y="0"/>
                        <a:pt x="1" y="405"/>
                        <a:pt x="1" y="893"/>
                      </a:cubicBezTo>
                      <a:cubicBezTo>
                        <a:pt x="1" y="1381"/>
                        <a:pt x="405" y="1786"/>
                        <a:pt x="894" y="1786"/>
                      </a:cubicBezTo>
                      <a:cubicBezTo>
                        <a:pt x="1382" y="1786"/>
                        <a:pt x="1787" y="1381"/>
                        <a:pt x="1787" y="893"/>
                      </a:cubicBezTo>
                      <a:cubicBezTo>
                        <a:pt x="1775" y="405"/>
                        <a:pt x="1382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grpSp>
        <p:nvGrpSpPr>
          <p:cNvPr id="44" name="Google Shape;1589;p47"/>
          <p:cNvGrpSpPr/>
          <p:nvPr/>
        </p:nvGrpSpPr>
        <p:grpSpPr>
          <a:xfrm flipH="1">
            <a:off x="379664" y="977989"/>
            <a:ext cx="1380452" cy="2858697"/>
            <a:chOff x="6529419" y="1729630"/>
            <a:chExt cx="1480463" cy="2926594"/>
          </a:xfrm>
        </p:grpSpPr>
        <p:grpSp>
          <p:nvGrpSpPr>
            <p:cNvPr id="45" name="Google Shape;1590;p47"/>
            <p:cNvGrpSpPr/>
            <p:nvPr/>
          </p:nvGrpSpPr>
          <p:grpSpPr>
            <a:xfrm>
              <a:off x="6556801" y="1729630"/>
              <a:ext cx="956596" cy="944294"/>
              <a:chOff x="3800319" y="1244877"/>
              <a:chExt cx="1098904" cy="1084772"/>
            </a:xfrm>
          </p:grpSpPr>
          <p:grpSp>
            <p:nvGrpSpPr>
              <p:cNvPr id="123" name="Google Shape;1591;p47"/>
              <p:cNvGrpSpPr/>
              <p:nvPr/>
            </p:nvGrpSpPr>
            <p:grpSpPr>
              <a:xfrm>
                <a:off x="3800319" y="1244877"/>
                <a:ext cx="1098904" cy="1084772"/>
                <a:chOff x="3800319" y="1244877"/>
                <a:chExt cx="1098904" cy="1084772"/>
              </a:xfrm>
            </p:grpSpPr>
            <p:sp>
              <p:nvSpPr>
                <p:cNvPr id="125" name="Google Shape;1592;p47"/>
                <p:cNvSpPr/>
                <p:nvPr/>
              </p:nvSpPr>
              <p:spPr>
                <a:xfrm>
                  <a:off x="3800319" y="1244877"/>
                  <a:ext cx="1098904" cy="10847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3" extrusionOk="0">
                      <a:moveTo>
                        <a:pt x="22825" y="1"/>
                      </a:moveTo>
                      <a:cubicBezTo>
                        <a:pt x="22054" y="1"/>
                        <a:pt x="21283" y="295"/>
                        <a:pt x="20693" y="885"/>
                      </a:cubicBezTo>
                      <a:lnTo>
                        <a:pt x="1179" y="20482"/>
                      </a:lnTo>
                      <a:cubicBezTo>
                        <a:pt x="0" y="21661"/>
                        <a:pt x="0" y="23566"/>
                        <a:pt x="1179" y="24733"/>
                      </a:cubicBezTo>
                      <a:lnTo>
                        <a:pt x="20777" y="44259"/>
                      </a:lnTo>
                      <a:cubicBezTo>
                        <a:pt x="21364" y="44841"/>
                        <a:pt x="22133" y="45133"/>
                        <a:pt x="22900" y="45133"/>
                      </a:cubicBezTo>
                      <a:cubicBezTo>
                        <a:pt x="23672" y="45133"/>
                        <a:pt x="24442" y="44838"/>
                        <a:pt x="25027" y="44247"/>
                      </a:cubicBezTo>
                      <a:lnTo>
                        <a:pt x="32873" y="36377"/>
                      </a:lnTo>
                      <a:cubicBezTo>
                        <a:pt x="33053" y="36197"/>
                        <a:pt x="33283" y="36110"/>
                        <a:pt x="33511" y="36110"/>
                      </a:cubicBezTo>
                      <a:cubicBezTo>
                        <a:pt x="33810" y="36110"/>
                        <a:pt x="34108" y="36260"/>
                        <a:pt x="34290" y="36544"/>
                      </a:cubicBezTo>
                      <a:cubicBezTo>
                        <a:pt x="34743" y="37246"/>
                        <a:pt x="35112" y="38020"/>
                        <a:pt x="35409" y="38806"/>
                      </a:cubicBezTo>
                      <a:cubicBezTo>
                        <a:pt x="35588" y="39294"/>
                        <a:pt x="35909" y="39735"/>
                        <a:pt x="36362" y="40080"/>
                      </a:cubicBezTo>
                      <a:cubicBezTo>
                        <a:pt x="36890" y="40489"/>
                        <a:pt x="37508" y="40695"/>
                        <a:pt x="38128" y="40695"/>
                      </a:cubicBezTo>
                      <a:cubicBezTo>
                        <a:pt x="38682" y="40695"/>
                        <a:pt x="39237" y="40530"/>
                        <a:pt x="39731" y="40199"/>
                      </a:cubicBezTo>
                      <a:cubicBezTo>
                        <a:pt x="41303" y="39127"/>
                        <a:pt x="41446" y="36984"/>
                        <a:pt x="40172" y="35710"/>
                      </a:cubicBezTo>
                      <a:cubicBezTo>
                        <a:pt x="39862" y="35401"/>
                        <a:pt x="39505" y="35186"/>
                        <a:pt x="39112" y="35044"/>
                      </a:cubicBezTo>
                      <a:cubicBezTo>
                        <a:pt x="38326" y="34758"/>
                        <a:pt x="37564" y="34401"/>
                        <a:pt x="36862" y="33948"/>
                      </a:cubicBezTo>
                      <a:cubicBezTo>
                        <a:pt x="36374" y="33639"/>
                        <a:pt x="36279" y="32960"/>
                        <a:pt x="36695" y="32543"/>
                      </a:cubicBezTo>
                      <a:lnTo>
                        <a:pt x="44553" y="24661"/>
                      </a:lnTo>
                      <a:cubicBezTo>
                        <a:pt x="45720" y="23483"/>
                        <a:pt x="45720" y="21578"/>
                        <a:pt x="44542" y="20399"/>
                      </a:cubicBezTo>
                      <a:lnTo>
                        <a:pt x="24956" y="885"/>
                      </a:lnTo>
                      <a:cubicBezTo>
                        <a:pt x="24366" y="295"/>
                        <a:pt x="23595" y="1"/>
                        <a:pt x="22825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6" name="Google Shape;1593;p47"/>
                <p:cNvSpPr/>
                <p:nvPr/>
              </p:nvSpPr>
              <p:spPr>
                <a:xfrm>
                  <a:off x="3884758" y="1311226"/>
                  <a:ext cx="287338" cy="28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3" extrusionOk="0">
                      <a:moveTo>
                        <a:pt x="5978" y="1"/>
                      </a:moveTo>
                      <a:cubicBezTo>
                        <a:pt x="2679" y="1"/>
                        <a:pt x="1" y="2668"/>
                        <a:pt x="1" y="5966"/>
                      </a:cubicBezTo>
                      <a:cubicBezTo>
                        <a:pt x="1" y="9276"/>
                        <a:pt x="2679" y="11943"/>
                        <a:pt x="5978" y="11943"/>
                      </a:cubicBezTo>
                      <a:cubicBezTo>
                        <a:pt x="9276" y="11943"/>
                        <a:pt x="11954" y="9276"/>
                        <a:pt x="11954" y="5966"/>
                      </a:cubicBezTo>
                      <a:cubicBezTo>
                        <a:pt x="11954" y="2668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24" name="Google Shape;1594;p47"/>
              <p:cNvSpPr/>
              <p:nvPr/>
            </p:nvSpPr>
            <p:spPr>
              <a:xfrm>
                <a:off x="4162496" y="1599765"/>
                <a:ext cx="374561" cy="374975"/>
              </a:xfrm>
              <a:custGeom>
                <a:avLst/>
                <a:gdLst/>
                <a:ahLst/>
                <a:cxnLst/>
                <a:rect l="l" t="t" r="r" b="b"/>
                <a:pathLst>
                  <a:path w="10860" h="10872" extrusionOk="0">
                    <a:moveTo>
                      <a:pt x="5430" y="1"/>
                    </a:moveTo>
                    <a:cubicBezTo>
                      <a:pt x="3990" y="1"/>
                      <a:pt x="2608" y="560"/>
                      <a:pt x="1596" y="1584"/>
                    </a:cubicBezTo>
                    <a:cubicBezTo>
                      <a:pt x="561" y="2620"/>
                      <a:pt x="1" y="3989"/>
                      <a:pt x="1" y="5430"/>
                    </a:cubicBezTo>
                    <a:cubicBezTo>
                      <a:pt x="1" y="6561"/>
                      <a:pt x="346" y="7645"/>
                      <a:pt x="1001" y="8573"/>
                    </a:cubicBezTo>
                    <a:cubicBezTo>
                      <a:pt x="1632" y="9466"/>
                      <a:pt x="2513" y="10145"/>
                      <a:pt x="3537" y="10538"/>
                    </a:cubicBezTo>
                    <a:cubicBezTo>
                      <a:pt x="3559" y="10544"/>
                      <a:pt x="3579" y="10547"/>
                      <a:pt x="3599" y="10547"/>
                    </a:cubicBezTo>
                    <a:cubicBezTo>
                      <a:pt x="3656" y="10547"/>
                      <a:pt x="3704" y="10522"/>
                      <a:pt x="3740" y="10478"/>
                    </a:cubicBezTo>
                    <a:cubicBezTo>
                      <a:pt x="3763" y="10443"/>
                      <a:pt x="3763" y="10395"/>
                      <a:pt x="3763" y="10371"/>
                    </a:cubicBezTo>
                    <a:lnTo>
                      <a:pt x="3763" y="7275"/>
                    </a:lnTo>
                    <a:cubicBezTo>
                      <a:pt x="3763" y="7180"/>
                      <a:pt x="3692" y="7097"/>
                      <a:pt x="3585" y="7097"/>
                    </a:cubicBezTo>
                    <a:lnTo>
                      <a:pt x="2156" y="7097"/>
                    </a:lnTo>
                    <a:lnTo>
                      <a:pt x="2156" y="5835"/>
                    </a:lnTo>
                    <a:lnTo>
                      <a:pt x="3585" y="5835"/>
                    </a:lnTo>
                    <a:cubicBezTo>
                      <a:pt x="3680" y="5835"/>
                      <a:pt x="3763" y="5751"/>
                      <a:pt x="3763" y="5656"/>
                    </a:cubicBezTo>
                    <a:lnTo>
                      <a:pt x="3763" y="5430"/>
                    </a:lnTo>
                    <a:cubicBezTo>
                      <a:pt x="3763" y="3942"/>
                      <a:pt x="5180" y="2632"/>
                      <a:pt x="6799" y="2632"/>
                    </a:cubicBezTo>
                    <a:lnTo>
                      <a:pt x="7550" y="2632"/>
                    </a:lnTo>
                    <a:lnTo>
                      <a:pt x="7550" y="3894"/>
                    </a:lnTo>
                    <a:lnTo>
                      <a:pt x="6799" y="3894"/>
                    </a:lnTo>
                    <a:cubicBezTo>
                      <a:pt x="6311" y="3894"/>
                      <a:pt x="5883" y="4025"/>
                      <a:pt x="5561" y="4287"/>
                    </a:cubicBezTo>
                    <a:cubicBezTo>
                      <a:pt x="5228" y="4561"/>
                      <a:pt x="5025" y="4966"/>
                      <a:pt x="5025" y="5430"/>
                    </a:cubicBezTo>
                    <a:lnTo>
                      <a:pt x="5025" y="5656"/>
                    </a:lnTo>
                    <a:cubicBezTo>
                      <a:pt x="5025" y="5740"/>
                      <a:pt x="5109" y="5835"/>
                      <a:pt x="5204" y="5835"/>
                    </a:cubicBezTo>
                    <a:lnTo>
                      <a:pt x="5883" y="5835"/>
                    </a:lnTo>
                    <a:cubicBezTo>
                      <a:pt x="5966" y="5835"/>
                      <a:pt x="6061" y="5751"/>
                      <a:pt x="6061" y="5656"/>
                    </a:cubicBezTo>
                    <a:cubicBezTo>
                      <a:pt x="6061" y="5561"/>
                      <a:pt x="5978" y="5478"/>
                      <a:pt x="5883" y="5478"/>
                    </a:cubicBezTo>
                    <a:lnTo>
                      <a:pt x="5371" y="5478"/>
                    </a:lnTo>
                    <a:lnTo>
                      <a:pt x="5371" y="5418"/>
                    </a:lnTo>
                    <a:cubicBezTo>
                      <a:pt x="5371" y="4525"/>
                      <a:pt x="6145" y="4204"/>
                      <a:pt x="6799" y="4204"/>
                    </a:cubicBezTo>
                    <a:lnTo>
                      <a:pt x="7704" y="4204"/>
                    </a:lnTo>
                    <a:cubicBezTo>
                      <a:pt x="7800" y="4204"/>
                      <a:pt x="7883" y="4132"/>
                      <a:pt x="7883" y="4025"/>
                    </a:cubicBezTo>
                    <a:lnTo>
                      <a:pt x="7883" y="2418"/>
                    </a:lnTo>
                    <a:cubicBezTo>
                      <a:pt x="7883" y="2334"/>
                      <a:pt x="7811" y="2239"/>
                      <a:pt x="7704" y="2239"/>
                    </a:cubicBezTo>
                    <a:lnTo>
                      <a:pt x="6799" y="2239"/>
                    </a:lnTo>
                    <a:cubicBezTo>
                      <a:pt x="5966" y="2239"/>
                      <a:pt x="5121" y="2572"/>
                      <a:pt x="4466" y="3156"/>
                    </a:cubicBezTo>
                    <a:cubicBezTo>
                      <a:pt x="3799" y="3763"/>
                      <a:pt x="3418" y="4549"/>
                      <a:pt x="3418" y="5382"/>
                    </a:cubicBezTo>
                    <a:lnTo>
                      <a:pt x="3418" y="5442"/>
                    </a:lnTo>
                    <a:lnTo>
                      <a:pt x="1989" y="5442"/>
                    </a:lnTo>
                    <a:cubicBezTo>
                      <a:pt x="1906" y="5442"/>
                      <a:pt x="1811" y="5513"/>
                      <a:pt x="1811" y="5620"/>
                    </a:cubicBezTo>
                    <a:lnTo>
                      <a:pt x="1811" y="7228"/>
                    </a:lnTo>
                    <a:cubicBezTo>
                      <a:pt x="1811" y="7323"/>
                      <a:pt x="1894" y="7406"/>
                      <a:pt x="1989" y="7406"/>
                    </a:cubicBezTo>
                    <a:lnTo>
                      <a:pt x="3418" y="7406"/>
                    </a:lnTo>
                    <a:lnTo>
                      <a:pt x="3418" y="10085"/>
                    </a:lnTo>
                    <a:cubicBezTo>
                      <a:pt x="1561" y="9300"/>
                      <a:pt x="346" y="7442"/>
                      <a:pt x="346" y="5418"/>
                    </a:cubicBezTo>
                    <a:cubicBezTo>
                      <a:pt x="346" y="2596"/>
                      <a:pt x="2620" y="322"/>
                      <a:pt x="5430" y="322"/>
                    </a:cubicBezTo>
                    <a:cubicBezTo>
                      <a:pt x="8228" y="322"/>
                      <a:pt x="10526" y="2620"/>
                      <a:pt x="10526" y="5418"/>
                    </a:cubicBezTo>
                    <a:cubicBezTo>
                      <a:pt x="10526" y="8228"/>
                      <a:pt x="8240" y="10502"/>
                      <a:pt x="5430" y="10502"/>
                    </a:cubicBezTo>
                    <a:lnTo>
                      <a:pt x="5371" y="10502"/>
                    </a:lnTo>
                    <a:lnTo>
                      <a:pt x="5371" y="7418"/>
                    </a:lnTo>
                    <a:lnTo>
                      <a:pt x="7728" y="7418"/>
                    </a:lnTo>
                    <a:cubicBezTo>
                      <a:pt x="7811" y="7418"/>
                      <a:pt x="7907" y="7347"/>
                      <a:pt x="7907" y="7240"/>
                    </a:cubicBezTo>
                    <a:lnTo>
                      <a:pt x="7907" y="5656"/>
                    </a:lnTo>
                    <a:cubicBezTo>
                      <a:pt x="7907" y="5561"/>
                      <a:pt x="7823" y="5478"/>
                      <a:pt x="7728" y="5478"/>
                    </a:cubicBezTo>
                    <a:lnTo>
                      <a:pt x="6728" y="5478"/>
                    </a:lnTo>
                    <a:cubicBezTo>
                      <a:pt x="6633" y="5478"/>
                      <a:pt x="6549" y="5549"/>
                      <a:pt x="6549" y="5656"/>
                    </a:cubicBezTo>
                    <a:cubicBezTo>
                      <a:pt x="6549" y="5740"/>
                      <a:pt x="6621" y="5835"/>
                      <a:pt x="6728" y="5835"/>
                    </a:cubicBezTo>
                    <a:lnTo>
                      <a:pt x="7561" y="5835"/>
                    </a:lnTo>
                    <a:lnTo>
                      <a:pt x="7561" y="7097"/>
                    </a:lnTo>
                    <a:lnTo>
                      <a:pt x="5204" y="7097"/>
                    </a:lnTo>
                    <a:cubicBezTo>
                      <a:pt x="5121" y="7097"/>
                      <a:pt x="5025" y="7168"/>
                      <a:pt x="5025" y="7275"/>
                    </a:cubicBezTo>
                    <a:lnTo>
                      <a:pt x="5025" y="10693"/>
                    </a:lnTo>
                    <a:cubicBezTo>
                      <a:pt x="5025" y="10788"/>
                      <a:pt x="5109" y="10859"/>
                      <a:pt x="5192" y="10871"/>
                    </a:cubicBezTo>
                    <a:lnTo>
                      <a:pt x="5430" y="10871"/>
                    </a:lnTo>
                    <a:cubicBezTo>
                      <a:pt x="6871" y="10871"/>
                      <a:pt x="8240" y="10312"/>
                      <a:pt x="9276" y="9288"/>
                    </a:cubicBezTo>
                    <a:cubicBezTo>
                      <a:pt x="10300" y="8252"/>
                      <a:pt x="10859" y="6883"/>
                      <a:pt x="10859" y="5442"/>
                    </a:cubicBezTo>
                    <a:cubicBezTo>
                      <a:pt x="10859" y="3989"/>
                      <a:pt x="10300" y="2620"/>
                      <a:pt x="9276" y="1584"/>
                    </a:cubicBezTo>
                    <a:cubicBezTo>
                      <a:pt x="8240" y="560"/>
                      <a:pt x="6871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6" name="Google Shape;1595;p47"/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115" name="Google Shape;1596;p47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121" name="Google Shape;1597;p47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" name="Google Shape;1598;p47"/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16" name="Google Shape;1599;p47"/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117" name="Google Shape;1600;p47"/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8" name="Google Shape;1601;p47"/>
                <p:cNvSpPr/>
                <p:nvPr/>
              </p:nvSpPr>
              <p:spPr>
                <a:xfrm>
                  <a:off x="3368074" y="3882537"/>
                  <a:ext cx="215298" cy="215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64" h="6764" extrusionOk="0">
                      <a:moveTo>
                        <a:pt x="5335" y="346"/>
                      </a:moveTo>
                      <a:cubicBezTo>
                        <a:pt x="5930" y="346"/>
                        <a:pt x="6418" y="834"/>
                        <a:pt x="6418" y="1429"/>
                      </a:cubicBezTo>
                      <a:lnTo>
                        <a:pt x="6418" y="5335"/>
                      </a:lnTo>
                      <a:cubicBezTo>
                        <a:pt x="6418" y="5930"/>
                        <a:pt x="5930" y="6418"/>
                        <a:pt x="5335" y="6418"/>
                      </a:cubicBezTo>
                      <a:lnTo>
                        <a:pt x="1429" y="6418"/>
                      </a:lnTo>
                      <a:cubicBezTo>
                        <a:pt x="834" y="6418"/>
                        <a:pt x="346" y="5930"/>
                        <a:pt x="346" y="5335"/>
                      </a:cubicBezTo>
                      <a:lnTo>
                        <a:pt x="346" y="1429"/>
                      </a:lnTo>
                      <a:cubicBezTo>
                        <a:pt x="346" y="834"/>
                        <a:pt x="834" y="346"/>
                        <a:pt x="1429" y="346"/>
                      </a:cubicBezTo>
                      <a:close/>
                      <a:moveTo>
                        <a:pt x="1429" y="1"/>
                      </a:moveTo>
                      <a:cubicBezTo>
                        <a:pt x="644" y="1"/>
                        <a:pt x="1" y="644"/>
                        <a:pt x="1" y="1429"/>
                      </a:cubicBezTo>
                      <a:lnTo>
                        <a:pt x="1" y="5335"/>
                      </a:lnTo>
                      <a:cubicBezTo>
                        <a:pt x="1" y="6120"/>
                        <a:pt x="644" y="6763"/>
                        <a:pt x="1429" y="6763"/>
                      </a:cubicBezTo>
                      <a:lnTo>
                        <a:pt x="5335" y="6763"/>
                      </a:lnTo>
                      <a:cubicBezTo>
                        <a:pt x="6121" y="6763"/>
                        <a:pt x="6763" y="6120"/>
                        <a:pt x="6763" y="5335"/>
                      </a:cubicBezTo>
                      <a:lnTo>
                        <a:pt x="6763" y="1429"/>
                      </a:lnTo>
                      <a:cubicBezTo>
                        <a:pt x="6763" y="644"/>
                        <a:pt x="6121" y="1"/>
                        <a:pt x="533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" name="Google Shape;1602;p47"/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" name="Google Shape;1603;p47"/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47" name="Google Shape;1604;p47"/>
            <p:cNvGrpSpPr/>
            <p:nvPr/>
          </p:nvGrpSpPr>
          <p:grpSpPr>
            <a:xfrm>
              <a:off x="6547098" y="2715744"/>
              <a:ext cx="956596" cy="944315"/>
              <a:chOff x="3789173" y="2377690"/>
              <a:chExt cx="1098904" cy="1084796"/>
            </a:xfrm>
          </p:grpSpPr>
          <p:grpSp>
            <p:nvGrpSpPr>
              <p:cNvPr id="107" name="Google Shape;1605;p47"/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113" name="Google Shape;1606;p47"/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4" name="Google Shape;1607;p47"/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08" name="Google Shape;1608;p47"/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109" name="Google Shape;1609;p47"/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0" name="Google Shape;1610;p47"/>
                <p:cNvSpPr/>
                <p:nvPr/>
              </p:nvSpPr>
              <p:spPr>
                <a:xfrm>
                  <a:off x="3831933" y="3955682"/>
                  <a:ext cx="47809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2" h="3787" extrusionOk="0">
                      <a:moveTo>
                        <a:pt x="1168" y="346"/>
                      </a:moveTo>
                      <a:lnTo>
                        <a:pt x="1168" y="3430"/>
                      </a:lnTo>
                      <a:lnTo>
                        <a:pt x="358" y="3430"/>
                      </a:lnTo>
                      <a:lnTo>
                        <a:pt x="358" y="346"/>
                      </a:lnTo>
                      <a:close/>
                      <a:moveTo>
                        <a:pt x="180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72" y="3787"/>
                        <a:pt x="180" y="3787"/>
                      </a:cubicBezTo>
                      <a:lnTo>
                        <a:pt x="1323" y="3787"/>
                      </a:lnTo>
                      <a:cubicBezTo>
                        <a:pt x="1418" y="3787"/>
                        <a:pt x="1501" y="3715"/>
                        <a:pt x="1501" y="3608"/>
                      </a:cubicBezTo>
                      <a:lnTo>
                        <a:pt x="1501" y="179"/>
                      </a:lnTo>
                      <a:cubicBezTo>
                        <a:pt x="1501" y="72"/>
                        <a:pt x="1430" y="1"/>
                        <a:pt x="132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1" name="Google Shape;1611;p47"/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2" name="Google Shape;1612;p47"/>
                <p:cNvSpPr/>
                <p:nvPr/>
              </p:nvSpPr>
              <p:spPr>
                <a:xfrm>
                  <a:off x="3904696" y="3955682"/>
                  <a:ext cx="128148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26" h="3787" extrusionOk="0">
                      <a:moveTo>
                        <a:pt x="191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84" y="3787"/>
                        <a:pt x="191" y="3787"/>
                      </a:cubicBezTo>
                      <a:lnTo>
                        <a:pt x="1334" y="3787"/>
                      </a:lnTo>
                      <a:cubicBezTo>
                        <a:pt x="1418" y="3787"/>
                        <a:pt x="1513" y="3715"/>
                        <a:pt x="1513" y="3608"/>
                      </a:cubicBezTo>
                      <a:lnTo>
                        <a:pt x="1513" y="2382"/>
                      </a:lnTo>
                      <a:cubicBezTo>
                        <a:pt x="1513" y="1977"/>
                        <a:pt x="1596" y="1501"/>
                        <a:pt x="2037" y="1501"/>
                      </a:cubicBezTo>
                      <a:cubicBezTo>
                        <a:pt x="2347" y="1501"/>
                        <a:pt x="2477" y="1763"/>
                        <a:pt x="2525" y="2060"/>
                      </a:cubicBezTo>
                      <a:cubicBezTo>
                        <a:pt x="2537" y="2156"/>
                        <a:pt x="2608" y="2215"/>
                        <a:pt x="2692" y="2215"/>
                      </a:cubicBezTo>
                      <a:cubicBezTo>
                        <a:pt x="2787" y="2215"/>
                        <a:pt x="2870" y="2120"/>
                        <a:pt x="2847" y="2025"/>
                      </a:cubicBezTo>
                      <a:cubicBezTo>
                        <a:pt x="2763" y="1465"/>
                        <a:pt x="2477" y="1155"/>
                        <a:pt x="2013" y="1155"/>
                      </a:cubicBezTo>
                      <a:cubicBezTo>
                        <a:pt x="1465" y="1155"/>
                        <a:pt x="1156" y="1608"/>
                        <a:pt x="1156" y="2382"/>
                      </a:cubicBezTo>
                      <a:lnTo>
                        <a:pt x="1156" y="3430"/>
                      </a:lnTo>
                      <a:lnTo>
                        <a:pt x="346" y="3430"/>
                      </a:lnTo>
                      <a:lnTo>
                        <a:pt x="346" y="358"/>
                      </a:lnTo>
                      <a:lnTo>
                        <a:pt x="918" y="358"/>
                      </a:lnTo>
                      <a:lnTo>
                        <a:pt x="918" y="572"/>
                      </a:lnTo>
                      <a:cubicBezTo>
                        <a:pt x="918" y="632"/>
                        <a:pt x="930" y="679"/>
                        <a:pt x="977" y="715"/>
                      </a:cubicBezTo>
                      <a:cubicBezTo>
                        <a:pt x="1007" y="733"/>
                        <a:pt x="1043" y="742"/>
                        <a:pt x="1078" y="742"/>
                      </a:cubicBezTo>
                      <a:cubicBezTo>
                        <a:pt x="1114" y="742"/>
                        <a:pt x="1150" y="733"/>
                        <a:pt x="1180" y="715"/>
                      </a:cubicBezTo>
                      <a:cubicBezTo>
                        <a:pt x="1477" y="477"/>
                        <a:pt x="1835" y="358"/>
                        <a:pt x="2227" y="358"/>
                      </a:cubicBezTo>
                      <a:cubicBezTo>
                        <a:pt x="3204" y="358"/>
                        <a:pt x="3656" y="1191"/>
                        <a:pt x="3656" y="2001"/>
                      </a:cubicBezTo>
                      <a:lnTo>
                        <a:pt x="3656" y="3430"/>
                      </a:lnTo>
                      <a:lnTo>
                        <a:pt x="2847" y="3430"/>
                      </a:lnTo>
                      <a:lnTo>
                        <a:pt x="2847" y="2870"/>
                      </a:lnTo>
                      <a:cubicBezTo>
                        <a:pt x="2847" y="2775"/>
                        <a:pt x="2775" y="2703"/>
                        <a:pt x="2692" y="2703"/>
                      </a:cubicBezTo>
                      <a:cubicBezTo>
                        <a:pt x="2597" y="2703"/>
                        <a:pt x="2525" y="2775"/>
                        <a:pt x="2525" y="2870"/>
                      </a:cubicBezTo>
                      <a:lnTo>
                        <a:pt x="2525" y="3596"/>
                      </a:lnTo>
                      <a:cubicBezTo>
                        <a:pt x="2525" y="3691"/>
                        <a:pt x="2597" y="3775"/>
                        <a:pt x="2704" y="3775"/>
                      </a:cubicBezTo>
                      <a:lnTo>
                        <a:pt x="3847" y="3775"/>
                      </a:lnTo>
                      <a:cubicBezTo>
                        <a:pt x="3942" y="3775"/>
                        <a:pt x="4025" y="3703"/>
                        <a:pt x="4025" y="3596"/>
                      </a:cubicBezTo>
                      <a:lnTo>
                        <a:pt x="4025" y="1989"/>
                      </a:lnTo>
                      <a:cubicBezTo>
                        <a:pt x="4025" y="810"/>
                        <a:pt x="3299" y="1"/>
                        <a:pt x="2239" y="1"/>
                      </a:cubicBezTo>
                      <a:cubicBezTo>
                        <a:pt x="1894" y="1"/>
                        <a:pt x="1573" y="84"/>
                        <a:pt x="1275" y="251"/>
                      </a:cubicBezTo>
                      <a:lnTo>
                        <a:pt x="1275" y="179"/>
                      </a:lnTo>
                      <a:cubicBezTo>
                        <a:pt x="1275" y="84"/>
                        <a:pt x="1204" y="1"/>
                        <a:pt x="109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48" name="Google Shape;1613;p47"/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101" name="Google Shape;1614;p47"/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105" name="Google Shape;1615;p47"/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6" name="Google Shape;1616;p47"/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02" name="Google Shape;1617;p47"/>
              <p:cNvGrpSpPr/>
              <p:nvPr/>
            </p:nvGrpSpPr>
            <p:grpSpPr>
              <a:xfrm>
                <a:off x="4732657" y="3315384"/>
                <a:ext cx="374952" cy="374572"/>
                <a:chOff x="4201447" y="3817349"/>
                <a:chExt cx="346024" cy="345674"/>
              </a:xfrm>
            </p:grpSpPr>
            <p:sp>
              <p:nvSpPr>
                <p:cNvPr id="103" name="Google Shape;1618;p47"/>
                <p:cNvSpPr/>
                <p:nvPr/>
              </p:nvSpPr>
              <p:spPr>
                <a:xfrm>
                  <a:off x="4201447" y="3817349"/>
                  <a:ext cx="346024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1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52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299" y="8240"/>
                        <a:pt x="10871" y="6871"/>
                        <a:pt x="10871" y="5430"/>
                      </a:cubicBezTo>
                      <a:cubicBezTo>
                        <a:pt x="10871" y="3989"/>
                        <a:pt x="10299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" name="Google Shape;1619;p47"/>
                <p:cNvSpPr/>
                <p:nvPr/>
              </p:nvSpPr>
              <p:spPr>
                <a:xfrm>
                  <a:off x="4271569" y="3904531"/>
                  <a:ext cx="227394" cy="185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44" h="5835" extrusionOk="0">
                      <a:moveTo>
                        <a:pt x="4620" y="0"/>
                      </a:moveTo>
                      <a:cubicBezTo>
                        <a:pt x="3727" y="0"/>
                        <a:pt x="2977" y="691"/>
                        <a:pt x="2905" y="1572"/>
                      </a:cubicBezTo>
                      <a:cubicBezTo>
                        <a:pt x="2727" y="1548"/>
                        <a:pt x="2358" y="1441"/>
                        <a:pt x="2262" y="1405"/>
                      </a:cubicBezTo>
                      <a:cubicBezTo>
                        <a:pt x="1643" y="1203"/>
                        <a:pt x="1072" y="810"/>
                        <a:pt x="631" y="322"/>
                      </a:cubicBezTo>
                      <a:cubicBezTo>
                        <a:pt x="596" y="298"/>
                        <a:pt x="572" y="274"/>
                        <a:pt x="524" y="262"/>
                      </a:cubicBezTo>
                      <a:cubicBezTo>
                        <a:pt x="517" y="261"/>
                        <a:pt x="509" y="260"/>
                        <a:pt x="501" y="260"/>
                      </a:cubicBezTo>
                      <a:cubicBezTo>
                        <a:pt x="436" y="260"/>
                        <a:pt x="367" y="304"/>
                        <a:pt x="346" y="357"/>
                      </a:cubicBezTo>
                      <a:cubicBezTo>
                        <a:pt x="238" y="572"/>
                        <a:pt x="179" y="810"/>
                        <a:pt x="179" y="1048"/>
                      </a:cubicBezTo>
                      <a:cubicBezTo>
                        <a:pt x="179" y="1393"/>
                        <a:pt x="286" y="1727"/>
                        <a:pt x="476" y="1977"/>
                      </a:cubicBezTo>
                      <a:cubicBezTo>
                        <a:pt x="466" y="1975"/>
                        <a:pt x="456" y="1974"/>
                        <a:pt x="446" y="1974"/>
                      </a:cubicBezTo>
                      <a:cubicBezTo>
                        <a:pt x="397" y="1974"/>
                        <a:pt x="349" y="1997"/>
                        <a:pt x="310" y="2036"/>
                      </a:cubicBezTo>
                      <a:cubicBezTo>
                        <a:pt x="286" y="2060"/>
                        <a:pt x="286" y="2108"/>
                        <a:pt x="274" y="2143"/>
                      </a:cubicBezTo>
                      <a:lnTo>
                        <a:pt x="274" y="2203"/>
                      </a:lnTo>
                      <a:cubicBezTo>
                        <a:pt x="274" y="2655"/>
                        <a:pt x="476" y="3072"/>
                        <a:pt x="822" y="3358"/>
                      </a:cubicBezTo>
                      <a:cubicBezTo>
                        <a:pt x="786" y="3370"/>
                        <a:pt x="774" y="3405"/>
                        <a:pt x="762" y="3417"/>
                      </a:cubicBezTo>
                      <a:cubicBezTo>
                        <a:pt x="750" y="3465"/>
                        <a:pt x="727" y="3513"/>
                        <a:pt x="750" y="3548"/>
                      </a:cubicBezTo>
                      <a:cubicBezTo>
                        <a:pt x="893" y="4024"/>
                        <a:pt x="1262" y="4405"/>
                        <a:pt x="1727" y="4548"/>
                      </a:cubicBezTo>
                      <a:cubicBezTo>
                        <a:pt x="1310" y="4798"/>
                        <a:pt x="834" y="4941"/>
                        <a:pt x="334" y="4941"/>
                      </a:cubicBezTo>
                      <a:lnTo>
                        <a:pt x="191" y="4941"/>
                      </a:lnTo>
                      <a:cubicBezTo>
                        <a:pt x="107" y="4941"/>
                        <a:pt x="36" y="5001"/>
                        <a:pt x="12" y="5084"/>
                      </a:cubicBezTo>
                      <a:cubicBezTo>
                        <a:pt x="0" y="5156"/>
                        <a:pt x="48" y="5239"/>
                        <a:pt x="107" y="5263"/>
                      </a:cubicBezTo>
                      <a:cubicBezTo>
                        <a:pt x="727" y="5632"/>
                        <a:pt x="1465" y="5834"/>
                        <a:pt x="2191" y="5834"/>
                      </a:cubicBezTo>
                      <a:cubicBezTo>
                        <a:pt x="3072" y="5834"/>
                        <a:pt x="3905" y="5560"/>
                        <a:pt x="4596" y="5060"/>
                      </a:cubicBezTo>
                      <a:cubicBezTo>
                        <a:pt x="4691" y="5001"/>
                        <a:pt x="4691" y="4858"/>
                        <a:pt x="4620" y="4786"/>
                      </a:cubicBezTo>
                      <a:cubicBezTo>
                        <a:pt x="4587" y="4754"/>
                        <a:pt x="4544" y="4735"/>
                        <a:pt x="4499" y="4735"/>
                      </a:cubicBezTo>
                      <a:cubicBezTo>
                        <a:pt x="4463" y="4735"/>
                        <a:pt x="4426" y="4748"/>
                        <a:pt x="4394" y="4775"/>
                      </a:cubicBezTo>
                      <a:cubicBezTo>
                        <a:pt x="3763" y="5215"/>
                        <a:pt x="3013" y="5489"/>
                        <a:pt x="2191" y="5489"/>
                      </a:cubicBezTo>
                      <a:cubicBezTo>
                        <a:pt x="1727" y="5489"/>
                        <a:pt x="1262" y="5394"/>
                        <a:pt x="846" y="5239"/>
                      </a:cubicBezTo>
                      <a:cubicBezTo>
                        <a:pt x="1369" y="5144"/>
                        <a:pt x="1846" y="4917"/>
                        <a:pt x="2262" y="4584"/>
                      </a:cubicBezTo>
                      <a:cubicBezTo>
                        <a:pt x="2310" y="4536"/>
                        <a:pt x="2334" y="4477"/>
                        <a:pt x="2322" y="4417"/>
                      </a:cubicBezTo>
                      <a:cubicBezTo>
                        <a:pt x="2310" y="4346"/>
                        <a:pt x="2239" y="4286"/>
                        <a:pt x="2155" y="4286"/>
                      </a:cubicBezTo>
                      <a:cubicBezTo>
                        <a:pt x="1739" y="4263"/>
                        <a:pt x="1369" y="4048"/>
                        <a:pt x="1167" y="3691"/>
                      </a:cubicBezTo>
                      <a:cubicBezTo>
                        <a:pt x="1250" y="3691"/>
                        <a:pt x="1358" y="3667"/>
                        <a:pt x="1441" y="3643"/>
                      </a:cubicBezTo>
                      <a:cubicBezTo>
                        <a:pt x="1524" y="3632"/>
                        <a:pt x="1584" y="3572"/>
                        <a:pt x="1584" y="3489"/>
                      </a:cubicBezTo>
                      <a:cubicBezTo>
                        <a:pt x="1596" y="3405"/>
                        <a:pt x="1536" y="3334"/>
                        <a:pt x="1441" y="3298"/>
                      </a:cubicBezTo>
                      <a:cubicBezTo>
                        <a:pt x="1000" y="3191"/>
                        <a:pt x="667" y="2822"/>
                        <a:pt x="596" y="2381"/>
                      </a:cubicBezTo>
                      <a:lnTo>
                        <a:pt x="596" y="2381"/>
                      </a:lnTo>
                      <a:cubicBezTo>
                        <a:pt x="727" y="2405"/>
                        <a:pt x="869" y="2417"/>
                        <a:pt x="1000" y="2417"/>
                      </a:cubicBezTo>
                      <a:cubicBezTo>
                        <a:pt x="1084" y="2417"/>
                        <a:pt x="1143" y="2358"/>
                        <a:pt x="1167" y="2274"/>
                      </a:cubicBezTo>
                      <a:cubicBezTo>
                        <a:pt x="1179" y="2203"/>
                        <a:pt x="1131" y="2143"/>
                        <a:pt x="1072" y="2108"/>
                      </a:cubicBezTo>
                      <a:cubicBezTo>
                        <a:pt x="703" y="1881"/>
                        <a:pt x="476" y="1488"/>
                        <a:pt x="476" y="1048"/>
                      </a:cubicBezTo>
                      <a:cubicBezTo>
                        <a:pt x="476" y="953"/>
                        <a:pt x="488" y="846"/>
                        <a:pt x="524" y="738"/>
                      </a:cubicBezTo>
                      <a:cubicBezTo>
                        <a:pt x="965" y="1191"/>
                        <a:pt x="1524" y="1524"/>
                        <a:pt x="2120" y="1727"/>
                      </a:cubicBezTo>
                      <a:cubicBezTo>
                        <a:pt x="2120" y="1727"/>
                        <a:pt x="2715" y="1905"/>
                        <a:pt x="2929" y="1917"/>
                      </a:cubicBezTo>
                      <a:lnTo>
                        <a:pt x="3024" y="1917"/>
                      </a:lnTo>
                      <a:cubicBezTo>
                        <a:pt x="3096" y="1917"/>
                        <a:pt x="3167" y="1869"/>
                        <a:pt x="3191" y="1798"/>
                      </a:cubicBezTo>
                      <a:cubicBezTo>
                        <a:pt x="3203" y="1786"/>
                        <a:pt x="3203" y="1750"/>
                        <a:pt x="3203" y="1738"/>
                      </a:cubicBezTo>
                      <a:lnTo>
                        <a:pt x="3203" y="1703"/>
                      </a:lnTo>
                      <a:cubicBezTo>
                        <a:pt x="3203" y="953"/>
                        <a:pt x="3810" y="334"/>
                        <a:pt x="4572" y="334"/>
                      </a:cubicBezTo>
                      <a:cubicBezTo>
                        <a:pt x="4941" y="334"/>
                        <a:pt x="5287" y="488"/>
                        <a:pt x="5549" y="750"/>
                      </a:cubicBezTo>
                      <a:cubicBezTo>
                        <a:pt x="5585" y="787"/>
                        <a:pt x="5621" y="802"/>
                        <a:pt x="5663" y="802"/>
                      </a:cubicBezTo>
                      <a:cubicBezTo>
                        <a:pt x="5676" y="802"/>
                        <a:pt x="5689" y="801"/>
                        <a:pt x="5703" y="798"/>
                      </a:cubicBezTo>
                      <a:cubicBezTo>
                        <a:pt x="5882" y="762"/>
                        <a:pt x="6049" y="738"/>
                        <a:pt x="6203" y="679"/>
                      </a:cubicBezTo>
                      <a:lnTo>
                        <a:pt x="6203" y="679"/>
                      </a:lnTo>
                      <a:cubicBezTo>
                        <a:pt x="6120" y="762"/>
                        <a:pt x="6013" y="857"/>
                        <a:pt x="5894" y="917"/>
                      </a:cubicBezTo>
                      <a:cubicBezTo>
                        <a:pt x="5822" y="965"/>
                        <a:pt x="5787" y="1048"/>
                        <a:pt x="5822" y="1143"/>
                      </a:cubicBezTo>
                      <a:cubicBezTo>
                        <a:pt x="5846" y="1203"/>
                        <a:pt x="5930" y="1250"/>
                        <a:pt x="6001" y="1250"/>
                      </a:cubicBezTo>
                      <a:cubicBezTo>
                        <a:pt x="6144" y="1227"/>
                        <a:pt x="6287" y="1215"/>
                        <a:pt x="6418" y="1167"/>
                      </a:cubicBezTo>
                      <a:lnTo>
                        <a:pt x="6418" y="1167"/>
                      </a:lnTo>
                      <a:cubicBezTo>
                        <a:pt x="6299" y="1286"/>
                        <a:pt x="6168" y="1405"/>
                        <a:pt x="6013" y="1512"/>
                      </a:cubicBezTo>
                      <a:cubicBezTo>
                        <a:pt x="5965" y="1548"/>
                        <a:pt x="5941" y="1608"/>
                        <a:pt x="5941" y="1655"/>
                      </a:cubicBezTo>
                      <a:lnTo>
                        <a:pt x="5941" y="1679"/>
                      </a:lnTo>
                      <a:lnTo>
                        <a:pt x="5941" y="1703"/>
                      </a:lnTo>
                      <a:lnTo>
                        <a:pt x="5941" y="1727"/>
                      </a:lnTo>
                      <a:cubicBezTo>
                        <a:pt x="5941" y="2691"/>
                        <a:pt x="5572" y="3572"/>
                        <a:pt x="4977" y="4227"/>
                      </a:cubicBezTo>
                      <a:cubicBezTo>
                        <a:pt x="4918" y="4298"/>
                        <a:pt x="4918" y="4405"/>
                        <a:pt x="4977" y="4465"/>
                      </a:cubicBezTo>
                      <a:cubicBezTo>
                        <a:pt x="5011" y="4499"/>
                        <a:pt x="5053" y="4514"/>
                        <a:pt x="5096" y="4514"/>
                      </a:cubicBezTo>
                      <a:cubicBezTo>
                        <a:pt x="5143" y="4514"/>
                        <a:pt x="5190" y="4496"/>
                        <a:pt x="5227" y="4465"/>
                      </a:cubicBezTo>
                      <a:cubicBezTo>
                        <a:pt x="5894" y="3715"/>
                        <a:pt x="6263" y="2762"/>
                        <a:pt x="6287" y="1750"/>
                      </a:cubicBezTo>
                      <a:cubicBezTo>
                        <a:pt x="6596" y="1524"/>
                        <a:pt x="6846" y="1250"/>
                        <a:pt x="7061" y="917"/>
                      </a:cubicBezTo>
                      <a:cubicBezTo>
                        <a:pt x="7144" y="857"/>
                        <a:pt x="7132" y="750"/>
                        <a:pt x="7061" y="715"/>
                      </a:cubicBezTo>
                      <a:cubicBezTo>
                        <a:pt x="7029" y="683"/>
                        <a:pt x="6987" y="667"/>
                        <a:pt x="6937" y="667"/>
                      </a:cubicBezTo>
                      <a:cubicBezTo>
                        <a:pt x="6912" y="667"/>
                        <a:pt x="6886" y="671"/>
                        <a:pt x="6858" y="679"/>
                      </a:cubicBezTo>
                      <a:cubicBezTo>
                        <a:pt x="6775" y="726"/>
                        <a:pt x="6680" y="750"/>
                        <a:pt x="6596" y="786"/>
                      </a:cubicBezTo>
                      <a:cubicBezTo>
                        <a:pt x="6680" y="667"/>
                        <a:pt x="6763" y="512"/>
                        <a:pt x="6823" y="369"/>
                      </a:cubicBezTo>
                      <a:cubicBezTo>
                        <a:pt x="6834" y="310"/>
                        <a:pt x="6834" y="238"/>
                        <a:pt x="6787" y="191"/>
                      </a:cubicBezTo>
                      <a:cubicBezTo>
                        <a:pt x="6750" y="153"/>
                        <a:pt x="6703" y="135"/>
                        <a:pt x="6659" y="135"/>
                      </a:cubicBezTo>
                      <a:cubicBezTo>
                        <a:pt x="6632" y="135"/>
                        <a:pt x="6607" y="142"/>
                        <a:pt x="6584" y="155"/>
                      </a:cubicBezTo>
                      <a:cubicBezTo>
                        <a:pt x="6322" y="310"/>
                        <a:pt x="6061" y="393"/>
                        <a:pt x="5775" y="441"/>
                      </a:cubicBezTo>
                      <a:cubicBezTo>
                        <a:pt x="5465" y="143"/>
                        <a:pt x="5048" y="0"/>
                        <a:pt x="462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49" name="Google Shape;1620;p47"/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50" name="Google Shape;1621;p47"/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99" name="Google Shape;1622;p47"/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" name="Google Shape;1623;p47"/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51" name="Google Shape;1624;p47"/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52" name="Google Shape;1625;p47"/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" name="Google Shape;1626;p47"/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" name="Google Shape;1627;p47"/>
                <p:cNvSpPr/>
                <p:nvPr/>
              </p:nvSpPr>
              <p:spPr>
                <a:xfrm>
                  <a:off x="7513709" y="3387962"/>
                  <a:ext cx="295987" cy="282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9" h="8860" extrusionOk="0">
                      <a:moveTo>
                        <a:pt x="6060" y="370"/>
                      </a:moveTo>
                      <a:cubicBezTo>
                        <a:pt x="6358" y="370"/>
                        <a:pt x="6596" y="608"/>
                        <a:pt x="6596" y="906"/>
                      </a:cubicBezTo>
                      <a:cubicBezTo>
                        <a:pt x="6596" y="1204"/>
                        <a:pt x="6358" y="1442"/>
                        <a:pt x="6060" y="1442"/>
                      </a:cubicBezTo>
                      <a:cubicBezTo>
                        <a:pt x="5763" y="1442"/>
                        <a:pt x="5525" y="1204"/>
                        <a:pt x="5525" y="906"/>
                      </a:cubicBezTo>
                      <a:cubicBezTo>
                        <a:pt x="5525" y="608"/>
                        <a:pt x="5763" y="370"/>
                        <a:pt x="6060" y="370"/>
                      </a:cubicBezTo>
                      <a:close/>
                      <a:moveTo>
                        <a:pt x="1322" y="2989"/>
                      </a:moveTo>
                      <a:cubicBezTo>
                        <a:pt x="1596" y="2989"/>
                        <a:pt x="1834" y="3097"/>
                        <a:pt x="2012" y="3263"/>
                      </a:cubicBezTo>
                      <a:cubicBezTo>
                        <a:pt x="1477" y="3680"/>
                        <a:pt x="1072" y="4240"/>
                        <a:pt x="881" y="4883"/>
                      </a:cubicBezTo>
                      <a:cubicBezTo>
                        <a:pt x="548" y="4716"/>
                        <a:pt x="334" y="4359"/>
                        <a:pt x="334" y="3990"/>
                      </a:cubicBezTo>
                      <a:cubicBezTo>
                        <a:pt x="334" y="3442"/>
                        <a:pt x="774" y="2989"/>
                        <a:pt x="1322" y="2989"/>
                      </a:cubicBezTo>
                      <a:close/>
                      <a:moveTo>
                        <a:pt x="7954" y="2989"/>
                      </a:moveTo>
                      <a:cubicBezTo>
                        <a:pt x="8501" y="2989"/>
                        <a:pt x="8942" y="3442"/>
                        <a:pt x="8942" y="3990"/>
                      </a:cubicBezTo>
                      <a:cubicBezTo>
                        <a:pt x="8966" y="4359"/>
                        <a:pt x="8739" y="4704"/>
                        <a:pt x="8394" y="4883"/>
                      </a:cubicBezTo>
                      <a:cubicBezTo>
                        <a:pt x="8216" y="4240"/>
                        <a:pt x="7811" y="3680"/>
                        <a:pt x="7263" y="3263"/>
                      </a:cubicBezTo>
                      <a:cubicBezTo>
                        <a:pt x="7442" y="3085"/>
                        <a:pt x="7692" y="2989"/>
                        <a:pt x="7954" y="2989"/>
                      </a:cubicBezTo>
                      <a:close/>
                      <a:moveTo>
                        <a:pt x="6072" y="1"/>
                      </a:moveTo>
                      <a:cubicBezTo>
                        <a:pt x="5632" y="1"/>
                        <a:pt x="5251" y="334"/>
                        <a:pt x="5191" y="763"/>
                      </a:cubicBezTo>
                      <a:lnTo>
                        <a:pt x="4596" y="953"/>
                      </a:lnTo>
                      <a:cubicBezTo>
                        <a:pt x="4525" y="989"/>
                        <a:pt x="4477" y="1049"/>
                        <a:pt x="4477" y="1120"/>
                      </a:cubicBezTo>
                      <a:lnTo>
                        <a:pt x="4477" y="2370"/>
                      </a:lnTo>
                      <a:cubicBezTo>
                        <a:pt x="3679" y="2394"/>
                        <a:pt x="2929" y="2632"/>
                        <a:pt x="2334" y="3025"/>
                      </a:cubicBezTo>
                      <a:cubicBezTo>
                        <a:pt x="2084" y="2751"/>
                        <a:pt x="1727" y="2608"/>
                        <a:pt x="1358" y="2608"/>
                      </a:cubicBezTo>
                      <a:cubicBezTo>
                        <a:pt x="607" y="2608"/>
                        <a:pt x="0" y="3216"/>
                        <a:pt x="0" y="3966"/>
                      </a:cubicBezTo>
                      <a:cubicBezTo>
                        <a:pt x="0" y="4513"/>
                        <a:pt x="345" y="5002"/>
                        <a:pt x="834" y="5216"/>
                      </a:cubicBezTo>
                      <a:cubicBezTo>
                        <a:pt x="822" y="5347"/>
                        <a:pt x="798" y="5478"/>
                        <a:pt x="798" y="5609"/>
                      </a:cubicBezTo>
                      <a:cubicBezTo>
                        <a:pt x="798" y="7395"/>
                        <a:pt x="2524" y="8859"/>
                        <a:pt x="4667" y="8859"/>
                      </a:cubicBezTo>
                      <a:cubicBezTo>
                        <a:pt x="5763" y="8859"/>
                        <a:pt x="6739" y="8490"/>
                        <a:pt x="7442" y="7871"/>
                      </a:cubicBezTo>
                      <a:cubicBezTo>
                        <a:pt x="7513" y="7811"/>
                        <a:pt x="7513" y="7692"/>
                        <a:pt x="7454" y="7621"/>
                      </a:cubicBezTo>
                      <a:cubicBezTo>
                        <a:pt x="7421" y="7588"/>
                        <a:pt x="7374" y="7570"/>
                        <a:pt x="7326" y="7570"/>
                      </a:cubicBezTo>
                      <a:cubicBezTo>
                        <a:pt x="7287" y="7570"/>
                        <a:pt x="7248" y="7582"/>
                        <a:pt x="7215" y="7609"/>
                      </a:cubicBezTo>
                      <a:cubicBezTo>
                        <a:pt x="6572" y="8157"/>
                        <a:pt x="5668" y="8514"/>
                        <a:pt x="4667" y="8514"/>
                      </a:cubicBezTo>
                      <a:cubicBezTo>
                        <a:pt x="2739" y="8514"/>
                        <a:pt x="1167" y="7216"/>
                        <a:pt x="1167" y="5633"/>
                      </a:cubicBezTo>
                      <a:cubicBezTo>
                        <a:pt x="1167" y="4037"/>
                        <a:pt x="2739" y="2739"/>
                        <a:pt x="4667" y="2739"/>
                      </a:cubicBezTo>
                      <a:cubicBezTo>
                        <a:pt x="6608" y="2739"/>
                        <a:pt x="8180" y="4037"/>
                        <a:pt x="8180" y="5633"/>
                      </a:cubicBezTo>
                      <a:cubicBezTo>
                        <a:pt x="8180" y="6133"/>
                        <a:pt x="8037" y="6597"/>
                        <a:pt x="7751" y="7014"/>
                      </a:cubicBezTo>
                      <a:cubicBezTo>
                        <a:pt x="7704" y="7085"/>
                        <a:pt x="7727" y="7169"/>
                        <a:pt x="7787" y="7228"/>
                      </a:cubicBezTo>
                      <a:cubicBezTo>
                        <a:pt x="7818" y="7264"/>
                        <a:pt x="7859" y="7280"/>
                        <a:pt x="7902" y="7280"/>
                      </a:cubicBezTo>
                      <a:cubicBezTo>
                        <a:pt x="7958" y="7280"/>
                        <a:pt x="8015" y="7252"/>
                        <a:pt x="8049" y="7204"/>
                      </a:cubicBezTo>
                      <a:cubicBezTo>
                        <a:pt x="8358" y="6740"/>
                        <a:pt x="8537" y="6192"/>
                        <a:pt x="8537" y="5621"/>
                      </a:cubicBezTo>
                      <a:cubicBezTo>
                        <a:pt x="8537" y="5490"/>
                        <a:pt x="8525" y="5359"/>
                        <a:pt x="8513" y="5228"/>
                      </a:cubicBezTo>
                      <a:cubicBezTo>
                        <a:pt x="8978" y="5014"/>
                        <a:pt x="9299" y="4525"/>
                        <a:pt x="9299" y="3978"/>
                      </a:cubicBezTo>
                      <a:cubicBezTo>
                        <a:pt x="9299" y="3228"/>
                        <a:pt x="8692" y="2620"/>
                        <a:pt x="7954" y="2620"/>
                      </a:cubicBezTo>
                      <a:cubicBezTo>
                        <a:pt x="7573" y="2620"/>
                        <a:pt x="7215" y="2775"/>
                        <a:pt x="6965" y="3037"/>
                      </a:cubicBezTo>
                      <a:cubicBezTo>
                        <a:pt x="6358" y="2656"/>
                        <a:pt x="5632" y="2406"/>
                        <a:pt x="4822" y="2382"/>
                      </a:cubicBezTo>
                      <a:lnTo>
                        <a:pt x="4822" y="1263"/>
                      </a:lnTo>
                      <a:lnTo>
                        <a:pt x="5215" y="1132"/>
                      </a:lnTo>
                      <a:cubicBezTo>
                        <a:pt x="5303" y="1507"/>
                        <a:pt x="5647" y="1780"/>
                        <a:pt x="6048" y="1780"/>
                      </a:cubicBezTo>
                      <a:cubicBezTo>
                        <a:pt x="6080" y="1780"/>
                        <a:pt x="6112" y="1779"/>
                        <a:pt x="6144" y="1775"/>
                      </a:cubicBezTo>
                      <a:cubicBezTo>
                        <a:pt x="6584" y="1727"/>
                        <a:pt x="6918" y="1382"/>
                        <a:pt x="6953" y="953"/>
                      </a:cubicBezTo>
                      <a:cubicBezTo>
                        <a:pt x="6977" y="430"/>
                        <a:pt x="6584" y="1"/>
                        <a:pt x="607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" name="Google Shape;1628;p47"/>
                <p:cNvSpPr/>
                <p:nvPr/>
              </p:nvSpPr>
              <p:spPr>
                <a:xfrm>
                  <a:off x="7580393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18" y="1179"/>
                        <a:pt x="1179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6" y="0"/>
                        <a:pt x="1" y="405"/>
                        <a:pt x="1" y="893"/>
                      </a:cubicBezTo>
                      <a:cubicBezTo>
                        <a:pt x="1" y="1381"/>
                        <a:pt x="406" y="1786"/>
                        <a:pt x="894" y="1786"/>
                      </a:cubicBezTo>
                      <a:cubicBezTo>
                        <a:pt x="1394" y="1786"/>
                        <a:pt x="1787" y="1381"/>
                        <a:pt x="1787" y="893"/>
                      </a:cubicBezTo>
                      <a:cubicBezTo>
                        <a:pt x="1775" y="405"/>
                        <a:pt x="1394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" name="Google Shape;1629;p47"/>
                <p:cNvSpPr/>
                <p:nvPr/>
              </p:nvSpPr>
              <p:spPr>
                <a:xfrm>
                  <a:off x="7685750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29" y="1179"/>
                        <a:pt x="1191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5" y="0"/>
                        <a:pt x="1" y="405"/>
                        <a:pt x="1" y="893"/>
                      </a:cubicBezTo>
                      <a:cubicBezTo>
                        <a:pt x="1" y="1381"/>
                        <a:pt x="405" y="1786"/>
                        <a:pt x="894" y="1786"/>
                      </a:cubicBezTo>
                      <a:cubicBezTo>
                        <a:pt x="1382" y="1786"/>
                        <a:pt x="1787" y="1381"/>
                        <a:pt x="1787" y="893"/>
                      </a:cubicBezTo>
                      <a:cubicBezTo>
                        <a:pt x="1775" y="405"/>
                        <a:pt x="1382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pic>
        <p:nvPicPr>
          <p:cNvPr id="12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3949627" y="300062"/>
            <a:ext cx="1334488" cy="140800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523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2ae1b9a55c7d4284fedccc7b66882ab38f9648"/>
</p:tagLst>
</file>

<file path=ppt/theme/theme1.xml><?xml version="1.0" encoding="utf-8"?>
<a:theme xmlns:a="http://schemas.openxmlformats.org/drawingml/2006/main" name="6 Concepts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091E30"/>
      </a:accent1>
      <a:accent2>
        <a:srgbClr val="183A5A"/>
      </a:accent2>
      <a:accent3>
        <a:srgbClr val="9BC062"/>
      </a:accent3>
      <a:accent4>
        <a:srgbClr val="F2CA51"/>
      </a:accent4>
      <a:accent5>
        <a:srgbClr val="F2AA6A"/>
      </a:accent5>
      <a:accent6>
        <a:srgbClr val="8C4D3E"/>
      </a:accent6>
      <a:hlink>
        <a:srgbClr val="1A727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583</Words>
  <Application>Microsoft Office PowerPoint</Application>
  <PresentationFormat>Экран (16:9)</PresentationFormat>
  <Paragraphs>146</Paragraphs>
  <Slides>21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Fira Sans Extra Condensed SemiBold</vt:lpstr>
      <vt:lpstr>Fira Sans Extra Condensed</vt:lpstr>
      <vt:lpstr>Roboto</vt:lpstr>
      <vt:lpstr>Arial</vt:lpstr>
      <vt:lpstr>Fira Sans Extra Condensed Medium</vt:lpstr>
      <vt:lpstr>Calibri</vt:lpstr>
      <vt:lpstr>Times New Roman</vt:lpstr>
      <vt:lpstr>6 Concepts Infographics by Slidesgo</vt:lpstr>
      <vt:lpstr>Fanlarni o‘qitishda amaliy dasturlar va elektron o‘quv vositalari</vt:lpstr>
      <vt:lpstr>Презентация PowerPoint</vt:lpstr>
      <vt:lpstr>AXBOROT TEXNOLOGIYALARINI TA’LIM MUASSASASINI BOSHQARUVIDA JORIY ETISH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VIDEO VA AUDIO FAYLLARNI JOYASHTIRISH</vt:lpstr>
      <vt:lpstr>VIDEO VA AUDIO FAYLLARNI JOYASHTIRISH</vt:lpstr>
      <vt:lpstr>SLAYD O‘LCHAMINI O‘ZGARTIRISH</vt:lpstr>
      <vt:lpstr>SLAYDLAR REJIMINI O‘ZGARTIRISH</vt:lpstr>
      <vt:lpstr>SLAYDLAR O‘TISH HOLATINI SOZLASH</vt:lpstr>
      <vt:lpstr>SLAYDLARNI TURLI FORMATDA SAQLASH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Fanlarni o‘qitishda amaliy dasturlar va elektron o‘quv vositalari</dc:title>
  <dc:creator>ZARIFA</dc:creator>
  <cp:lastModifiedBy>ZARIFA</cp:lastModifiedBy>
  <cp:revision>72</cp:revision>
  <dcterms:modified xsi:type="dcterms:W3CDTF">2022-06-26T19:40:06Z</dcterms:modified>
</cp:coreProperties>
</file>