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8" r:id="rId2"/>
    <p:sldId id="305" r:id="rId3"/>
    <p:sldId id="307" r:id="rId4"/>
    <p:sldId id="310" r:id="rId5"/>
    <p:sldId id="309" r:id="rId6"/>
    <p:sldId id="306" r:id="rId7"/>
    <p:sldId id="332" r:id="rId8"/>
    <p:sldId id="333" r:id="rId9"/>
    <p:sldId id="334" r:id="rId10"/>
    <p:sldId id="335" r:id="rId11"/>
    <p:sldId id="297" r:id="rId12"/>
    <p:sldId id="274" r:id="rId13"/>
    <p:sldId id="277" r:id="rId14"/>
    <p:sldId id="278" r:id="rId15"/>
    <p:sldId id="279" r:id="rId16"/>
    <p:sldId id="280" r:id="rId17"/>
    <p:sldId id="285" r:id="rId18"/>
    <p:sldId id="290" r:id="rId19"/>
    <p:sldId id="294" r:id="rId20"/>
    <p:sldId id="289" r:id="rId21"/>
    <p:sldId id="272" r:id="rId22"/>
  </p:sldIdLst>
  <p:sldSz cx="12192000" cy="6858000"/>
  <p:notesSz cx="6858000" cy="9144000"/>
  <p:custDataLst>
    <p:tags r:id="rId2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CC00CC"/>
    <a:srgbClr val="00CCFF"/>
    <a:srgbClr val="9966FF"/>
    <a:srgbClr val="00FFFF"/>
    <a:srgbClr val="33CCCC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 snapToGrid="0">
      <p:cViewPr varScale="1">
        <p:scale>
          <a:sx n="69" d="100"/>
          <a:sy n="69" d="100"/>
        </p:scale>
        <p:origin x="7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B7EDC5-23A7-4C7D-95EC-E28B88991A5C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A57757-DB1F-48A4-9F45-FC36769AD3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807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a3d28a6c4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7" name="Google Shape;367;ga3d28a6c4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28864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99a6c4d302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99a6c4d302_0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020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34663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5" name="Google Shape;1555;g9026751953_0_13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6" name="Google Shape;1556;g9026751953_0_13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37371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742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4646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70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339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7096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8311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719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6330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040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533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7098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27839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226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2.pn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2.png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zqpV6XC1tec&amp;t=22s" TargetMode="External"/><Relationship Id="rId3" Type="http://schemas.openxmlformats.org/officeDocument/2006/relationships/hyperlink" Target="https://t.me/Informatika_darslari/21025" TargetMode="External"/><Relationship Id="rId7" Type="http://schemas.openxmlformats.org/officeDocument/2006/relationships/hyperlink" Target="https://www.youtube.com/watch?v=mVNPp2BunKc&amp;t=11s" TargetMode="External"/><Relationship Id="rId2" Type="http://schemas.openxmlformats.org/officeDocument/2006/relationships/hyperlink" Target="https://www.faststone.org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t.me/Informatika_darslari/25272" TargetMode="External"/><Relationship Id="rId5" Type="http://schemas.openxmlformats.org/officeDocument/2006/relationships/hyperlink" Target="https://zoom.us/download" TargetMode="External"/><Relationship Id="rId4" Type="http://schemas.openxmlformats.org/officeDocument/2006/relationships/hyperlink" Target="https://t.me/Informatika_darslari/23212" TargetMode="External"/><Relationship Id="rId9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5680364" y="1701638"/>
            <a:ext cx="5930472" cy="4188381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de-DE" sz="4000" b="1" dirty="0" err="1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Umumiy</a:t>
            </a:r>
            <a:r>
              <a:rPr lang="de-DE" sz="4000" b="1" dirty="0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 </a:t>
            </a:r>
            <a:r>
              <a:rPr lang="de-DE" sz="4000" b="1" dirty="0" err="1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o‘rta</a:t>
            </a:r>
            <a:r>
              <a:rPr lang="de-DE" sz="4000" b="1" dirty="0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 </a:t>
            </a:r>
            <a:r>
              <a:rPr lang="de-DE" sz="4000" b="1" dirty="0" err="1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ta’lim</a:t>
            </a:r>
            <a:r>
              <a:rPr lang="de-DE" sz="4000" b="1" dirty="0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 </a:t>
            </a:r>
            <a:r>
              <a:rPr lang="de-DE" sz="4000" b="1" dirty="0" err="1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maktablarida</a:t>
            </a:r>
            <a:r>
              <a:rPr lang="de-DE" sz="4000" b="1" dirty="0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 </a:t>
            </a:r>
            <a:r>
              <a:rPr lang="de-DE" sz="4000" b="1" dirty="0" err="1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mediata’limni</a:t>
            </a:r>
            <a:r>
              <a:rPr lang="de-DE" sz="4000" b="1" dirty="0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 </a:t>
            </a:r>
            <a:r>
              <a:rPr lang="de-DE" sz="4000" b="1" dirty="0" err="1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yo‘lga</a:t>
            </a:r>
            <a:r>
              <a:rPr lang="de-DE" sz="4000" b="1" dirty="0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 </a:t>
            </a:r>
            <a:r>
              <a:rPr lang="de-DE" sz="4000" b="1" dirty="0" err="1">
                <a:solidFill>
                  <a:srgbClr val="0070C0"/>
                </a:solidFill>
                <a:latin typeface="Sitka Text" panose="02000505000000020004" pitchFamily="2" charset="0"/>
                <a:ea typeface="Calibri" panose="020F0502020204030204" pitchFamily="34" charset="0"/>
              </a:rPr>
              <a:t>qo‘yish</a:t>
            </a:r>
            <a:endParaRPr lang="de-DE" sz="4000" b="1" dirty="0">
              <a:solidFill>
                <a:srgbClr val="0070C0"/>
              </a:solidFill>
              <a:latin typeface="Sitka Text" panose="02000505000000020004" pitchFamily="2" charset="0"/>
              <a:ea typeface="Calibri" panose="020F0502020204030204" pitchFamily="34" charset="0"/>
            </a:endParaRPr>
          </a:p>
        </p:txBody>
      </p:sp>
      <p:cxnSp>
        <p:nvCxnSpPr>
          <p:cNvPr id="102" name="Прямая соединительная линия 101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4691" y="60176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" name="Прямоугольник 105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913679" y="60176"/>
            <a:ext cx="7448266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O‘RGANISH VA ISTIQBOLLARINI BELGILASH </a:t>
            </a:r>
            <a:b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pic>
        <p:nvPicPr>
          <p:cNvPr id="8" name="Picture 2" descr="Формирование медиаграмотности обучающихся на учебных занятиях доп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01" y="1895602"/>
            <a:ext cx="4101666" cy="42804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365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9"/>
          <p:cNvGrpSpPr/>
          <p:nvPr/>
        </p:nvGrpSpPr>
        <p:grpSpPr>
          <a:xfrm>
            <a:off x="3569291" y="3393239"/>
            <a:ext cx="7957708" cy="1324462"/>
            <a:chOff x="2640965" y="1292904"/>
            <a:chExt cx="5968281" cy="576000"/>
          </a:xfr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</p:grpSpPr>
        <p:sp>
          <p:nvSpPr>
            <p:cNvPr id="4" name="Round Same Side Corner Rectangle 3"/>
            <p:cNvSpPr/>
            <p:nvPr/>
          </p:nvSpPr>
          <p:spPr>
            <a:xfrm rot="5400000">
              <a:off x="5716033" y="-1032767"/>
              <a:ext cx="466217" cy="5320208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" name="AutoShape 92"/>
            <p:cNvSpPr>
              <a:spLocks noChangeAspect="1" noChangeArrowheads="1"/>
            </p:cNvSpPr>
            <p:nvPr/>
          </p:nvSpPr>
          <p:spPr bwMode="auto">
            <a:xfrm rot="16200000" flipH="1">
              <a:off x="2819561" y="1114308"/>
              <a:ext cx="576000" cy="933192"/>
            </a:xfrm>
            <a:prstGeom prst="ellipse">
              <a:avLst/>
            </a:prstGeom>
            <a:grpFill/>
            <a:ln w="50800">
              <a:solidFill>
                <a:schemeClr val="accent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3733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712974" y="1473823"/>
              <a:ext cx="792088" cy="214160"/>
            </a:xfrm>
            <a:prstGeom prst="rect">
              <a:avLst/>
            </a:prstGeom>
            <a:grpFill/>
          </p:spPr>
          <p:txBody>
            <a:bodyPr wrap="square" tIns="0" bIns="0" rtlCol="0" anchor="ctr">
              <a:spAutoFit/>
            </a:bodyPr>
            <a:lstStyle/>
            <a:p>
              <a:pPr algn="ctr"/>
              <a:r>
                <a:rPr lang="ru-RU" altLang="ko-KR" sz="3200" b="1" dirty="0">
                  <a:solidFill>
                    <a:schemeClr val="accent1"/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en-US" altLang="ko-KR" sz="32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" name="Group 30"/>
          <p:cNvGrpSpPr/>
          <p:nvPr/>
        </p:nvGrpSpPr>
        <p:grpSpPr>
          <a:xfrm>
            <a:off x="3551716" y="3721442"/>
            <a:ext cx="8119695" cy="2816653"/>
            <a:chOff x="2506293" y="1620219"/>
            <a:chExt cx="6089771" cy="1055414"/>
          </a:xfrm>
        </p:grpSpPr>
        <p:sp>
          <p:nvSpPr>
            <p:cNvPr id="15" name="Round Same Side Corner Rectangle 14"/>
            <p:cNvSpPr/>
            <p:nvPr/>
          </p:nvSpPr>
          <p:spPr>
            <a:xfrm rot="5400000">
              <a:off x="5719936" y="-259006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2700000" scaled="1"/>
              <a:tileRect/>
            </a:gradFill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AutoShape 92"/>
            <p:cNvSpPr>
              <a:spLocks noChangeAspect="1" noChangeArrowheads="1"/>
            </p:cNvSpPr>
            <p:nvPr/>
          </p:nvSpPr>
          <p:spPr bwMode="auto">
            <a:xfrm rot="16200000" flipH="1">
              <a:off x="2751655" y="1866314"/>
              <a:ext cx="563957" cy="1054682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50800">
              <a:solidFill>
                <a:srgbClr val="C00000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3733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627783" y="2297308"/>
              <a:ext cx="930091" cy="207586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/>
              <a:r>
                <a:rPr lang="ru-RU" altLang="ko-KR" sz="3600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3</a:t>
              </a:r>
              <a:endParaRPr lang="en-US" altLang="ko-KR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 bwMode="auto">
            <a:xfrm>
              <a:off x="3442826" y="1620219"/>
              <a:ext cx="4752528" cy="26524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de-DE" sz="20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Mediasavod</a:t>
              </a:r>
              <a:r>
                <a:rPr lang="en-US" sz="20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xo</a:t>
              </a:r>
              <a:r>
                <a:rPr lang="de-DE" sz="20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nlikni</a:t>
              </a:r>
              <a:r>
                <a:rPr lang="de-DE" sz="20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de-DE" sz="20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tushunchalari</a:t>
              </a:r>
              <a:r>
                <a:rPr lang="de-DE" sz="20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de-DE" sz="20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de-DE" sz="20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de-DE" sz="20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uning</a:t>
              </a:r>
              <a:endParaRPr lang="de-DE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de-DE" sz="20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de-DE" sz="20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jamiyatdagi</a:t>
              </a:r>
              <a:r>
                <a:rPr lang="de-DE" sz="20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de-DE" sz="20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o‘rni</a:t>
              </a:r>
              <a:endParaRPr lang="de-DE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Google Shape;574;p20"/>
          <p:cNvSpPr/>
          <p:nvPr/>
        </p:nvSpPr>
        <p:spPr>
          <a:xfrm>
            <a:off x="4096071" y="2079955"/>
            <a:ext cx="7244277" cy="912899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787650" y="2209519"/>
            <a:ext cx="65053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2000" b="1" dirty="0" err="1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Hozirgi</a:t>
            </a:r>
            <a:r>
              <a:rPr lang="de-DE" sz="2000" b="1" dirty="0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dirty="0" err="1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davrda</a:t>
            </a:r>
            <a:r>
              <a:rPr lang="de-DE" sz="2000" b="1" dirty="0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dirty="0" err="1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de-DE" sz="2000" b="1" dirty="0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dirty="0" err="1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almashuvi</a:t>
            </a:r>
            <a:r>
              <a:rPr lang="de-DE" sz="2000" b="1" dirty="0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dirty="0" err="1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sz="2000" b="1" dirty="0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dirty="0" err="1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media</a:t>
            </a:r>
            <a:r>
              <a:rPr lang="de-DE" sz="2000" b="1" dirty="0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dirty="0" err="1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ta’limga</a:t>
            </a:r>
            <a:endParaRPr lang="ru-RU" sz="2000" b="1" dirty="0">
              <a:solidFill>
                <a:srgbClr val="09038B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2000" b="1" dirty="0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dirty="0" err="1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de-DE" sz="2000" b="1" dirty="0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dirty="0" err="1">
                <a:solidFill>
                  <a:srgbClr val="09038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ehtiyoj</a:t>
            </a:r>
            <a:endParaRPr lang="ru-RU" sz="2000" dirty="0">
              <a:solidFill>
                <a:srgbClr val="09038B"/>
              </a:solidFill>
            </a:endParaRPr>
          </a:p>
        </p:txBody>
      </p:sp>
      <p:pic>
        <p:nvPicPr>
          <p:cNvPr id="19" name="Picture 2" descr="http://avloniy.uz/images/logo_1603161398.png">
            <a:extLst>
              <a:ext uri="{FF2B5EF4-FFF2-40B4-BE49-F238E27FC236}">
                <a16:creationId xmlns:a16="http://schemas.microsoft.com/office/drawing/2014/main" id="{0AC21B48-EC82-423C-A80C-DB041A5DCA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/>
          <a:srcRect r="86038"/>
          <a:stretch/>
        </p:blipFill>
        <p:spPr bwMode="auto">
          <a:xfrm>
            <a:off x="0" y="7589"/>
            <a:ext cx="821512" cy="82340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821511" y="0"/>
            <a:ext cx="11370488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</a:t>
            </a:r>
          </a:p>
          <a:p>
            <a:pPr>
              <a:defRPr/>
            </a:pP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sp>
        <p:nvSpPr>
          <p:cNvPr id="23" name="AutoShape 92"/>
          <p:cNvSpPr>
            <a:spLocks noChangeAspect="1" noChangeArrowheads="1"/>
          </p:cNvSpPr>
          <p:nvPr/>
        </p:nvSpPr>
        <p:spPr bwMode="auto">
          <a:xfrm flipH="1">
            <a:off x="3713703" y="1954357"/>
            <a:ext cx="1086724" cy="1169697"/>
          </a:xfrm>
          <a:prstGeom prst="ellipse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 w="50800">
            <a:solidFill>
              <a:schemeClr val="accent6">
                <a:lumMod val="40000"/>
                <a:lumOff val="6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ko-KR" sz="4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en-US" altLang="ko-KR" sz="4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124937" y="1308058"/>
            <a:ext cx="11865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791974"/>
            <a:ext cx="2854036" cy="3737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-1" y="1013370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 bwMode="auto">
          <a:xfrm>
            <a:off x="5003644" y="5343768"/>
            <a:ext cx="6336704" cy="830997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Mediata‘lim</a:t>
            </a:r>
            <a:r>
              <a:rPr lang="de-DE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resurslari</a:t>
            </a:r>
            <a:r>
              <a:rPr lang="de-DE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yaratuvchi</a:t>
            </a:r>
            <a:r>
              <a:rPr lang="de-DE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de-DE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de-DE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dasturlar</a:t>
            </a:r>
            <a:endParaRPr lang="ru-R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88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5821831" y="2974714"/>
            <a:ext cx="5760640" cy="345638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de-DE" sz="40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«Media» </a:t>
            </a:r>
            <a:r>
              <a:rPr lang="de-DE" sz="4000" b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atamasi</a:t>
            </a:r>
            <a:r>
              <a:rPr lang="de-DE" sz="40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lotincha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 — medium,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ya’ni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vosita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vositachi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usul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ko‘rinishdagi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kommunikatsiya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vositasini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anglatadi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750" y="2564904"/>
            <a:ext cx="4382041" cy="32403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Google Shape;574;p20"/>
          <p:cNvSpPr/>
          <p:nvPr/>
        </p:nvSpPr>
        <p:spPr>
          <a:xfrm>
            <a:off x="1597057" y="1125441"/>
            <a:ext cx="8997884" cy="1120533"/>
          </a:xfrm>
          <a:prstGeom prst="roundRect">
            <a:avLst>
              <a:gd name="adj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ru-RU" sz="32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sz="32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</a:t>
            </a:r>
            <a:r>
              <a:rPr lang="en-US" sz="32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</a:t>
            </a:r>
            <a:r>
              <a:rPr lang="ru-RU" sz="32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32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tushunchasi</a:t>
            </a:r>
            <a:r>
              <a:rPr lang="en-US" sz="32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mediata’lim</a:t>
            </a:r>
            <a:r>
              <a:rPr lang="en-US" sz="32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200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2" descr="http://avloniy.uz/images/logo_1603161398.png">
            <a:extLst>
              <a:ext uri="{FF2B5EF4-FFF2-40B4-BE49-F238E27FC236}">
                <a16:creationId xmlns:a16="http://schemas.microsoft.com/office/drawing/2014/main" id="{0AC21B48-EC82-423C-A80C-DB041A5DCA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r="86038"/>
          <a:stretch/>
        </p:blipFill>
        <p:spPr bwMode="auto">
          <a:xfrm>
            <a:off x="0" y="-31435"/>
            <a:ext cx="821512" cy="86270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821511" y="0"/>
            <a:ext cx="11370488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</a:t>
            </a:r>
          </a:p>
          <a:p>
            <a:pPr>
              <a:defRPr/>
            </a:pP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-1" y="94437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638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6506755" y="2066836"/>
            <a:ext cx="5306290" cy="4392692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Mediata’lim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ommaviy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vositalari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muloqot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madaniyatiga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shaxsni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insonparvarlik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g‘oyalari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qadriyatlari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shakllantirishga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qaratilgan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tizimli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harakatlar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majmuidir</a:t>
            </a:r>
            <a:r>
              <a:rPr lang="ru-RU" sz="24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3" name="Picture 2" descr="http://avloniy.uz/images/logo_1603161398.png">
            <a:extLst>
              <a:ext uri="{FF2B5EF4-FFF2-40B4-BE49-F238E27FC236}">
                <a16:creationId xmlns:a16="http://schemas.microsoft.com/office/drawing/2014/main" id="{0AC21B48-EC82-423C-A80C-DB041A5DCA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/>
          <a:srcRect r="86038"/>
          <a:stretch/>
        </p:blipFill>
        <p:spPr bwMode="auto">
          <a:xfrm>
            <a:off x="0" y="7589"/>
            <a:ext cx="821512" cy="82340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821511" y="0"/>
            <a:ext cx="11370488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</a:t>
            </a:r>
          </a:p>
          <a:p>
            <a:pPr>
              <a:defRPr/>
            </a:pP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-1" y="88840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Ота-оналар учун медиа-таълим: Оилавий медиа саводхонликни ўзлаштириш »  Sangzor.uz - Инновацион янгиликлар портал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56" y="1704924"/>
            <a:ext cx="5651818" cy="35925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210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5430982" y="1479929"/>
            <a:ext cx="6303818" cy="5005626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taʼlimning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vazifasi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avlodni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sharoitida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hayotga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tayyorlash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axborotlarni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idrok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insonni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anglashga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psix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ologiyasi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taʼsiri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oqibatlarini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anglab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etishga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muloqot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usullarini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oʻzlashtirishga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oʻrgatishdan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0AC21B48-EC82-423C-A80C-DB041A5DCA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/>
          <a:srcRect r="86038"/>
          <a:stretch/>
        </p:blipFill>
        <p:spPr bwMode="auto">
          <a:xfrm>
            <a:off x="0" y="7589"/>
            <a:ext cx="821512" cy="82340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821511" y="0"/>
            <a:ext cx="11370488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</a:t>
            </a:r>
          </a:p>
          <a:p>
            <a:pPr>
              <a:defRPr/>
            </a:pP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0" y="860971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Янги медиа таълим маркази ўз фаолиятини бошлайди – Beruniy Alimo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774" y="1590766"/>
            <a:ext cx="4762500" cy="36195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032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574;p20"/>
          <p:cNvSpPr/>
          <p:nvPr/>
        </p:nvSpPr>
        <p:spPr>
          <a:xfrm>
            <a:off x="479376" y="1296122"/>
            <a:ext cx="3960440" cy="83053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 b="1" dirty="0">
              <a:solidFill>
                <a:srgbClr val="09038B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2826" y="1376166"/>
            <a:ext cx="2757486" cy="584775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ru-RU" sz="3200" b="1" dirty="0">
                <a:solidFill>
                  <a:schemeClr val="accen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3200" b="1" dirty="0" err="1">
                <a:solidFill>
                  <a:schemeClr val="accen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dia</a:t>
            </a:r>
            <a:r>
              <a:rPr 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32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30223" y="2742182"/>
            <a:ext cx="2301544" cy="2979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bosma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nashr</a:t>
            </a:r>
            <a:endParaRPr lang="ru-RU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40291" y="5436673"/>
            <a:ext cx="2376264" cy="9962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mobil</a:t>
            </a:r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228411" y="3507279"/>
            <a:ext cx="1618379" cy="4579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internet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332061" y="2953550"/>
            <a:ext cx="1219832" cy="43157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bosma</a:t>
            </a:r>
            <a:endParaRPr lang="ru-RU" sz="2400" b="1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400479" y="3834993"/>
            <a:ext cx="1219832" cy="5125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endParaRPr lang="ru-RU" sz="2000" b="1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470547" y="3834992"/>
            <a:ext cx="1219832" cy="5125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ovozli</a:t>
            </a:r>
            <a:endParaRPr lang="ru-RU" sz="2000" b="1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483294" y="3032828"/>
            <a:ext cx="1219832" cy="43157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vizual</a:t>
            </a:r>
            <a:endParaRPr lang="ru-RU" sz="2000" b="1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133813" y="3288531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</a:t>
            </a:r>
            <a:r>
              <a:rPr 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</a:t>
            </a:r>
            <a:r>
              <a:rPr lang="uz-Cyrl-UZ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53" name="Picture 9" descr="https://bazar.ua/files/images/items/1225/1225968z887a1c1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958" y="2256658"/>
            <a:ext cx="1618378" cy="12554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https://happysadconfused.com/wp-content/uploads/2021/03/social-media-marketing-compan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291" y="4105361"/>
            <a:ext cx="2376264" cy="13899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9" name="Picture 15" descr="https://i.ebayimg.com/images/g/91gAAOSwaXVe34yR/s-l16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852" y="1775585"/>
            <a:ext cx="2422503" cy="162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3" descr="https://static.bhphoto.com/images/images2500x2500/1545998797_111676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6627" y="1912017"/>
            <a:ext cx="1227170" cy="1227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1" name="Picture 17" descr="https://static10.tgstat.ru/channels/_0/24/240c1425d1bc77d4045a3e0a21982a2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558" y="1439064"/>
            <a:ext cx="2271800" cy="12914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3" name="Picture 19" descr="https://pbs.twimg.com/media/D2HkNp-X4AYfDHz.jpg:larg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6327" y="4499276"/>
            <a:ext cx="1635173" cy="13899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Прямоугольник 30"/>
          <p:cNvSpPr/>
          <p:nvPr/>
        </p:nvSpPr>
        <p:spPr>
          <a:xfrm>
            <a:off x="3869224" y="5916409"/>
            <a:ext cx="1849377" cy="7325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ijtimoiy</a:t>
            </a:r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tarmoqlar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67" name="Picture 23" descr="https://makemyadvertisement.com/wp-content/uploads/2019/03/makemyadvertisement-TV-Radio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4936" y="3347119"/>
            <a:ext cx="2126146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9" name="Picture 25" descr="https://gdb.rferl.org/C9B3D5DD-8529-49DB-95C7-C07598B152AF_w1200_r1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422" y="4377281"/>
            <a:ext cx="1383046" cy="7779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1" name="Picture 27" descr="https://im0-tub-ru.yandex.net/i?id=b42ff46e91831d3a8111a49bcfdf52e7&amp;n=1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196" y="4555012"/>
            <a:ext cx="1691953" cy="93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Прямоугольник 35"/>
          <p:cNvSpPr/>
          <p:nvPr/>
        </p:nvSpPr>
        <p:spPr>
          <a:xfrm>
            <a:off x="9709446" y="5134329"/>
            <a:ext cx="1618378" cy="4081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teleradio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682903" y="5508242"/>
            <a:ext cx="1618378" cy="4081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audio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9761687" y="3287256"/>
            <a:ext cx="1618378" cy="4081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tasvir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5757416" y="5228145"/>
            <a:ext cx="1759939" cy="316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gazetalar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6775963" y="3517418"/>
            <a:ext cx="713539" cy="3223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H="1">
            <a:off x="4591253" y="3753090"/>
            <a:ext cx="535181" cy="2829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>
            <a:stCxn id="22" idx="1"/>
          </p:cNvCxnSpPr>
          <p:nvPr/>
        </p:nvCxnSpPr>
        <p:spPr>
          <a:xfrm flipH="1" flipV="1">
            <a:off x="4562828" y="3251773"/>
            <a:ext cx="570985" cy="3607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6827689" y="3283611"/>
            <a:ext cx="642858" cy="2335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2" descr="http://avloniy.uz/images/logo_1603161398.png">
            <a:extLst>
              <a:ext uri="{FF2B5EF4-FFF2-40B4-BE49-F238E27FC236}">
                <a16:creationId xmlns:a16="http://schemas.microsoft.com/office/drawing/2014/main" id="{0AC21B48-EC82-423C-A80C-DB041A5DCA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/>
          <a:srcRect r="86038"/>
          <a:stretch/>
        </p:blipFill>
        <p:spPr bwMode="auto">
          <a:xfrm>
            <a:off x="0" y="-31434"/>
            <a:ext cx="821512" cy="823408"/>
          </a:xfrm>
          <a:prstGeom prst="rect">
            <a:avLst/>
          </a:prstGeom>
          <a:solidFill>
            <a:srgbClr val="EAF4FA"/>
          </a:solidFill>
        </p:spPr>
      </p:pic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821511" y="0"/>
            <a:ext cx="11370488" cy="830997"/>
          </a:xfrm>
          <a:prstGeom prst="rect">
            <a:avLst/>
          </a:prstGeom>
          <a:solidFill>
            <a:srgbClr val="EAF4FA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</a:t>
            </a:r>
          </a:p>
          <a:p>
            <a:pPr>
              <a:defRPr/>
            </a:pP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sp>
        <p:nvSpPr>
          <p:cNvPr id="35" name="Rectangle 11">
            <a:extLst>
              <a:ext uri="{FF2B5EF4-FFF2-40B4-BE49-F238E27FC236}">
                <a16:creationId xmlns:a16="http://schemas.microsoft.com/office/drawing/2014/main" id="{CCA378E3-8D2E-423F-979A-E4362409916E}"/>
              </a:ext>
            </a:extLst>
          </p:cNvPr>
          <p:cNvSpPr/>
          <p:nvPr/>
        </p:nvSpPr>
        <p:spPr>
          <a:xfrm>
            <a:off x="8093388" y="95101"/>
            <a:ext cx="43891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002060"/>
                </a:solidFill>
                <a:latin typeface="TimesNewRomanPS-BoldMT"/>
              </a:rPr>
              <a:t>FANDAGI YANGILIKLAR, FANNI O‘QITISHNING DOLZARB MASALALARI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br>
              <a:rPr lang="en-US" sz="1600" dirty="0">
                <a:solidFill>
                  <a:srgbClr val="002060"/>
                </a:solidFill>
              </a:rPr>
            </a:br>
            <a:endParaRPr lang="ru-RU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49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соседними углами 1"/>
          <p:cNvSpPr/>
          <p:nvPr/>
        </p:nvSpPr>
        <p:spPr>
          <a:xfrm>
            <a:off x="4007768" y="1740857"/>
            <a:ext cx="7864863" cy="3808333"/>
          </a:xfrm>
          <a:prstGeom prst="round2SameRect">
            <a:avLst/>
          </a:prstGeom>
          <a:ln>
            <a:solidFill>
              <a:srgbClr val="660033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uz-Latn-UZ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</a:t>
            </a:r>
            <a:r>
              <a:rPr lang="en-US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SAVODXONLIK</a:t>
            </a:r>
            <a:endParaRPr lang="ru-RU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000" dirty="0">
                <a:solidFill>
                  <a:srgbClr val="3A3A3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uz-Latn-UZ" sz="3000" dirty="0">
                <a:solidFill>
                  <a:srgbClr val="3A3A3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nson jamiyatdagi fuqaro sifatidagi mas’uliyatini his qilgan holda  faol va  savodli bo‘lishi, mediamatnlarni  qabul qila olishi, yaratishi, tahlil eta olishi va baholashi, zamonaviy mediani ijtimoiy-madaniy va  siyosiy mazmunini tushuna olishi  demakdir</a:t>
            </a:r>
            <a:endParaRPr lang="ru-RU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Формирование медиаграмотности обучающихся на учебных занятиях доп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1268760"/>
            <a:ext cx="3528392" cy="4280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8BCDDB5C-7B25-4DF2-AC59-2918F2E6C53D}"/>
              </a:ext>
            </a:extLst>
          </p:cNvPr>
          <p:cNvCxnSpPr/>
          <p:nvPr/>
        </p:nvCxnSpPr>
        <p:spPr>
          <a:xfrm flipV="1">
            <a:off x="0" y="1225898"/>
            <a:ext cx="12192000" cy="42862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oogle Shape;574;p20"/>
          <p:cNvSpPr/>
          <p:nvPr/>
        </p:nvSpPr>
        <p:spPr>
          <a:xfrm>
            <a:off x="8255678" y="90839"/>
            <a:ext cx="3936322" cy="108012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ru-RU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</a:t>
            </a:r>
            <a:r>
              <a:rPr lang="ru-RU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tushunchasi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mediasavodxonlik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http://avloniy.uz/images/logo_1603161398.png">
            <a:extLst>
              <a:ext uri="{FF2B5EF4-FFF2-40B4-BE49-F238E27FC236}">
                <a16:creationId xmlns:a16="http://schemas.microsoft.com/office/drawing/2014/main" id="{8FEDC326-7B1C-478C-8EED-7C4829397A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90513" y="115888"/>
            <a:ext cx="7318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A292CB3C-F975-4782-8072-DB4445084C59}"/>
              </a:ext>
            </a:extLst>
          </p:cNvPr>
          <p:cNvSpPr/>
          <p:nvPr/>
        </p:nvSpPr>
        <p:spPr>
          <a:xfrm>
            <a:off x="1070430" y="181428"/>
            <a:ext cx="71852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А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BDULLA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АVLONIY NOMIDAGI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XALQ TA’LIMI MUAMMOLARINI O‘RGANISH VA ISTIQBOLLARINI BELGILASH 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</a:b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418431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27"/>
          <p:cNvSpPr/>
          <p:nvPr/>
        </p:nvSpPr>
        <p:spPr>
          <a:xfrm>
            <a:off x="5262804" y="5602255"/>
            <a:ext cx="3313784" cy="640117"/>
          </a:xfrm>
          <a:custGeom>
            <a:avLst/>
            <a:gdLst/>
            <a:ahLst/>
            <a:cxnLst/>
            <a:rect l="l" t="t" r="r" b="b"/>
            <a:pathLst>
              <a:path w="24999" h="13667" extrusionOk="0">
                <a:moveTo>
                  <a:pt x="1" y="0"/>
                </a:moveTo>
                <a:lnTo>
                  <a:pt x="1" y="13666"/>
                </a:lnTo>
                <a:lnTo>
                  <a:pt x="24998" y="13666"/>
                </a:lnTo>
                <a:lnTo>
                  <a:pt x="2499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3333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0" name="Google Shape;370;p27"/>
          <p:cNvSpPr/>
          <p:nvPr/>
        </p:nvSpPr>
        <p:spPr>
          <a:xfrm>
            <a:off x="3301210" y="4666752"/>
            <a:ext cx="3585023" cy="640164"/>
          </a:xfrm>
          <a:custGeom>
            <a:avLst/>
            <a:gdLst/>
            <a:ahLst/>
            <a:cxnLst/>
            <a:rect l="l" t="t" r="r" b="b"/>
            <a:pathLst>
              <a:path w="24999" h="13668" extrusionOk="0">
                <a:moveTo>
                  <a:pt x="1" y="1"/>
                </a:moveTo>
                <a:lnTo>
                  <a:pt x="1" y="13667"/>
                </a:lnTo>
                <a:lnTo>
                  <a:pt x="24998" y="13667"/>
                </a:lnTo>
                <a:lnTo>
                  <a:pt x="24998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16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1" name="Google Shape;371;p27"/>
          <p:cNvSpPr/>
          <p:nvPr/>
        </p:nvSpPr>
        <p:spPr>
          <a:xfrm>
            <a:off x="5251901" y="3678701"/>
            <a:ext cx="2421807" cy="640117"/>
          </a:xfrm>
          <a:custGeom>
            <a:avLst/>
            <a:gdLst/>
            <a:ahLst/>
            <a:cxnLst/>
            <a:rect l="l" t="t" r="r" b="b"/>
            <a:pathLst>
              <a:path w="24999" h="13667" extrusionOk="0">
                <a:moveTo>
                  <a:pt x="1" y="0"/>
                </a:moveTo>
                <a:lnTo>
                  <a:pt x="1" y="13667"/>
                </a:lnTo>
                <a:lnTo>
                  <a:pt x="24998" y="13667"/>
                </a:lnTo>
                <a:lnTo>
                  <a:pt x="2499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16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2" name="Google Shape;372;p27"/>
          <p:cNvSpPr/>
          <p:nvPr/>
        </p:nvSpPr>
        <p:spPr>
          <a:xfrm>
            <a:off x="4439816" y="2731576"/>
            <a:ext cx="2595573" cy="639227"/>
          </a:xfrm>
          <a:custGeom>
            <a:avLst/>
            <a:gdLst/>
            <a:ahLst/>
            <a:cxnLst/>
            <a:rect l="l" t="t" r="r" b="b"/>
            <a:pathLst>
              <a:path w="24999" h="13648" extrusionOk="0">
                <a:moveTo>
                  <a:pt x="1" y="0"/>
                </a:moveTo>
                <a:lnTo>
                  <a:pt x="1" y="13647"/>
                </a:lnTo>
                <a:lnTo>
                  <a:pt x="24998" y="13647"/>
                </a:lnTo>
                <a:lnTo>
                  <a:pt x="2499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16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3" name="Google Shape;373;p27"/>
          <p:cNvSpPr/>
          <p:nvPr/>
        </p:nvSpPr>
        <p:spPr>
          <a:xfrm>
            <a:off x="5225637" y="1833158"/>
            <a:ext cx="2421768" cy="641053"/>
          </a:xfrm>
          <a:custGeom>
            <a:avLst/>
            <a:gdLst/>
            <a:ahLst/>
            <a:cxnLst/>
            <a:rect l="l" t="t" r="r" b="b"/>
            <a:pathLst>
              <a:path w="24999" h="13687" extrusionOk="0">
                <a:moveTo>
                  <a:pt x="1" y="1"/>
                </a:moveTo>
                <a:lnTo>
                  <a:pt x="1" y="13686"/>
                </a:lnTo>
                <a:lnTo>
                  <a:pt x="24998" y="13686"/>
                </a:lnTo>
                <a:lnTo>
                  <a:pt x="24998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16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4" name="Google Shape;374;p27"/>
          <p:cNvSpPr/>
          <p:nvPr/>
        </p:nvSpPr>
        <p:spPr>
          <a:xfrm>
            <a:off x="5613017" y="5596910"/>
            <a:ext cx="1170869" cy="640117"/>
          </a:xfrm>
          <a:custGeom>
            <a:avLst/>
            <a:gdLst/>
            <a:ahLst/>
            <a:cxnLst/>
            <a:rect l="l" t="t" r="r" b="b"/>
            <a:pathLst>
              <a:path w="24999" h="13667" extrusionOk="0">
                <a:moveTo>
                  <a:pt x="1" y="0"/>
                </a:moveTo>
                <a:lnTo>
                  <a:pt x="1" y="13666"/>
                </a:lnTo>
                <a:lnTo>
                  <a:pt x="24998" y="13666"/>
                </a:lnTo>
                <a:lnTo>
                  <a:pt x="2499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333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05</a:t>
            </a:r>
            <a:endParaRPr sz="3333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5" name="Google Shape;375;p27"/>
          <p:cNvSpPr/>
          <p:nvPr/>
        </p:nvSpPr>
        <p:spPr>
          <a:xfrm>
            <a:off x="5577266" y="4681864"/>
            <a:ext cx="1170869" cy="640164"/>
          </a:xfrm>
          <a:custGeom>
            <a:avLst/>
            <a:gdLst/>
            <a:ahLst/>
            <a:cxnLst/>
            <a:rect l="l" t="t" r="r" b="b"/>
            <a:pathLst>
              <a:path w="24999" h="13668" extrusionOk="0">
                <a:moveTo>
                  <a:pt x="1" y="1"/>
                </a:moveTo>
                <a:lnTo>
                  <a:pt x="1" y="13667"/>
                </a:lnTo>
                <a:lnTo>
                  <a:pt x="24998" y="13667"/>
                </a:lnTo>
                <a:lnTo>
                  <a:pt x="24998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333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04</a:t>
            </a:r>
            <a:endParaRPr sz="1600" dirty="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6" name="Google Shape;376;p27"/>
          <p:cNvSpPr/>
          <p:nvPr/>
        </p:nvSpPr>
        <p:spPr>
          <a:xfrm>
            <a:off x="5605686" y="3683091"/>
            <a:ext cx="1170869" cy="618919"/>
          </a:xfrm>
          <a:custGeom>
            <a:avLst/>
            <a:gdLst/>
            <a:ahLst/>
            <a:cxnLst/>
            <a:rect l="l" t="t" r="r" b="b"/>
            <a:pathLst>
              <a:path w="24999" h="13667" extrusionOk="0">
                <a:moveTo>
                  <a:pt x="1" y="0"/>
                </a:moveTo>
                <a:lnTo>
                  <a:pt x="1" y="13667"/>
                </a:lnTo>
                <a:lnTo>
                  <a:pt x="24998" y="13667"/>
                </a:lnTo>
                <a:lnTo>
                  <a:pt x="2499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333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 sz="16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7" name="Google Shape;377;p27"/>
          <p:cNvSpPr/>
          <p:nvPr/>
        </p:nvSpPr>
        <p:spPr>
          <a:xfrm>
            <a:off x="5534729" y="2728879"/>
            <a:ext cx="1170869" cy="639227"/>
          </a:xfrm>
          <a:custGeom>
            <a:avLst/>
            <a:gdLst/>
            <a:ahLst/>
            <a:cxnLst/>
            <a:rect l="l" t="t" r="r" b="b"/>
            <a:pathLst>
              <a:path w="24999" h="13648" extrusionOk="0">
                <a:moveTo>
                  <a:pt x="1" y="0"/>
                </a:moveTo>
                <a:lnTo>
                  <a:pt x="1" y="13647"/>
                </a:lnTo>
                <a:lnTo>
                  <a:pt x="24998" y="13647"/>
                </a:lnTo>
                <a:lnTo>
                  <a:pt x="2499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333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16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8" name="Google Shape;378;p27"/>
          <p:cNvSpPr/>
          <p:nvPr/>
        </p:nvSpPr>
        <p:spPr>
          <a:xfrm>
            <a:off x="5477793" y="1830462"/>
            <a:ext cx="1170869" cy="641053"/>
          </a:xfrm>
          <a:custGeom>
            <a:avLst/>
            <a:gdLst/>
            <a:ahLst/>
            <a:cxnLst/>
            <a:rect l="l" t="t" r="r" b="b"/>
            <a:pathLst>
              <a:path w="24999" h="13687" extrusionOk="0">
                <a:moveTo>
                  <a:pt x="1" y="1"/>
                </a:moveTo>
                <a:lnTo>
                  <a:pt x="1" y="13686"/>
                </a:lnTo>
                <a:lnTo>
                  <a:pt x="24998" y="13686"/>
                </a:lnTo>
                <a:lnTo>
                  <a:pt x="24998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333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16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80" name="Google Shape;380;p27"/>
          <p:cNvSpPr/>
          <p:nvPr/>
        </p:nvSpPr>
        <p:spPr>
          <a:xfrm>
            <a:off x="7288519" y="3386529"/>
            <a:ext cx="4654652" cy="1295335"/>
          </a:xfrm>
          <a:prstGeom prst="roundRect">
            <a:avLst>
              <a:gd name="adj" fmla="val 50000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81" name="Google Shape;381;p27"/>
          <p:cNvSpPr/>
          <p:nvPr/>
        </p:nvSpPr>
        <p:spPr>
          <a:xfrm>
            <a:off x="281899" y="4399461"/>
            <a:ext cx="4893081" cy="1621827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957EBA"/>
              </a:gs>
              <a:gs pos="100000">
                <a:srgbClr val="564670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solidFill>
                <a:schemeClr val="bg1"/>
              </a:solidFill>
            </a:endParaRPr>
          </a:p>
        </p:txBody>
      </p:sp>
      <p:sp>
        <p:nvSpPr>
          <p:cNvPr id="382" name="Google Shape;382;p27"/>
          <p:cNvSpPr/>
          <p:nvPr/>
        </p:nvSpPr>
        <p:spPr>
          <a:xfrm>
            <a:off x="7049030" y="4977885"/>
            <a:ext cx="5034833" cy="1535582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0BDE2"/>
              </a:gs>
              <a:gs pos="100000">
                <a:srgbClr val="8E69B3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83" name="Google Shape;383;p27"/>
          <p:cNvSpPr/>
          <p:nvPr/>
        </p:nvSpPr>
        <p:spPr>
          <a:xfrm>
            <a:off x="326123" y="2278821"/>
            <a:ext cx="4767599" cy="1236413"/>
          </a:xfrm>
          <a:prstGeom prst="round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84" name="Google Shape;384;p27"/>
          <p:cNvSpPr/>
          <p:nvPr/>
        </p:nvSpPr>
        <p:spPr>
          <a:xfrm>
            <a:off x="7476396" y="1580439"/>
            <a:ext cx="4354107" cy="1242182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100000">
                <a:srgbClr val="2A6256"/>
              </a:gs>
            </a:gsLst>
            <a:lin ang="54007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89" name="Google Shape;389;p27"/>
          <p:cNvSpPr txBox="1"/>
          <p:nvPr/>
        </p:nvSpPr>
        <p:spPr>
          <a:xfrm>
            <a:off x="7520196" y="1808546"/>
            <a:ext cx="4260202" cy="7413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Demokratik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jamiyatda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medianing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roli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funksiyalarini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tushunish</a:t>
            </a:r>
            <a:endParaRPr lang="de-DE" sz="2200" b="1" dirty="0">
              <a:solidFill>
                <a:schemeClr val="l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7" name="Google Shape;389;p27"/>
          <p:cNvSpPr txBox="1"/>
          <p:nvPr/>
        </p:nvSpPr>
        <p:spPr>
          <a:xfrm>
            <a:off x="281899" y="2545208"/>
            <a:ext cx="4811823" cy="746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Media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o‘z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funksiyalarini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amalga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oshirish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mumkin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bo‘lgan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shart-sharoitlarni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tushunish</a:t>
            </a:r>
            <a:endParaRPr lang="de-DE" sz="2200" b="1" dirty="0">
              <a:solidFill>
                <a:schemeClr val="l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8" name="Google Shape;389;p27"/>
          <p:cNvSpPr txBox="1"/>
          <p:nvPr/>
        </p:nvSpPr>
        <p:spPr>
          <a:xfrm>
            <a:off x="7146264" y="3653063"/>
            <a:ext cx="4811823" cy="746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Mediakontentning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funksiyalari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nuqtai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nazaridan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kelib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chiqqan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holda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tanqidiy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baholash</a:t>
            </a:r>
            <a:endParaRPr lang="de-DE" sz="2200" b="1" dirty="0">
              <a:solidFill>
                <a:srgbClr val="00206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9" name="Google Shape;389;p27"/>
          <p:cNvSpPr txBox="1"/>
          <p:nvPr/>
        </p:nvSpPr>
        <p:spPr>
          <a:xfrm>
            <a:off x="315514" y="4876873"/>
            <a:ext cx="4811823" cy="746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Media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vositasida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o‘z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fikrini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bayon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etish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demokratik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jarayonlarda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qatnashish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uchun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o‘zaro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hamkorlik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qilish</a:t>
            </a:r>
            <a:endParaRPr lang="de-DE" sz="2200" b="1" dirty="0">
              <a:solidFill>
                <a:schemeClr val="bg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0" name="Google Shape;389;p27"/>
          <p:cNvSpPr txBox="1"/>
          <p:nvPr/>
        </p:nvSpPr>
        <p:spPr>
          <a:xfrm>
            <a:off x="7160534" y="5430376"/>
            <a:ext cx="4811823" cy="746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Foydalanuvchi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kontentini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yaratish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uchun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kerak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bo‘ladigan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(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shu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jumladan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AKT)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ko‘nikmalarini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faollashtirish</a:t>
            </a:r>
            <a:endParaRPr lang="de-DE" sz="2200" b="1" dirty="0">
              <a:solidFill>
                <a:srgbClr val="00206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8BCDDB5C-7B25-4DF2-AC59-2918F2E6C53D}"/>
              </a:ext>
            </a:extLst>
          </p:cNvPr>
          <p:cNvCxnSpPr/>
          <p:nvPr/>
        </p:nvCxnSpPr>
        <p:spPr>
          <a:xfrm flipV="1">
            <a:off x="0" y="1225898"/>
            <a:ext cx="12192000" cy="42862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Google Shape;574;p20"/>
          <p:cNvSpPr/>
          <p:nvPr/>
        </p:nvSpPr>
        <p:spPr>
          <a:xfrm>
            <a:off x="8255678" y="90839"/>
            <a:ext cx="3936322" cy="108012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ru-RU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</a:t>
            </a:r>
            <a:r>
              <a:rPr lang="ru-RU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tushunchasi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mediasavodxonlik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2" descr="http://avloniy.uz/images/logo_1603161398.png">
            <a:extLst>
              <a:ext uri="{FF2B5EF4-FFF2-40B4-BE49-F238E27FC236}">
                <a16:creationId xmlns:a16="http://schemas.microsoft.com/office/drawing/2014/main" id="{8FEDC326-7B1C-478C-8EED-7C4829397A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90513" y="115888"/>
            <a:ext cx="7318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A292CB3C-F975-4782-8072-DB4445084C59}"/>
              </a:ext>
            </a:extLst>
          </p:cNvPr>
          <p:cNvSpPr/>
          <p:nvPr/>
        </p:nvSpPr>
        <p:spPr>
          <a:xfrm>
            <a:off x="1070430" y="181428"/>
            <a:ext cx="71852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А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BDULLA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АVLONIY NOMIDAGI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XALQ TA’LIMI MUAMMOLARINI O‘RGANISH VA ISTIQBOLLARINI BELGILASH 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</a:b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302855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9"/>
          <p:cNvSpPr/>
          <p:nvPr/>
        </p:nvSpPr>
        <p:spPr>
          <a:xfrm>
            <a:off x="1885490" y="1361425"/>
            <a:ext cx="3894800" cy="2125829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3F3F3"/>
              </a:gs>
              <a:gs pos="40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lin ang="5400700" scaled="0"/>
          </a:gradFill>
          <a:ln w="2857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61" name="Google Shape;161;p19"/>
          <p:cNvSpPr txBox="1"/>
          <p:nvPr/>
        </p:nvSpPr>
        <p:spPr>
          <a:xfrm>
            <a:off x="2648645" y="2268086"/>
            <a:ext cx="3079641" cy="1120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media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kontentni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ijodiy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jihatdan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anglash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,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yaratish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talqin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etish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qobiliyatini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bildiradi</a:t>
            </a:r>
            <a:endParaRPr lang="de-DE" sz="2000" dirty="0">
              <a:solidFill>
                <a:schemeClr val="dk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62" name="Google Shape;162;p19"/>
          <p:cNvSpPr txBox="1"/>
          <p:nvPr/>
        </p:nvSpPr>
        <p:spPr>
          <a:xfrm>
            <a:off x="2662823" y="1474234"/>
            <a:ext cx="3094030" cy="5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400" b="1" dirty="0" err="1">
                <a:solidFill>
                  <a:schemeClr val="accent2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Estetik</a:t>
            </a:r>
            <a:r>
              <a:rPr lang="de-DE" sz="2400" b="1" dirty="0">
                <a:solidFill>
                  <a:schemeClr val="accent2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400" b="1" dirty="0" err="1">
                <a:solidFill>
                  <a:schemeClr val="accent2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va</a:t>
            </a:r>
            <a:r>
              <a:rPr lang="de-DE" sz="2400" b="1" dirty="0">
                <a:solidFill>
                  <a:schemeClr val="accent2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kreativ </a:t>
            </a:r>
            <a:r>
              <a:rPr lang="de-DE" sz="2400" b="1" dirty="0" err="1">
                <a:solidFill>
                  <a:schemeClr val="accent2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ko‘nikmalar</a:t>
            </a:r>
            <a:endParaRPr sz="2400" b="1" dirty="0">
              <a:solidFill>
                <a:schemeClr val="accent2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63" name="Google Shape;163;p19"/>
          <p:cNvSpPr/>
          <p:nvPr/>
        </p:nvSpPr>
        <p:spPr>
          <a:xfrm rot="10800000" flipH="1">
            <a:off x="1253926" y="1361427"/>
            <a:ext cx="636177" cy="550900"/>
          </a:xfrm>
          <a:custGeom>
            <a:avLst/>
            <a:gdLst/>
            <a:ahLst/>
            <a:cxnLst/>
            <a:rect l="l" t="t" r="r" b="b"/>
            <a:pathLst>
              <a:path w="18051" h="16527" extrusionOk="0">
                <a:moveTo>
                  <a:pt x="11216" y="1"/>
                </a:moveTo>
                <a:cubicBezTo>
                  <a:pt x="5025" y="1"/>
                  <a:pt x="1" y="5025"/>
                  <a:pt x="1" y="11216"/>
                </a:cubicBezTo>
                <a:lnTo>
                  <a:pt x="1" y="16526"/>
                </a:lnTo>
                <a:lnTo>
                  <a:pt x="8919" y="16526"/>
                </a:lnTo>
                <a:cubicBezTo>
                  <a:pt x="13955" y="16526"/>
                  <a:pt x="18051" y="12443"/>
                  <a:pt x="18051" y="7394"/>
                </a:cubicBezTo>
                <a:lnTo>
                  <a:pt x="18051" y="1"/>
                </a:lnTo>
                <a:close/>
              </a:path>
            </a:pathLst>
          </a:custGeom>
          <a:gradFill>
            <a:gsLst>
              <a:gs pos="0">
                <a:srgbClr val="FCADBC"/>
              </a:gs>
              <a:gs pos="100000">
                <a:srgbClr val="F23558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64" name="Google Shape;164;p19"/>
          <p:cNvSpPr/>
          <p:nvPr/>
        </p:nvSpPr>
        <p:spPr>
          <a:xfrm rot="10800000" flipH="1">
            <a:off x="1253926" y="1534326"/>
            <a:ext cx="1689001" cy="1164467"/>
          </a:xfrm>
          <a:custGeom>
            <a:avLst/>
            <a:gdLst/>
            <a:ahLst/>
            <a:cxnLst/>
            <a:rect l="l" t="t" r="r" b="b"/>
            <a:pathLst>
              <a:path w="47924" h="34934" extrusionOk="0">
                <a:moveTo>
                  <a:pt x="28957" y="0"/>
                </a:moveTo>
                <a:lnTo>
                  <a:pt x="28957" y="5680"/>
                </a:lnTo>
                <a:lnTo>
                  <a:pt x="11216" y="5680"/>
                </a:lnTo>
                <a:cubicBezTo>
                  <a:pt x="5025" y="5680"/>
                  <a:pt x="1" y="10704"/>
                  <a:pt x="1" y="16895"/>
                </a:cubicBezTo>
                <a:lnTo>
                  <a:pt x="1" y="34933"/>
                </a:lnTo>
                <a:cubicBezTo>
                  <a:pt x="1" y="28742"/>
                  <a:pt x="5025" y="23718"/>
                  <a:pt x="11216" y="23718"/>
                </a:cubicBezTo>
                <a:lnTo>
                  <a:pt x="28957" y="23718"/>
                </a:lnTo>
                <a:lnTo>
                  <a:pt x="28957" y="29861"/>
                </a:lnTo>
                <a:lnTo>
                  <a:pt x="47888" y="14978"/>
                </a:lnTo>
                <a:cubicBezTo>
                  <a:pt x="47923" y="14955"/>
                  <a:pt x="47923" y="14907"/>
                  <a:pt x="47888" y="14883"/>
                </a:cubicBezTo>
                <a:lnTo>
                  <a:pt x="28957" y="0"/>
                </a:lnTo>
                <a:close/>
              </a:path>
            </a:pathLst>
          </a:custGeom>
          <a:gradFill>
            <a:gsLst>
              <a:gs pos="0">
                <a:srgbClr val="FCADBC"/>
              </a:gs>
              <a:gs pos="100000">
                <a:srgbClr val="F23558"/>
              </a:gs>
            </a:gsLst>
            <a:lin ang="5400012" scaled="0"/>
          </a:gra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65" name="Google Shape;165;p19"/>
          <p:cNvSpPr txBox="1"/>
          <p:nvPr/>
        </p:nvSpPr>
        <p:spPr>
          <a:xfrm>
            <a:off x="1878823" y="1966826"/>
            <a:ext cx="784000" cy="4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2667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</a:t>
            </a:r>
            <a:endParaRPr sz="2667" dirty="0">
              <a:solidFill>
                <a:schemeClr val="l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66" name="Google Shape;166;p19"/>
          <p:cNvSpPr/>
          <p:nvPr/>
        </p:nvSpPr>
        <p:spPr>
          <a:xfrm>
            <a:off x="728094" y="3774050"/>
            <a:ext cx="4258054" cy="21602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3F3F3"/>
              </a:gs>
              <a:gs pos="40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lin ang="5400700" scaled="0"/>
          </a:gra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69" name="Google Shape;169;p19"/>
          <p:cNvGrpSpPr/>
          <p:nvPr/>
        </p:nvGrpSpPr>
        <p:grpSpPr>
          <a:xfrm>
            <a:off x="118098" y="4019060"/>
            <a:ext cx="1689001" cy="1337367"/>
            <a:chOff x="938863" y="3057925"/>
            <a:chExt cx="1198100" cy="1003025"/>
          </a:xfrm>
        </p:grpSpPr>
        <p:sp>
          <p:nvSpPr>
            <p:cNvPr id="170" name="Google Shape;170;p19"/>
            <p:cNvSpPr/>
            <p:nvPr/>
          </p:nvSpPr>
          <p:spPr>
            <a:xfrm>
              <a:off x="938863" y="3647775"/>
              <a:ext cx="451275" cy="413175"/>
            </a:xfrm>
            <a:custGeom>
              <a:avLst/>
              <a:gdLst/>
              <a:ahLst/>
              <a:cxnLst/>
              <a:rect l="l" t="t" r="r" b="b"/>
              <a:pathLst>
                <a:path w="18051" h="16527" extrusionOk="0">
                  <a:moveTo>
                    <a:pt x="11216" y="1"/>
                  </a:moveTo>
                  <a:cubicBezTo>
                    <a:pt x="5025" y="1"/>
                    <a:pt x="1" y="5013"/>
                    <a:pt x="1" y="11217"/>
                  </a:cubicBezTo>
                  <a:lnTo>
                    <a:pt x="1" y="16527"/>
                  </a:lnTo>
                  <a:lnTo>
                    <a:pt x="8919" y="16527"/>
                  </a:lnTo>
                  <a:cubicBezTo>
                    <a:pt x="13955" y="16527"/>
                    <a:pt x="18051" y="12443"/>
                    <a:pt x="18051" y="7395"/>
                  </a:cubicBezTo>
                  <a:lnTo>
                    <a:pt x="18051" y="1"/>
                  </a:lnTo>
                  <a:close/>
                </a:path>
              </a:pathLst>
            </a:custGeom>
            <a:gradFill>
              <a:gsLst>
                <a:gs pos="0">
                  <a:srgbClr val="5CCCDB"/>
                </a:gs>
                <a:gs pos="100000">
                  <a:srgbClr val="27828E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1" name="Google Shape;171;p19"/>
            <p:cNvSpPr/>
            <p:nvPr/>
          </p:nvSpPr>
          <p:spPr>
            <a:xfrm>
              <a:off x="938863" y="3057925"/>
              <a:ext cx="1198100" cy="873350"/>
            </a:xfrm>
            <a:custGeom>
              <a:avLst/>
              <a:gdLst/>
              <a:ahLst/>
              <a:cxnLst/>
              <a:rect l="l" t="t" r="r" b="b"/>
              <a:pathLst>
                <a:path w="47924" h="34934" extrusionOk="0">
                  <a:moveTo>
                    <a:pt x="28957" y="1"/>
                  </a:moveTo>
                  <a:lnTo>
                    <a:pt x="28957" y="5668"/>
                  </a:lnTo>
                  <a:lnTo>
                    <a:pt x="11216" y="5668"/>
                  </a:lnTo>
                  <a:cubicBezTo>
                    <a:pt x="5025" y="5668"/>
                    <a:pt x="1" y="10693"/>
                    <a:pt x="1" y="16896"/>
                  </a:cubicBezTo>
                  <a:lnTo>
                    <a:pt x="1" y="34934"/>
                  </a:lnTo>
                  <a:cubicBezTo>
                    <a:pt x="1" y="28730"/>
                    <a:pt x="5025" y="23718"/>
                    <a:pt x="11216" y="23718"/>
                  </a:cubicBezTo>
                  <a:lnTo>
                    <a:pt x="28957" y="23718"/>
                  </a:lnTo>
                  <a:lnTo>
                    <a:pt x="28957" y="29862"/>
                  </a:lnTo>
                  <a:lnTo>
                    <a:pt x="47888" y="14979"/>
                  </a:lnTo>
                  <a:cubicBezTo>
                    <a:pt x="47923" y="14955"/>
                    <a:pt x="47923" y="14907"/>
                    <a:pt x="47888" y="14883"/>
                  </a:cubicBezTo>
                  <a:lnTo>
                    <a:pt x="28957" y="1"/>
                  </a:lnTo>
                  <a:close/>
                </a:path>
              </a:pathLst>
            </a:custGeom>
            <a:gradFill>
              <a:gsLst>
                <a:gs pos="0">
                  <a:srgbClr val="5CCCDB"/>
                </a:gs>
                <a:gs pos="100000">
                  <a:srgbClr val="27828E"/>
                </a:gs>
              </a:gsLst>
              <a:lin ang="5400012" scaled="0"/>
            </a:gradFill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72" name="Google Shape;172;p19"/>
          <p:cNvSpPr txBox="1"/>
          <p:nvPr/>
        </p:nvSpPr>
        <p:spPr>
          <a:xfrm>
            <a:off x="911424" y="4274049"/>
            <a:ext cx="784000" cy="4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2667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2</a:t>
            </a:r>
            <a:endParaRPr sz="2667" dirty="0">
              <a:solidFill>
                <a:schemeClr val="l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73" name="Google Shape;173;p19"/>
          <p:cNvSpPr/>
          <p:nvPr/>
        </p:nvSpPr>
        <p:spPr>
          <a:xfrm>
            <a:off x="6722674" y="1125767"/>
            <a:ext cx="4512052" cy="2361487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3F3F3"/>
              </a:gs>
              <a:gs pos="40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lin ang="5400700" scaled="0"/>
          </a:gradFill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76" name="Google Shape;176;p19"/>
          <p:cNvGrpSpPr/>
          <p:nvPr/>
        </p:nvGrpSpPr>
        <p:grpSpPr>
          <a:xfrm rot="10800000" flipH="1">
            <a:off x="10191602" y="1172651"/>
            <a:ext cx="1706559" cy="1376648"/>
            <a:chOff x="7007088" y="1509175"/>
            <a:chExt cx="1198075" cy="1003025"/>
          </a:xfrm>
        </p:grpSpPr>
        <p:sp>
          <p:nvSpPr>
            <p:cNvPr id="177" name="Google Shape;177;p19"/>
            <p:cNvSpPr/>
            <p:nvPr/>
          </p:nvSpPr>
          <p:spPr>
            <a:xfrm>
              <a:off x="7753888" y="2099025"/>
              <a:ext cx="451275" cy="413175"/>
            </a:xfrm>
            <a:custGeom>
              <a:avLst/>
              <a:gdLst/>
              <a:ahLst/>
              <a:cxnLst/>
              <a:rect l="l" t="t" r="r" b="b"/>
              <a:pathLst>
                <a:path w="18051" h="16527" extrusionOk="0">
                  <a:moveTo>
                    <a:pt x="1" y="0"/>
                  </a:moveTo>
                  <a:lnTo>
                    <a:pt x="1" y="7394"/>
                  </a:lnTo>
                  <a:cubicBezTo>
                    <a:pt x="1" y="12442"/>
                    <a:pt x="4097" y="16526"/>
                    <a:pt x="9133" y="16526"/>
                  </a:cubicBezTo>
                  <a:lnTo>
                    <a:pt x="18051" y="16526"/>
                  </a:lnTo>
                  <a:lnTo>
                    <a:pt x="18051" y="11216"/>
                  </a:lnTo>
                  <a:cubicBezTo>
                    <a:pt x="18051" y="5025"/>
                    <a:pt x="13026" y="0"/>
                    <a:pt x="6835" y="0"/>
                  </a:cubicBezTo>
                  <a:close/>
                </a:path>
              </a:pathLst>
            </a:custGeom>
            <a:gradFill>
              <a:gsLst>
                <a:gs pos="0">
                  <a:srgbClr val="7DB1E5"/>
                </a:gs>
                <a:gs pos="100000">
                  <a:srgbClr val="2D70B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8" name="Google Shape;178;p19"/>
            <p:cNvSpPr/>
            <p:nvPr/>
          </p:nvSpPr>
          <p:spPr>
            <a:xfrm>
              <a:off x="7007088" y="1509175"/>
              <a:ext cx="1198075" cy="873350"/>
            </a:xfrm>
            <a:custGeom>
              <a:avLst/>
              <a:gdLst/>
              <a:ahLst/>
              <a:cxnLst/>
              <a:rect l="l" t="t" r="r" b="b"/>
              <a:pathLst>
                <a:path w="47923" h="34934" extrusionOk="0">
                  <a:moveTo>
                    <a:pt x="18967" y="0"/>
                  </a:moveTo>
                  <a:lnTo>
                    <a:pt x="36" y="14883"/>
                  </a:lnTo>
                  <a:cubicBezTo>
                    <a:pt x="0" y="14907"/>
                    <a:pt x="0" y="14954"/>
                    <a:pt x="36" y="14978"/>
                  </a:cubicBezTo>
                  <a:lnTo>
                    <a:pt x="18967" y="29861"/>
                  </a:lnTo>
                  <a:lnTo>
                    <a:pt x="18967" y="23717"/>
                  </a:lnTo>
                  <a:lnTo>
                    <a:pt x="36707" y="23717"/>
                  </a:lnTo>
                  <a:cubicBezTo>
                    <a:pt x="42898" y="23717"/>
                    <a:pt x="47923" y="28742"/>
                    <a:pt x="47923" y="34933"/>
                  </a:cubicBezTo>
                  <a:lnTo>
                    <a:pt x="47923" y="16895"/>
                  </a:lnTo>
                  <a:cubicBezTo>
                    <a:pt x="47923" y="10692"/>
                    <a:pt x="42898" y="5680"/>
                    <a:pt x="36707" y="5680"/>
                  </a:cubicBezTo>
                  <a:lnTo>
                    <a:pt x="18967" y="5680"/>
                  </a:lnTo>
                  <a:lnTo>
                    <a:pt x="18967" y="0"/>
                  </a:lnTo>
                  <a:close/>
                </a:path>
              </a:pathLst>
            </a:custGeom>
            <a:gradFill>
              <a:gsLst>
                <a:gs pos="0">
                  <a:srgbClr val="7DB1E5"/>
                </a:gs>
                <a:gs pos="100000">
                  <a:srgbClr val="2D70B3"/>
                </a:gs>
              </a:gsLst>
              <a:lin ang="5400012" scaled="0"/>
            </a:gradFill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79" name="Google Shape;179;p19"/>
          <p:cNvSpPr txBox="1"/>
          <p:nvPr/>
        </p:nvSpPr>
        <p:spPr>
          <a:xfrm>
            <a:off x="9799602" y="1934225"/>
            <a:ext cx="784000" cy="4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2667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3</a:t>
            </a:r>
            <a:endParaRPr sz="2667" dirty="0">
              <a:solidFill>
                <a:schemeClr val="l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80" name="Google Shape;180;p19"/>
          <p:cNvSpPr/>
          <p:nvPr/>
        </p:nvSpPr>
        <p:spPr>
          <a:xfrm>
            <a:off x="5780290" y="3699491"/>
            <a:ext cx="4230300" cy="2234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3F3F3"/>
              </a:gs>
              <a:gs pos="40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lin ang="5400700" scaled="0"/>
          </a:gradFill>
          <a:ln w="2857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83" name="Google Shape;183;p19"/>
          <p:cNvGrpSpPr/>
          <p:nvPr/>
        </p:nvGrpSpPr>
        <p:grpSpPr>
          <a:xfrm>
            <a:off x="8959339" y="4274049"/>
            <a:ext cx="1688967" cy="1337367"/>
            <a:chOff x="7007088" y="3057925"/>
            <a:chExt cx="1198075" cy="1003025"/>
          </a:xfrm>
        </p:grpSpPr>
        <p:sp>
          <p:nvSpPr>
            <p:cNvPr id="184" name="Google Shape;184;p19"/>
            <p:cNvSpPr/>
            <p:nvPr/>
          </p:nvSpPr>
          <p:spPr>
            <a:xfrm>
              <a:off x="7753888" y="3647775"/>
              <a:ext cx="451275" cy="413175"/>
            </a:xfrm>
            <a:custGeom>
              <a:avLst/>
              <a:gdLst/>
              <a:ahLst/>
              <a:cxnLst/>
              <a:rect l="l" t="t" r="r" b="b"/>
              <a:pathLst>
                <a:path w="18051" h="16527" extrusionOk="0">
                  <a:moveTo>
                    <a:pt x="1" y="1"/>
                  </a:moveTo>
                  <a:lnTo>
                    <a:pt x="1" y="7395"/>
                  </a:lnTo>
                  <a:cubicBezTo>
                    <a:pt x="1" y="12443"/>
                    <a:pt x="4097" y="16527"/>
                    <a:pt x="9133" y="16527"/>
                  </a:cubicBezTo>
                  <a:lnTo>
                    <a:pt x="18051" y="16527"/>
                  </a:lnTo>
                  <a:lnTo>
                    <a:pt x="18051" y="11216"/>
                  </a:lnTo>
                  <a:cubicBezTo>
                    <a:pt x="18051" y="5013"/>
                    <a:pt x="13026" y="1"/>
                    <a:pt x="6835" y="1"/>
                  </a:cubicBezTo>
                  <a:close/>
                </a:path>
              </a:pathLst>
            </a:custGeom>
            <a:gradFill>
              <a:gsLst>
                <a:gs pos="0">
                  <a:srgbClr val="A397E9"/>
                </a:gs>
                <a:gs pos="100000">
                  <a:srgbClr val="4B35C7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5" name="Google Shape;185;p19"/>
            <p:cNvSpPr/>
            <p:nvPr/>
          </p:nvSpPr>
          <p:spPr>
            <a:xfrm>
              <a:off x="7007088" y="3057925"/>
              <a:ext cx="1198075" cy="873350"/>
            </a:xfrm>
            <a:custGeom>
              <a:avLst/>
              <a:gdLst/>
              <a:ahLst/>
              <a:cxnLst/>
              <a:rect l="l" t="t" r="r" b="b"/>
              <a:pathLst>
                <a:path w="47923" h="34934" extrusionOk="0">
                  <a:moveTo>
                    <a:pt x="18967" y="1"/>
                  </a:moveTo>
                  <a:lnTo>
                    <a:pt x="36" y="14883"/>
                  </a:lnTo>
                  <a:cubicBezTo>
                    <a:pt x="0" y="14907"/>
                    <a:pt x="0" y="14955"/>
                    <a:pt x="36" y="14979"/>
                  </a:cubicBezTo>
                  <a:lnTo>
                    <a:pt x="18967" y="29861"/>
                  </a:lnTo>
                  <a:lnTo>
                    <a:pt x="18967" y="23718"/>
                  </a:lnTo>
                  <a:lnTo>
                    <a:pt x="36707" y="23718"/>
                  </a:lnTo>
                  <a:cubicBezTo>
                    <a:pt x="42898" y="23718"/>
                    <a:pt x="47923" y="28730"/>
                    <a:pt x="47923" y="34933"/>
                  </a:cubicBezTo>
                  <a:lnTo>
                    <a:pt x="47923" y="16895"/>
                  </a:lnTo>
                  <a:cubicBezTo>
                    <a:pt x="47923" y="10692"/>
                    <a:pt x="42898" y="5668"/>
                    <a:pt x="36707" y="5668"/>
                  </a:cubicBezTo>
                  <a:lnTo>
                    <a:pt x="18967" y="5668"/>
                  </a:lnTo>
                  <a:lnTo>
                    <a:pt x="18967" y="1"/>
                  </a:lnTo>
                  <a:close/>
                </a:path>
              </a:pathLst>
            </a:custGeom>
            <a:gradFill>
              <a:gsLst>
                <a:gs pos="0">
                  <a:srgbClr val="A397E9"/>
                </a:gs>
                <a:gs pos="100000">
                  <a:srgbClr val="4B35C7"/>
                </a:gs>
              </a:gsLst>
              <a:lin ang="5400012" scaled="0"/>
            </a:gradFill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86" name="Google Shape;186;p19"/>
          <p:cNvSpPr txBox="1"/>
          <p:nvPr/>
        </p:nvSpPr>
        <p:spPr>
          <a:xfrm>
            <a:off x="9150354" y="4487579"/>
            <a:ext cx="784000" cy="4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2667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4</a:t>
            </a:r>
            <a:endParaRPr sz="2667" dirty="0">
              <a:solidFill>
                <a:schemeClr val="l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1" name="Google Shape;574;p20"/>
          <p:cNvSpPr/>
          <p:nvPr/>
        </p:nvSpPr>
        <p:spPr>
          <a:xfrm>
            <a:off x="911424" y="476672"/>
            <a:ext cx="10755349" cy="593067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 b="1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1551408" y="532110"/>
            <a:ext cx="96833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algn="ctr">
              <a:spcAft>
                <a:spcPts val="0"/>
              </a:spcAft>
            </a:pPr>
            <a:r>
              <a:rPr lang="de-DE" sz="2400" b="1" dirty="0">
                <a:solidFill>
                  <a:srgbClr val="C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MEDIASAVODXONLIK QUYIDAGILARNI O‘Z ICHIGA ­ OLADI:</a:t>
            </a: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6" name="Google Shape;161;p19"/>
          <p:cNvSpPr txBox="1"/>
          <p:nvPr/>
        </p:nvSpPr>
        <p:spPr>
          <a:xfrm>
            <a:off x="1632476" y="4675167"/>
            <a:ext cx="3353672" cy="1120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media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orqali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muloqot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qilish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turli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media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rol­larni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bajarib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ko‘rish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qobiliyatida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namoyon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bo‘ladi</a:t>
            </a:r>
            <a:endParaRPr lang="de-DE" sz="2000" dirty="0">
              <a:solidFill>
                <a:schemeClr val="dk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7" name="Google Shape;162;p19"/>
          <p:cNvSpPr txBox="1"/>
          <p:nvPr/>
        </p:nvSpPr>
        <p:spPr>
          <a:xfrm>
            <a:off x="1762297" y="3868132"/>
            <a:ext cx="3094030" cy="5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400" b="1" dirty="0" err="1">
                <a:solidFill>
                  <a:srgbClr val="0070C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Interfaollik</a:t>
            </a:r>
            <a:r>
              <a:rPr lang="de-DE" sz="2400" b="1" dirty="0">
                <a:solidFill>
                  <a:srgbClr val="0070C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400" b="1" dirty="0" err="1">
                <a:solidFill>
                  <a:srgbClr val="0070C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ko‘nikmalari</a:t>
            </a:r>
            <a:endParaRPr sz="2400" b="1" dirty="0">
              <a:solidFill>
                <a:srgbClr val="0070C0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38" name="Google Shape;162;p19"/>
          <p:cNvSpPr txBox="1"/>
          <p:nvPr/>
        </p:nvSpPr>
        <p:spPr>
          <a:xfrm>
            <a:off x="7278356" y="1303807"/>
            <a:ext cx="3361966" cy="5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400" b="1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Tanqidiy</a:t>
            </a:r>
            <a:r>
              <a:rPr lang="de-DE" sz="24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400" b="1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tahlil</a:t>
            </a:r>
            <a:r>
              <a:rPr lang="de-DE" sz="24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400" b="1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ko‘nikmalari</a:t>
            </a:r>
            <a:endParaRPr sz="2400" b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08180" y="2099815"/>
            <a:ext cx="404800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tahliliy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vositalardan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­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foydalangan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turfa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media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kontentni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talqin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qila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ahamiyatini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tushunishni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bildiradi</a:t>
            </a:r>
            <a:endParaRPr lang="ru-RU" sz="2000" dirty="0"/>
          </a:p>
        </p:txBody>
      </p:sp>
      <p:sp>
        <p:nvSpPr>
          <p:cNvPr id="40" name="Google Shape;162;p19"/>
          <p:cNvSpPr txBox="1"/>
          <p:nvPr/>
        </p:nvSpPr>
        <p:spPr>
          <a:xfrm>
            <a:off x="6076651" y="3866666"/>
            <a:ext cx="3094030" cy="5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400" b="1" dirty="0" err="1">
                <a:solidFill>
                  <a:srgbClr val="7030A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Xavfsizlik</a:t>
            </a:r>
            <a:r>
              <a:rPr lang="de-DE" sz="2400" b="1" dirty="0">
                <a:solidFill>
                  <a:srgbClr val="7030A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400" b="1" dirty="0" err="1">
                <a:solidFill>
                  <a:srgbClr val="7030A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ko‘nikmalari</a:t>
            </a:r>
            <a:endParaRPr sz="2400" b="1" dirty="0">
              <a:solidFill>
                <a:srgbClr val="7030A0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41" name="Google Shape;161;p19"/>
          <p:cNvSpPr txBox="1"/>
          <p:nvPr/>
        </p:nvSpPr>
        <p:spPr>
          <a:xfrm>
            <a:off x="5817009" y="4641348"/>
            <a:ext cx="3353672" cy="1120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murakkab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vaziyatlardan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­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chiqish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ularni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­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oldini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olish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qobiliyatida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namoyon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bo‘ladi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</a:p>
        </p:txBody>
      </p:sp>
      <p:sp>
        <p:nvSpPr>
          <p:cNvPr id="34" name="Google Shape;186;p19">
            <a:extLst>
              <a:ext uri="{FF2B5EF4-FFF2-40B4-BE49-F238E27FC236}">
                <a16:creationId xmlns:a16="http://schemas.microsoft.com/office/drawing/2014/main" id="{75D4C483-FDCC-44AE-AE12-BCED3B74D54A}"/>
              </a:ext>
            </a:extLst>
          </p:cNvPr>
          <p:cNvSpPr txBox="1"/>
          <p:nvPr/>
        </p:nvSpPr>
        <p:spPr>
          <a:xfrm>
            <a:off x="10602547" y="1811190"/>
            <a:ext cx="784000" cy="4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2667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3</a:t>
            </a:r>
            <a:endParaRPr sz="2667" dirty="0">
              <a:solidFill>
                <a:schemeClr val="l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</p:spTree>
    <p:extLst>
      <p:ext uri="{BB962C8B-B14F-4D97-AF65-F5344CB8AC3E}">
        <p14:creationId xmlns:p14="http://schemas.microsoft.com/office/powerpoint/2010/main" val="260985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51384" y="1700808"/>
            <a:ext cx="83107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>
                <a:solidFill>
                  <a:srgbClr val="002060"/>
                </a:solidFill>
                <a:latin typeface="Arial" panose="020B0604020202020204" pitchFamily="34" charset="0"/>
                <a:cs typeface="Arial" pitchFamily="34" charset="0"/>
              </a:rPr>
              <a:t>“Media” </a:t>
            </a:r>
            <a:r>
              <a:rPr lang="de-DE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itchFamily="34" charset="0"/>
              </a:rPr>
              <a:t>bo‘yicha</a:t>
            </a:r>
            <a:r>
              <a:rPr lang="de-DE" sz="2800" b="1" dirty="0">
                <a:solidFill>
                  <a:srgbClr val="00206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de-DE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itchFamily="34" charset="0"/>
              </a:rPr>
              <a:t>mustaqil</a:t>
            </a:r>
            <a:r>
              <a:rPr lang="de-DE" sz="2800" b="1" dirty="0">
                <a:solidFill>
                  <a:srgbClr val="00206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de-DE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itchFamily="34" charset="0"/>
              </a:rPr>
              <a:t>fikrlab</a:t>
            </a:r>
            <a:r>
              <a:rPr lang="de-DE" sz="2800" b="1" dirty="0">
                <a:solidFill>
                  <a:srgbClr val="00206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de-DE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itchFamily="34" charset="0"/>
              </a:rPr>
              <a:t>ko</a:t>
            </a:r>
            <a:r>
              <a:rPr lang="uz-Latn-UZ" sz="2800" b="1" dirty="0">
                <a:solidFill>
                  <a:srgbClr val="002060"/>
                </a:solidFill>
                <a:latin typeface="Arial" panose="020B0604020202020204" pitchFamily="34" charset="0"/>
                <a:cs typeface="Arial" pitchFamily="34" charset="0"/>
              </a:rPr>
              <a:t>‘</a:t>
            </a:r>
            <a:r>
              <a:rPr lang="de-DE" sz="2800" b="1" dirty="0">
                <a:solidFill>
                  <a:srgbClr val="002060"/>
                </a:solidFill>
                <a:latin typeface="Arial" panose="020B0604020202020204" pitchFamily="34" charset="0"/>
                <a:cs typeface="Arial" pitchFamily="34" charset="0"/>
              </a:rPr>
              <a:t>ring</a:t>
            </a:r>
            <a:r>
              <a:rPr lang="uz-Latn-UZ" sz="2800" b="1" dirty="0">
                <a:solidFill>
                  <a:srgbClr val="002060"/>
                </a:solidFill>
                <a:latin typeface="Arial" panose="020B0604020202020204" pitchFamily="34" charset="0"/>
                <a:cs typeface="Arial" pitchFamily="34" charset="0"/>
              </a:rPr>
              <a:t>. Sizningcha yana qanday ta’rif keltirsa bo‘ladi?</a:t>
            </a:r>
            <a:r>
              <a:rPr lang="de-DE" sz="2800" b="1" dirty="0">
                <a:solidFill>
                  <a:srgbClr val="00206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8BCDDB5C-7B25-4DF2-AC59-2918F2E6C53D}"/>
              </a:ext>
            </a:extLst>
          </p:cNvPr>
          <p:cNvCxnSpPr/>
          <p:nvPr/>
        </p:nvCxnSpPr>
        <p:spPr>
          <a:xfrm flipV="1">
            <a:off x="0" y="1225898"/>
            <a:ext cx="12192000" cy="42862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Google Shape;574;p20"/>
          <p:cNvSpPr/>
          <p:nvPr/>
        </p:nvSpPr>
        <p:spPr>
          <a:xfrm>
            <a:off x="8255678" y="90839"/>
            <a:ext cx="3936322" cy="108012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endParaRPr lang="ru-RU" sz="2400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http://avloniy.uz/images/logo_1603161398.png">
            <a:extLst>
              <a:ext uri="{FF2B5EF4-FFF2-40B4-BE49-F238E27FC236}">
                <a16:creationId xmlns:a16="http://schemas.microsoft.com/office/drawing/2014/main" id="{8FEDC326-7B1C-478C-8EED-7C4829397A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90513" y="115888"/>
            <a:ext cx="7318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292CB3C-F975-4782-8072-DB4445084C59}"/>
              </a:ext>
            </a:extLst>
          </p:cNvPr>
          <p:cNvSpPr/>
          <p:nvPr/>
        </p:nvSpPr>
        <p:spPr>
          <a:xfrm>
            <a:off x="1070430" y="181428"/>
            <a:ext cx="71852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А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BDULLA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АVLONIY NOMIDAGI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XALQ TA’LIMI MUAMMOLARINI O‘RGANISH VA ISTIQBOLLARINI BELGILASH 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</a:b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ILMIY-TADQIQOT INSTITUTI</a:t>
            </a:r>
          </a:p>
        </p:txBody>
      </p:sp>
      <p:pic>
        <p:nvPicPr>
          <p:cNvPr id="2050" name="Picture 2" descr="Digital Media Information Medium News Concept Stock Photo, Picture And  Royalty Free Image. Image 44148747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2893695"/>
            <a:ext cx="3113862" cy="3142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6080" y="2924944"/>
            <a:ext cx="3140968" cy="3140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78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EFF0C1-5774-4A32-8EF3-E146419EA443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3" name="Picture 2" descr="http://avloniy.uz/images/logo_1603161398.png">
            <a:extLst>
              <a:ext uri="{FF2B5EF4-FFF2-40B4-BE49-F238E27FC236}">
                <a16:creationId xmlns:a16="http://schemas.microsoft.com/office/drawing/2014/main" id="{DDF5687A-AC17-4EF8-87B0-2D4F88906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5CAABAB-168F-4FBA-8BE3-C96358915FA1}"/>
              </a:ext>
            </a:extLst>
          </p:cNvPr>
          <p:cNvSpPr/>
          <p:nvPr/>
        </p:nvSpPr>
        <p:spPr>
          <a:xfrm>
            <a:off x="7287768" y="112344"/>
            <a:ext cx="476313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Ta’limga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oid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internet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tarmog’idagi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ma’lumotlar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bazalari</a:t>
            </a:r>
            <a:endParaRPr lang="ru-RU" sz="2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EEFE6EBE-AD76-4460-A2B6-B0C3C80D9634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oogle Shape;252;p19">
            <a:extLst>
              <a:ext uri="{FF2B5EF4-FFF2-40B4-BE49-F238E27FC236}">
                <a16:creationId xmlns:a16="http://schemas.microsoft.com/office/drawing/2014/main" id="{F2E7280F-551D-4648-85D5-13C6FA6430F4}"/>
              </a:ext>
            </a:extLst>
          </p:cNvPr>
          <p:cNvGrpSpPr/>
          <p:nvPr/>
        </p:nvGrpSpPr>
        <p:grpSpPr>
          <a:xfrm>
            <a:off x="4064141" y="1995309"/>
            <a:ext cx="7337923" cy="847200"/>
            <a:chOff x="3433276" y="2409276"/>
            <a:chExt cx="2810212" cy="847200"/>
          </a:xfrm>
        </p:grpSpPr>
        <p:sp>
          <p:nvSpPr>
            <p:cNvPr id="19" name="Google Shape;253;p19">
              <a:extLst>
                <a:ext uri="{FF2B5EF4-FFF2-40B4-BE49-F238E27FC236}">
                  <a16:creationId xmlns:a16="http://schemas.microsoft.com/office/drawing/2014/main" id="{5C2682F3-A2EC-4FD5-88B8-B922014C46D2}"/>
                </a:ext>
              </a:extLst>
            </p:cNvPr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20" name="Google Shape;254;p19">
              <a:extLst>
                <a:ext uri="{FF2B5EF4-FFF2-40B4-BE49-F238E27FC236}">
                  <a16:creationId xmlns:a16="http://schemas.microsoft.com/office/drawing/2014/main" id="{664149C6-CA8B-4408-999A-6591BAD8751E}"/>
                </a:ext>
              </a:extLst>
            </p:cNvPr>
            <p:cNvSpPr/>
            <p:nvPr/>
          </p:nvSpPr>
          <p:spPr>
            <a:xfrm>
              <a:off x="4486438" y="2595182"/>
              <a:ext cx="1757050" cy="46035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de-DE" sz="15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ziyonet.uz </a:t>
              </a:r>
              <a:r>
                <a:rPr lang="de-DE" sz="15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– </a:t>
              </a:r>
              <a:r>
                <a:rPr lang="de-DE" sz="15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ta‘lim</a:t>
              </a:r>
              <a:r>
                <a:rPr lang="de-DE" sz="15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portali</a:t>
              </a:r>
              <a:endParaRPr sz="15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1" name="Google Shape;256;p19">
            <a:extLst>
              <a:ext uri="{FF2B5EF4-FFF2-40B4-BE49-F238E27FC236}">
                <a16:creationId xmlns:a16="http://schemas.microsoft.com/office/drawing/2014/main" id="{05EB36B6-0F80-4215-AD62-95787E907C64}"/>
              </a:ext>
            </a:extLst>
          </p:cNvPr>
          <p:cNvGrpSpPr/>
          <p:nvPr/>
        </p:nvGrpSpPr>
        <p:grpSpPr>
          <a:xfrm>
            <a:off x="4064141" y="3123670"/>
            <a:ext cx="7337925" cy="773876"/>
            <a:chOff x="3433276" y="3545638"/>
            <a:chExt cx="2989744" cy="847200"/>
          </a:xfrm>
        </p:grpSpPr>
        <p:sp>
          <p:nvSpPr>
            <p:cNvPr id="22" name="Google Shape;257;p19">
              <a:extLst>
                <a:ext uri="{FF2B5EF4-FFF2-40B4-BE49-F238E27FC236}">
                  <a16:creationId xmlns:a16="http://schemas.microsoft.com/office/drawing/2014/main" id="{1E286B49-290F-4BC5-8669-0C62EE77FF0A}"/>
                </a:ext>
              </a:extLst>
            </p:cNvPr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23" name="Google Shape;258;p19">
              <a:extLst>
                <a:ext uri="{FF2B5EF4-FFF2-40B4-BE49-F238E27FC236}">
                  <a16:creationId xmlns:a16="http://schemas.microsoft.com/office/drawing/2014/main" id="{D5EB5E5F-A882-4FCB-A872-A0ED64E1697F}"/>
                </a:ext>
              </a:extLst>
            </p:cNvPr>
            <p:cNvSpPr/>
            <p:nvPr/>
          </p:nvSpPr>
          <p:spPr>
            <a:xfrm>
              <a:off x="4552280" y="3745699"/>
              <a:ext cx="1870740" cy="46035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de-DE" sz="15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eduportal.uz 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-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Xalq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ta’limi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vazirligi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axborot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ta’lim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portali</a:t>
              </a:r>
              <a:endParaRPr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4" name="Google Shape;260;p19">
            <a:extLst>
              <a:ext uri="{FF2B5EF4-FFF2-40B4-BE49-F238E27FC236}">
                <a16:creationId xmlns:a16="http://schemas.microsoft.com/office/drawing/2014/main" id="{1132CC13-FC81-4FD7-B6B7-70F29E5BC974}"/>
              </a:ext>
            </a:extLst>
          </p:cNvPr>
          <p:cNvGrpSpPr/>
          <p:nvPr/>
        </p:nvGrpSpPr>
        <p:grpSpPr>
          <a:xfrm>
            <a:off x="4064143" y="1018645"/>
            <a:ext cx="7328504" cy="847202"/>
            <a:chOff x="3433276" y="1272915"/>
            <a:chExt cx="2803699" cy="847200"/>
          </a:xfrm>
        </p:grpSpPr>
        <p:sp>
          <p:nvSpPr>
            <p:cNvPr id="25" name="Google Shape;261;p19">
              <a:extLst>
                <a:ext uri="{FF2B5EF4-FFF2-40B4-BE49-F238E27FC236}">
                  <a16:creationId xmlns:a16="http://schemas.microsoft.com/office/drawing/2014/main" id="{C340234C-4007-4DEA-8572-33B142A4D0F8}"/>
                </a:ext>
              </a:extLst>
            </p:cNvPr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26" name="Google Shape;262;p19">
              <a:extLst>
                <a:ext uri="{FF2B5EF4-FFF2-40B4-BE49-F238E27FC236}">
                  <a16:creationId xmlns:a16="http://schemas.microsoft.com/office/drawing/2014/main" id="{C19E5013-D155-4C37-B174-10B6030E8D06}"/>
                </a:ext>
              </a:extLst>
            </p:cNvPr>
            <p:cNvSpPr/>
            <p:nvPr/>
          </p:nvSpPr>
          <p:spPr>
            <a:xfrm>
              <a:off x="4480392" y="1458752"/>
              <a:ext cx="1756583" cy="460419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de-DE" sz="15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uzedu.uz </a:t>
              </a:r>
              <a:r>
                <a:rPr lang="de-DE" sz="1500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- </a:t>
              </a:r>
              <a:r>
                <a:rPr lang="de-DE" sz="1500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Xalq</a:t>
              </a:r>
              <a:r>
                <a:rPr lang="de-DE" sz="1500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ta’limi</a:t>
              </a:r>
              <a:r>
                <a:rPr lang="de-DE" sz="1500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vazirligining</a:t>
              </a:r>
              <a:r>
                <a:rPr lang="de-DE" sz="1500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rasmiy</a:t>
              </a:r>
              <a:r>
                <a:rPr lang="de-DE" sz="1500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veb</a:t>
              </a:r>
              <a:r>
                <a:rPr lang="de-DE" sz="1500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sayti</a:t>
              </a:r>
              <a:endParaRPr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04D1D51C-A21F-4A2C-B3BD-6D319EDE01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8125" y="1027787"/>
            <a:ext cx="1484420" cy="838059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A912148F-9AB9-41C3-A839-EB12A0AA07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8125" y="2012886"/>
            <a:ext cx="1484420" cy="829624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B5070506-4E4C-44E8-BE32-6DDADB1D7E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8125" y="3138743"/>
            <a:ext cx="1484420" cy="758803"/>
          </a:xfrm>
          <a:prstGeom prst="rect">
            <a:avLst/>
          </a:prstGeom>
        </p:spPr>
      </p:pic>
      <p:grpSp>
        <p:nvGrpSpPr>
          <p:cNvPr id="45" name="Google Shape;252;p19">
            <a:extLst>
              <a:ext uri="{FF2B5EF4-FFF2-40B4-BE49-F238E27FC236}">
                <a16:creationId xmlns:a16="http://schemas.microsoft.com/office/drawing/2014/main" id="{A9931B89-81AB-4655-8BE2-27E92853FAB9}"/>
              </a:ext>
            </a:extLst>
          </p:cNvPr>
          <p:cNvGrpSpPr/>
          <p:nvPr/>
        </p:nvGrpSpPr>
        <p:grpSpPr>
          <a:xfrm>
            <a:off x="4064141" y="4940266"/>
            <a:ext cx="7328504" cy="847200"/>
            <a:chOff x="3433276" y="2409276"/>
            <a:chExt cx="2810212" cy="847200"/>
          </a:xfrm>
        </p:grpSpPr>
        <p:sp>
          <p:nvSpPr>
            <p:cNvPr id="46" name="Google Shape;253;p19">
              <a:extLst>
                <a:ext uri="{FF2B5EF4-FFF2-40B4-BE49-F238E27FC236}">
                  <a16:creationId xmlns:a16="http://schemas.microsoft.com/office/drawing/2014/main" id="{B9839B71-7374-4AC7-BB75-DE631DACCDE5}"/>
                </a:ext>
              </a:extLst>
            </p:cNvPr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47" name="Google Shape;254;p19">
              <a:extLst>
                <a:ext uri="{FF2B5EF4-FFF2-40B4-BE49-F238E27FC236}">
                  <a16:creationId xmlns:a16="http://schemas.microsoft.com/office/drawing/2014/main" id="{DF5E12EA-71AC-4C36-91B1-3281E2A25F18}"/>
                </a:ext>
              </a:extLst>
            </p:cNvPr>
            <p:cNvSpPr/>
            <p:nvPr/>
          </p:nvSpPr>
          <p:spPr>
            <a:xfrm>
              <a:off x="4486438" y="2595182"/>
              <a:ext cx="1757050" cy="46035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de-DE" sz="15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onlinedu.uz </a:t>
              </a:r>
              <a:r>
                <a:rPr lang="de-DE" sz="15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– «</a:t>
              </a:r>
              <a:r>
                <a:rPr lang="de-DE" sz="15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Uzluksiz</a:t>
              </a:r>
              <a:r>
                <a:rPr lang="de-DE" sz="15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kasbiy</a:t>
              </a:r>
              <a:r>
                <a:rPr lang="de-DE" sz="15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ta’lim</a:t>
              </a:r>
              <a:r>
                <a:rPr lang="de-DE" sz="15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» </a:t>
              </a:r>
              <a:r>
                <a:rPr lang="de-DE" sz="15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elektron</a:t>
              </a:r>
              <a:r>
                <a:rPr lang="de-DE" sz="15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platformasi</a:t>
              </a:r>
              <a:endParaRPr sz="15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8" name="Google Shape;256;p19">
            <a:extLst>
              <a:ext uri="{FF2B5EF4-FFF2-40B4-BE49-F238E27FC236}">
                <a16:creationId xmlns:a16="http://schemas.microsoft.com/office/drawing/2014/main" id="{C5BA143E-5274-444D-AC8E-65C2A55F8F7B}"/>
              </a:ext>
            </a:extLst>
          </p:cNvPr>
          <p:cNvGrpSpPr/>
          <p:nvPr/>
        </p:nvGrpSpPr>
        <p:grpSpPr>
          <a:xfrm>
            <a:off x="4064140" y="6068627"/>
            <a:ext cx="7328505" cy="773876"/>
            <a:chOff x="3433276" y="3545638"/>
            <a:chExt cx="2985906" cy="847200"/>
          </a:xfrm>
        </p:grpSpPr>
        <p:sp>
          <p:nvSpPr>
            <p:cNvPr id="49" name="Google Shape;257;p19">
              <a:extLst>
                <a:ext uri="{FF2B5EF4-FFF2-40B4-BE49-F238E27FC236}">
                  <a16:creationId xmlns:a16="http://schemas.microsoft.com/office/drawing/2014/main" id="{828B2989-0430-4A05-8BE8-A11760564546}"/>
                </a:ext>
              </a:extLst>
            </p:cNvPr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50" name="Google Shape;258;p19">
              <a:extLst>
                <a:ext uri="{FF2B5EF4-FFF2-40B4-BE49-F238E27FC236}">
                  <a16:creationId xmlns:a16="http://schemas.microsoft.com/office/drawing/2014/main" id="{2EAA3926-0EFE-41D9-8B75-B7A68E029C9A}"/>
                </a:ext>
              </a:extLst>
            </p:cNvPr>
            <p:cNvSpPr/>
            <p:nvPr/>
          </p:nvSpPr>
          <p:spPr>
            <a:xfrm>
              <a:off x="4548443" y="3745699"/>
              <a:ext cx="1870739" cy="46035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de-DE" sz="15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dr.rtm.uz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-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Respublika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ta‘lim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markazi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rasmiy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veb</a:t>
              </a:r>
              <a:r>
                <a:rPr lang="de-DE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sayti</a:t>
              </a:r>
              <a:endParaRPr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1" name="Google Shape;260;p19">
            <a:extLst>
              <a:ext uri="{FF2B5EF4-FFF2-40B4-BE49-F238E27FC236}">
                <a16:creationId xmlns:a16="http://schemas.microsoft.com/office/drawing/2014/main" id="{090EB44C-1C92-49CB-B2E0-6DE69AC062AC}"/>
              </a:ext>
            </a:extLst>
          </p:cNvPr>
          <p:cNvGrpSpPr/>
          <p:nvPr/>
        </p:nvGrpSpPr>
        <p:grpSpPr>
          <a:xfrm>
            <a:off x="4064142" y="3963602"/>
            <a:ext cx="7328504" cy="847202"/>
            <a:chOff x="3433276" y="1272915"/>
            <a:chExt cx="2803699" cy="847200"/>
          </a:xfrm>
        </p:grpSpPr>
        <p:sp>
          <p:nvSpPr>
            <p:cNvPr id="52" name="Google Shape;261;p19">
              <a:extLst>
                <a:ext uri="{FF2B5EF4-FFF2-40B4-BE49-F238E27FC236}">
                  <a16:creationId xmlns:a16="http://schemas.microsoft.com/office/drawing/2014/main" id="{F00BC530-8E86-4311-812A-2939C53236A1}"/>
                </a:ext>
              </a:extLst>
            </p:cNvPr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53" name="Google Shape;262;p19">
              <a:extLst>
                <a:ext uri="{FF2B5EF4-FFF2-40B4-BE49-F238E27FC236}">
                  <a16:creationId xmlns:a16="http://schemas.microsoft.com/office/drawing/2014/main" id="{51545B5B-5FC0-479E-8D7F-0AAA7D360B30}"/>
                </a:ext>
              </a:extLst>
            </p:cNvPr>
            <p:cNvSpPr/>
            <p:nvPr/>
          </p:nvSpPr>
          <p:spPr>
            <a:xfrm>
              <a:off x="4480392" y="1458752"/>
              <a:ext cx="1756583" cy="460419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de-DE" sz="15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utube.uz </a:t>
              </a:r>
              <a:r>
                <a:rPr lang="de-DE" sz="1500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- </a:t>
              </a:r>
              <a:r>
                <a:rPr lang="de-DE" sz="1500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Ta’lim</a:t>
              </a:r>
              <a:r>
                <a:rPr lang="de-DE" sz="1500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1500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videoportali</a:t>
              </a:r>
              <a:endParaRPr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pic>
        <p:nvPicPr>
          <p:cNvPr id="57" name="Рисунок 56">
            <a:extLst>
              <a:ext uri="{FF2B5EF4-FFF2-40B4-BE49-F238E27FC236}">
                <a16:creationId xmlns:a16="http://schemas.microsoft.com/office/drawing/2014/main" id="{6554179E-C4DE-43B5-9C1F-539ABE0333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98124" y="3985783"/>
            <a:ext cx="1484420" cy="825022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id="{CF86446A-BBD0-414D-B550-BF58CED0C4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98124" y="4909393"/>
            <a:ext cx="1484420" cy="878073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id="{A246D789-15F8-4493-BB8D-0EF8FC9836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54296" y="6068626"/>
            <a:ext cx="1135719" cy="768577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CB5186A4-A461-41D5-8871-B41632EAE64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8270" y="1282568"/>
            <a:ext cx="3310083" cy="2200990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4785A63B-375C-4EA0-97F6-0316060B4EB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9768" y="4028513"/>
            <a:ext cx="3213375" cy="243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75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11885" y="112344"/>
            <a:ext cx="40390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МICROSOFT POWERPOINT DASTURI </a:t>
            </a:r>
            <a:endParaRPr lang="ru-RU" sz="2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Microsoft PowerPoint Eğitimi | Fokus Yaşam Akademis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235" y="2152583"/>
            <a:ext cx="3700315" cy="3554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Соединительная линия уступом 8"/>
          <p:cNvCxnSpPr/>
          <p:nvPr/>
        </p:nvCxnSpPr>
        <p:spPr>
          <a:xfrm rot="5400000" flipH="1" flipV="1">
            <a:off x="7431887" y="490399"/>
            <a:ext cx="223829" cy="3068210"/>
          </a:xfrm>
          <a:prstGeom prst="bentConnector2">
            <a:avLst/>
          </a:prstGeom>
          <a:ln w="28575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Соединительная линия уступом 12"/>
          <p:cNvCxnSpPr/>
          <p:nvPr/>
        </p:nvCxnSpPr>
        <p:spPr>
          <a:xfrm flipV="1">
            <a:off x="7630102" y="3929664"/>
            <a:ext cx="2035468" cy="1"/>
          </a:xfrm>
          <a:prstGeom prst="bentConnector3">
            <a:avLst/>
          </a:prstGeom>
          <a:ln w="28575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Соединительная линия уступом 14"/>
          <p:cNvCxnSpPr/>
          <p:nvPr/>
        </p:nvCxnSpPr>
        <p:spPr>
          <a:xfrm rot="5400000">
            <a:off x="4493726" y="4678890"/>
            <a:ext cx="377210" cy="2429302"/>
          </a:xfrm>
          <a:prstGeom prst="bentConnector2">
            <a:avLst/>
          </a:prstGeom>
          <a:ln w="28575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>
            <a:stCxn id="5122" idx="1"/>
          </p:cNvCxnSpPr>
          <p:nvPr/>
        </p:nvCxnSpPr>
        <p:spPr>
          <a:xfrm rot="10800000">
            <a:off x="2466109" y="3929665"/>
            <a:ext cx="1607126" cy="1"/>
          </a:xfrm>
          <a:prstGeom prst="bentConnector3">
            <a:avLst/>
          </a:prstGeom>
          <a:ln w="28575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1664532" y="1674754"/>
            <a:ext cx="12971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400" b="1" dirty="0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matnlar</a:t>
            </a:r>
            <a:endParaRPr lang="ru-RU" sz="2400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077907" y="1674754"/>
            <a:ext cx="1521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400" b="1" dirty="0" err="1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sxemalar</a:t>
            </a:r>
            <a:endParaRPr lang="ru-RU" sz="2400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15957" y="3698830"/>
            <a:ext cx="12971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400" b="1" dirty="0" err="1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rasmlar</a:t>
            </a:r>
            <a:endParaRPr lang="ru-RU" sz="2400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665570" y="3698829"/>
            <a:ext cx="13997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400" b="1" dirty="0" err="1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grafiklar</a:t>
            </a:r>
            <a:endParaRPr lang="ru-RU" sz="2400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Соединительная линия уступом 26"/>
          <p:cNvCxnSpPr/>
          <p:nvPr/>
        </p:nvCxnSpPr>
        <p:spPr>
          <a:xfrm rot="16200000" flipH="1">
            <a:off x="7006560" y="4678997"/>
            <a:ext cx="375399" cy="2430898"/>
          </a:xfrm>
          <a:prstGeom prst="bentConnector2">
            <a:avLst/>
          </a:prstGeom>
          <a:ln w="28575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Соединительная линия уступом 29"/>
          <p:cNvCxnSpPr>
            <a:stCxn id="5122" idx="0"/>
            <a:endCxn id="18" idx="3"/>
          </p:cNvCxnSpPr>
          <p:nvPr/>
        </p:nvCxnSpPr>
        <p:spPr>
          <a:xfrm rot="16200000" flipV="1">
            <a:off x="4319040" y="548229"/>
            <a:ext cx="246996" cy="2961711"/>
          </a:xfrm>
          <a:prstGeom prst="bentConnector2">
            <a:avLst/>
          </a:prstGeom>
          <a:ln w="28575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8" name="Прямоугольник 5127"/>
          <p:cNvSpPr/>
          <p:nvPr/>
        </p:nvSpPr>
        <p:spPr>
          <a:xfrm>
            <a:off x="186178" y="5851313"/>
            <a:ext cx="31454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400" b="1" dirty="0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anima</a:t>
            </a:r>
            <a:r>
              <a:rPr lang="en-US" sz="2400" b="1" dirty="0" err="1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ts</a:t>
            </a:r>
            <a:r>
              <a:rPr lang="uz-Cyrl-UZ" sz="2400" b="1" dirty="0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iya effektlari</a:t>
            </a:r>
            <a:endParaRPr lang="ru-RU" sz="2400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8491537" y="5837458"/>
            <a:ext cx="22541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ovoz</a:t>
            </a:r>
            <a:r>
              <a:rPr lang="en-US" sz="2400" b="1" dirty="0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uz-Cyrl-UZ" sz="2400" b="1" dirty="0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effektlari</a:t>
            </a:r>
            <a:endParaRPr lang="ru-RU" sz="2400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23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822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279" y="209549"/>
            <a:ext cx="4944835" cy="63971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5275" y="1120266"/>
            <a:ext cx="6995886" cy="56517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32576" y="6218016"/>
            <a:ext cx="110163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err="1">
                <a:solidFill>
                  <a:schemeClr val="accent6"/>
                </a:solidFill>
              </a:rPr>
              <a:t>Sinxron</a:t>
            </a:r>
            <a:r>
              <a:rPr lang="en-US" sz="3000" b="1" dirty="0">
                <a:solidFill>
                  <a:schemeClr val="accent6"/>
                </a:solidFill>
              </a:rPr>
              <a:t>   							</a:t>
            </a:r>
            <a:r>
              <a:rPr lang="en-US" sz="3000" b="1" dirty="0" err="1">
                <a:solidFill>
                  <a:schemeClr val="accent6"/>
                </a:solidFill>
              </a:rPr>
              <a:t>Assinxron</a:t>
            </a:r>
            <a:endParaRPr lang="ru-RU" sz="3000" b="1" dirty="0">
              <a:solidFill>
                <a:schemeClr val="accent6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433247" y="0"/>
            <a:ext cx="33958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SINXRON VA ASSINXRON DARS </a:t>
            </a:r>
            <a:endParaRPr lang="ru-RU" sz="2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563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Прямая соединительная линия 27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353079" y="1008608"/>
            <a:ext cx="1148583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Sinxron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darslarni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tashkil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etishda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qo‘llanilaniladigan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dasturiy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vositalar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2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057" y="1693241"/>
            <a:ext cx="9789430" cy="498563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443020" y="283899"/>
            <a:ext cx="33958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DASTURIY VOSITALAR</a:t>
            </a:r>
            <a:endParaRPr lang="ru-RU" sz="2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41387" y="1958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335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Прямая соединительная линия 27"/>
          <p:cNvCxnSpPr/>
          <p:nvPr/>
        </p:nvCxnSpPr>
        <p:spPr>
          <a:xfrm>
            <a:off x="0" y="106939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424035" y="1081251"/>
            <a:ext cx="1176796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b="1" dirty="0" err="1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Assinxron</a:t>
            </a:r>
            <a:r>
              <a:rPr lang="en-US" sz="2600" b="1" dirty="0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darslarni</a:t>
            </a:r>
            <a:r>
              <a:rPr lang="en-US" sz="2600" b="1" dirty="0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tashkil</a:t>
            </a:r>
            <a:r>
              <a:rPr lang="en-US" sz="2600" b="1" dirty="0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etishda</a:t>
            </a:r>
            <a:r>
              <a:rPr lang="en-US" sz="2600" b="1" dirty="0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qo‘llanilaniladigan</a:t>
            </a:r>
            <a:r>
              <a:rPr lang="en-US" sz="2600" b="1" dirty="0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dasturiy</a:t>
            </a:r>
            <a:r>
              <a:rPr lang="en-US" sz="2600" b="1" dirty="0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vositalar</a:t>
            </a:r>
            <a:r>
              <a:rPr lang="en-US" sz="2600" b="1" dirty="0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2600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MKV to Camtasia Studio - Loading MKV to Camtasia Studio on Mac |  Мультимедиа, Презентация, Компьюте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31" y="4239313"/>
            <a:ext cx="3284140" cy="2314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" name="Рисунок 409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573" y="1689094"/>
            <a:ext cx="4725746" cy="2221652"/>
          </a:xfrm>
          <a:prstGeom prst="rect">
            <a:avLst/>
          </a:prstGeom>
        </p:spPr>
      </p:pic>
      <p:pic>
        <p:nvPicPr>
          <p:cNvPr id="4108" name="Picture 12" descr="Скачать последнюю версию Bandicam для ПК - Ticket N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1849" y="4256513"/>
            <a:ext cx="3145074" cy="1968818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Techsmith Snagit | Marketing Software Tool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482" y="1782369"/>
            <a:ext cx="4670618" cy="2050024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oCam Screen Recorder скачать программу на русском языке бесплатн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5200" y="4026146"/>
            <a:ext cx="2728971" cy="2572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8443020" y="283899"/>
            <a:ext cx="33958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DASTURIY VOSITALAR</a:t>
            </a:r>
            <a:endParaRPr lang="ru-RU" sz="2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41387" y="1958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2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863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59322" y="146766"/>
            <a:ext cx="32802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FASTSTONE CAPTURE DASTURI </a:t>
            </a:r>
            <a:endParaRPr lang="ru-RU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0" name="Picture 2" descr="FastStone Capture 8.7 получил инструмент для комментариев и новые эффекты —  TopSoft.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73" y="1981200"/>
            <a:ext cx="5169701" cy="28756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095998" y="1288672"/>
            <a:ext cx="5848350" cy="163449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de-DE" sz="2000" b="1" i="0" dirty="0" err="1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de-DE" sz="2000" b="1" i="0" dirty="0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skrinshotlarni</a:t>
            </a:r>
            <a:r>
              <a:rPr lang="de-DE" sz="2000" b="1" i="0" dirty="0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de-DE" sz="2000" b="1" i="0" dirty="0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sz="2000" b="1" i="0" dirty="0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keyingi</a:t>
            </a:r>
            <a:r>
              <a:rPr lang="de-DE" sz="2000" b="1" i="0" dirty="0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tahrirlash</a:t>
            </a:r>
            <a:r>
              <a:rPr lang="de-DE" sz="2000" b="1" i="0" dirty="0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imkoniyatiga</a:t>
            </a:r>
            <a:r>
              <a:rPr lang="de-DE" sz="2000" b="1" i="0" dirty="0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de-DE" sz="2000" b="1" i="0" dirty="0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videolarni</a:t>
            </a:r>
            <a:r>
              <a:rPr lang="de-DE" sz="2000" b="1" i="0" dirty="0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yozishga</a:t>
            </a:r>
            <a:r>
              <a:rPr lang="de-DE" sz="2000" b="1" i="0" dirty="0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mo'ljallangan</a:t>
            </a:r>
            <a:r>
              <a:rPr lang="de-DE" sz="2000" b="1" i="0" dirty="0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to'liq</a:t>
            </a:r>
            <a:r>
              <a:rPr lang="de-DE" sz="2000" b="1" i="0" dirty="0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dasturiy</a:t>
            </a:r>
            <a:r>
              <a:rPr lang="de-DE" sz="2000" b="1" i="0" dirty="0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rgbClr val="CC00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yechim</a:t>
            </a:r>
            <a:endParaRPr lang="ru-RU" sz="2000" b="1" dirty="0">
              <a:solidFill>
                <a:srgbClr val="CC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115046" y="3248087"/>
            <a:ext cx="5524504" cy="1481257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nafaqat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ekran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rasmlarini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balki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ekrandan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video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yozib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beradigan</a:t>
            </a:r>
            <a:r>
              <a:rPr lang="de-DE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dastur</a:t>
            </a:r>
            <a:endParaRPr lang="ru-RU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210296" y="5026851"/>
            <a:ext cx="5848350" cy="163449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de-DE" sz="2000" b="1" i="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de-DE" sz="2000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yerda</a:t>
            </a:r>
            <a:r>
              <a:rPr lang="de-DE" sz="2000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foydalanuvchi</a:t>
            </a:r>
            <a:r>
              <a:rPr lang="de-DE" sz="2000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yozuvni</a:t>
            </a:r>
            <a:r>
              <a:rPr lang="de-DE" sz="2000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de-DE" sz="2000" b="1" i="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sozlamalarni</a:t>
            </a:r>
            <a:r>
              <a:rPr lang="de-DE" sz="2000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r>
              <a:rPr lang="de-DE" sz="2000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2000" b="1" i="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ovoz</a:t>
            </a:r>
            <a:r>
              <a:rPr lang="de-DE" sz="2000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yozishni</a:t>
            </a:r>
            <a:r>
              <a:rPr lang="de-DE" sz="2000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de-DE" sz="2000" b="1" i="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sozlashi</a:t>
            </a:r>
            <a:r>
              <a:rPr lang="de-DE" sz="2000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de-DE" sz="2000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2000" b="1" i="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de-DE" sz="2000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doim</a:t>
            </a:r>
            <a:r>
              <a:rPr lang="de-DE" sz="2000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juda</a:t>
            </a:r>
            <a:r>
              <a:rPr lang="de-DE" sz="2000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i="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qulay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Прямая со стрелкой 8"/>
          <p:cNvCxnSpPr>
            <a:stCxn id="12290" idx="3"/>
          </p:cNvCxnSpPr>
          <p:nvPr/>
        </p:nvCxnSpPr>
        <p:spPr>
          <a:xfrm flipV="1">
            <a:off x="5413374" y="2274889"/>
            <a:ext cx="682624" cy="1144135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5413374" y="3424787"/>
            <a:ext cx="758822" cy="2279185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12290" idx="3"/>
            <a:endCxn id="6" idx="1"/>
          </p:cNvCxnSpPr>
          <p:nvPr/>
        </p:nvCxnSpPr>
        <p:spPr>
          <a:xfrm>
            <a:off x="5413374" y="3419024"/>
            <a:ext cx="701672" cy="569692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941387" y="1958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5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934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32913" y="126259"/>
            <a:ext cx="465908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VIDEOKONFERENSIYA 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TASHKIL ETUVCHI AMALIY DASTURLAR</a:t>
            </a:r>
            <a:endParaRPr lang="ru-RU" sz="2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2" name="Picture 2" descr="✓Zoom – dasturidan foydalanish – Nodirbek.u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900" y="1395164"/>
            <a:ext cx="3591502" cy="2284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253" y="3986450"/>
            <a:ext cx="4086874" cy="2590617"/>
          </a:xfrm>
          <a:prstGeom prst="rect">
            <a:avLst/>
          </a:prstGeom>
        </p:spPr>
      </p:pic>
      <p:pic>
        <p:nvPicPr>
          <p:cNvPr id="10244" name="Picture 4" descr="10 Herramientas de Google Suite que ayudarán a ser más eficiente a tu  empresa a través del uso de tecnología - Tip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2692" y="1395164"/>
            <a:ext cx="4613564" cy="2591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Google Hangouts now lets App customers video chat with up to 25  participants - 9to5Goog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415" y="3778185"/>
            <a:ext cx="4608583" cy="3007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941388" y="195877"/>
            <a:ext cx="644638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9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Прямая соединительная линия 9"/>
          <p:cNvCxnSpPr>
            <a:cxnSpLocks/>
          </p:cNvCxnSpPr>
          <p:nvPr/>
        </p:nvCxnSpPr>
        <p:spPr>
          <a:xfrm>
            <a:off x="0" y="104477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783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>
            <a:off x="0" y="1077448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9"/>
          <p:cNvPicPr/>
          <p:nvPr/>
        </p:nvPicPr>
        <p:blipFill>
          <a:blip r:embed="rId2"/>
          <a:stretch>
            <a:fillRect/>
          </a:stretch>
        </p:blipFill>
        <p:spPr>
          <a:xfrm>
            <a:off x="10438229" y="6372665"/>
            <a:ext cx="1753772" cy="48533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121" y="1856159"/>
            <a:ext cx="6528582" cy="4820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89402" y="1076186"/>
            <a:ext cx="110914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iSpring Suite elektron nashrlar yaratish paketi modullari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506" name="Picture 2" descr="ISpring Lear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975842"/>
            <a:ext cx="2632368" cy="108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▷ 【iSpring】Información, Reseñas y Precios | 2022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836428" y="225614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0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0628" y="20631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528" y="3823008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08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8" name="Google Shape;1558;p19"/>
          <p:cNvGrpSpPr/>
          <p:nvPr/>
        </p:nvGrpSpPr>
        <p:grpSpPr>
          <a:xfrm>
            <a:off x="3704986" y="1808192"/>
            <a:ext cx="5243182" cy="4310312"/>
            <a:chOff x="2205550" y="1416550"/>
            <a:chExt cx="3190675" cy="2949575"/>
          </a:xfrm>
        </p:grpSpPr>
        <p:sp>
          <p:nvSpPr>
            <p:cNvPr id="1559" name="Google Shape;1559;p19"/>
            <p:cNvSpPr/>
            <p:nvPr/>
          </p:nvSpPr>
          <p:spPr>
            <a:xfrm>
              <a:off x="3142175" y="2075650"/>
              <a:ext cx="630225" cy="296925"/>
            </a:xfrm>
            <a:custGeom>
              <a:avLst/>
              <a:gdLst/>
              <a:ahLst/>
              <a:cxnLst/>
              <a:rect l="l" t="t" r="r" b="b"/>
              <a:pathLst>
                <a:path w="25209" h="11877" extrusionOk="0">
                  <a:moveTo>
                    <a:pt x="8741" y="0"/>
                  </a:moveTo>
                  <a:lnTo>
                    <a:pt x="0" y="11876"/>
                  </a:lnTo>
                  <a:lnTo>
                    <a:pt x="11369" y="11845"/>
                  </a:lnTo>
                  <a:cubicBezTo>
                    <a:pt x="14030" y="11845"/>
                    <a:pt x="16563" y="10768"/>
                    <a:pt x="18400" y="8836"/>
                  </a:cubicBezTo>
                  <a:lnTo>
                    <a:pt x="25209" y="1711"/>
                  </a:lnTo>
                  <a:lnTo>
                    <a:pt x="8741" y="0"/>
                  </a:ln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0" name="Google Shape;1560;p19"/>
            <p:cNvSpPr/>
            <p:nvPr/>
          </p:nvSpPr>
          <p:spPr>
            <a:xfrm>
              <a:off x="2647325" y="1417225"/>
              <a:ext cx="1125875" cy="893600"/>
            </a:xfrm>
            <a:custGeom>
              <a:avLst/>
              <a:gdLst/>
              <a:ahLst/>
              <a:cxnLst/>
              <a:rect l="l" t="t" r="r" b="b"/>
              <a:pathLst>
                <a:path w="45035" h="35744" extrusionOk="0">
                  <a:moveTo>
                    <a:pt x="40371" y="0"/>
                  </a:moveTo>
                  <a:cubicBezTo>
                    <a:pt x="40227" y="0"/>
                    <a:pt x="40082" y="7"/>
                    <a:pt x="39936" y="21"/>
                  </a:cubicBezTo>
                  <a:cubicBezTo>
                    <a:pt x="25241" y="1256"/>
                    <a:pt x="12320" y="7748"/>
                    <a:pt x="2091" y="17280"/>
                  </a:cubicBezTo>
                  <a:cubicBezTo>
                    <a:pt x="1" y="19212"/>
                    <a:pt x="159" y="22569"/>
                    <a:pt x="2408" y="24342"/>
                  </a:cubicBezTo>
                  <a:lnTo>
                    <a:pt x="16849" y="35743"/>
                  </a:lnTo>
                  <a:cubicBezTo>
                    <a:pt x="26668" y="24267"/>
                    <a:pt x="43920" y="24089"/>
                    <a:pt x="44983" y="24089"/>
                  </a:cubicBezTo>
                  <a:cubicBezTo>
                    <a:pt x="45017" y="24089"/>
                    <a:pt x="45034" y="24089"/>
                    <a:pt x="45034" y="24089"/>
                  </a:cubicBezTo>
                  <a:lnTo>
                    <a:pt x="45034" y="4676"/>
                  </a:lnTo>
                  <a:cubicBezTo>
                    <a:pt x="45034" y="2069"/>
                    <a:pt x="42908" y="0"/>
                    <a:pt x="40371" y="0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1" name="Google Shape;1561;p19"/>
            <p:cNvSpPr/>
            <p:nvPr/>
          </p:nvSpPr>
          <p:spPr>
            <a:xfrm>
              <a:off x="3050325" y="2004400"/>
              <a:ext cx="722075" cy="368175"/>
            </a:xfrm>
            <a:custGeom>
              <a:avLst/>
              <a:gdLst/>
              <a:ahLst/>
              <a:cxnLst/>
              <a:rect l="l" t="t" r="r" b="b"/>
              <a:pathLst>
                <a:path w="28883" h="14727" extrusionOk="0">
                  <a:moveTo>
                    <a:pt x="28845" y="0"/>
                  </a:moveTo>
                  <a:cubicBezTo>
                    <a:pt x="27910" y="0"/>
                    <a:pt x="9870" y="150"/>
                    <a:pt x="1" y="11654"/>
                  </a:cubicBezTo>
                  <a:lnTo>
                    <a:pt x="32" y="11686"/>
                  </a:lnTo>
                  <a:lnTo>
                    <a:pt x="3674" y="14726"/>
                  </a:lnTo>
                  <a:cubicBezTo>
                    <a:pt x="10230" y="8424"/>
                    <a:pt x="19097" y="4561"/>
                    <a:pt x="28883" y="4561"/>
                  </a:cubicBezTo>
                  <a:lnTo>
                    <a:pt x="28883" y="64"/>
                  </a:lnTo>
                  <a:lnTo>
                    <a:pt x="28883" y="0"/>
                  </a:lnTo>
                  <a:cubicBezTo>
                    <a:pt x="28883" y="0"/>
                    <a:pt x="28870" y="0"/>
                    <a:pt x="28845" y="0"/>
                  </a:cubicBezTo>
                  <a:close/>
                </a:path>
              </a:pathLst>
            </a:custGeom>
            <a:solidFill>
              <a:srgbClr val="DD91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2" name="Google Shape;1562;p19"/>
            <p:cNvSpPr/>
            <p:nvPr/>
          </p:nvSpPr>
          <p:spPr>
            <a:xfrm>
              <a:off x="2951350" y="3125475"/>
              <a:ext cx="395900" cy="552650"/>
            </a:xfrm>
            <a:custGeom>
              <a:avLst/>
              <a:gdLst/>
              <a:ahLst/>
              <a:cxnLst/>
              <a:rect l="l" t="t" r="r" b="b"/>
              <a:pathLst>
                <a:path w="15836" h="22106" extrusionOk="0">
                  <a:moveTo>
                    <a:pt x="1" y="0"/>
                  </a:moveTo>
                  <a:lnTo>
                    <a:pt x="3675" y="15075"/>
                  </a:lnTo>
                  <a:lnTo>
                    <a:pt x="15835" y="22105"/>
                  </a:lnTo>
                  <a:lnTo>
                    <a:pt x="14347" y="11211"/>
                  </a:lnTo>
                  <a:cubicBezTo>
                    <a:pt x="13872" y="7791"/>
                    <a:pt x="11623" y="4877"/>
                    <a:pt x="8457" y="3547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3" name="Google Shape;1563;p19"/>
            <p:cNvSpPr/>
            <p:nvPr/>
          </p:nvSpPr>
          <p:spPr>
            <a:xfrm>
              <a:off x="2277600" y="3149225"/>
              <a:ext cx="1018975" cy="1122400"/>
            </a:xfrm>
            <a:custGeom>
              <a:avLst/>
              <a:gdLst/>
              <a:ahLst/>
              <a:cxnLst/>
              <a:rect l="l" t="t" r="r" b="b"/>
              <a:pathLst>
                <a:path w="40759" h="44896" extrusionOk="0">
                  <a:moveTo>
                    <a:pt x="22866" y="0"/>
                  </a:moveTo>
                  <a:lnTo>
                    <a:pt x="4181" y="4561"/>
                  </a:lnTo>
                  <a:cubicBezTo>
                    <a:pt x="1521" y="5226"/>
                    <a:pt x="1" y="7981"/>
                    <a:pt x="856" y="10578"/>
                  </a:cubicBezTo>
                  <a:cubicBezTo>
                    <a:pt x="5479" y="24702"/>
                    <a:pt x="14600" y="36261"/>
                    <a:pt x="26191" y="44115"/>
                  </a:cubicBezTo>
                  <a:cubicBezTo>
                    <a:pt x="26986" y="44646"/>
                    <a:pt x="27878" y="44895"/>
                    <a:pt x="28757" y="44895"/>
                  </a:cubicBezTo>
                  <a:cubicBezTo>
                    <a:pt x="30502" y="44895"/>
                    <a:pt x="32199" y="43911"/>
                    <a:pt x="33000" y="42183"/>
                  </a:cubicBezTo>
                  <a:lnTo>
                    <a:pt x="40759" y="25526"/>
                  </a:lnTo>
                  <a:cubicBezTo>
                    <a:pt x="26856" y="18463"/>
                    <a:pt x="22834" y="32"/>
                    <a:pt x="22834" y="32"/>
                  </a:cubicBezTo>
                  <a:lnTo>
                    <a:pt x="22897" y="32"/>
                  </a:lnTo>
                  <a:lnTo>
                    <a:pt x="22866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4" name="Google Shape;1564;p19"/>
            <p:cNvSpPr/>
            <p:nvPr/>
          </p:nvSpPr>
          <p:spPr>
            <a:xfrm>
              <a:off x="2848425" y="3125475"/>
              <a:ext cx="498025" cy="661900"/>
            </a:xfrm>
            <a:custGeom>
              <a:avLst/>
              <a:gdLst/>
              <a:ahLst/>
              <a:cxnLst/>
              <a:rect l="l" t="t" r="r" b="b"/>
              <a:pathLst>
                <a:path w="19921" h="26476" extrusionOk="0">
                  <a:moveTo>
                    <a:pt x="4118" y="0"/>
                  </a:moveTo>
                  <a:lnTo>
                    <a:pt x="64" y="982"/>
                  </a:lnTo>
                  <a:lnTo>
                    <a:pt x="1" y="982"/>
                  </a:lnTo>
                  <a:cubicBezTo>
                    <a:pt x="1" y="982"/>
                    <a:pt x="4023" y="19413"/>
                    <a:pt x="17926" y="26476"/>
                  </a:cubicBezTo>
                  <a:lnTo>
                    <a:pt x="17926" y="26444"/>
                  </a:lnTo>
                  <a:lnTo>
                    <a:pt x="19921" y="22105"/>
                  </a:lnTo>
                  <a:cubicBezTo>
                    <a:pt x="12289" y="17228"/>
                    <a:pt x="6461" y="9501"/>
                    <a:pt x="4118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5" name="Google Shape;1565;p19"/>
            <p:cNvSpPr/>
            <p:nvPr/>
          </p:nvSpPr>
          <p:spPr>
            <a:xfrm>
              <a:off x="3820675" y="1416550"/>
              <a:ext cx="1144075" cy="886350"/>
            </a:xfrm>
            <a:custGeom>
              <a:avLst/>
              <a:gdLst/>
              <a:ahLst/>
              <a:cxnLst/>
              <a:rect l="l" t="t" r="r" b="b"/>
              <a:pathLst>
                <a:path w="45763" h="35454" extrusionOk="0">
                  <a:moveTo>
                    <a:pt x="4651" y="0"/>
                  </a:moveTo>
                  <a:cubicBezTo>
                    <a:pt x="2098" y="0"/>
                    <a:pt x="1" y="2077"/>
                    <a:pt x="1" y="4671"/>
                  </a:cubicBezTo>
                  <a:lnTo>
                    <a:pt x="1" y="23546"/>
                  </a:lnTo>
                  <a:lnTo>
                    <a:pt x="32" y="23546"/>
                  </a:lnTo>
                  <a:lnTo>
                    <a:pt x="32" y="23514"/>
                  </a:lnTo>
                  <a:cubicBezTo>
                    <a:pt x="32" y="23514"/>
                    <a:pt x="18559" y="23641"/>
                    <a:pt x="28756" y="35453"/>
                  </a:cubicBezTo>
                  <a:lnTo>
                    <a:pt x="43387" y="23736"/>
                  </a:lnTo>
                  <a:cubicBezTo>
                    <a:pt x="45636" y="21963"/>
                    <a:pt x="45762" y="18574"/>
                    <a:pt x="43641" y="16674"/>
                  </a:cubicBezTo>
                  <a:cubicBezTo>
                    <a:pt x="33285" y="7236"/>
                    <a:pt x="19857" y="1156"/>
                    <a:pt x="5036" y="16"/>
                  </a:cubicBezTo>
                  <a:cubicBezTo>
                    <a:pt x="4906" y="5"/>
                    <a:pt x="4778" y="0"/>
                    <a:pt x="4651" y="0"/>
                  </a:cubicBez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6" name="Google Shape;1566;p19"/>
            <p:cNvSpPr/>
            <p:nvPr/>
          </p:nvSpPr>
          <p:spPr>
            <a:xfrm>
              <a:off x="3821475" y="2075650"/>
              <a:ext cx="631825" cy="296125"/>
            </a:xfrm>
            <a:custGeom>
              <a:avLst/>
              <a:gdLst/>
              <a:ahLst/>
              <a:cxnLst/>
              <a:rect l="l" t="t" r="r" b="b"/>
              <a:pathLst>
                <a:path w="25273" h="11845" extrusionOk="0">
                  <a:moveTo>
                    <a:pt x="16468" y="0"/>
                  </a:moveTo>
                  <a:lnTo>
                    <a:pt x="0" y="1742"/>
                  </a:lnTo>
                  <a:lnTo>
                    <a:pt x="6809" y="8836"/>
                  </a:lnTo>
                  <a:cubicBezTo>
                    <a:pt x="8646" y="10768"/>
                    <a:pt x="11179" y="11845"/>
                    <a:pt x="13840" y="11845"/>
                  </a:cubicBezTo>
                  <a:lnTo>
                    <a:pt x="25272" y="11845"/>
                  </a:lnTo>
                  <a:lnTo>
                    <a:pt x="16468" y="0"/>
                  </a:ln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7" name="Google Shape;1567;p19"/>
            <p:cNvSpPr/>
            <p:nvPr/>
          </p:nvSpPr>
          <p:spPr>
            <a:xfrm>
              <a:off x="3820675" y="2002850"/>
              <a:ext cx="727625" cy="368925"/>
            </a:xfrm>
            <a:custGeom>
              <a:avLst/>
              <a:gdLst/>
              <a:ahLst/>
              <a:cxnLst/>
              <a:rect l="l" t="t" r="r" b="b"/>
              <a:pathLst>
                <a:path w="29105" h="14757" extrusionOk="0">
                  <a:moveTo>
                    <a:pt x="1205" y="1"/>
                  </a:moveTo>
                  <a:cubicBezTo>
                    <a:pt x="432" y="1"/>
                    <a:pt x="1" y="31"/>
                    <a:pt x="1" y="31"/>
                  </a:cubicBezTo>
                  <a:lnTo>
                    <a:pt x="1" y="94"/>
                  </a:lnTo>
                  <a:lnTo>
                    <a:pt x="1" y="4654"/>
                  </a:lnTo>
                  <a:cubicBezTo>
                    <a:pt x="9786" y="4654"/>
                    <a:pt x="18685" y="8486"/>
                    <a:pt x="25241" y="14757"/>
                  </a:cubicBezTo>
                  <a:lnTo>
                    <a:pt x="29073" y="11716"/>
                  </a:lnTo>
                  <a:lnTo>
                    <a:pt x="29104" y="11685"/>
                  </a:lnTo>
                  <a:cubicBezTo>
                    <a:pt x="19208" y="855"/>
                    <a:pt x="5334" y="1"/>
                    <a:pt x="1205" y="1"/>
                  </a:cubicBezTo>
                  <a:close/>
                </a:path>
              </a:pathLst>
            </a:custGeom>
            <a:solidFill>
              <a:srgbClr val="1B1F2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8" name="Google Shape;1568;p19"/>
            <p:cNvSpPr/>
            <p:nvPr/>
          </p:nvSpPr>
          <p:spPr>
            <a:xfrm>
              <a:off x="2853975" y="2412125"/>
              <a:ext cx="308800" cy="654000"/>
            </a:xfrm>
            <a:custGeom>
              <a:avLst/>
              <a:gdLst/>
              <a:ahLst/>
              <a:cxnLst/>
              <a:rect l="l" t="t" r="r" b="b"/>
              <a:pathLst>
                <a:path w="12352" h="26160" extrusionOk="0">
                  <a:moveTo>
                    <a:pt x="10831" y="1"/>
                  </a:moveTo>
                  <a:lnTo>
                    <a:pt x="1" y="9945"/>
                  </a:lnTo>
                  <a:lnTo>
                    <a:pt x="3453" y="26159"/>
                  </a:lnTo>
                  <a:lnTo>
                    <a:pt x="9818" y="18590"/>
                  </a:lnTo>
                  <a:cubicBezTo>
                    <a:pt x="11528" y="16564"/>
                    <a:pt x="12352" y="13935"/>
                    <a:pt x="12067" y="11275"/>
                  </a:cubicBezTo>
                  <a:lnTo>
                    <a:pt x="10831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9" name="Google Shape;1569;p19"/>
            <p:cNvSpPr/>
            <p:nvPr/>
          </p:nvSpPr>
          <p:spPr>
            <a:xfrm>
              <a:off x="2205550" y="2031350"/>
              <a:ext cx="820250" cy="1178150"/>
            </a:xfrm>
            <a:custGeom>
              <a:avLst/>
              <a:gdLst/>
              <a:ahLst/>
              <a:cxnLst/>
              <a:rect l="l" t="t" r="r" b="b"/>
              <a:pathLst>
                <a:path w="32810" h="47126" extrusionOk="0">
                  <a:moveTo>
                    <a:pt x="15440" y="0"/>
                  </a:moveTo>
                  <a:cubicBezTo>
                    <a:pt x="13919" y="0"/>
                    <a:pt x="12428" y="742"/>
                    <a:pt x="11528" y="2121"/>
                  </a:cubicBezTo>
                  <a:cubicBezTo>
                    <a:pt x="3358" y="14535"/>
                    <a:pt x="1" y="28913"/>
                    <a:pt x="1141" y="42847"/>
                  </a:cubicBezTo>
                  <a:cubicBezTo>
                    <a:pt x="1333" y="45320"/>
                    <a:pt x="3433" y="47126"/>
                    <a:pt x="5785" y="47126"/>
                  </a:cubicBezTo>
                  <a:cubicBezTo>
                    <a:pt x="6144" y="47126"/>
                    <a:pt x="6508" y="47084"/>
                    <a:pt x="6873" y="46996"/>
                  </a:cubicBezTo>
                  <a:lnTo>
                    <a:pt x="25209" y="42530"/>
                  </a:lnTo>
                  <a:cubicBezTo>
                    <a:pt x="27204" y="37178"/>
                    <a:pt x="28249" y="32460"/>
                    <a:pt x="29516" y="27773"/>
                  </a:cubicBezTo>
                  <a:cubicBezTo>
                    <a:pt x="31828" y="19190"/>
                    <a:pt x="32778" y="12160"/>
                    <a:pt x="32778" y="12160"/>
                  </a:cubicBezTo>
                  <a:lnTo>
                    <a:pt x="32810" y="12192"/>
                  </a:lnTo>
                  <a:lnTo>
                    <a:pt x="32810" y="12160"/>
                  </a:lnTo>
                  <a:lnTo>
                    <a:pt x="18305" y="981"/>
                  </a:lnTo>
                  <a:cubicBezTo>
                    <a:pt x="17442" y="317"/>
                    <a:pt x="16434" y="0"/>
                    <a:pt x="15440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0" name="Google Shape;1570;p19"/>
            <p:cNvSpPr/>
            <p:nvPr/>
          </p:nvSpPr>
          <p:spPr>
            <a:xfrm>
              <a:off x="2757375" y="2335325"/>
              <a:ext cx="368975" cy="759300"/>
            </a:xfrm>
            <a:custGeom>
              <a:avLst/>
              <a:gdLst/>
              <a:ahLst/>
              <a:cxnLst/>
              <a:rect l="l" t="t" r="r" b="b"/>
              <a:pathLst>
                <a:path w="14759" h="30372" extrusionOk="0">
                  <a:moveTo>
                    <a:pt x="10705" y="1"/>
                  </a:moveTo>
                  <a:cubicBezTo>
                    <a:pt x="10705" y="1"/>
                    <a:pt x="1" y="15107"/>
                    <a:pt x="3136" y="30371"/>
                  </a:cubicBezTo>
                  <a:lnTo>
                    <a:pt x="3168" y="30371"/>
                  </a:lnTo>
                  <a:lnTo>
                    <a:pt x="7348" y="29326"/>
                  </a:lnTo>
                  <a:cubicBezTo>
                    <a:pt x="6398" y="20301"/>
                    <a:pt x="8773" y="10927"/>
                    <a:pt x="14759" y="3168"/>
                  </a:cubicBezTo>
                  <a:lnTo>
                    <a:pt x="10737" y="33"/>
                  </a:lnTo>
                  <a:lnTo>
                    <a:pt x="10705" y="1"/>
                  </a:lnTo>
                  <a:close/>
                </a:path>
              </a:pathLst>
            </a:custGeom>
            <a:solidFill>
              <a:srgbClr val="263C4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1" name="Google Shape;1571;p19"/>
            <p:cNvSpPr/>
            <p:nvPr/>
          </p:nvSpPr>
          <p:spPr>
            <a:xfrm>
              <a:off x="4439800" y="2415300"/>
              <a:ext cx="308800" cy="653200"/>
            </a:xfrm>
            <a:custGeom>
              <a:avLst/>
              <a:gdLst/>
              <a:ahLst/>
              <a:cxnLst/>
              <a:rect l="l" t="t" r="r" b="b"/>
              <a:pathLst>
                <a:path w="12352" h="26128" extrusionOk="0">
                  <a:moveTo>
                    <a:pt x="1426" y="0"/>
                  </a:moveTo>
                  <a:lnTo>
                    <a:pt x="286" y="11148"/>
                  </a:lnTo>
                  <a:cubicBezTo>
                    <a:pt x="1" y="13808"/>
                    <a:pt x="792" y="16437"/>
                    <a:pt x="2503" y="18463"/>
                  </a:cubicBezTo>
                  <a:lnTo>
                    <a:pt x="8836" y="26127"/>
                  </a:lnTo>
                  <a:lnTo>
                    <a:pt x="12352" y="9818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2" name="Google Shape;1572;p19"/>
            <p:cNvSpPr/>
            <p:nvPr/>
          </p:nvSpPr>
          <p:spPr>
            <a:xfrm>
              <a:off x="4570450" y="2031675"/>
              <a:ext cx="825775" cy="1177825"/>
            </a:xfrm>
            <a:custGeom>
              <a:avLst/>
              <a:gdLst/>
              <a:ahLst/>
              <a:cxnLst/>
              <a:rect l="l" t="t" r="r" b="b"/>
              <a:pathLst>
                <a:path w="33031" h="47113" extrusionOk="0">
                  <a:moveTo>
                    <a:pt x="17599" y="1"/>
                  </a:moveTo>
                  <a:cubicBezTo>
                    <a:pt x="16602" y="1"/>
                    <a:pt x="15592" y="315"/>
                    <a:pt x="14726" y="968"/>
                  </a:cubicBezTo>
                  <a:lnTo>
                    <a:pt x="0" y="12369"/>
                  </a:lnTo>
                  <a:lnTo>
                    <a:pt x="0" y="12400"/>
                  </a:lnTo>
                  <a:lnTo>
                    <a:pt x="32" y="12369"/>
                  </a:lnTo>
                  <a:cubicBezTo>
                    <a:pt x="32" y="12369"/>
                    <a:pt x="11971" y="27475"/>
                    <a:pt x="8836" y="42739"/>
                  </a:cubicBezTo>
                  <a:lnTo>
                    <a:pt x="26159" y="46983"/>
                  </a:lnTo>
                  <a:cubicBezTo>
                    <a:pt x="26523" y="47071"/>
                    <a:pt x="26888" y="47113"/>
                    <a:pt x="27247" y="47113"/>
                  </a:cubicBezTo>
                  <a:cubicBezTo>
                    <a:pt x="29599" y="47113"/>
                    <a:pt x="31703" y="45307"/>
                    <a:pt x="31923" y="42834"/>
                  </a:cubicBezTo>
                  <a:cubicBezTo>
                    <a:pt x="33031" y="28900"/>
                    <a:pt x="29674" y="14522"/>
                    <a:pt x="21503" y="2108"/>
                  </a:cubicBezTo>
                  <a:cubicBezTo>
                    <a:pt x="20605" y="731"/>
                    <a:pt x="19117" y="1"/>
                    <a:pt x="17599" y="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3" name="Google Shape;1573;p19"/>
            <p:cNvSpPr/>
            <p:nvPr/>
          </p:nvSpPr>
          <p:spPr>
            <a:xfrm>
              <a:off x="4475425" y="2340075"/>
              <a:ext cx="394325" cy="760100"/>
            </a:xfrm>
            <a:custGeom>
              <a:avLst/>
              <a:gdLst/>
              <a:ahLst/>
              <a:cxnLst/>
              <a:rect l="l" t="t" r="r" b="b"/>
              <a:pathLst>
                <a:path w="15773" h="30404" extrusionOk="0">
                  <a:moveTo>
                    <a:pt x="3833" y="1"/>
                  </a:moveTo>
                  <a:lnTo>
                    <a:pt x="3801" y="33"/>
                  </a:lnTo>
                  <a:lnTo>
                    <a:pt x="1" y="2978"/>
                  </a:lnTo>
                  <a:cubicBezTo>
                    <a:pt x="5986" y="10705"/>
                    <a:pt x="8361" y="20111"/>
                    <a:pt x="7411" y="29136"/>
                  </a:cubicBezTo>
                  <a:lnTo>
                    <a:pt x="12605" y="30403"/>
                  </a:lnTo>
                  <a:lnTo>
                    <a:pt x="12637" y="30403"/>
                  </a:lnTo>
                  <a:cubicBezTo>
                    <a:pt x="15772" y="15139"/>
                    <a:pt x="3833" y="1"/>
                    <a:pt x="3833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4" name="Google Shape;1574;p19"/>
            <p:cNvSpPr/>
            <p:nvPr/>
          </p:nvSpPr>
          <p:spPr>
            <a:xfrm>
              <a:off x="4247425" y="3125475"/>
              <a:ext cx="394300" cy="551850"/>
            </a:xfrm>
            <a:custGeom>
              <a:avLst/>
              <a:gdLst/>
              <a:ahLst/>
              <a:cxnLst/>
              <a:rect l="l" t="t" r="r" b="b"/>
              <a:pathLst>
                <a:path w="15772" h="22074" extrusionOk="0">
                  <a:moveTo>
                    <a:pt x="15771" y="0"/>
                  </a:moveTo>
                  <a:lnTo>
                    <a:pt x="7316" y="3547"/>
                  </a:lnTo>
                  <a:cubicBezTo>
                    <a:pt x="4149" y="4877"/>
                    <a:pt x="1900" y="7791"/>
                    <a:pt x="1457" y="11211"/>
                  </a:cubicBezTo>
                  <a:lnTo>
                    <a:pt x="0" y="22074"/>
                  </a:lnTo>
                  <a:lnTo>
                    <a:pt x="12129" y="15075"/>
                  </a:lnTo>
                  <a:lnTo>
                    <a:pt x="15771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5" name="Google Shape;1575;p19"/>
            <p:cNvSpPr/>
            <p:nvPr/>
          </p:nvSpPr>
          <p:spPr>
            <a:xfrm>
              <a:off x="4299675" y="3155550"/>
              <a:ext cx="1016600" cy="1116075"/>
            </a:xfrm>
            <a:custGeom>
              <a:avLst/>
              <a:gdLst/>
              <a:ahLst/>
              <a:cxnLst/>
              <a:rect l="l" t="t" r="r" b="b"/>
              <a:pathLst>
                <a:path w="40664" h="44643" extrusionOk="0">
                  <a:moveTo>
                    <a:pt x="18780" y="1"/>
                  </a:moveTo>
                  <a:lnTo>
                    <a:pt x="18748" y="33"/>
                  </a:lnTo>
                  <a:lnTo>
                    <a:pt x="18780" y="33"/>
                  </a:lnTo>
                  <a:cubicBezTo>
                    <a:pt x="18780" y="33"/>
                    <a:pt x="12763" y="4308"/>
                    <a:pt x="8044" y="11465"/>
                  </a:cubicBezTo>
                  <a:cubicBezTo>
                    <a:pt x="5162" y="15804"/>
                    <a:pt x="5257" y="22802"/>
                    <a:pt x="0" y="25463"/>
                  </a:cubicBezTo>
                  <a:lnTo>
                    <a:pt x="7633" y="41930"/>
                  </a:lnTo>
                  <a:cubicBezTo>
                    <a:pt x="8433" y="43658"/>
                    <a:pt x="10144" y="44642"/>
                    <a:pt x="11899" y="44642"/>
                  </a:cubicBezTo>
                  <a:cubicBezTo>
                    <a:pt x="12783" y="44642"/>
                    <a:pt x="13678" y="44393"/>
                    <a:pt x="14473" y="43862"/>
                  </a:cubicBezTo>
                  <a:cubicBezTo>
                    <a:pt x="26064" y="36008"/>
                    <a:pt x="35185" y="24449"/>
                    <a:pt x="39808" y="10325"/>
                  </a:cubicBezTo>
                  <a:cubicBezTo>
                    <a:pt x="40663" y="7728"/>
                    <a:pt x="39112" y="4973"/>
                    <a:pt x="36483" y="4308"/>
                  </a:cubicBezTo>
                  <a:lnTo>
                    <a:pt x="18780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6" name="Google Shape;1576;p19"/>
            <p:cNvSpPr/>
            <p:nvPr/>
          </p:nvSpPr>
          <p:spPr>
            <a:xfrm>
              <a:off x="4247425" y="3124675"/>
              <a:ext cx="522550" cy="675375"/>
            </a:xfrm>
            <a:custGeom>
              <a:avLst/>
              <a:gdLst/>
              <a:ahLst/>
              <a:cxnLst/>
              <a:rect l="l" t="t" r="r" b="b"/>
              <a:pathLst>
                <a:path w="20902" h="27015" extrusionOk="0">
                  <a:moveTo>
                    <a:pt x="15803" y="1"/>
                  </a:moveTo>
                  <a:cubicBezTo>
                    <a:pt x="13491" y="9501"/>
                    <a:pt x="7632" y="17229"/>
                    <a:pt x="0" y="22106"/>
                  </a:cubicBezTo>
                  <a:lnTo>
                    <a:pt x="2217" y="27014"/>
                  </a:lnTo>
                  <a:cubicBezTo>
                    <a:pt x="16120" y="19920"/>
                    <a:pt x="20902" y="1236"/>
                    <a:pt x="20902" y="1236"/>
                  </a:cubicBezTo>
                  <a:lnTo>
                    <a:pt x="20870" y="1236"/>
                  </a:lnTo>
                  <a:lnTo>
                    <a:pt x="15803" y="1"/>
                  </a:lnTo>
                  <a:close/>
                </a:path>
              </a:pathLst>
            </a:custGeom>
            <a:solidFill>
              <a:srgbClr val="263C4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9" name="Google Shape;1579;p19"/>
            <p:cNvSpPr/>
            <p:nvPr/>
          </p:nvSpPr>
          <p:spPr>
            <a:xfrm>
              <a:off x="3569700" y="3242650"/>
              <a:ext cx="23775" cy="29325"/>
            </a:xfrm>
            <a:custGeom>
              <a:avLst/>
              <a:gdLst/>
              <a:ahLst/>
              <a:cxnLst/>
              <a:rect l="l" t="t" r="r" b="b"/>
              <a:pathLst>
                <a:path w="951" h="1173" extrusionOk="0">
                  <a:moveTo>
                    <a:pt x="0" y="0"/>
                  </a:moveTo>
                  <a:lnTo>
                    <a:pt x="0" y="95"/>
                  </a:lnTo>
                  <a:lnTo>
                    <a:pt x="412" y="95"/>
                  </a:lnTo>
                  <a:lnTo>
                    <a:pt x="412" y="1172"/>
                  </a:lnTo>
                  <a:lnTo>
                    <a:pt x="539" y="1172"/>
                  </a:lnTo>
                  <a:lnTo>
                    <a:pt x="539" y="95"/>
                  </a:lnTo>
                  <a:lnTo>
                    <a:pt x="951" y="95"/>
                  </a:lnTo>
                  <a:lnTo>
                    <a:pt x="951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0" name="Google Shape;1580;p19"/>
            <p:cNvSpPr/>
            <p:nvPr/>
          </p:nvSpPr>
          <p:spPr>
            <a:xfrm>
              <a:off x="3593450" y="3249775"/>
              <a:ext cx="21400" cy="22200"/>
            </a:xfrm>
            <a:custGeom>
              <a:avLst/>
              <a:gdLst/>
              <a:ahLst/>
              <a:cxnLst/>
              <a:rect l="l" t="t" r="r" b="b"/>
              <a:pathLst>
                <a:path w="856" h="888" extrusionOk="0">
                  <a:moveTo>
                    <a:pt x="444" y="95"/>
                  </a:moveTo>
                  <a:cubicBezTo>
                    <a:pt x="602" y="95"/>
                    <a:pt x="729" y="222"/>
                    <a:pt x="729" y="380"/>
                  </a:cubicBezTo>
                  <a:lnTo>
                    <a:pt x="127" y="380"/>
                  </a:lnTo>
                  <a:cubicBezTo>
                    <a:pt x="127" y="222"/>
                    <a:pt x="254" y="95"/>
                    <a:pt x="444" y="95"/>
                  </a:cubicBezTo>
                  <a:close/>
                  <a:moveTo>
                    <a:pt x="412" y="0"/>
                  </a:moveTo>
                  <a:cubicBezTo>
                    <a:pt x="191" y="0"/>
                    <a:pt x="1" y="190"/>
                    <a:pt x="1" y="444"/>
                  </a:cubicBezTo>
                  <a:cubicBezTo>
                    <a:pt x="1" y="697"/>
                    <a:pt x="191" y="887"/>
                    <a:pt x="476" y="887"/>
                  </a:cubicBezTo>
                  <a:cubicBezTo>
                    <a:pt x="602" y="887"/>
                    <a:pt x="729" y="855"/>
                    <a:pt x="792" y="760"/>
                  </a:cubicBezTo>
                  <a:lnTo>
                    <a:pt x="729" y="665"/>
                  </a:lnTo>
                  <a:cubicBezTo>
                    <a:pt x="666" y="760"/>
                    <a:pt x="571" y="792"/>
                    <a:pt x="476" y="792"/>
                  </a:cubicBezTo>
                  <a:cubicBezTo>
                    <a:pt x="286" y="792"/>
                    <a:pt x="127" y="665"/>
                    <a:pt x="127" y="475"/>
                  </a:cubicBezTo>
                  <a:lnTo>
                    <a:pt x="856" y="475"/>
                  </a:lnTo>
                  <a:cubicBezTo>
                    <a:pt x="856" y="475"/>
                    <a:pt x="856" y="444"/>
                    <a:pt x="856" y="444"/>
                  </a:cubicBezTo>
                  <a:cubicBezTo>
                    <a:pt x="856" y="190"/>
                    <a:pt x="666" y="0"/>
                    <a:pt x="41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1" name="Google Shape;1581;p19"/>
            <p:cNvSpPr/>
            <p:nvPr/>
          </p:nvSpPr>
          <p:spPr>
            <a:xfrm>
              <a:off x="3617200" y="3249775"/>
              <a:ext cx="20600" cy="22200"/>
            </a:xfrm>
            <a:custGeom>
              <a:avLst/>
              <a:gdLst/>
              <a:ahLst/>
              <a:cxnLst/>
              <a:rect l="l" t="t" r="r" b="b"/>
              <a:pathLst>
                <a:path w="824" h="888" extrusionOk="0">
                  <a:moveTo>
                    <a:pt x="1" y="0"/>
                  </a:moveTo>
                  <a:lnTo>
                    <a:pt x="349" y="412"/>
                  </a:lnTo>
                  <a:lnTo>
                    <a:pt x="1" y="887"/>
                  </a:lnTo>
                  <a:lnTo>
                    <a:pt x="127" y="887"/>
                  </a:lnTo>
                  <a:lnTo>
                    <a:pt x="412" y="507"/>
                  </a:lnTo>
                  <a:lnTo>
                    <a:pt x="697" y="887"/>
                  </a:lnTo>
                  <a:lnTo>
                    <a:pt x="824" y="887"/>
                  </a:lnTo>
                  <a:lnTo>
                    <a:pt x="476" y="412"/>
                  </a:lnTo>
                  <a:lnTo>
                    <a:pt x="792" y="0"/>
                  </a:lnTo>
                  <a:lnTo>
                    <a:pt x="666" y="0"/>
                  </a:lnTo>
                  <a:lnTo>
                    <a:pt x="412" y="349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2" name="Google Shape;1582;p19"/>
            <p:cNvSpPr/>
            <p:nvPr/>
          </p:nvSpPr>
          <p:spPr>
            <a:xfrm>
              <a:off x="3639375" y="3245025"/>
              <a:ext cx="15075" cy="26950"/>
            </a:xfrm>
            <a:custGeom>
              <a:avLst/>
              <a:gdLst/>
              <a:ahLst/>
              <a:cxnLst/>
              <a:rect l="l" t="t" r="r" b="b"/>
              <a:pathLst>
                <a:path w="603" h="1078" extrusionOk="0">
                  <a:moveTo>
                    <a:pt x="159" y="0"/>
                  </a:moveTo>
                  <a:lnTo>
                    <a:pt x="159" y="190"/>
                  </a:lnTo>
                  <a:lnTo>
                    <a:pt x="0" y="190"/>
                  </a:lnTo>
                  <a:lnTo>
                    <a:pt x="0" y="285"/>
                  </a:lnTo>
                  <a:lnTo>
                    <a:pt x="159" y="285"/>
                  </a:lnTo>
                  <a:lnTo>
                    <a:pt x="159" y="824"/>
                  </a:lnTo>
                  <a:cubicBezTo>
                    <a:pt x="159" y="982"/>
                    <a:pt x="254" y="1077"/>
                    <a:pt x="412" y="1077"/>
                  </a:cubicBezTo>
                  <a:cubicBezTo>
                    <a:pt x="475" y="1077"/>
                    <a:pt x="570" y="1077"/>
                    <a:pt x="602" y="1014"/>
                  </a:cubicBezTo>
                  <a:lnTo>
                    <a:pt x="570" y="950"/>
                  </a:lnTo>
                  <a:cubicBezTo>
                    <a:pt x="539" y="950"/>
                    <a:pt x="475" y="982"/>
                    <a:pt x="444" y="982"/>
                  </a:cubicBezTo>
                  <a:cubicBezTo>
                    <a:pt x="349" y="982"/>
                    <a:pt x="285" y="919"/>
                    <a:pt x="285" y="824"/>
                  </a:cubicBezTo>
                  <a:lnTo>
                    <a:pt x="285" y="285"/>
                  </a:lnTo>
                  <a:lnTo>
                    <a:pt x="539" y="285"/>
                  </a:lnTo>
                  <a:lnTo>
                    <a:pt x="539" y="190"/>
                  </a:lnTo>
                  <a:lnTo>
                    <a:pt x="285" y="190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3" name="Google Shape;1583;p19"/>
            <p:cNvSpPr/>
            <p:nvPr/>
          </p:nvSpPr>
          <p:spPr>
            <a:xfrm>
              <a:off x="3526150" y="3394650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1"/>
                  </a:moveTo>
                  <a:lnTo>
                    <a:pt x="1" y="5068"/>
                  </a:lnTo>
                  <a:lnTo>
                    <a:pt x="5068" y="5068"/>
                  </a:lnTo>
                  <a:lnTo>
                    <a:pt x="5068" y="1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4" name="Google Shape;1584;p19"/>
            <p:cNvSpPr/>
            <p:nvPr/>
          </p:nvSpPr>
          <p:spPr>
            <a:xfrm>
              <a:off x="3526150" y="3606050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0"/>
                  </a:moveTo>
                  <a:lnTo>
                    <a:pt x="1" y="5067"/>
                  </a:lnTo>
                  <a:lnTo>
                    <a:pt x="5068" y="5067"/>
                  </a:lnTo>
                  <a:lnTo>
                    <a:pt x="5068" y="0"/>
                  </a:lnTo>
                  <a:close/>
                </a:path>
              </a:pathLst>
            </a:custGeom>
            <a:solidFill>
              <a:srgbClr val="E8505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5" name="Google Shape;1585;p19"/>
            <p:cNvSpPr/>
            <p:nvPr/>
          </p:nvSpPr>
          <p:spPr>
            <a:xfrm>
              <a:off x="3526150" y="3817450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0"/>
                  </a:moveTo>
                  <a:lnTo>
                    <a:pt x="1" y="5067"/>
                  </a:lnTo>
                  <a:lnTo>
                    <a:pt x="5068" y="5067"/>
                  </a:lnTo>
                  <a:lnTo>
                    <a:pt x="5068" y="0"/>
                  </a:ln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6" name="Google Shape;1586;p19"/>
            <p:cNvSpPr/>
            <p:nvPr/>
          </p:nvSpPr>
          <p:spPr>
            <a:xfrm>
              <a:off x="3526150" y="4028025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1"/>
                  </a:moveTo>
                  <a:lnTo>
                    <a:pt x="1" y="5068"/>
                  </a:lnTo>
                  <a:lnTo>
                    <a:pt x="5068" y="5068"/>
                  </a:lnTo>
                  <a:lnTo>
                    <a:pt x="5068" y="1"/>
                  </a:lnTo>
                  <a:close/>
                </a:path>
              </a:pathLst>
            </a:custGeom>
            <a:solidFill>
              <a:srgbClr val="E8505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7" name="Google Shape;1587;p19"/>
            <p:cNvSpPr/>
            <p:nvPr/>
          </p:nvSpPr>
          <p:spPr>
            <a:xfrm>
              <a:off x="3526150" y="4239425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1"/>
                  </a:moveTo>
                  <a:lnTo>
                    <a:pt x="1" y="5068"/>
                  </a:lnTo>
                  <a:lnTo>
                    <a:pt x="5068" y="5068"/>
                  </a:lnTo>
                  <a:lnTo>
                    <a:pt x="5068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8" name="Google Shape;1588;p19"/>
            <p:cNvSpPr/>
            <p:nvPr/>
          </p:nvSpPr>
          <p:spPr>
            <a:xfrm>
              <a:off x="3526150" y="4028025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1"/>
                  </a:moveTo>
                  <a:lnTo>
                    <a:pt x="1" y="5068"/>
                  </a:lnTo>
                  <a:lnTo>
                    <a:pt x="5068" y="5068"/>
                  </a:lnTo>
                  <a:lnTo>
                    <a:pt x="5068" y="1"/>
                  </a:ln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9" name="Google Shape;1589;p19"/>
            <p:cNvSpPr/>
            <p:nvPr/>
          </p:nvSpPr>
          <p:spPr>
            <a:xfrm>
              <a:off x="3526150" y="3606050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0"/>
                  </a:moveTo>
                  <a:lnTo>
                    <a:pt x="1" y="5067"/>
                  </a:lnTo>
                  <a:lnTo>
                    <a:pt x="5068" y="5067"/>
                  </a:lnTo>
                  <a:lnTo>
                    <a:pt x="5068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0" name="Google Shape;1590;p19"/>
            <p:cNvSpPr/>
            <p:nvPr/>
          </p:nvSpPr>
          <p:spPr>
            <a:xfrm>
              <a:off x="3708250" y="34089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1"/>
                  </a:moveTo>
                  <a:lnTo>
                    <a:pt x="7569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1" name="Google Shape;1591;p19"/>
            <p:cNvSpPr/>
            <p:nvPr/>
          </p:nvSpPr>
          <p:spPr>
            <a:xfrm>
              <a:off x="3708250" y="3500750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0"/>
                  </a:moveTo>
                  <a:lnTo>
                    <a:pt x="7918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2" name="Google Shape;1592;p19"/>
            <p:cNvSpPr/>
            <p:nvPr/>
          </p:nvSpPr>
          <p:spPr>
            <a:xfrm>
              <a:off x="3708250" y="34477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3" name="Google Shape;1593;p19"/>
            <p:cNvSpPr/>
            <p:nvPr/>
          </p:nvSpPr>
          <p:spPr>
            <a:xfrm>
              <a:off x="3708250" y="3475425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4" name="Google Shape;1594;p19"/>
            <p:cNvSpPr/>
            <p:nvPr/>
          </p:nvSpPr>
          <p:spPr>
            <a:xfrm>
              <a:off x="3708250" y="36203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0"/>
                  </a:moveTo>
                  <a:lnTo>
                    <a:pt x="7569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5" name="Google Shape;1595;p19"/>
            <p:cNvSpPr/>
            <p:nvPr/>
          </p:nvSpPr>
          <p:spPr>
            <a:xfrm>
              <a:off x="3708250" y="3712150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0"/>
                  </a:moveTo>
                  <a:lnTo>
                    <a:pt x="7918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6" name="Google Shape;1596;p19"/>
            <p:cNvSpPr/>
            <p:nvPr/>
          </p:nvSpPr>
          <p:spPr>
            <a:xfrm>
              <a:off x="3708250" y="36591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7" name="Google Shape;1597;p19"/>
            <p:cNvSpPr/>
            <p:nvPr/>
          </p:nvSpPr>
          <p:spPr>
            <a:xfrm>
              <a:off x="3708250" y="36868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8" name="Google Shape;1598;p19"/>
            <p:cNvSpPr/>
            <p:nvPr/>
          </p:nvSpPr>
          <p:spPr>
            <a:xfrm>
              <a:off x="3708250" y="38301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1"/>
                  </a:moveTo>
                  <a:lnTo>
                    <a:pt x="7569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9" name="Google Shape;1599;p19"/>
            <p:cNvSpPr/>
            <p:nvPr/>
          </p:nvSpPr>
          <p:spPr>
            <a:xfrm>
              <a:off x="3708250" y="3922725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1"/>
                  </a:moveTo>
                  <a:lnTo>
                    <a:pt x="7918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0" name="Google Shape;1600;p19"/>
            <p:cNvSpPr/>
            <p:nvPr/>
          </p:nvSpPr>
          <p:spPr>
            <a:xfrm>
              <a:off x="3708250" y="38697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1" name="Google Shape;1601;p19"/>
            <p:cNvSpPr/>
            <p:nvPr/>
          </p:nvSpPr>
          <p:spPr>
            <a:xfrm>
              <a:off x="3708250" y="38974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2" name="Google Shape;1602;p19"/>
            <p:cNvSpPr/>
            <p:nvPr/>
          </p:nvSpPr>
          <p:spPr>
            <a:xfrm>
              <a:off x="3708250" y="40415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0"/>
                  </a:moveTo>
                  <a:lnTo>
                    <a:pt x="7569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3" name="Google Shape;1603;p19"/>
            <p:cNvSpPr/>
            <p:nvPr/>
          </p:nvSpPr>
          <p:spPr>
            <a:xfrm>
              <a:off x="3708250" y="4134125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1"/>
                  </a:moveTo>
                  <a:lnTo>
                    <a:pt x="7918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4" name="Google Shape;1604;p19"/>
            <p:cNvSpPr/>
            <p:nvPr/>
          </p:nvSpPr>
          <p:spPr>
            <a:xfrm>
              <a:off x="3708250" y="4081075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5" name="Google Shape;1605;p19"/>
            <p:cNvSpPr/>
            <p:nvPr/>
          </p:nvSpPr>
          <p:spPr>
            <a:xfrm>
              <a:off x="3708250" y="41088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6" name="Google Shape;1606;p19"/>
            <p:cNvSpPr/>
            <p:nvPr/>
          </p:nvSpPr>
          <p:spPr>
            <a:xfrm>
              <a:off x="3708250" y="42521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0"/>
                  </a:moveTo>
                  <a:lnTo>
                    <a:pt x="7569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7" name="Google Shape;1607;p19"/>
            <p:cNvSpPr/>
            <p:nvPr/>
          </p:nvSpPr>
          <p:spPr>
            <a:xfrm>
              <a:off x="3708250" y="4343925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1"/>
                  </a:moveTo>
                  <a:lnTo>
                    <a:pt x="7918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8" name="Google Shape;1608;p19"/>
            <p:cNvSpPr/>
            <p:nvPr/>
          </p:nvSpPr>
          <p:spPr>
            <a:xfrm>
              <a:off x="3708250" y="4291675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10" name="Google Shape;1610;p19"/>
            <p:cNvSpPr/>
            <p:nvPr/>
          </p:nvSpPr>
          <p:spPr>
            <a:xfrm>
              <a:off x="4022575" y="3070850"/>
              <a:ext cx="61775" cy="25"/>
            </a:xfrm>
            <a:custGeom>
              <a:avLst/>
              <a:gdLst/>
              <a:ahLst/>
              <a:cxnLst/>
              <a:rect l="l" t="t" r="r" b="b"/>
              <a:pathLst>
                <a:path w="2471" h="1" fill="none" extrusionOk="0">
                  <a:moveTo>
                    <a:pt x="0" y="0"/>
                  </a:moveTo>
                  <a:lnTo>
                    <a:pt x="2470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11" name="Google Shape;1611;p19"/>
            <p:cNvSpPr/>
            <p:nvPr/>
          </p:nvSpPr>
          <p:spPr>
            <a:xfrm>
              <a:off x="4022575" y="3086675"/>
              <a:ext cx="61775" cy="25"/>
            </a:xfrm>
            <a:custGeom>
              <a:avLst/>
              <a:gdLst/>
              <a:ahLst/>
              <a:cxnLst/>
              <a:rect l="l" t="t" r="r" b="b"/>
              <a:pathLst>
                <a:path w="2471" h="1" fill="none" extrusionOk="0">
                  <a:moveTo>
                    <a:pt x="0" y="1"/>
                  </a:moveTo>
                  <a:lnTo>
                    <a:pt x="2470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12" name="Google Shape;1612;p19"/>
            <p:cNvSpPr/>
            <p:nvPr/>
          </p:nvSpPr>
          <p:spPr>
            <a:xfrm>
              <a:off x="4022575" y="3102525"/>
              <a:ext cx="61775" cy="25"/>
            </a:xfrm>
            <a:custGeom>
              <a:avLst/>
              <a:gdLst/>
              <a:ahLst/>
              <a:cxnLst/>
              <a:rect l="l" t="t" r="r" b="b"/>
              <a:pathLst>
                <a:path w="2471" h="1" fill="none" extrusionOk="0">
                  <a:moveTo>
                    <a:pt x="0" y="0"/>
                  </a:moveTo>
                  <a:lnTo>
                    <a:pt x="2470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13" name="Google Shape;1613;p19"/>
            <p:cNvSpPr/>
            <p:nvPr/>
          </p:nvSpPr>
          <p:spPr>
            <a:xfrm>
              <a:off x="3991700" y="3227600"/>
              <a:ext cx="55425" cy="56050"/>
            </a:xfrm>
            <a:custGeom>
              <a:avLst/>
              <a:gdLst/>
              <a:ahLst/>
              <a:cxnLst/>
              <a:rect l="l" t="t" r="r" b="b"/>
              <a:pathLst>
                <a:path w="2217" h="2242" extrusionOk="0">
                  <a:moveTo>
                    <a:pt x="855" y="191"/>
                  </a:moveTo>
                  <a:cubicBezTo>
                    <a:pt x="1203" y="191"/>
                    <a:pt x="1520" y="476"/>
                    <a:pt x="1520" y="856"/>
                  </a:cubicBezTo>
                  <a:cubicBezTo>
                    <a:pt x="1520" y="1236"/>
                    <a:pt x="1203" y="1552"/>
                    <a:pt x="855" y="1552"/>
                  </a:cubicBezTo>
                  <a:cubicBezTo>
                    <a:pt x="475" y="1552"/>
                    <a:pt x="158" y="1236"/>
                    <a:pt x="158" y="856"/>
                  </a:cubicBezTo>
                  <a:cubicBezTo>
                    <a:pt x="158" y="476"/>
                    <a:pt x="475" y="191"/>
                    <a:pt x="855" y="191"/>
                  </a:cubicBezTo>
                  <a:close/>
                  <a:moveTo>
                    <a:pt x="855" y="1"/>
                  </a:moveTo>
                  <a:cubicBezTo>
                    <a:pt x="380" y="1"/>
                    <a:pt x="0" y="381"/>
                    <a:pt x="0" y="856"/>
                  </a:cubicBezTo>
                  <a:cubicBezTo>
                    <a:pt x="0" y="1331"/>
                    <a:pt x="380" y="1711"/>
                    <a:pt x="855" y="1711"/>
                  </a:cubicBezTo>
                  <a:cubicBezTo>
                    <a:pt x="1045" y="1711"/>
                    <a:pt x="1235" y="1647"/>
                    <a:pt x="1393" y="1521"/>
                  </a:cubicBezTo>
                  <a:lnTo>
                    <a:pt x="2090" y="2218"/>
                  </a:lnTo>
                  <a:cubicBezTo>
                    <a:pt x="2106" y="2233"/>
                    <a:pt x="2122" y="2241"/>
                    <a:pt x="2138" y="2241"/>
                  </a:cubicBezTo>
                  <a:cubicBezTo>
                    <a:pt x="2154" y="2241"/>
                    <a:pt x="2169" y="2233"/>
                    <a:pt x="2185" y="2218"/>
                  </a:cubicBezTo>
                  <a:cubicBezTo>
                    <a:pt x="2217" y="2186"/>
                    <a:pt x="2217" y="2123"/>
                    <a:pt x="2185" y="2091"/>
                  </a:cubicBezTo>
                  <a:lnTo>
                    <a:pt x="1489" y="1394"/>
                  </a:lnTo>
                  <a:cubicBezTo>
                    <a:pt x="1615" y="1236"/>
                    <a:pt x="1679" y="1046"/>
                    <a:pt x="1679" y="856"/>
                  </a:cubicBezTo>
                  <a:cubicBezTo>
                    <a:pt x="1679" y="381"/>
                    <a:pt x="1298" y="1"/>
                    <a:pt x="855" y="1"/>
                  </a:cubicBez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14" name="Google Shape;1614;p19"/>
            <p:cNvSpPr/>
            <p:nvPr/>
          </p:nvSpPr>
          <p:spPr>
            <a:xfrm>
              <a:off x="3502400" y="3202275"/>
              <a:ext cx="580350" cy="107700"/>
            </a:xfrm>
            <a:custGeom>
              <a:avLst/>
              <a:gdLst/>
              <a:ahLst/>
              <a:cxnLst/>
              <a:rect l="l" t="t" r="r" b="b"/>
              <a:pathLst>
                <a:path w="23214" h="4308" fill="none" extrusionOk="0">
                  <a:moveTo>
                    <a:pt x="21536" y="4307"/>
                  </a:moveTo>
                  <a:lnTo>
                    <a:pt x="1679" y="4307"/>
                  </a:lnTo>
                  <a:cubicBezTo>
                    <a:pt x="761" y="4307"/>
                    <a:pt x="1" y="3547"/>
                    <a:pt x="1" y="2629"/>
                  </a:cubicBezTo>
                  <a:lnTo>
                    <a:pt x="1" y="1710"/>
                  </a:lnTo>
                  <a:cubicBezTo>
                    <a:pt x="1" y="760"/>
                    <a:pt x="761" y="0"/>
                    <a:pt x="1679" y="0"/>
                  </a:cubicBezTo>
                  <a:lnTo>
                    <a:pt x="21536" y="0"/>
                  </a:lnTo>
                  <a:cubicBezTo>
                    <a:pt x="22454" y="0"/>
                    <a:pt x="23214" y="760"/>
                    <a:pt x="23214" y="1710"/>
                  </a:cubicBezTo>
                  <a:lnTo>
                    <a:pt x="23214" y="2629"/>
                  </a:lnTo>
                  <a:cubicBezTo>
                    <a:pt x="23214" y="3547"/>
                    <a:pt x="22454" y="4307"/>
                    <a:pt x="21536" y="4307"/>
                  </a:cubicBezTo>
                  <a:close/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15" name="Google Shape;1615;p19"/>
            <p:cNvSpPr/>
            <p:nvPr/>
          </p:nvSpPr>
          <p:spPr>
            <a:xfrm>
              <a:off x="3528525" y="3070250"/>
              <a:ext cx="42775" cy="48925"/>
            </a:xfrm>
            <a:custGeom>
              <a:avLst/>
              <a:gdLst/>
              <a:ahLst/>
              <a:cxnLst/>
              <a:rect l="l" t="t" r="r" b="b"/>
              <a:pathLst>
                <a:path w="1711" h="1957" extrusionOk="0">
                  <a:moveTo>
                    <a:pt x="856" y="183"/>
                  </a:moveTo>
                  <a:lnTo>
                    <a:pt x="1584" y="848"/>
                  </a:lnTo>
                  <a:lnTo>
                    <a:pt x="1584" y="1798"/>
                  </a:lnTo>
                  <a:lnTo>
                    <a:pt x="1172" y="1798"/>
                  </a:lnTo>
                  <a:lnTo>
                    <a:pt x="1172" y="1323"/>
                  </a:lnTo>
                  <a:cubicBezTo>
                    <a:pt x="1172" y="1291"/>
                    <a:pt x="1141" y="1259"/>
                    <a:pt x="1109" y="1259"/>
                  </a:cubicBezTo>
                  <a:lnTo>
                    <a:pt x="634" y="1259"/>
                  </a:lnTo>
                  <a:cubicBezTo>
                    <a:pt x="602" y="1259"/>
                    <a:pt x="571" y="1291"/>
                    <a:pt x="571" y="1323"/>
                  </a:cubicBezTo>
                  <a:lnTo>
                    <a:pt x="571" y="1798"/>
                  </a:lnTo>
                  <a:lnTo>
                    <a:pt x="159" y="1798"/>
                  </a:lnTo>
                  <a:lnTo>
                    <a:pt x="159" y="848"/>
                  </a:lnTo>
                  <a:lnTo>
                    <a:pt x="856" y="183"/>
                  </a:lnTo>
                  <a:close/>
                  <a:moveTo>
                    <a:pt x="840" y="1"/>
                  </a:moveTo>
                  <a:cubicBezTo>
                    <a:pt x="824" y="1"/>
                    <a:pt x="808" y="8"/>
                    <a:pt x="792" y="24"/>
                  </a:cubicBezTo>
                  <a:lnTo>
                    <a:pt x="32" y="784"/>
                  </a:lnTo>
                  <a:cubicBezTo>
                    <a:pt x="32" y="784"/>
                    <a:pt x="1" y="784"/>
                    <a:pt x="1" y="816"/>
                  </a:cubicBezTo>
                  <a:lnTo>
                    <a:pt x="1" y="1893"/>
                  </a:lnTo>
                  <a:cubicBezTo>
                    <a:pt x="1" y="1924"/>
                    <a:pt x="64" y="1956"/>
                    <a:pt x="96" y="1956"/>
                  </a:cubicBezTo>
                  <a:lnTo>
                    <a:pt x="634" y="1956"/>
                  </a:lnTo>
                  <a:cubicBezTo>
                    <a:pt x="697" y="1956"/>
                    <a:pt x="729" y="1924"/>
                    <a:pt x="729" y="1893"/>
                  </a:cubicBezTo>
                  <a:lnTo>
                    <a:pt x="729" y="1386"/>
                  </a:lnTo>
                  <a:lnTo>
                    <a:pt x="1014" y="1386"/>
                  </a:lnTo>
                  <a:lnTo>
                    <a:pt x="1014" y="1893"/>
                  </a:lnTo>
                  <a:cubicBezTo>
                    <a:pt x="1014" y="1924"/>
                    <a:pt x="1046" y="1956"/>
                    <a:pt x="1109" y="1956"/>
                  </a:cubicBezTo>
                  <a:lnTo>
                    <a:pt x="1647" y="1956"/>
                  </a:lnTo>
                  <a:cubicBezTo>
                    <a:pt x="1679" y="1956"/>
                    <a:pt x="1711" y="1924"/>
                    <a:pt x="1711" y="1893"/>
                  </a:cubicBezTo>
                  <a:lnTo>
                    <a:pt x="1711" y="816"/>
                  </a:lnTo>
                  <a:cubicBezTo>
                    <a:pt x="1711" y="816"/>
                    <a:pt x="1711" y="784"/>
                    <a:pt x="1711" y="784"/>
                  </a:cubicBezTo>
                  <a:lnTo>
                    <a:pt x="887" y="24"/>
                  </a:lnTo>
                  <a:cubicBezTo>
                    <a:pt x="872" y="8"/>
                    <a:pt x="856" y="1"/>
                    <a:pt x="840" y="1"/>
                  </a:cubicBez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616" name="Google Shape;1616;p19"/>
          <p:cNvSpPr txBox="1"/>
          <p:nvPr/>
        </p:nvSpPr>
        <p:spPr>
          <a:xfrm>
            <a:off x="810570" y="1908532"/>
            <a:ext cx="3012815" cy="5409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600" b="1" dirty="0">
                <a:solidFill>
                  <a:srgbClr val="8A3500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Tezkor</a:t>
            </a:r>
            <a:endParaRPr sz="3600" b="1" dirty="0">
              <a:solidFill>
                <a:srgbClr val="8A3500"/>
              </a:solidFill>
              <a:latin typeface="Times New Roman" panose="02020603050405020304" pitchFamily="18" charset="0"/>
              <a:ea typeface="Fira Sans Medium"/>
              <a:cs typeface="Times New Roman" panose="02020603050405020304" pitchFamily="18" charset="0"/>
              <a:sym typeface="Fira Sans Medium"/>
            </a:endParaRPr>
          </a:p>
        </p:txBody>
      </p:sp>
      <p:sp>
        <p:nvSpPr>
          <p:cNvPr id="1618" name="Google Shape;1618;p19"/>
          <p:cNvSpPr txBox="1"/>
          <p:nvPr/>
        </p:nvSpPr>
        <p:spPr>
          <a:xfrm>
            <a:off x="940982" y="3346909"/>
            <a:ext cx="2774117" cy="574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en" sz="3200" b="1" dirty="0">
                <a:solidFill>
                  <a:srgbClr val="30475E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Qulay va oson</a:t>
            </a:r>
            <a:endParaRPr sz="3200" b="1" dirty="0">
              <a:solidFill>
                <a:srgbClr val="30475E"/>
              </a:solidFill>
              <a:latin typeface="Times New Roman" panose="02020603050405020304" pitchFamily="18" charset="0"/>
              <a:ea typeface="Fira Sans Medium"/>
              <a:cs typeface="Times New Roman" panose="02020603050405020304" pitchFamily="18" charset="0"/>
              <a:sym typeface="Fira Sans Medium"/>
            </a:endParaRPr>
          </a:p>
        </p:txBody>
      </p:sp>
      <p:sp>
        <p:nvSpPr>
          <p:cNvPr id="1620" name="Google Shape;1620;p19"/>
          <p:cNvSpPr txBox="1"/>
          <p:nvPr/>
        </p:nvSpPr>
        <p:spPr>
          <a:xfrm>
            <a:off x="1317615" y="4964343"/>
            <a:ext cx="3128105" cy="8311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de-DE" sz="3200" b="1" dirty="0">
                <a:solidFill>
                  <a:srgbClr val="00B0F0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O</a:t>
            </a:r>
            <a:r>
              <a:rPr lang="en-US" sz="3200" b="1" dirty="0">
                <a:solidFill>
                  <a:srgbClr val="00B0F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" sz="3200" b="1" dirty="0">
                <a:solidFill>
                  <a:srgbClr val="00B0F0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zingiz yaratasiz</a:t>
            </a:r>
            <a:endParaRPr sz="3200" b="1" dirty="0">
              <a:solidFill>
                <a:srgbClr val="00B0F0"/>
              </a:solidFill>
              <a:latin typeface="Times New Roman" panose="02020603050405020304" pitchFamily="18" charset="0"/>
              <a:ea typeface="Fira Sans Medium"/>
              <a:cs typeface="Times New Roman" panose="02020603050405020304" pitchFamily="18" charset="0"/>
              <a:sym typeface="Fira Sans Medium"/>
            </a:endParaRPr>
          </a:p>
        </p:txBody>
      </p:sp>
      <p:sp>
        <p:nvSpPr>
          <p:cNvPr id="1622" name="Google Shape;1622;p19"/>
          <p:cNvSpPr txBox="1"/>
          <p:nvPr/>
        </p:nvSpPr>
        <p:spPr>
          <a:xfrm>
            <a:off x="1163917" y="1126086"/>
            <a:ext cx="10298000" cy="6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733" b="1" dirty="0">
                <a:solidFill>
                  <a:srgbClr val="7030A0"/>
                </a:solidFill>
                <a:latin typeface="Sitka Display" panose="02000505000000020004" pitchFamily="2" charset="0"/>
                <a:ea typeface="Fira Sans Medium"/>
                <a:cs typeface="Fira Sans Medium"/>
                <a:sym typeface="Fira Sans Medium"/>
              </a:rPr>
              <a:t>Crossword Forge dasturi</a:t>
            </a:r>
            <a:endParaRPr sz="3733" b="1" dirty="0">
              <a:solidFill>
                <a:srgbClr val="7030A0"/>
              </a:solidFill>
              <a:latin typeface="Sitka Display" panose="02000505000000020004" pitchFamily="2" charset="0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1623" name="Google Shape;1623;p19"/>
          <p:cNvSpPr txBox="1"/>
          <p:nvPr/>
        </p:nvSpPr>
        <p:spPr>
          <a:xfrm>
            <a:off x="8707995" y="1961287"/>
            <a:ext cx="2878052" cy="479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200" b="1" dirty="0">
                <a:solidFill>
                  <a:srgbClr val="222831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Grafik turlari</a:t>
            </a:r>
            <a:endParaRPr sz="3200" b="1" dirty="0">
              <a:solidFill>
                <a:srgbClr val="222831"/>
              </a:solidFill>
              <a:latin typeface="Times New Roman" panose="02020603050405020304" pitchFamily="18" charset="0"/>
              <a:ea typeface="Fira Sans Medium"/>
              <a:cs typeface="Times New Roman" panose="02020603050405020304" pitchFamily="18" charset="0"/>
              <a:sym typeface="Fira Sans Medium"/>
            </a:endParaRPr>
          </a:p>
        </p:txBody>
      </p:sp>
      <p:sp>
        <p:nvSpPr>
          <p:cNvPr id="1625" name="Google Shape;1625;p19"/>
          <p:cNvSpPr txBox="1"/>
          <p:nvPr/>
        </p:nvSpPr>
        <p:spPr>
          <a:xfrm>
            <a:off x="8970500" y="3561506"/>
            <a:ext cx="2843111" cy="569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3200" b="1" dirty="0">
                <a:solidFill>
                  <a:srgbClr val="00B050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E</a:t>
            </a:r>
            <a:r>
              <a:rPr lang="en" sz="3200" b="1" dirty="0">
                <a:solidFill>
                  <a:srgbClr val="00B050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ksport imkoniyati</a:t>
            </a:r>
            <a:endParaRPr sz="3200" b="1" dirty="0">
              <a:solidFill>
                <a:srgbClr val="00B050"/>
              </a:solidFill>
              <a:latin typeface="Times New Roman" panose="02020603050405020304" pitchFamily="18" charset="0"/>
              <a:ea typeface="Fira Sans Medium"/>
              <a:cs typeface="Times New Roman" panose="02020603050405020304" pitchFamily="18" charset="0"/>
              <a:sym typeface="Fira Sans Medium"/>
            </a:endParaRPr>
          </a:p>
        </p:txBody>
      </p:sp>
      <p:sp>
        <p:nvSpPr>
          <p:cNvPr id="1627" name="Google Shape;1627;p19"/>
          <p:cNvSpPr txBox="1"/>
          <p:nvPr/>
        </p:nvSpPr>
        <p:spPr>
          <a:xfrm>
            <a:off x="8597907" y="5301368"/>
            <a:ext cx="2710800" cy="39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r"/>
            <a:r>
              <a:rPr lang="de-DE" sz="3200" b="1" dirty="0" err="1">
                <a:solidFill>
                  <a:srgbClr val="30475E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Chop</a:t>
            </a:r>
            <a:r>
              <a:rPr lang="de-DE" sz="3200" b="1" dirty="0">
                <a:solidFill>
                  <a:srgbClr val="30475E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 </a:t>
            </a:r>
            <a:r>
              <a:rPr lang="de-DE" sz="3200" b="1" dirty="0" err="1">
                <a:solidFill>
                  <a:srgbClr val="30475E"/>
                </a:solidFill>
                <a:latin typeface="Times New Roman" panose="02020603050405020304" pitchFamily="18" charset="0"/>
                <a:ea typeface="Fira Sans Medium"/>
                <a:cs typeface="Times New Roman" panose="02020603050405020304" pitchFamily="18" charset="0"/>
                <a:sym typeface="Fira Sans Medium"/>
              </a:rPr>
              <a:t>etish</a:t>
            </a:r>
            <a:endParaRPr lang="de-DE" sz="3200" b="1" dirty="0">
              <a:solidFill>
                <a:srgbClr val="30475E"/>
              </a:solidFill>
              <a:latin typeface="Times New Roman" panose="02020603050405020304" pitchFamily="18" charset="0"/>
              <a:ea typeface="Fira Sans Medium"/>
              <a:cs typeface="Times New Roman" panose="02020603050405020304" pitchFamily="18" charset="0"/>
              <a:sym typeface="Fira Sans Medium"/>
            </a:endParaRPr>
          </a:p>
        </p:txBody>
      </p:sp>
      <p:sp>
        <p:nvSpPr>
          <p:cNvPr id="1629" name="Google Shape;1629;p19"/>
          <p:cNvSpPr txBox="1"/>
          <p:nvPr/>
        </p:nvSpPr>
        <p:spPr>
          <a:xfrm>
            <a:off x="4273267" y="4711200"/>
            <a:ext cx="745200" cy="6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28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01</a:t>
            </a:r>
            <a:endParaRPr sz="28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0" name="Google Shape;1630;p19"/>
          <p:cNvSpPr txBox="1"/>
          <p:nvPr/>
        </p:nvSpPr>
        <p:spPr>
          <a:xfrm>
            <a:off x="3929333" y="3225867"/>
            <a:ext cx="745200" cy="6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280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02</a:t>
            </a:r>
            <a:endParaRPr sz="280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1" name="Google Shape;1631;p19"/>
          <p:cNvSpPr txBox="1"/>
          <p:nvPr/>
        </p:nvSpPr>
        <p:spPr>
          <a:xfrm>
            <a:off x="4943800" y="2054500"/>
            <a:ext cx="745200" cy="6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280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03</a:t>
            </a:r>
            <a:endParaRPr sz="280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2" name="Google Shape;1632;p19"/>
          <p:cNvSpPr txBox="1"/>
          <p:nvPr/>
        </p:nvSpPr>
        <p:spPr>
          <a:xfrm>
            <a:off x="6505400" y="2054500"/>
            <a:ext cx="745200" cy="6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280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04</a:t>
            </a:r>
            <a:endParaRPr sz="280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3" name="Google Shape;1633;p19"/>
          <p:cNvSpPr txBox="1"/>
          <p:nvPr/>
        </p:nvSpPr>
        <p:spPr>
          <a:xfrm>
            <a:off x="8157927" y="3200531"/>
            <a:ext cx="745200" cy="6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280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05</a:t>
            </a:r>
            <a:endParaRPr sz="280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4" name="Google Shape;1634;p19"/>
          <p:cNvSpPr txBox="1"/>
          <p:nvPr/>
        </p:nvSpPr>
        <p:spPr>
          <a:xfrm>
            <a:off x="7425745" y="4754252"/>
            <a:ext cx="745200" cy="6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28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06</a:t>
            </a:r>
            <a:endParaRPr sz="28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pic>
        <p:nvPicPr>
          <p:cNvPr id="2052" name="Picture 4" descr="Video game:Crossword Forge — Google Arts &amp;amp; Cultu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677" y="2972038"/>
            <a:ext cx="2194154" cy="201202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1" name="Прямая соединительная линия 80"/>
          <p:cNvCxnSpPr/>
          <p:nvPr/>
        </p:nvCxnSpPr>
        <p:spPr>
          <a:xfrm>
            <a:off x="-36403" y="1151557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Прямоугольник 71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950400" y="73823"/>
            <a:ext cx="7448266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O‘RGANISH VA ISTIQBOLLARINI BELGILASH </a:t>
            </a:r>
            <a:b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pic>
        <p:nvPicPr>
          <p:cNvPr id="73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8104" y="55235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29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>
            <a:off x="-36403" y="1151557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Заголовок 1"/>
          <p:cNvSpPr txBox="1">
            <a:spLocks/>
          </p:cNvSpPr>
          <p:nvPr/>
        </p:nvSpPr>
        <p:spPr>
          <a:xfrm>
            <a:off x="7228114" y="121084"/>
            <a:ext cx="4789715" cy="8565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sz="22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DASTURNI YUKLAB OLISH VA AMALIY KO‘NIKMA UCHUN ILOVALAR:</a:t>
            </a:r>
            <a:endParaRPr lang="ru-RU" sz="22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28378" y="1502620"/>
            <a:ext cx="1025242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https://www.faststone.org/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https://t.me/Informatika_darslari/21025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https://t.me/Informatika_darslari/23212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" action="ppaction://noaction"/>
              </a:rPr>
              <a:t>https://www.youtube.com/watch?v=tNX_V_aseTE</a:t>
            </a: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" action="ppaction://noaction"/>
              </a:rPr>
              <a:t>https://www.youtube.com/watch?v=Igb589eLAgc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https://zoom.us/download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https://onlinedu.uz/</a:t>
            </a: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https://t.me/Informatika_darslari/23245</a:t>
            </a: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https://t.me/Informatika_darslari/25272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https://www.youtube.com/watch?v=mVNPp2BunKc&amp;t=11s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https://www.youtube.com/watch?v=DDMQVDR-Xz8&amp;t=6s</a:t>
            </a: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https://www.youtube.com/watch?v=zqpV6XC1tec&amp;t=22s</a:t>
            </a:r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1388" y="195877"/>
            <a:ext cx="643187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230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57;p26"/>
          <p:cNvSpPr/>
          <p:nvPr/>
        </p:nvSpPr>
        <p:spPr>
          <a:xfrm>
            <a:off x="2018868" y="3590925"/>
            <a:ext cx="7956550" cy="2546350"/>
          </a:xfrm>
          <a:custGeom>
            <a:avLst/>
            <a:gdLst/>
            <a:ahLst/>
            <a:cxnLst/>
            <a:rect l="l" t="t" r="r" b="b"/>
            <a:pathLst>
              <a:path w="172487" h="22004" extrusionOk="0">
                <a:moveTo>
                  <a:pt x="6347" y="1"/>
                </a:moveTo>
                <a:lnTo>
                  <a:pt x="1" y="11002"/>
                </a:lnTo>
                <a:lnTo>
                  <a:pt x="6347" y="22004"/>
                </a:lnTo>
                <a:lnTo>
                  <a:pt x="166129" y="22004"/>
                </a:lnTo>
                <a:lnTo>
                  <a:pt x="172487" y="11002"/>
                </a:lnTo>
                <a:lnTo>
                  <a:pt x="166129" y="1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spcFirstLastPara="1" lIns="121900" tIns="121900" rIns="121900" bIns="121900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5400" b="1" dirty="0">
                <a:solidFill>
                  <a:srgbClr val="1B04A4"/>
                </a:solidFill>
                <a:latin typeface="Sitka Banner" panose="02000505000000020004" pitchFamily="2" charset="0"/>
                <a:cs typeface="Times New Roman" panose="02020603050405020304" pitchFamily="18" charset="0"/>
              </a:rPr>
              <a:t>E’TIBORINGIZ UCHUN RAHMAT!</a:t>
            </a:r>
          </a:p>
        </p:txBody>
      </p:sp>
      <p:pic>
        <p:nvPicPr>
          <p:cNvPr id="3686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" r="86153"/>
          <a:stretch>
            <a:fillRect/>
          </a:stretch>
        </p:blipFill>
        <p:spPr bwMode="auto">
          <a:xfrm>
            <a:off x="5157210" y="896554"/>
            <a:ext cx="1737076" cy="2350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499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89a13475106ed23dfabb9ffd2aed55b847e54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801</TotalTime>
  <Words>681</Words>
  <Application>Microsoft Office PowerPoint</Application>
  <PresentationFormat>Широкоэкранный</PresentationFormat>
  <Paragraphs>138</Paragraphs>
  <Slides>21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5" baseType="lpstr">
      <vt:lpstr>맑은 고딕</vt:lpstr>
      <vt:lpstr>Arial</vt:lpstr>
      <vt:lpstr>Calibri</vt:lpstr>
      <vt:lpstr>Calibri Light</vt:lpstr>
      <vt:lpstr>Fira Sans</vt:lpstr>
      <vt:lpstr>Fira Sans Extra Condensed Medium</vt:lpstr>
      <vt:lpstr>Fira Sans Medium</vt:lpstr>
      <vt:lpstr>Roboto</vt:lpstr>
      <vt:lpstr>Sitka Banner</vt:lpstr>
      <vt:lpstr>Sitka Display</vt:lpstr>
      <vt:lpstr>Sitka Text</vt:lpstr>
      <vt:lpstr>Times New Roman</vt:lpstr>
      <vt:lpstr>TimesNewRomanPS-BoldMT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ZARIFA</dc:creator>
  <cp:lastModifiedBy>ZARIFA</cp:lastModifiedBy>
  <cp:revision>118</cp:revision>
  <dcterms:created xsi:type="dcterms:W3CDTF">2022-03-28T03:56:30Z</dcterms:created>
  <dcterms:modified xsi:type="dcterms:W3CDTF">2022-07-07T10:07:29Z</dcterms:modified>
</cp:coreProperties>
</file>