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3" r:id="rId2"/>
    <p:sldId id="262" r:id="rId3"/>
    <p:sldId id="316" r:id="rId4"/>
    <p:sldId id="317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277" r:id="rId14"/>
    <p:sldId id="279" r:id="rId15"/>
    <p:sldId id="309" r:id="rId16"/>
    <p:sldId id="311" r:id="rId17"/>
    <p:sldId id="313" r:id="rId18"/>
    <p:sldId id="315" r:id="rId19"/>
    <p:sldId id="327" r:id="rId20"/>
    <p:sldId id="334" r:id="rId21"/>
    <p:sldId id="328" r:id="rId22"/>
    <p:sldId id="329" r:id="rId23"/>
    <p:sldId id="330" r:id="rId24"/>
    <p:sldId id="331" r:id="rId25"/>
    <p:sldId id="332" r:id="rId26"/>
    <p:sldId id="333" r:id="rId27"/>
    <p:sldId id="301" r:id="rId28"/>
    <p:sldId id="300" r:id="rId29"/>
  </p:sldIdLst>
  <p:sldSz cx="9144000" cy="5143500" type="screen16x9"/>
  <p:notesSz cx="6858000" cy="9144000"/>
  <p:custDataLst>
    <p:tags r:id="rId3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780" y="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AFCB6A-082B-4A2F-821B-87E87A2CAF1D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85B6B0-5C6C-4D2F-BFE8-9F92928F7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963458933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963458933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0561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a1b6e560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a1b6e560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44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9033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01971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5113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68531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09037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g9634589339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1" name="Google Shape;951;g9634589339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76962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9869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93bd779a4d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93bd779a4d_0_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64020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93bd779a4d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93bd779a4d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59585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33.png"/><Relationship Id="rId4" Type="http://schemas.openxmlformats.org/officeDocument/2006/relationships/image" Target="../media/image3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hyperlink" Target="https://tktishf.edu.uz/" TargetMode="External"/><Relationship Id="rId7" Type="http://schemas.openxmlformats.org/officeDocument/2006/relationships/image" Target="../media/image50.png"/><Relationship Id="rId12" Type="http://schemas.openxmlformats.org/officeDocument/2006/relationships/image" Target="../media/image5.png"/><Relationship Id="rId2" Type="http://schemas.openxmlformats.org/officeDocument/2006/relationships/hyperlink" Target="https://dist.edu.uz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ohirdev.uz/" TargetMode="External"/><Relationship Id="rId11" Type="http://schemas.openxmlformats.org/officeDocument/2006/relationships/image" Target="../media/image54.png"/><Relationship Id="rId5" Type="http://schemas.openxmlformats.org/officeDocument/2006/relationships/hyperlink" Target="https://www.coursera.org/" TargetMode="External"/><Relationship Id="rId10" Type="http://schemas.openxmlformats.org/officeDocument/2006/relationships/image" Target="../media/image53.png"/><Relationship Id="rId4" Type="http://schemas.openxmlformats.org/officeDocument/2006/relationships/hyperlink" Target="https://onlinedu.uz/" TargetMode="External"/><Relationship Id="rId9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Informatika_darslari/25272" TargetMode="External"/><Relationship Id="rId3" Type="http://schemas.openxmlformats.org/officeDocument/2006/relationships/hyperlink" Target="https://www.elucidat.com/blog/online-training-examples/" TargetMode="External"/><Relationship Id="rId7" Type="http://schemas.openxmlformats.org/officeDocument/2006/relationships/hyperlink" Target="https://zoom.us/download" TargetMode="External"/><Relationship Id="rId12" Type="http://schemas.openxmlformats.org/officeDocument/2006/relationships/hyperlink" Target="https://znanio.ru/media/ispring_quizmakerda_ishlash-101727" TargetMode="External"/><Relationship Id="rId2" Type="http://schemas.openxmlformats.org/officeDocument/2006/relationships/hyperlink" Target="https://vgolitsyno.ru/uz/psihologicheskie-igry-na-splochenie-pedagogicheskogo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YzbkQw1q_ro" TargetMode="External"/><Relationship Id="rId11" Type="http://schemas.openxmlformats.org/officeDocument/2006/relationships/hyperlink" Target="https://www.youtube.com/watch?v=pUjmjJ_6q_Q&amp;t=248s" TargetMode="External"/><Relationship Id="rId5" Type="http://schemas.openxmlformats.org/officeDocument/2006/relationships/hyperlink" Target="https://goaravetisyan.ru/uz/psihologicheskie-treningi-po-povysheniyu-samoocenki-stavte/" TargetMode="External"/><Relationship Id="rId10" Type="http://schemas.openxmlformats.org/officeDocument/2006/relationships/hyperlink" Target="https://www.youtube.com/watch?v=W0EVumyg8yE" TargetMode="External"/><Relationship Id="rId4" Type="http://schemas.openxmlformats.org/officeDocument/2006/relationships/hyperlink" Target="https://lady-ya.ru/uz/business/psihologicheskie-uprazhneniya-vo-vremya-treninga-s-uchitelyami/" TargetMode="External"/><Relationship Id="rId9" Type="http://schemas.openxmlformats.org/officeDocument/2006/relationships/hyperlink" Target="https://www.youtube.com/watch?v=Um2HyGY9sBQ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8"/>
          <p:cNvSpPr txBox="1">
            <a:spLocks noGrp="1"/>
          </p:cNvSpPr>
          <p:nvPr>
            <p:ph type="ctrTitle"/>
          </p:nvPr>
        </p:nvSpPr>
        <p:spPr>
          <a:xfrm>
            <a:off x="395536" y="1553706"/>
            <a:ext cx="8136904" cy="153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2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INTERNET TARMOG‘IDAGI KASBIY FAOLIYATGA OID PORTALLARDAGI DASTURIY VOSITALARDAN BOSHQARUV JARAYONIDA FOYDALANISH</a:t>
            </a:r>
            <a:endParaRPr lang="ru-RU" sz="26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Google Shape;1255;p32"/>
          <p:cNvGrpSpPr/>
          <p:nvPr/>
        </p:nvGrpSpPr>
        <p:grpSpPr>
          <a:xfrm>
            <a:off x="7377571" y="3852331"/>
            <a:ext cx="226189" cy="184495"/>
            <a:chOff x="5016448" y="1830771"/>
            <a:chExt cx="267206" cy="253025"/>
          </a:xfrm>
          <a:solidFill>
            <a:schemeClr val="bg1"/>
          </a:solidFill>
        </p:grpSpPr>
        <p:sp>
          <p:nvSpPr>
            <p:cNvPr id="108" name="Google Shape;1256;p32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257;p32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4" name="Picture 2">
            <a:extLst>
              <a:ext uri="{FF2B5EF4-FFF2-40B4-BE49-F238E27FC236}">
                <a16:creationId xmlns:a16="http://schemas.microsoft.com/office/drawing/2014/main" id="{1F03FFDD-4C20-4D7D-A133-B95F9F218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r="-3059"/>
          <a:stretch>
            <a:fillRect/>
          </a:stretch>
        </p:blipFill>
        <p:spPr bwMode="auto">
          <a:xfrm>
            <a:off x="107504" y="55067"/>
            <a:ext cx="5382391" cy="66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C62F7F0F-80D3-4C3F-9E3A-7EE20FD888E3}"/>
              </a:ext>
            </a:extLst>
          </p:cNvPr>
          <p:cNvCxnSpPr/>
          <p:nvPr/>
        </p:nvCxnSpPr>
        <p:spPr>
          <a:xfrm flipV="1">
            <a:off x="0" y="802799"/>
            <a:ext cx="9144000" cy="317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1A04CD-5904-4CEA-8B7D-6C87255F1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6818" y="3102626"/>
            <a:ext cx="2593884" cy="1806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14AFE84-4669-4167-83C6-8D3A2CF018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713" y="3089406"/>
            <a:ext cx="2736304" cy="1819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894;p26"/>
          <p:cNvGrpSpPr/>
          <p:nvPr/>
        </p:nvGrpSpPr>
        <p:grpSpPr>
          <a:xfrm>
            <a:off x="3995936" y="1059582"/>
            <a:ext cx="4735030" cy="907073"/>
            <a:chOff x="3923928" y="432300"/>
            <a:chExt cx="4735032" cy="907073"/>
          </a:xfrm>
        </p:grpSpPr>
        <p:grpSp>
          <p:nvGrpSpPr>
            <p:cNvPr id="3" name="Google Shape;895;p26"/>
            <p:cNvGrpSpPr/>
            <p:nvPr/>
          </p:nvGrpSpPr>
          <p:grpSpPr>
            <a:xfrm>
              <a:off x="3923928" y="432300"/>
              <a:ext cx="4211219" cy="907073"/>
              <a:chOff x="4811741" y="456216"/>
              <a:chExt cx="3408515" cy="734175"/>
            </a:xfrm>
          </p:grpSpPr>
          <p:sp>
            <p:nvSpPr>
              <p:cNvPr id="896" name="Google Shape;896;p26"/>
              <p:cNvSpPr/>
              <p:nvPr/>
            </p:nvSpPr>
            <p:spPr>
              <a:xfrm>
                <a:off x="4811741" y="456291"/>
                <a:ext cx="2252806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897" name="Google Shape;897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</p:grpSp>
        <p:sp>
          <p:nvSpPr>
            <p:cNvPr id="898" name="Google Shape;898;p26"/>
            <p:cNvSpPr/>
            <p:nvPr/>
          </p:nvSpPr>
          <p:spPr>
            <a:xfrm>
              <a:off x="7611960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  <p:sp>
          <p:nvSpPr>
            <p:cNvPr id="899" name="Google Shape;899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dirty="0">
                  <a:solidFill>
                    <a:srgbClr val="C00000"/>
                  </a:solidFill>
                  <a:latin typeface="Arial" panose="020B0604020202020204" pitchFamily="34" charset="0"/>
                  <a:ea typeface="Fira Sans Extra Condensed SemiBold"/>
                  <a:cs typeface="Arial" panose="020B0604020202020204" pitchFamily="34" charset="0"/>
                  <a:sym typeface="Fira Sans Extra Condensed SemiBold"/>
                </a:rPr>
                <a:t>1</a:t>
              </a:r>
              <a:endParaRPr sz="2000" b="1" dirty="0">
                <a:solidFill>
                  <a:srgbClr val="C0000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endParaRPr>
            </a:p>
          </p:txBody>
        </p:sp>
        <p:sp>
          <p:nvSpPr>
            <p:cNvPr id="900" name="Google Shape;900;p26"/>
            <p:cNvSpPr txBox="1"/>
            <p:nvPr/>
          </p:nvSpPr>
          <p:spPr>
            <a:xfrm>
              <a:off x="4061160" y="441598"/>
              <a:ext cx="3607186" cy="8640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Internet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tushinchasi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va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internet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xizmatlari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endPara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endParaRPr>
            </a:p>
          </p:txBody>
        </p:sp>
      </p:grpSp>
      <p:grpSp>
        <p:nvGrpSpPr>
          <p:cNvPr id="4" name="Google Shape;902;p26"/>
          <p:cNvGrpSpPr/>
          <p:nvPr/>
        </p:nvGrpSpPr>
        <p:grpSpPr>
          <a:xfrm>
            <a:off x="3979720" y="2059190"/>
            <a:ext cx="4735031" cy="1003871"/>
            <a:chOff x="3923928" y="335502"/>
            <a:chExt cx="4735031" cy="1003871"/>
          </a:xfrm>
        </p:grpSpPr>
        <p:grpSp>
          <p:nvGrpSpPr>
            <p:cNvPr id="5" name="Google Shape;903;p26"/>
            <p:cNvGrpSpPr/>
            <p:nvPr/>
          </p:nvGrpSpPr>
          <p:grpSpPr>
            <a:xfrm>
              <a:off x="3923928" y="432300"/>
              <a:ext cx="4211219" cy="907073"/>
              <a:chOff x="4811741" y="456216"/>
              <a:chExt cx="3408515" cy="734175"/>
            </a:xfrm>
          </p:grpSpPr>
          <p:sp>
            <p:nvSpPr>
              <p:cNvPr id="904" name="Google Shape;904;p26"/>
              <p:cNvSpPr/>
              <p:nvPr/>
            </p:nvSpPr>
            <p:spPr>
              <a:xfrm>
                <a:off x="4811741" y="456291"/>
                <a:ext cx="2252806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bg1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05" name="Google Shape;905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bg1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</p:grpSp>
        <p:sp>
          <p:nvSpPr>
            <p:cNvPr id="906" name="Google Shape;906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  <p:sp>
          <p:nvSpPr>
            <p:cNvPr id="907" name="Google Shape;907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b="1" dirty="0">
                  <a:solidFill>
                    <a:srgbClr val="C00000"/>
                  </a:solidFill>
                  <a:latin typeface="Arial" panose="020B0604020202020204" pitchFamily="34" charset="0"/>
                  <a:ea typeface="Fira Sans Extra Condensed SemiBold"/>
                  <a:cs typeface="Arial" panose="020B0604020202020204" pitchFamily="34" charset="0"/>
                  <a:sym typeface="Fira Sans Extra Condensed SemiBold"/>
                </a:rPr>
                <a:t>2</a:t>
              </a:r>
              <a:endParaRPr sz="1600" b="1" dirty="0">
                <a:solidFill>
                  <a:srgbClr val="C0000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endParaRPr>
            </a:p>
          </p:txBody>
        </p:sp>
        <p:sp>
          <p:nvSpPr>
            <p:cNvPr id="908" name="Google Shape;908;p26"/>
            <p:cNvSpPr txBox="1"/>
            <p:nvPr/>
          </p:nvSpPr>
          <p:spPr>
            <a:xfrm>
              <a:off x="4139952" y="335502"/>
              <a:ext cx="3672408" cy="9941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Ijtimoiy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tarmoqlar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ish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va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o‘quv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jarayonida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samarali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foydalanish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usullari</a:t>
              </a:r>
              <a:endPara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endParaRPr>
            </a:p>
          </p:txBody>
        </p:sp>
      </p:grpSp>
      <p:grpSp>
        <p:nvGrpSpPr>
          <p:cNvPr id="6" name="Google Shape;910;p26"/>
          <p:cNvGrpSpPr/>
          <p:nvPr/>
        </p:nvGrpSpPr>
        <p:grpSpPr>
          <a:xfrm>
            <a:off x="4069810" y="3218780"/>
            <a:ext cx="4735031" cy="907073"/>
            <a:chOff x="3923928" y="432300"/>
            <a:chExt cx="4735031" cy="907073"/>
          </a:xfrm>
        </p:grpSpPr>
        <p:grpSp>
          <p:nvGrpSpPr>
            <p:cNvPr id="7" name="Google Shape;911;p26"/>
            <p:cNvGrpSpPr/>
            <p:nvPr/>
          </p:nvGrpSpPr>
          <p:grpSpPr>
            <a:xfrm>
              <a:off x="3923928" y="432300"/>
              <a:ext cx="4211219" cy="907073"/>
              <a:chOff x="4811741" y="456216"/>
              <a:chExt cx="3408515" cy="734175"/>
            </a:xfrm>
          </p:grpSpPr>
          <p:sp>
            <p:nvSpPr>
              <p:cNvPr id="912" name="Google Shape;912;p26"/>
              <p:cNvSpPr/>
              <p:nvPr/>
            </p:nvSpPr>
            <p:spPr>
              <a:xfrm>
                <a:off x="4811741" y="456291"/>
                <a:ext cx="2252806" cy="7341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bg1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13" name="Google Shape;913;p26"/>
              <p:cNvSpPr/>
              <p:nvPr/>
            </p:nvSpPr>
            <p:spPr>
              <a:xfrm>
                <a:off x="6719656" y="456216"/>
                <a:ext cx="1500600" cy="7341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bg1"/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</p:grpSp>
        <p:sp>
          <p:nvSpPr>
            <p:cNvPr id="914" name="Google Shape;914;p26"/>
            <p:cNvSpPr/>
            <p:nvPr/>
          </p:nvSpPr>
          <p:spPr>
            <a:xfrm>
              <a:off x="7611959" y="432421"/>
              <a:ext cx="1047000" cy="90690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  <p:sp>
          <p:nvSpPr>
            <p:cNvPr id="915" name="Google Shape;915;p26"/>
            <p:cNvSpPr/>
            <p:nvPr/>
          </p:nvSpPr>
          <p:spPr>
            <a:xfrm>
              <a:off x="7791353" y="587414"/>
              <a:ext cx="688200" cy="596400"/>
            </a:xfrm>
            <a:prstGeom prst="hexagon">
              <a:avLst>
                <a:gd name="adj" fmla="val 25000"/>
                <a:gd name="vf" fmla="val 115470"/>
              </a:avLst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000" b="1" dirty="0">
                  <a:solidFill>
                    <a:srgbClr val="C00000"/>
                  </a:solidFill>
                  <a:latin typeface="Arial" panose="020B0604020202020204" pitchFamily="34" charset="0"/>
                  <a:ea typeface="Fira Sans Extra Condensed SemiBold"/>
                  <a:cs typeface="Arial" panose="020B0604020202020204" pitchFamily="34" charset="0"/>
                  <a:sym typeface="Fira Sans Extra Condensed SemiBold"/>
                </a:rPr>
                <a:t>3</a:t>
              </a:r>
              <a:endParaRPr sz="2000" b="1" dirty="0">
                <a:solidFill>
                  <a:srgbClr val="C0000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endParaRPr>
            </a:p>
          </p:txBody>
        </p:sp>
        <p:sp>
          <p:nvSpPr>
            <p:cNvPr id="916" name="Google Shape;916;p26"/>
            <p:cNvSpPr txBox="1"/>
            <p:nvPr/>
          </p:nvSpPr>
          <p:spPr>
            <a:xfrm>
              <a:off x="4045396" y="573028"/>
              <a:ext cx="3744416" cy="7662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LMS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orqlai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onlayn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treningni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tashkil</a:t>
              </a:r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itchFamily="34" charset="0"/>
                </a:rPr>
                <a:t>etish</a:t>
              </a:r>
              <a:endPara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endParaRPr>
            </a:p>
          </p:txBody>
        </p:sp>
      </p:grpSp>
      <p:grpSp>
        <p:nvGrpSpPr>
          <p:cNvPr id="14" name="Google Shape;942;p26"/>
          <p:cNvGrpSpPr/>
          <p:nvPr/>
        </p:nvGrpSpPr>
        <p:grpSpPr>
          <a:xfrm>
            <a:off x="325394" y="2105442"/>
            <a:ext cx="3528392" cy="2304257"/>
            <a:chOff x="3641101" y="2223480"/>
            <a:chExt cx="1911530" cy="1231173"/>
          </a:xfrm>
        </p:grpSpPr>
        <p:cxnSp>
          <p:nvCxnSpPr>
            <p:cNvPr id="947" name="Google Shape;947;p26"/>
            <p:cNvCxnSpPr>
              <a:endCxn id="904" idx="3"/>
            </p:cNvCxnSpPr>
            <p:nvPr/>
          </p:nvCxnSpPr>
          <p:spPr>
            <a:xfrm flipV="1">
              <a:off x="5515184" y="2719344"/>
              <a:ext cx="0" cy="2420"/>
            </a:xfrm>
            <a:prstGeom prst="bentConnector3">
              <a:avLst>
                <a:gd name="adj1" fmla="val 50000"/>
              </a:avLst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41" name="Google Shape;943;p26"/>
            <p:cNvSpPr/>
            <p:nvPr/>
          </p:nvSpPr>
          <p:spPr>
            <a:xfrm flipH="1">
              <a:off x="3641101" y="2223480"/>
              <a:ext cx="1911530" cy="1231173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endParaRPr>
            </a:p>
          </p:txBody>
        </p:sp>
      </p:grpSp>
      <p:sp>
        <p:nvSpPr>
          <p:cNvPr id="42" name="Google Shape;943;p26"/>
          <p:cNvSpPr/>
          <p:nvPr/>
        </p:nvSpPr>
        <p:spPr>
          <a:xfrm flipH="1">
            <a:off x="541418" y="2249458"/>
            <a:ext cx="3145702" cy="2016224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43" name="Google Shape;946;p26"/>
          <p:cNvSpPr txBox="1"/>
          <p:nvPr/>
        </p:nvSpPr>
        <p:spPr>
          <a:xfrm>
            <a:off x="541418" y="2713772"/>
            <a:ext cx="3096344" cy="1074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3600" b="1" dirty="0">
                <a:latin typeface="Arial" panose="020B0604020202020204" pitchFamily="34" charset="0"/>
                <a:cs typeface="Arial" pitchFamily="34" charset="0"/>
              </a:rPr>
              <a:t>REJA:</a:t>
            </a:r>
            <a:endParaRPr sz="3600" b="1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itchFamily="34" charset="0"/>
              <a:sym typeface="Roboto"/>
            </a:endParaRPr>
          </a:p>
        </p:txBody>
      </p:sp>
      <p:grpSp>
        <p:nvGrpSpPr>
          <p:cNvPr id="30" name="Google Shape;559;p29"/>
          <p:cNvGrpSpPr/>
          <p:nvPr/>
        </p:nvGrpSpPr>
        <p:grpSpPr>
          <a:xfrm>
            <a:off x="1542745" y="521266"/>
            <a:ext cx="2815098" cy="1337220"/>
            <a:chOff x="3975150" y="1405875"/>
            <a:chExt cx="4510019" cy="3210418"/>
          </a:xfrm>
        </p:grpSpPr>
        <p:sp>
          <p:nvSpPr>
            <p:cNvPr id="31" name="Google Shape;560;p29"/>
            <p:cNvSpPr/>
            <p:nvPr/>
          </p:nvSpPr>
          <p:spPr>
            <a:xfrm>
              <a:off x="3975150" y="4202558"/>
              <a:ext cx="1496267" cy="413735"/>
            </a:xfrm>
            <a:custGeom>
              <a:avLst/>
              <a:gdLst/>
              <a:ahLst/>
              <a:cxnLst/>
              <a:rect l="l" t="t" r="r" b="b"/>
              <a:pathLst>
                <a:path w="61379" h="16972" extrusionOk="0">
                  <a:moveTo>
                    <a:pt x="9625" y="1"/>
                  </a:moveTo>
                  <a:cubicBezTo>
                    <a:pt x="4356" y="1"/>
                    <a:pt x="972" y="762"/>
                    <a:pt x="668" y="2298"/>
                  </a:cubicBezTo>
                  <a:cubicBezTo>
                    <a:pt x="1" y="5501"/>
                    <a:pt x="12910" y="10871"/>
                    <a:pt x="29489" y="14307"/>
                  </a:cubicBezTo>
                  <a:cubicBezTo>
                    <a:pt x="38130" y="16077"/>
                    <a:pt x="46058" y="16971"/>
                    <a:pt x="51771" y="16971"/>
                  </a:cubicBezTo>
                  <a:cubicBezTo>
                    <a:pt x="57040" y="16971"/>
                    <a:pt x="60424" y="16210"/>
                    <a:pt x="60744" y="14674"/>
                  </a:cubicBezTo>
                  <a:cubicBezTo>
                    <a:pt x="61378" y="11471"/>
                    <a:pt x="48469" y="6101"/>
                    <a:pt x="31890" y="2665"/>
                  </a:cubicBezTo>
                  <a:cubicBezTo>
                    <a:pt x="23266" y="895"/>
                    <a:pt x="15337" y="1"/>
                    <a:pt x="9625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Google Shape;561;p29"/>
            <p:cNvSpPr/>
            <p:nvPr/>
          </p:nvSpPr>
          <p:spPr>
            <a:xfrm>
              <a:off x="5186009" y="3499383"/>
              <a:ext cx="1707668" cy="437137"/>
            </a:xfrm>
            <a:custGeom>
              <a:avLst/>
              <a:gdLst/>
              <a:ahLst/>
              <a:cxnLst/>
              <a:rect l="l" t="t" r="r" b="b"/>
              <a:pathLst>
                <a:path w="70051" h="17932" extrusionOk="0">
                  <a:moveTo>
                    <a:pt x="14826" y="1"/>
                  </a:moveTo>
                  <a:cubicBezTo>
                    <a:pt x="6532" y="1"/>
                    <a:pt x="1003" y="1187"/>
                    <a:pt x="635" y="3456"/>
                  </a:cubicBezTo>
                  <a:cubicBezTo>
                    <a:pt x="1" y="7359"/>
                    <a:pt x="14911" y="12963"/>
                    <a:pt x="33892" y="16031"/>
                  </a:cubicBezTo>
                  <a:cubicBezTo>
                    <a:pt x="41898" y="17310"/>
                    <a:pt x="49349" y="17931"/>
                    <a:pt x="55339" y="17931"/>
                  </a:cubicBezTo>
                  <a:cubicBezTo>
                    <a:pt x="63574" y="17931"/>
                    <a:pt x="69050" y="16756"/>
                    <a:pt x="69417" y="14497"/>
                  </a:cubicBezTo>
                  <a:cubicBezTo>
                    <a:pt x="70051" y="10594"/>
                    <a:pt x="55174" y="4957"/>
                    <a:pt x="36160" y="1888"/>
                  </a:cubicBezTo>
                  <a:cubicBezTo>
                    <a:pt x="28211" y="617"/>
                    <a:pt x="20801" y="1"/>
                    <a:pt x="14826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Google Shape;562;p29"/>
            <p:cNvSpPr/>
            <p:nvPr/>
          </p:nvSpPr>
          <p:spPr>
            <a:xfrm>
              <a:off x="6637581" y="2905351"/>
              <a:ext cx="1462089" cy="378583"/>
            </a:xfrm>
            <a:custGeom>
              <a:avLst/>
              <a:gdLst/>
              <a:ahLst/>
              <a:cxnLst/>
              <a:rect l="l" t="t" r="r" b="b"/>
              <a:pathLst>
                <a:path w="59977" h="15530" extrusionOk="0">
                  <a:moveTo>
                    <a:pt x="17429" y="0"/>
                  </a:moveTo>
                  <a:cubicBezTo>
                    <a:pt x="7657" y="0"/>
                    <a:pt x="764" y="1562"/>
                    <a:pt x="434" y="4273"/>
                  </a:cubicBezTo>
                  <a:cubicBezTo>
                    <a:pt x="0" y="8109"/>
                    <a:pt x="12843" y="12779"/>
                    <a:pt x="29188" y="14713"/>
                  </a:cubicBezTo>
                  <a:cubicBezTo>
                    <a:pt x="33936" y="15267"/>
                    <a:pt x="38453" y="15529"/>
                    <a:pt x="42481" y="15529"/>
                  </a:cubicBezTo>
                  <a:cubicBezTo>
                    <a:pt x="52293" y="15529"/>
                    <a:pt x="59212" y="13973"/>
                    <a:pt x="59543" y="11278"/>
                  </a:cubicBezTo>
                  <a:cubicBezTo>
                    <a:pt x="59976" y="7441"/>
                    <a:pt x="47134" y="2771"/>
                    <a:pt x="30822" y="837"/>
                  </a:cubicBezTo>
                  <a:cubicBezTo>
                    <a:pt x="26038" y="269"/>
                    <a:pt x="21486" y="0"/>
                    <a:pt x="17429" y="0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Google Shape;563;p29"/>
            <p:cNvSpPr/>
            <p:nvPr/>
          </p:nvSpPr>
          <p:spPr>
            <a:xfrm>
              <a:off x="6666031" y="1405875"/>
              <a:ext cx="1719881" cy="1683266"/>
            </a:xfrm>
            <a:custGeom>
              <a:avLst/>
              <a:gdLst/>
              <a:ahLst/>
              <a:cxnLst/>
              <a:rect l="l" t="t" r="r" b="b"/>
              <a:pathLst>
                <a:path w="70552" h="69050" extrusionOk="0">
                  <a:moveTo>
                    <a:pt x="50837" y="0"/>
                  </a:moveTo>
                  <a:lnTo>
                    <a:pt x="10275" y="29721"/>
                  </a:lnTo>
                  <a:lnTo>
                    <a:pt x="19315" y="30789"/>
                  </a:lnTo>
                  <a:cubicBezTo>
                    <a:pt x="19281" y="30789"/>
                    <a:pt x="19281" y="30789"/>
                    <a:pt x="19248" y="30789"/>
                  </a:cubicBezTo>
                  <a:cubicBezTo>
                    <a:pt x="19048" y="30856"/>
                    <a:pt x="18981" y="31423"/>
                    <a:pt x="18914" y="31623"/>
                  </a:cubicBezTo>
                  <a:cubicBezTo>
                    <a:pt x="18214" y="33758"/>
                    <a:pt x="17447" y="35859"/>
                    <a:pt x="16679" y="37961"/>
                  </a:cubicBezTo>
                  <a:cubicBezTo>
                    <a:pt x="14911" y="42664"/>
                    <a:pt x="12943" y="47301"/>
                    <a:pt x="10642" y="51737"/>
                  </a:cubicBezTo>
                  <a:cubicBezTo>
                    <a:pt x="9508" y="53905"/>
                    <a:pt x="8273" y="56040"/>
                    <a:pt x="6872" y="58042"/>
                  </a:cubicBezTo>
                  <a:cubicBezTo>
                    <a:pt x="5638" y="59743"/>
                    <a:pt x="4237" y="61544"/>
                    <a:pt x="2403" y="62612"/>
                  </a:cubicBezTo>
                  <a:cubicBezTo>
                    <a:pt x="1669" y="63012"/>
                    <a:pt x="835" y="63279"/>
                    <a:pt x="1" y="63145"/>
                  </a:cubicBezTo>
                  <a:cubicBezTo>
                    <a:pt x="2503" y="63479"/>
                    <a:pt x="4971" y="63846"/>
                    <a:pt x="7473" y="64179"/>
                  </a:cubicBezTo>
                  <a:cubicBezTo>
                    <a:pt x="12710" y="64913"/>
                    <a:pt x="17947" y="65614"/>
                    <a:pt x="23184" y="66348"/>
                  </a:cubicBezTo>
                  <a:lnTo>
                    <a:pt x="37061" y="68249"/>
                  </a:lnTo>
                  <a:cubicBezTo>
                    <a:pt x="38095" y="68416"/>
                    <a:pt x="39129" y="68549"/>
                    <a:pt x="40163" y="68683"/>
                  </a:cubicBezTo>
                  <a:cubicBezTo>
                    <a:pt x="42731" y="69050"/>
                    <a:pt x="44799" y="66748"/>
                    <a:pt x="46267" y="64947"/>
                  </a:cubicBezTo>
                  <a:cubicBezTo>
                    <a:pt x="49269" y="61244"/>
                    <a:pt x="51504" y="56841"/>
                    <a:pt x="53472" y="52504"/>
                  </a:cubicBezTo>
                  <a:cubicBezTo>
                    <a:pt x="55440" y="48201"/>
                    <a:pt x="57208" y="43831"/>
                    <a:pt x="58776" y="39362"/>
                  </a:cubicBezTo>
                  <a:cubicBezTo>
                    <a:pt x="59143" y="38361"/>
                    <a:pt x="59477" y="37360"/>
                    <a:pt x="59844" y="36359"/>
                  </a:cubicBezTo>
                  <a:cubicBezTo>
                    <a:pt x="60110" y="35559"/>
                    <a:pt x="60344" y="34758"/>
                    <a:pt x="60611" y="33991"/>
                  </a:cubicBezTo>
                  <a:lnTo>
                    <a:pt x="70551" y="35726"/>
                  </a:lnTo>
                  <a:close/>
                </a:path>
              </a:pathLst>
            </a:custGeom>
            <a:gradFill>
              <a:gsLst>
                <a:gs pos="0">
                  <a:srgbClr val="B9D9AB"/>
                </a:gs>
                <a:gs pos="100000">
                  <a:srgbClr val="72A859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Google Shape;564;p29"/>
            <p:cNvSpPr/>
            <p:nvPr/>
          </p:nvSpPr>
          <p:spPr>
            <a:xfrm>
              <a:off x="6400939" y="2467902"/>
              <a:ext cx="1236841" cy="704217"/>
            </a:xfrm>
            <a:custGeom>
              <a:avLst/>
              <a:gdLst/>
              <a:ahLst/>
              <a:cxnLst/>
              <a:rect l="l" t="t" r="r" b="b"/>
              <a:pathLst>
                <a:path w="50737" h="28888" extrusionOk="0">
                  <a:moveTo>
                    <a:pt x="50737" y="28888"/>
                  </a:moveTo>
                  <a:lnTo>
                    <a:pt x="10408" y="23084"/>
                  </a:lnTo>
                  <a:cubicBezTo>
                    <a:pt x="9274" y="22917"/>
                    <a:pt x="8406" y="22417"/>
                    <a:pt x="7706" y="21683"/>
                  </a:cubicBezTo>
                  <a:cubicBezTo>
                    <a:pt x="7039" y="20949"/>
                    <a:pt x="6538" y="19982"/>
                    <a:pt x="6138" y="18881"/>
                  </a:cubicBezTo>
                  <a:cubicBezTo>
                    <a:pt x="5771" y="17780"/>
                    <a:pt x="5538" y="16512"/>
                    <a:pt x="5371" y="15212"/>
                  </a:cubicBezTo>
                  <a:cubicBezTo>
                    <a:pt x="5204" y="13911"/>
                    <a:pt x="5071" y="12576"/>
                    <a:pt x="4971" y="11242"/>
                  </a:cubicBezTo>
                  <a:cubicBezTo>
                    <a:pt x="4837" y="9574"/>
                    <a:pt x="4704" y="8073"/>
                    <a:pt x="4504" y="6739"/>
                  </a:cubicBezTo>
                  <a:cubicBezTo>
                    <a:pt x="4303" y="5405"/>
                    <a:pt x="4070" y="4237"/>
                    <a:pt x="3736" y="3270"/>
                  </a:cubicBezTo>
                  <a:cubicBezTo>
                    <a:pt x="3369" y="2302"/>
                    <a:pt x="2936" y="1535"/>
                    <a:pt x="2335" y="1001"/>
                  </a:cubicBezTo>
                  <a:cubicBezTo>
                    <a:pt x="1735" y="434"/>
                    <a:pt x="968" y="101"/>
                    <a:pt x="0" y="1"/>
                  </a:cubicBezTo>
                  <a:lnTo>
                    <a:pt x="39862" y="4204"/>
                  </a:lnTo>
                  <a:cubicBezTo>
                    <a:pt x="40863" y="4304"/>
                    <a:pt x="41663" y="4671"/>
                    <a:pt x="42297" y="5271"/>
                  </a:cubicBezTo>
                  <a:cubicBezTo>
                    <a:pt x="42931" y="5838"/>
                    <a:pt x="43398" y="6672"/>
                    <a:pt x="43765" y="7706"/>
                  </a:cubicBezTo>
                  <a:cubicBezTo>
                    <a:pt x="44099" y="8707"/>
                    <a:pt x="44365" y="9974"/>
                    <a:pt x="44566" y="11375"/>
                  </a:cubicBezTo>
                  <a:cubicBezTo>
                    <a:pt x="44766" y="12810"/>
                    <a:pt x="44899" y="14444"/>
                    <a:pt x="45033" y="16246"/>
                  </a:cubicBezTo>
                  <a:cubicBezTo>
                    <a:pt x="45133" y="17647"/>
                    <a:pt x="45266" y="19081"/>
                    <a:pt x="45433" y="20482"/>
                  </a:cubicBezTo>
                  <a:cubicBezTo>
                    <a:pt x="45633" y="21883"/>
                    <a:pt x="45866" y="23217"/>
                    <a:pt x="46267" y="24418"/>
                  </a:cubicBezTo>
                  <a:cubicBezTo>
                    <a:pt x="46634" y="25586"/>
                    <a:pt x="47167" y="26620"/>
                    <a:pt x="47901" y="27420"/>
                  </a:cubicBezTo>
                  <a:cubicBezTo>
                    <a:pt x="48602" y="28187"/>
                    <a:pt x="49536" y="28721"/>
                    <a:pt x="50737" y="2888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Google Shape;565;p29"/>
            <p:cNvSpPr/>
            <p:nvPr/>
          </p:nvSpPr>
          <p:spPr>
            <a:xfrm>
              <a:off x="5508854" y="2374386"/>
              <a:ext cx="1867853" cy="1362068"/>
            </a:xfrm>
            <a:custGeom>
              <a:avLst/>
              <a:gdLst/>
              <a:ahLst/>
              <a:cxnLst/>
              <a:rect l="l" t="t" r="r" b="b"/>
              <a:pathLst>
                <a:path w="76622" h="55874" extrusionOk="0">
                  <a:moveTo>
                    <a:pt x="53639" y="34625"/>
                  </a:moveTo>
                  <a:cubicBezTo>
                    <a:pt x="56007" y="29655"/>
                    <a:pt x="58342" y="24618"/>
                    <a:pt x="60944" y="19748"/>
                  </a:cubicBezTo>
                  <a:cubicBezTo>
                    <a:pt x="62145" y="17513"/>
                    <a:pt x="63379" y="15312"/>
                    <a:pt x="64780" y="13177"/>
                  </a:cubicBezTo>
                  <a:cubicBezTo>
                    <a:pt x="66181" y="11075"/>
                    <a:pt x="67749" y="9007"/>
                    <a:pt x="69617" y="7272"/>
                  </a:cubicBezTo>
                  <a:cubicBezTo>
                    <a:pt x="71518" y="5505"/>
                    <a:pt x="73920" y="4037"/>
                    <a:pt x="76622" y="4237"/>
                  </a:cubicBezTo>
                  <a:cubicBezTo>
                    <a:pt x="75721" y="4137"/>
                    <a:pt x="74821" y="4070"/>
                    <a:pt x="73920" y="3970"/>
                  </a:cubicBezTo>
                  <a:cubicBezTo>
                    <a:pt x="71685" y="3770"/>
                    <a:pt x="69417" y="3536"/>
                    <a:pt x="67149" y="3303"/>
                  </a:cubicBezTo>
                  <a:cubicBezTo>
                    <a:pt x="64146" y="3003"/>
                    <a:pt x="61178" y="2702"/>
                    <a:pt x="58175" y="2436"/>
                  </a:cubicBezTo>
                  <a:cubicBezTo>
                    <a:pt x="55073" y="2135"/>
                    <a:pt x="52004" y="1802"/>
                    <a:pt x="48902" y="1502"/>
                  </a:cubicBezTo>
                  <a:cubicBezTo>
                    <a:pt x="46334" y="1268"/>
                    <a:pt x="43765" y="1001"/>
                    <a:pt x="41230" y="734"/>
                  </a:cubicBezTo>
                  <a:lnTo>
                    <a:pt x="37060" y="334"/>
                  </a:lnTo>
                  <a:cubicBezTo>
                    <a:pt x="33758" y="1"/>
                    <a:pt x="30989" y="2069"/>
                    <a:pt x="28855" y="4370"/>
                  </a:cubicBezTo>
                  <a:cubicBezTo>
                    <a:pt x="25185" y="8340"/>
                    <a:pt x="22583" y="13343"/>
                    <a:pt x="20148" y="18114"/>
                  </a:cubicBezTo>
                  <a:cubicBezTo>
                    <a:pt x="17446" y="23417"/>
                    <a:pt x="14978" y="28821"/>
                    <a:pt x="12309" y="34125"/>
                  </a:cubicBezTo>
                  <a:cubicBezTo>
                    <a:pt x="11042" y="36593"/>
                    <a:pt x="9741" y="39062"/>
                    <a:pt x="8273" y="41397"/>
                  </a:cubicBezTo>
                  <a:cubicBezTo>
                    <a:pt x="6905" y="43632"/>
                    <a:pt x="5338" y="46100"/>
                    <a:pt x="3103" y="47568"/>
                  </a:cubicBezTo>
                  <a:cubicBezTo>
                    <a:pt x="2135" y="48235"/>
                    <a:pt x="1135" y="48402"/>
                    <a:pt x="1" y="48202"/>
                  </a:cubicBezTo>
                  <a:lnTo>
                    <a:pt x="1" y="48202"/>
                  </a:lnTo>
                  <a:cubicBezTo>
                    <a:pt x="2035" y="48602"/>
                    <a:pt x="4070" y="49002"/>
                    <a:pt x="6105" y="49403"/>
                  </a:cubicBezTo>
                  <a:cubicBezTo>
                    <a:pt x="10541" y="50303"/>
                    <a:pt x="14945" y="51171"/>
                    <a:pt x="19381" y="52038"/>
                  </a:cubicBezTo>
                  <a:cubicBezTo>
                    <a:pt x="23684" y="52905"/>
                    <a:pt x="28021" y="53772"/>
                    <a:pt x="32357" y="54640"/>
                  </a:cubicBezTo>
                  <a:cubicBezTo>
                    <a:pt x="33725" y="54907"/>
                    <a:pt x="35092" y="55173"/>
                    <a:pt x="36460" y="55440"/>
                  </a:cubicBezTo>
                  <a:cubicBezTo>
                    <a:pt x="37194" y="55607"/>
                    <a:pt x="37928" y="55774"/>
                    <a:pt x="38662" y="55807"/>
                  </a:cubicBezTo>
                  <a:cubicBezTo>
                    <a:pt x="40163" y="55874"/>
                    <a:pt x="41464" y="54840"/>
                    <a:pt x="42431" y="53839"/>
                  </a:cubicBezTo>
                  <a:cubicBezTo>
                    <a:pt x="43832" y="52471"/>
                    <a:pt x="44966" y="50837"/>
                    <a:pt x="46000" y="49169"/>
                  </a:cubicBezTo>
                  <a:cubicBezTo>
                    <a:pt x="48335" y="45500"/>
                    <a:pt x="50270" y="41597"/>
                    <a:pt x="52171" y="37728"/>
                  </a:cubicBezTo>
                  <a:cubicBezTo>
                    <a:pt x="52638" y="36693"/>
                    <a:pt x="53139" y="35659"/>
                    <a:pt x="53639" y="34625"/>
                  </a:cubicBezTo>
                  <a:cubicBezTo>
                    <a:pt x="54006" y="33858"/>
                    <a:pt x="53505" y="34892"/>
                    <a:pt x="53639" y="34625"/>
                  </a:cubicBezTo>
                  <a:close/>
                </a:path>
              </a:pathLst>
            </a:custGeom>
            <a:gradFill>
              <a:gsLst>
                <a:gs pos="0">
                  <a:srgbClr val="DCECD5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Google Shape;566;p29"/>
            <p:cNvSpPr/>
            <p:nvPr/>
          </p:nvSpPr>
          <p:spPr>
            <a:xfrm>
              <a:off x="5138032" y="2908666"/>
              <a:ext cx="1267752" cy="915643"/>
            </a:xfrm>
            <a:custGeom>
              <a:avLst/>
              <a:gdLst/>
              <a:ahLst/>
              <a:cxnLst/>
              <a:rect l="l" t="t" r="r" b="b"/>
              <a:pathLst>
                <a:path w="52005" h="37561" extrusionOk="0">
                  <a:moveTo>
                    <a:pt x="47935" y="35326"/>
                  </a:moveTo>
                  <a:cubicBezTo>
                    <a:pt x="46901" y="34225"/>
                    <a:pt x="46134" y="32824"/>
                    <a:pt x="45567" y="31223"/>
                  </a:cubicBezTo>
                  <a:cubicBezTo>
                    <a:pt x="45000" y="29621"/>
                    <a:pt x="44599" y="27854"/>
                    <a:pt x="44332" y="26019"/>
                  </a:cubicBezTo>
                  <a:cubicBezTo>
                    <a:pt x="44066" y="24184"/>
                    <a:pt x="43899" y="22250"/>
                    <a:pt x="43732" y="20415"/>
                  </a:cubicBezTo>
                  <a:cubicBezTo>
                    <a:pt x="43532" y="18280"/>
                    <a:pt x="43332" y="16312"/>
                    <a:pt x="43031" y="14577"/>
                  </a:cubicBezTo>
                  <a:cubicBezTo>
                    <a:pt x="42765" y="12876"/>
                    <a:pt x="42431" y="11375"/>
                    <a:pt x="41964" y="10107"/>
                  </a:cubicBezTo>
                  <a:cubicBezTo>
                    <a:pt x="41497" y="8840"/>
                    <a:pt x="40863" y="7839"/>
                    <a:pt x="40063" y="7072"/>
                  </a:cubicBezTo>
                  <a:cubicBezTo>
                    <a:pt x="39262" y="6305"/>
                    <a:pt x="38261" y="5838"/>
                    <a:pt x="36960" y="5638"/>
                  </a:cubicBezTo>
                  <a:lnTo>
                    <a:pt x="1" y="0"/>
                  </a:lnTo>
                  <a:cubicBezTo>
                    <a:pt x="1202" y="200"/>
                    <a:pt x="2169" y="634"/>
                    <a:pt x="2936" y="1335"/>
                  </a:cubicBezTo>
                  <a:cubicBezTo>
                    <a:pt x="3703" y="2035"/>
                    <a:pt x="4270" y="3002"/>
                    <a:pt x="4737" y="4170"/>
                  </a:cubicBezTo>
                  <a:cubicBezTo>
                    <a:pt x="5171" y="5337"/>
                    <a:pt x="5505" y="6738"/>
                    <a:pt x="5771" y="8373"/>
                  </a:cubicBezTo>
                  <a:cubicBezTo>
                    <a:pt x="6038" y="9974"/>
                    <a:pt x="6238" y="11775"/>
                    <a:pt x="6405" y="13777"/>
                  </a:cubicBezTo>
                  <a:cubicBezTo>
                    <a:pt x="6572" y="15511"/>
                    <a:pt x="6739" y="17279"/>
                    <a:pt x="7039" y="19014"/>
                  </a:cubicBezTo>
                  <a:cubicBezTo>
                    <a:pt x="7306" y="20715"/>
                    <a:pt x="7639" y="22383"/>
                    <a:pt x="8207" y="23884"/>
                  </a:cubicBezTo>
                  <a:cubicBezTo>
                    <a:pt x="8740" y="25352"/>
                    <a:pt x="9474" y="26653"/>
                    <a:pt x="10441" y="27687"/>
                  </a:cubicBezTo>
                  <a:cubicBezTo>
                    <a:pt x="11442" y="28721"/>
                    <a:pt x="12710" y="29455"/>
                    <a:pt x="14344" y="29788"/>
                  </a:cubicBezTo>
                  <a:lnTo>
                    <a:pt x="52005" y="37560"/>
                  </a:lnTo>
                  <a:cubicBezTo>
                    <a:pt x="50303" y="37194"/>
                    <a:pt x="48969" y="36393"/>
                    <a:pt x="47935" y="353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Google Shape;567;p29"/>
            <p:cNvSpPr/>
            <p:nvPr/>
          </p:nvSpPr>
          <p:spPr>
            <a:xfrm>
              <a:off x="5046953" y="2234526"/>
              <a:ext cx="3171366" cy="2281758"/>
            </a:xfrm>
            <a:custGeom>
              <a:avLst/>
              <a:gdLst/>
              <a:ahLst/>
              <a:cxnLst/>
              <a:rect l="l" t="t" r="r" b="b"/>
              <a:pathLst>
                <a:path w="130094" h="93601" extrusionOk="0">
                  <a:moveTo>
                    <a:pt x="127025" y="0"/>
                  </a:moveTo>
                  <a:cubicBezTo>
                    <a:pt x="126491" y="1701"/>
                    <a:pt x="125924" y="3403"/>
                    <a:pt x="125324" y="5104"/>
                  </a:cubicBezTo>
                  <a:cubicBezTo>
                    <a:pt x="123722" y="9574"/>
                    <a:pt x="121988" y="13977"/>
                    <a:pt x="120020" y="18280"/>
                  </a:cubicBezTo>
                  <a:cubicBezTo>
                    <a:pt x="118118" y="22416"/>
                    <a:pt x="116017" y="26552"/>
                    <a:pt x="113282" y="30188"/>
                  </a:cubicBezTo>
                  <a:cubicBezTo>
                    <a:pt x="112081" y="31790"/>
                    <a:pt x="110646" y="33491"/>
                    <a:pt x="108812" y="34358"/>
                  </a:cubicBezTo>
                  <a:cubicBezTo>
                    <a:pt x="108335" y="34597"/>
                    <a:pt x="107739" y="34776"/>
                    <a:pt x="107159" y="34776"/>
                  </a:cubicBezTo>
                  <a:cubicBezTo>
                    <a:pt x="106766" y="34776"/>
                    <a:pt x="106380" y="34694"/>
                    <a:pt x="106043" y="34491"/>
                  </a:cubicBezTo>
                  <a:cubicBezTo>
                    <a:pt x="105376" y="34058"/>
                    <a:pt x="105076" y="33224"/>
                    <a:pt x="104842" y="32490"/>
                  </a:cubicBezTo>
                  <a:cubicBezTo>
                    <a:pt x="104309" y="30655"/>
                    <a:pt x="104142" y="28687"/>
                    <a:pt x="103975" y="26786"/>
                  </a:cubicBezTo>
                  <a:cubicBezTo>
                    <a:pt x="103775" y="24384"/>
                    <a:pt x="103641" y="21983"/>
                    <a:pt x="103274" y="19614"/>
                  </a:cubicBezTo>
                  <a:cubicBezTo>
                    <a:pt x="102641" y="15711"/>
                    <a:pt x="101173" y="11175"/>
                    <a:pt x="96837" y="10174"/>
                  </a:cubicBezTo>
                  <a:cubicBezTo>
                    <a:pt x="96261" y="10040"/>
                    <a:pt x="95699" y="9978"/>
                    <a:pt x="95152" y="9978"/>
                  </a:cubicBezTo>
                  <a:cubicBezTo>
                    <a:pt x="91605" y="9978"/>
                    <a:pt x="88654" y="12590"/>
                    <a:pt x="86429" y="15278"/>
                  </a:cubicBezTo>
                  <a:cubicBezTo>
                    <a:pt x="83494" y="18814"/>
                    <a:pt x="81225" y="22883"/>
                    <a:pt x="79124" y="26953"/>
                  </a:cubicBezTo>
                  <a:cubicBezTo>
                    <a:pt x="76889" y="31222"/>
                    <a:pt x="74854" y="35626"/>
                    <a:pt x="72786" y="39962"/>
                  </a:cubicBezTo>
                  <a:cubicBezTo>
                    <a:pt x="70718" y="44265"/>
                    <a:pt x="68650" y="48602"/>
                    <a:pt x="66248" y="52738"/>
                  </a:cubicBezTo>
                  <a:cubicBezTo>
                    <a:pt x="65147" y="54673"/>
                    <a:pt x="63946" y="56574"/>
                    <a:pt x="62545" y="58309"/>
                  </a:cubicBezTo>
                  <a:cubicBezTo>
                    <a:pt x="61411" y="59676"/>
                    <a:pt x="59810" y="61477"/>
                    <a:pt x="57909" y="61544"/>
                  </a:cubicBezTo>
                  <a:cubicBezTo>
                    <a:pt x="57808" y="61549"/>
                    <a:pt x="57708" y="61552"/>
                    <a:pt x="57611" y="61552"/>
                  </a:cubicBezTo>
                  <a:cubicBezTo>
                    <a:pt x="53220" y="61552"/>
                    <a:pt x="52060" y="56496"/>
                    <a:pt x="51538" y="53005"/>
                  </a:cubicBezTo>
                  <a:cubicBezTo>
                    <a:pt x="50837" y="48435"/>
                    <a:pt x="50804" y="43765"/>
                    <a:pt x="49803" y="39228"/>
                  </a:cubicBezTo>
                  <a:cubicBezTo>
                    <a:pt x="48969" y="35359"/>
                    <a:pt x="47201" y="31323"/>
                    <a:pt x="43165" y="29888"/>
                  </a:cubicBezTo>
                  <a:cubicBezTo>
                    <a:pt x="42080" y="29512"/>
                    <a:pt x="40994" y="29342"/>
                    <a:pt x="39920" y="29342"/>
                  </a:cubicBezTo>
                  <a:cubicBezTo>
                    <a:pt x="36899" y="29342"/>
                    <a:pt x="33984" y="30686"/>
                    <a:pt x="31523" y="32557"/>
                  </a:cubicBezTo>
                  <a:cubicBezTo>
                    <a:pt x="28154" y="35125"/>
                    <a:pt x="25452" y="38494"/>
                    <a:pt x="23050" y="41963"/>
                  </a:cubicBezTo>
                  <a:cubicBezTo>
                    <a:pt x="20515" y="45533"/>
                    <a:pt x="18314" y="49335"/>
                    <a:pt x="16279" y="53205"/>
                  </a:cubicBezTo>
                  <a:cubicBezTo>
                    <a:pt x="11809" y="61644"/>
                    <a:pt x="8073" y="70451"/>
                    <a:pt x="4704" y="79324"/>
                  </a:cubicBezTo>
                  <a:cubicBezTo>
                    <a:pt x="3236" y="83126"/>
                    <a:pt x="1869" y="86962"/>
                    <a:pt x="568" y="90832"/>
                  </a:cubicBezTo>
                  <a:cubicBezTo>
                    <a:pt x="434" y="91232"/>
                    <a:pt x="301" y="91632"/>
                    <a:pt x="167" y="92033"/>
                  </a:cubicBezTo>
                  <a:cubicBezTo>
                    <a:pt x="134" y="92099"/>
                    <a:pt x="1" y="92400"/>
                    <a:pt x="34" y="92466"/>
                  </a:cubicBezTo>
                  <a:cubicBezTo>
                    <a:pt x="67" y="92600"/>
                    <a:pt x="601" y="92700"/>
                    <a:pt x="768" y="92767"/>
                  </a:cubicBezTo>
                  <a:cubicBezTo>
                    <a:pt x="1635" y="93033"/>
                    <a:pt x="2536" y="93334"/>
                    <a:pt x="3403" y="93600"/>
                  </a:cubicBezTo>
                  <a:cubicBezTo>
                    <a:pt x="3937" y="91966"/>
                    <a:pt x="4471" y="90331"/>
                    <a:pt x="5038" y="88697"/>
                  </a:cubicBezTo>
                  <a:cubicBezTo>
                    <a:pt x="8040" y="80024"/>
                    <a:pt x="11442" y="71485"/>
                    <a:pt x="15312" y="63179"/>
                  </a:cubicBezTo>
                  <a:cubicBezTo>
                    <a:pt x="17346" y="58842"/>
                    <a:pt x="19481" y="54606"/>
                    <a:pt x="21883" y="50470"/>
                  </a:cubicBezTo>
                  <a:cubicBezTo>
                    <a:pt x="23984" y="46834"/>
                    <a:pt x="26319" y="43231"/>
                    <a:pt x="29055" y="39995"/>
                  </a:cubicBezTo>
                  <a:cubicBezTo>
                    <a:pt x="31456" y="37127"/>
                    <a:pt x="34625" y="33891"/>
                    <a:pt x="38528" y="33291"/>
                  </a:cubicBezTo>
                  <a:cubicBezTo>
                    <a:pt x="38891" y="33236"/>
                    <a:pt x="39260" y="33208"/>
                    <a:pt x="39630" y="33208"/>
                  </a:cubicBezTo>
                  <a:cubicBezTo>
                    <a:pt x="41067" y="33208"/>
                    <a:pt x="42518" y="33630"/>
                    <a:pt x="43632" y="34558"/>
                  </a:cubicBezTo>
                  <a:cubicBezTo>
                    <a:pt x="45100" y="35826"/>
                    <a:pt x="45800" y="37760"/>
                    <a:pt x="46267" y="39595"/>
                  </a:cubicBezTo>
                  <a:cubicBezTo>
                    <a:pt x="47368" y="43998"/>
                    <a:pt x="47368" y="48602"/>
                    <a:pt x="48002" y="53105"/>
                  </a:cubicBezTo>
                  <a:cubicBezTo>
                    <a:pt x="48535" y="57008"/>
                    <a:pt x="49469" y="61811"/>
                    <a:pt x="53039" y="64113"/>
                  </a:cubicBezTo>
                  <a:cubicBezTo>
                    <a:pt x="54317" y="64912"/>
                    <a:pt x="55935" y="65413"/>
                    <a:pt x="57486" y="65413"/>
                  </a:cubicBezTo>
                  <a:cubicBezTo>
                    <a:pt x="57878" y="65413"/>
                    <a:pt x="58266" y="65381"/>
                    <a:pt x="58643" y="65314"/>
                  </a:cubicBezTo>
                  <a:cubicBezTo>
                    <a:pt x="60644" y="64947"/>
                    <a:pt x="62312" y="63679"/>
                    <a:pt x="63713" y="62278"/>
                  </a:cubicBezTo>
                  <a:cubicBezTo>
                    <a:pt x="66815" y="59142"/>
                    <a:pt x="69017" y="55106"/>
                    <a:pt x="71051" y="51203"/>
                  </a:cubicBezTo>
                  <a:cubicBezTo>
                    <a:pt x="75488" y="42764"/>
                    <a:pt x="79091" y="33891"/>
                    <a:pt x="83727" y="25552"/>
                  </a:cubicBezTo>
                  <a:cubicBezTo>
                    <a:pt x="84828" y="23617"/>
                    <a:pt x="85962" y="21682"/>
                    <a:pt x="87263" y="19848"/>
                  </a:cubicBezTo>
                  <a:cubicBezTo>
                    <a:pt x="88464" y="18113"/>
                    <a:pt x="89798" y="16412"/>
                    <a:pt x="91499" y="15144"/>
                  </a:cubicBezTo>
                  <a:cubicBezTo>
                    <a:pt x="92558" y="14338"/>
                    <a:pt x="93808" y="13771"/>
                    <a:pt x="95095" y="13771"/>
                  </a:cubicBezTo>
                  <a:cubicBezTo>
                    <a:pt x="95673" y="13771"/>
                    <a:pt x="96258" y="13885"/>
                    <a:pt x="96837" y="14144"/>
                  </a:cubicBezTo>
                  <a:cubicBezTo>
                    <a:pt x="98638" y="14978"/>
                    <a:pt x="99338" y="17012"/>
                    <a:pt x="99739" y="18814"/>
                  </a:cubicBezTo>
                  <a:cubicBezTo>
                    <a:pt x="100739" y="23250"/>
                    <a:pt x="100406" y="27920"/>
                    <a:pt x="101373" y="32357"/>
                  </a:cubicBezTo>
                  <a:cubicBezTo>
                    <a:pt x="101773" y="34258"/>
                    <a:pt x="102474" y="36359"/>
                    <a:pt x="104108" y="37594"/>
                  </a:cubicBezTo>
                  <a:cubicBezTo>
                    <a:pt x="104957" y="38225"/>
                    <a:pt x="105993" y="38507"/>
                    <a:pt x="107042" y="38507"/>
                  </a:cubicBezTo>
                  <a:cubicBezTo>
                    <a:pt x="107767" y="38507"/>
                    <a:pt x="108498" y="38373"/>
                    <a:pt x="109179" y="38127"/>
                  </a:cubicBezTo>
                  <a:cubicBezTo>
                    <a:pt x="111113" y="37427"/>
                    <a:pt x="112748" y="35959"/>
                    <a:pt x="114149" y="34458"/>
                  </a:cubicBezTo>
                  <a:cubicBezTo>
                    <a:pt x="115517" y="32924"/>
                    <a:pt x="116717" y="31256"/>
                    <a:pt x="117818" y="29521"/>
                  </a:cubicBezTo>
                  <a:cubicBezTo>
                    <a:pt x="120287" y="25585"/>
                    <a:pt x="122321" y="21349"/>
                    <a:pt x="124156" y="17079"/>
                  </a:cubicBezTo>
                  <a:cubicBezTo>
                    <a:pt x="125924" y="12943"/>
                    <a:pt x="127525" y="8740"/>
                    <a:pt x="128959" y="4503"/>
                  </a:cubicBezTo>
                  <a:cubicBezTo>
                    <a:pt x="129226" y="3703"/>
                    <a:pt x="129527" y="2869"/>
                    <a:pt x="129760" y="2068"/>
                  </a:cubicBezTo>
                  <a:cubicBezTo>
                    <a:pt x="129827" y="1901"/>
                    <a:pt x="130094" y="1334"/>
                    <a:pt x="130027" y="1201"/>
                  </a:cubicBezTo>
                  <a:cubicBezTo>
                    <a:pt x="129994" y="1134"/>
                    <a:pt x="129727" y="1101"/>
                    <a:pt x="129660" y="1068"/>
                  </a:cubicBezTo>
                  <a:cubicBezTo>
                    <a:pt x="128793" y="701"/>
                    <a:pt x="127925" y="367"/>
                    <a:pt x="127025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50000">
                  <a:schemeClr val="accent3"/>
                </a:gs>
                <a:gs pos="100000">
                  <a:schemeClr val="accent5"/>
                </a:gs>
              </a:gsLst>
              <a:lin ang="10800025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Google Shape;568;p29"/>
            <p:cNvSpPr/>
            <p:nvPr/>
          </p:nvSpPr>
          <p:spPr>
            <a:xfrm>
              <a:off x="4202041" y="2809445"/>
              <a:ext cx="1850789" cy="1681657"/>
            </a:xfrm>
            <a:custGeom>
              <a:avLst/>
              <a:gdLst/>
              <a:ahLst/>
              <a:cxnLst/>
              <a:rect l="l" t="t" r="r" b="b"/>
              <a:pathLst>
                <a:path w="75922" h="68984" extrusionOk="0">
                  <a:moveTo>
                    <a:pt x="38895" y="501"/>
                  </a:moveTo>
                  <a:cubicBezTo>
                    <a:pt x="35459" y="1"/>
                    <a:pt x="32224" y="1435"/>
                    <a:pt x="29555" y="3470"/>
                  </a:cubicBezTo>
                  <a:cubicBezTo>
                    <a:pt x="26419" y="5872"/>
                    <a:pt x="23884" y="9007"/>
                    <a:pt x="21616" y="12176"/>
                  </a:cubicBezTo>
                  <a:cubicBezTo>
                    <a:pt x="16846" y="18948"/>
                    <a:pt x="13077" y="26453"/>
                    <a:pt x="9741" y="33992"/>
                  </a:cubicBezTo>
                  <a:cubicBezTo>
                    <a:pt x="6472" y="41397"/>
                    <a:pt x="3503" y="48936"/>
                    <a:pt x="868" y="56574"/>
                  </a:cubicBezTo>
                  <a:cubicBezTo>
                    <a:pt x="634" y="57342"/>
                    <a:pt x="368" y="58076"/>
                    <a:pt x="101" y="58843"/>
                  </a:cubicBezTo>
                  <a:cubicBezTo>
                    <a:pt x="34" y="59076"/>
                    <a:pt x="1" y="59010"/>
                    <a:pt x="101" y="59110"/>
                  </a:cubicBezTo>
                  <a:cubicBezTo>
                    <a:pt x="234" y="59210"/>
                    <a:pt x="668" y="59276"/>
                    <a:pt x="835" y="59310"/>
                  </a:cubicBezTo>
                  <a:cubicBezTo>
                    <a:pt x="2002" y="59643"/>
                    <a:pt x="3170" y="59977"/>
                    <a:pt x="4337" y="60311"/>
                  </a:cubicBezTo>
                  <a:cubicBezTo>
                    <a:pt x="8340" y="61445"/>
                    <a:pt x="12343" y="62579"/>
                    <a:pt x="16312" y="63713"/>
                  </a:cubicBezTo>
                  <a:cubicBezTo>
                    <a:pt x="20515" y="64914"/>
                    <a:pt x="24685" y="66081"/>
                    <a:pt x="28855" y="67282"/>
                  </a:cubicBezTo>
                  <a:cubicBezTo>
                    <a:pt x="30256" y="67682"/>
                    <a:pt x="31657" y="68083"/>
                    <a:pt x="33058" y="68483"/>
                  </a:cubicBezTo>
                  <a:cubicBezTo>
                    <a:pt x="33458" y="68583"/>
                    <a:pt x="33858" y="68717"/>
                    <a:pt x="34258" y="68817"/>
                  </a:cubicBezTo>
                  <a:cubicBezTo>
                    <a:pt x="34325" y="68850"/>
                    <a:pt x="34592" y="68983"/>
                    <a:pt x="34659" y="68950"/>
                  </a:cubicBezTo>
                  <a:cubicBezTo>
                    <a:pt x="34792" y="68883"/>
                    <a:pt x="34959" y="68083"/>
                    <a:pt x="34992" y="67949"/>
                  </a:cubicBezTo>
                  <a:cubicBezTo>
                    <a:pt x="35126" y="67549"/>
                    <a:pt x="35259" y="67149"/>
                    <a:pt x="35393" y="66748"/>
                  </a:cubicBezTo>
                  <a:cubicBezTo>
                    <a:pt x="35693" y="65848"/>
                    <a:pt x="35993" y="64981"/>
                    <a:pt x="36293" y="64080"/>
                  </a:cubicBezTo>
                  <a:cubicBezTo>
                    <a:pt x="36927" y="62279"/>
                    <a:pt x="37594" y="60477"/>
                    <a:pt x="38261" y="58676"/>
                  </a:cubicBezTo>
                  <a:cubicBezTo>
                    <a:pt x="39696" y="54773"/>
                    <a:pt x="41197" y="50937"/>
                    <a:pt x="42798" y="47134"/>
                  </a:cubicBezTo>
                  <a:cubicBezTo>
                    <a:pt x="46100" y="39162"/>
                    <a:pt x="49736" y="31290"/>
                    <a:pt x="54139" y="23884"/>
                  </a:cubicBezTo>
                  <a:cubicBezTo>
                    <a:pt x="56274" y="20315"/>
                    <a:pt x="58609" y="16813"/>
                    <a:pt x="61344" y="13644"/>
                  </a:cubicBezTo>
                  <a:cubicBezTo>
                    <a:pt x="63813" y="10775"/>
                    <a:pt x="66748" y="7973"/>
                    <a:pt x="70351" y="6539"/>
                  </a:cubicBezTo>
                  <a:cubicBezTo>
                    <a:pt x="72119" y="5838"/>
                    <a:pt x="74020" y="5571"/>
                    <a:pt x="75921" y="5872"/>
                  </a:cubicBezTo>
                  <a:cubicBezTo>
                    <a:pt x="74687" y="5671"/>
                    <a:pt x="73453" y="5505"/>
                    <a:pt x="72219" y="5338"/>
                  </a:cubicBezTo>
                  <a:cubicBezTo>
                    <a:pt x="69283" y="4904"/>
                    <a:pt x="66315" y="4471"/>
                    <a:pt x="63379" y="4037"/>
                  </a:cubicBezTo>
                  <a:cubicBezTo>
                    <a:pt x="59810" y="3537"/>
                    <a:pt x="56241" y="3003"/>
                    <a:pt x="52705" y="2502"/>
                  </a:cubicBezTo>
                  <a:cubicBezTo>
                    <a:pt x="49603" y="2035"/>
                    <a:pt x="46534" y="1602"/>
                    <a:pt x="43432" y="1168"/>
                  </a:cubicBezTo>
                  <a:cubicBezTo>
                    <a:pt x="41964" y="935"/>
                    <a:pt x="40463" y="735"/>
                    <a:pt x="38962" y="501"/>
                  </a:cubicBezTo>
                  <a:cubicBezTo>
                    <a:pt x="38928" y="501"/>
                    <a:pt x="38928" y="501"/>
                    <a:pt x="38895" y="501"/>
                  </a:cubicBezTo>
                  <a:close/>
                </a:path>
              </a:pathLst>
            </a:custGeom>
            <a:gradFill>
              <a:gsLst>
                <a:gs pos="0">
                  <a:srgbClr val="E0EAF3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Google Shape;569;p29"/>
            <p:cNvSpPr/>
            <p:nvPr/>
          </p:nvSpPr>
          <p:spPr>
            <a:xfrm>
              <a:off x="7905364" y="1405875"/>
              <a:ext cx="579794" cy="907501"/>
            </a:xfrm>
            <a:custGeom>
              <a:avLst/>
              <a:gdLst/>
              <a:ahLst/>
              <a:cxnLst/>
              <a:rect l="l" t="t" r="r" b="b"/>
              <a:pathLst>
                <a:path w="23784" h="37227" extrusionOk="0">
                  <a:moveTo>
                    <a:pt x="23784" y="37227"/>
                  </a:moveTo>
                  <a:lnTo>
                    <a:pt x="4003" y="1735"/>
                  </a:lnTo>
                  <a:lnTo>
                    <a:pt x="0" y="0"/>
                  </a:lnTo>
                  <a:lnTo>
                    <a:pt x="19714" y="357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Google Shape;570;p29"/>
            <p:cNvSpPr/>
            <p:nvPr/>
          </p:nvSpPr>
          <p:spPr>
            <a:xfrm>
              <a:off x="8143616" y="2234526"/>
              <a:ext cx="341553" cy="78886"/>
            </a:xfrm>
            <a:custGeom>
              <a:avLst/>
              <a:gdLst/>
              <a:ahLst/>
              <a:cxnLst/>
              <a:rect l="l" t="t" r="r" b="b"/>
              <a:pathLst>
                <a:path w="14011" h="3236" extrusionOk="0">
                  <a:moveTo>
                    <a:pt x="1" y="0"/>
                  </a:moveTo>
                  <a:lnTo>
                    <a:pt x="3036" y="1201"/>
                  </a:lnTo>
                  <a:lnTo>
                    <a:pt x="14011" y="3236"/>
                  </a:lnTo>
                  <a:lnTo>
                    <a:pt x="14011" y="3236"/>
                  </a:lnTo>
                  <a:lnTo>
                    <a:pt x="9808" y="173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Google Shape;571;p29"/>
            <p:cNvSpPr/>
            <p:nvPr/>
          </p:nvSpPr>
          <p:spPr>
            <a:xfrm>
              <a:off x="5160801" y="2946038"/>
              <a:ext cx="1290520" cy="1223044"/>
            </a:xfrm>
            <a:custGeom>
              <a:avLst/>
              <a:gdLst/>
              <a:ahLst/>
              <a:cxnLst/>
              <a:rect l="l" t="t" r="r" b="b"/>
              <a:pathLst>
                <a:path w="52939" h="50171" extrusionOk="0">
                  <a:moveTo>
                    <a:pt x="52071" y="32291"/>
                  </a:moveTo>
                  <a:cubicBezTo>
                    <a:pt x="52291" y="32352"/>
                    <a:pt x="52488" y="32364"/>
                    <a:pt x="52652" y="32364"/>
                  </a:cubicBezTo>
                  <a:cubicBezTo>
                    <a:pt x="52762" y="32364"/>
                    <a:pt x="52858" y="32358"/>
                    <a:pt x="52939" y="32358"/>
                  </a:cubicBezTo>
                  <a:cubicBezTo>
                    <a:pt x="52738" y="32358"/>
                    <a:pt x="52438" y="32358"/>
                    <a:pt x="52071" y="32291"/>
                  </a:cubicBezTo>
                  <a:close/>
                  <a:moveTo>
                    <a:pt x="35250" y="0"/>
                  </a:moveTo>
                  <a:cubicBezTo>
                    <a:pt x="34721" y="0"/>
                    <a:pt x="34197" y="37"/>
                    <a:pt x="33658" y="102"/>
                  </a:cubicBezTo>
                  <a:cubicBezTo>
                    <a:pt x="32057" y="335"/>
                    <a:pt x="30489" y="902"/>
                    <a:pt x="29055" y="1703"/>
                  </a:cubicBezTo>
                  <a:cubicBezTo>
                    <a:pt x="27587" y="2503"/>
                    <a:pt x="26286" y="3504"/>
                    <a:pt x="25052" y="4605"/>
                  </a:cubicBezTo>
                  <a:cubicBezTo>
                    <a:pt x="22617" y="6807"/>
                    <a:pt x="20549" y="9375"/>
                    <a:pt x="18681" y="12010"/>
                  </a:cubicBezTo>
                  <a:cubicBezTo>
                    <a:pt x="16813" y="14645"/>
                    <a:pt x="15145" y="17347"/>
                    <a:pt x="13610" y="20016"/>
                  </a:cubicBezTo>
                  <a:cubicBezTo>
                    <a:pt x="10608" y="25353"/>
                    <a:pt x="8140" y="30524"/>
                    <a:pt x="6138" y="34993"/>
                  </a:cubicBezTo>
                  <a:cubicBezTo>
                    <a:pt x="4137" y="39463"/>
                    <a:pt x="2636" y="43299"/>
                    <a:pt x="1602" y="45968"/>
                  </a:cubicBezTo>
                  <a:cubicBezTo>
                    <a:pt x="568" y="48636"/>
                    <a:pt x="1" y="50171"/>
                    <a:pt x="1" y="50171"/>
                  </a:cubicBezTo>
                  <a:cubicBezTo>
                    <a:pt x="1" y="50171"/>
                    <a:pt x="601" y="48636"/>
                    <a:pt x="1669" y="45968"/>
                  </a:cubicBezTo>
                  <a:cubicBezTo>
                    <a:pt x="2736" y="43333"/>
                    <a:pt x="4337" y="39563"/>
                    <a:pt x="6339" y="35093"/>
                  </a:cubicBezTo>
                  <a:cubicBezTo>
                    <a:pt x="8373" y="30624"/>
                    <a:pt x="10875" y="25487"/>
                    <a:pt x="13911" y="20149"/>
                  </a:cubicBezTo>
                  <a:cubicBezTo>
                    <a:pt x="15412" y="17514"/>
                    <a:pt x="17113" y="14812"/>
                    <a:pt x="18981" y="12210"/>
                  </a:cubicBezTo>
                  <a:cubicBezTo>
                    <a:pt x="20849" y="9609"/>
                    <a:pt x="22917" y="7073"/>
                    <a:pt x="25352" y="4905"/>
                  </a:cubicBezTo>
                  <a:cubicBezTo>
                    <a:pt x="26553" y="3838"/>
                    <a:pt x="27821" y="2804"/>
                    <a:pt x="29222" y="2036"/>
                  </a:cubicBezTo>
                  <a:cubicBezTo>
                    <a:pt x="30623" y="1236"/>
                    <a:pt x="32157" y="669"/>
                    <a:pt x="33725" y="435"/>
                  </a:cubicBezTo>
                  <a:cubicBezTo>
                    <a:pt x="34242" y="371"/>
                    <a:pt x="34745" y="334"/>
                    <a:pt x="35252" y="334"/>
                  </a:cubicBezTo>
                  <a:cubicBezTo>
                    <a:pt x="35530" y="334"/>
                    <a:pt x="35810" y="345"/>
                    <a:pt x="36093" y="369"/>
                  </a:cubicBezTo>
                  <a:cubicBezTo>
                    <a:pt x="36860" y="435"/>
                    <a:pt x="37628" y="602"/>
                    <a:pt x="38361" y="836"/>
                  </a:cubicBezTo>
                  <a:cubicBezTo>
                    <a:pt x="39095" y="1102"/>
                    <a:pt x="39796" y="1436"/>
                    <a:pt x="40396" y="1870"/>
                  </a:cubicBezTo>
                  <a:cubicBezTo>
                    <a:pt x="41030" y="2337"/>
                    <a:pt x="41597" y="2870"/>
                    <a:pt x="42064" y="3437"/>
                  </a:cubicBezTo>
                  <a:cubicBezTo>
                    <a:pt x="43031" y="4605"/>
                    <a:pt x="43699" y="5939"/>
                    <a:pt x="44199" y="7307"/>
                  </a:cubicBezTo>
                  <a:cubicBezTo>
                    <a:pt x="44699" y="8708"/>
                    <a:pt x="45033" y="10109"/>
                    <a:pt x="45266" y="11477"/>
                  </a:cubicBezTo>
                  <a:cubicBezTo>
                    <a:pt x="45767" y="14245"/>
                    <a:pt x="45967" y="16880"/>
                    <a:pt x="46200" y="19316"/>
                  </a:cubicBezTo>
                  <a:cubicBezTo>
                    <a:pt x="46434" y="21784"/>
                    <a:pt x="46701" y="24019"/>
                    <a:pt x="47168" y="25954"/>
                  </a:cubicBezTo>
                  <a:cubicBezTo>
                    <a:pt x="47601" y="27888"/>
                    <a:pt x="48302" y="29556"/>
                    <a:pt x="49236" y="30657"/>
                  </a:cubicBezTo>
                  <a:cubicBezTo>
                    <a:pt x="50170" y="31758"/>
                    <a:pt x="51304" y="32191"/>
                    <a:pt x="52071" y="32291"/>
                  </a:cubicBezTo>
                  <a:cubicBezTo>
                    <a:pt x="51304" y="32158"/>
                    <a:pt x="50203" y="31724"/>
                    <a:pt x="49303" y="30624"/>
                  </a:cubicBezTo>
                  <a:cubicBezTo>
                    <a:pt x="48402" y="29523"/>
                    <a:pt x="47735" y="27855"/>
                    <a:pt x="47301" y="25920"/>
                  </a:cubicBezTo>
                  <a:cubicBezTo>
                    <a:pt x="46901" y="23986"/>
                    <a:pt x="46667" y="21751"/>
                    <a:pt x="46434" y="19316"/>
                  </a:cubicBezTo>
                  <a:cubicBezTo>
                    <a:pt x="46200" y="16880"/>
                    <a:pt x="46034" y="14212"/>
                    <a:pt x="45533" y="11443"/>
                  </a:cubicBezTo>
                  <a:cubicBezTo>
                    <a:pt x="45300" y="10042"/>
                    <a:pt x="44966" y="8641"/>
                    <a:pt x="44466" y="7240"/>
                  </a:cubicBezTo>
                  <a:cubicBezTo>
                    <a:pt x="43999" y="5839"/>
                    <a:pt x="43298" y="4438"/>
                    <a:pt x="42298" y="3237"/>
                  </a:cubicBezTo>
                  <a:cubicBezTo>
                    <a:pt x="41797" y="2637"/>
                    <a:pt x="41230" y="2103"/>
                    <a:pt x="40596" y="1636"/>
                  </a:cubicBezTo>
                  <a:cubicBezTo>
                    <a:pt x="39963" y="1169"/>
                    <a:pt x="39229" y="802"/>
                    <a:pt x="38461" y="535"/>
                  </a:cubicBezTo>
                  <a:cubicBezTo>
                    <a:pt x="37728" y="269"/>
                    <a:pt x="36927" y="102"/>
                    <a:pt x="36126" y="35"/>
                  </a:cubicBezTo>
                  <a:cubicBezTo>
                    <a:pt x="35831" y="11"/>
                    <a:pt x="35540" y="0"/>
                    <a:pt x="35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Google Shape;572;p29"/>
            <p:cNvSpPr/>
            <p:nvPr/>
          </p:nvSpPr>
          <p:spPr>
            <a:xfrm>
              <a:off x="6661984" y="2473338"/>
              <a:ext cx="940850" cy="1046819"/>
            </a:xfrm>
            <a:custGeom>
              <a:avLst/>
              <a:gdLst/>
              <a:ahLst/>
              <a:cxnLst/>
              <a:rect l="l" t="t" r="r" b="b"/>
              <a:pathLst>
                <a:path w="38595" h="42942" extrusionOk="0">
                  <a:moveTo>
                    <a:pt x="28854" y="0"/>
                  </a:moveTo>
                  <a:cubicBezTo>
                    <a:pt x="28174" y="0"/>
                    <a:pt x="27486" y="93"/>
                    <a:pt x="26819" y="278"/>
                  </a:cubicBezTo>
                  <a:cubicBezTo>
                    <a:pt x="25652" y="612"/>
                    <a:pt x="24518" y="1212"/>
                    <a:pt x="23517" y="1946"/>
                  </a:cubicBezTo>
                  <a:cubicBezTo>
                    <a:pt x="22516" y="2680"/>
                    <a:pt x="21615" y="3547"/>
                    <a:pt x="20748" y="4481"/>
                  </a:cubicBezTo>
                  <a:cubicBezTo>
                    <a:pt x="19914" y="5415"/>
                    <a:pt x="19147" y="6416"/>
                    <a:pt x="18380" y="7416"/>
                  </a:cubicBezTo>
                  <a:cubicBezTo>
                    <a:pt x="16912" y="9451"/>
                    <a:pt x="15645" y="11619"/>
                    <a:pt x="14444" y="13788"/>
                  </a:cubicBezTo>
                  <a:cubicBezTo>
                    <a:pt x="13243" y="15956"/>
                    <a:pt x="12142" y="18091"/>
                    <a:pt x="11108" y="20192"/>
                  </a:cubicBezTo>
                  <a:cubicBezTo>
                    <a:pt x="9040" y="24429"/>
                    <a:pt x="7239" y="28398"/>
                    <a:pt x="5637" y="31801"/>
                  </a:cubicBezTo>
                  <a:cubicBezTo>
                    <a:pt x="4036" y="35170"/>
                    <a:pt x="2669" y="38005"/>
                    <a:pt x="1635" y="39940"/>
                  </a:cubicBezTo>
                  <a:cubicBezTo>
                    <a:pt x="1134" y="40907"/>
                    <a:pt x="734" y="41674"/>
                    <a:pt x="434" y="42175"/>
                  </a:cubicBezTo>
                  <a:cubicBezTo>
                    <a:pt x="167" y="42675"/>
                    <a:pt x="0" y="42942"/>
                    <a:pt x="0" y="42942"/>
                  </a:cubicBezTo>
                  <a:cubicBezTo>
                    <a:pt x="0" y="42942"/>
                    <a:pt x="167" y="42675"/>
                    <a:pt x="467" y="42175"/>
                  </a:cubicBezTo>
                  <a:cubicBezTo>
                    <a:pt x="767" y="41674"/>
                    <a:pt x="1168" y="40907"/>
                    <a:pt x="1701" y="39973"/>
                  </a:cubicBezTo>
                  <a:cubicBezTo>
                    <a:pt x="2769" y="38038"/>
                    <a:pt x="4203" y="35270"/>
                    <a:pt x="5838" y="31901"/>
                  </a:cubicBezTo>
                  <a:cubicBezTo>
                    <a:pt x="7472" y="28498"/>
                    <a:pt x="9340" y="24562"/>
                    <a:pt x="11442" y="20359"/>
                  </a:cubicBezTo>
                  <a:cubicBezTo>
                    <a:pt x="12476" y="18258"/>
                    <a:pt x="13610" y="16123"/>
                    <a:pt x="14777" y="13954"/>
                  </a:cubicBezTo>
                  <a:cubicBezTo>
                    <a:pt x="15978" y="11820"/>
                    <a:pt x="17279" y="9685"/>
                    <a:pt x="18747" y="7650"/>
                  </a:cubicBezTo>
                  <a:cubicBezTo>
                    <a:pt x="20181" y="5649"/>
                    <a:pt x="21782" y="3714"/>
                    <a:pt x="23750" y="2279"/>
                  </a:cubicBezTo>
                  <a:cubicBezTo>
                    <a:pt x="24718" y="1546"/>
                    <a:pt x="25785" y="979"/>
                    <a:pt x="26919" y="645"/>
                  </a:cubicBezTo>
                  <a:cubicBezTo>
                    <a:pt x="27570" y="454"/>
                    <a:pt x="28243" y="361"/>
                    <a:pt x="28912" y="361"/>
                  </a:cubicBezTo>
                  <a:cubicBezTo>
                    <a:pt x="29410" y="361"/>
                    <a:pt x="29905" y="412"/>
                    <a:pt x="30388" y="511"/>
                  </a:cubicBezTo>
                  <a:cubicBezTo>
                    <a:pt x="30655" y="545"/>
                    <a:pt x="30922" y="678"/>
                    <a:pt x="31222" y="745"/>
                  </a:cubicBezTo>
                  <a:cubicBezTo>
                    <a:pt x="31489" y="845"/>
                    <a:pt x="31723" y="945"/>
                    <a:pt x="31990" y="1079"/>
                  </a:cubicBezTo>
                  <a:cubicBezTo>
                    <a:pt x="32223" y="1212"/>
                    <a:pt x="32490" y="1345"/>
                    <a:pt x="32690" y="1479"/>
                  </a:cubicBezTo>
                  <a:cubicBezTo>
                    <a:pt x="32924" y="1646"/>
                    <a:pt x="33157" y="1812"/>
                    <a:pt x="33357" y="1979"/>
                  </a:cubicBezTo>
                  <a:cubicBezTo>
                    <a:pt x="34191" y="2713"/>
                    <a:pt x="34825" y="3614"/>
                    <a:pt x="35325" y="4548"/>
                  </a:cubicBezTo>
                  <a:cubicBezTo>
                    <a:pt x="36259" y="6449"/>
                    <a:pt x="36693" y="8451"/>
                    <a:pt x="36960" y="10319"/>
                  </a:cubicBezTo>
                  <a:cubicBezTo>
                    <a:pt x="37260" y="12153"/>
                    <a:pt x="37393" y="13888"/>
                    <a:pt x="37527" y="15389"/>
                  </a:cubicBezTo>
                  <a:cubicBezTo>
                    <a:pt x="37660" y="16923"/>
                    <a:pt x="37794" y="18224"/>
                    <a:pt x="37927" y="19325"/>
                  </a:cubicBezTo>
                  <a:cubicBezTo>
                    <a:pt x="38061" y="20392"/>
                    <a:pt x="38227" y="21260"/>
                    <a:pt x="38361" y="21827"/>
                  </a:cubicBezTo>
                  <a:cubicBezTo>
                    <a:pt x="38494" y="22394"/>
                    <a:pt x="38594" y="22694"/>
                    <a:pt x="38594" y="22694"/>
                  </a:cubicBezTo>
                  <a:cubicBezTo>
                    <a:pt x="38594" y="22694"/>
                    <a:pt x="38528" y="22394"/>
                    <a:pt x="38394" y="21827"/>
                  </a:cubicBezTo>
                  <a:cubicBezTo>
                    <a:pt x="38261" y="21226"/>
                    <a:pt x="38094" y="20392"/>
                    <a:pt x="37994" y="19292"/>
                  </a:cubicBezTo>
                  <a:cubicBezTo>
                    <a:pt x="37860" y="18224"/>
                    <a:pt x="37760" y="16890"/>
                    <a:pt x="37660" y="15389"/>
                  </a:cubicBezTo>
                  <a:cubicBezTo>
                    <a:pt x="37560" y="13854"/>
                    <a:pt x="37460" y="12153"/>
                    <a:pt x="37193" y="10285"/>
                  </a:cubicBezTo>
                  <a:cubicBezTo>
                    <a:pt x="36926" y="8417"/>
                    <a:pt x="36526" y="6382"/>
                    <a:pt x="35592" y="4414"/>
                  </a:cubicBezTo>
                  <a:cubicBezTo>
                    <a:pt x="35092" y="3447"/>
                    <a:pt x="34458" y="2513"/>
                    <a:pt x="33591" y="1746"/>
                  </a:cubicBezTo>
                  <a:cubicBezTo>
                    <a:pt x="33391" y="1512"/>
                    <a:pt x="33124" y="1379"/>
                    <a:pt x="32890" y="1179"/>
                  </a:cubicBezTo>
                  <a:cubicBezTo>
                    <a:pt x="32657" y="1045"/>
                    <a:pt x="32390" y="878"/>
                    <a:pt x="32123" y="745"/>
                  </a:cubicBezTo>
                  <a:cubicBezTo>
                    <a:pt x="31856" y="645"/>
                    <a:pt x="31589" y="478"/>
                    <a:pt x="31322" y="411"/>
                  </a:cubicBezTo>
                  <a:cubicBezTo>
                    <a:pt x="31022" y="345"/>
                    <a:pt x="30755" y="211"/>
                    <a:pt x="30455" y="178"/>
                  </a:cubicBezTo>
                  <a:cubicBezTo>
                    <a:pt x="29936" y="59"/>
                    <a:pt x="29398" y="0"/>
                    <a:pt x="288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3433276" y="2409276"/>
            <a:ext cx="5374775" cy="847200"/>
            <a:chOff x="3433276" y="2409276"/>
            <a:chExt cx="5374775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355933" y="2595182"/>
              <a:ext cx="2063250" cy="46035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International </a:t>
              </a:r>
              <a:r>
                <a:rPr lang="de-DE" b="1" dirty="0" err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network</a:t>
              </a:r>
              <a:r>
                <a:rPr lang="de-DE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endParaRPr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663514" y="2492960"/>
              <a:ext cx="2144537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xalqaro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tarmoq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ma’nosini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anglatadi</a:t>
              </a:r>
              <a:endParaRPr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3433276" y="3517876"/>
            <a:ext cx="5499724" cy="902720"/>
            <a:chOff x="3433276" y="3517877"/>
            <a:chExt cx="5336424" cy="90272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4233419" y="3745699"/>
              <a:ext cx="2413719" cy="47855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b="1" dirty="0" err="1">
                  <a:solidFill>
                    <a:srgbClr val="00B05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standartlar</a:t>
              </a:r>
              <a:r>
                <a:rPr lang="de-DE" b="1" dirty="0">
                  <a:solidFill>
                    <a:srgbClr val="00B05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b="1" dirty="0" err="1">
                  <a:solidFill>
                    <a:srgbClr val="00B05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tizimi</a:t>
              </a:r>
              <a:r>
                <a:rPr lang="de-DE" b="1" dirty="0">
                  <a:solidFill>
                    <a:srgbClr val="00B05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b="1" dirty="0" err="1">
                  <a:solidFill>
                    <a:srgbClr val="00B05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hisoblanadi</a:t>
              </a:r>
              <a:endParaRPr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478187" y="3517877"/>
              <a:ext cx="2291513" cy="9027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Oʻzini-oʻzi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boshqarish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qoidasiga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rioya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qilib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faoliyat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yuritadi</a:t>
              </a:r>
              <a:endParaRPr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3448907" y="990287"/>
            <a:ext cx="5279454" cy="1129758"/>
            <a:chOff x="3433276" y="990357"/>
            <a:chExt cx="4976045" cy="1129758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128244" y="1458752"/>
              <a:ext cx="2190727" cy="4807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de-DE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butunjahon</a:t>
              </a:r>
              <a:r>
                <a:rPr lang="de-DE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kompyuter</a:t>
              </a:r>
              <a:r>
                <a:rPr lang="de-DE" b="1" dirty="0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b="1" dirty="0" err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tizimi</a:t>
              </a:r>
              <a:endParaRPr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091927" y="990357"/>
              <a:ext cx="2317394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katta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(global)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va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kichik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(lokal)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kompyuter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tarmoqlarini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oʻzaro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r>
                <a:rPr lang="de-DE" dirty="0" err="1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bogʻlaydi</a:t>
              </a:r>
              <a:r>
                <a:rPr lang="de-DE" dirty="0">
                  <a:latin typeface="Arial" panose="020B0604020202020204" pitchFamily="34" charset="0"/>
                  <a:ea typeface="Roboto"/>
                  <a:cs typeface="Arial" panose="020B0604020202020204" pitchFamily="34" charset="0"/>
                  <a:sym typeface="Roboto"/>
                </a:rPr>
                <a:t> </a:t>
              </a:r>
              <a:endParaRPr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3655615" y="1526890"/>
            <a:ext cx="339253" cy="339253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3715296" y="2663330"/>
            <a:ext cx="219890" cy="339095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3654955" y="3799603"/>
            <a:ext cx="340573" cy="339271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184117" y="1696446"/>
            <a:ext cx="2986734" cy="2272942"/>
            <a:chOff x="184117" y="1696445"/>
            <a:chExt cx="2986733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184117" y="2024177"/>
              <a:ext cx="1927746" cy="1752161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46" name="Picture 16" descr="Types Advantages and Disadvantages of Unbounded M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35" y="2077199"/>
            <a:ext cx="1891712" cy="165622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28333" y="244398"/>
            <a:ext cx="28025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INTERNET TARMOG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59968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2"/>
          <p:cNvSpPr/>
          <p:nvPr/>
        </p:nvSpPr>
        <p:spPr>
          <a:xfrm rot="10800000">
            <a:off x="1765504" y="1793622"/>
            <a:ext cx="2345400" cy="2345400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7" name="Google Shape;427;p22"/>
          <p:cNvSpPr/>
          <p:nvPr/>
        </p:nvSpPr>
        <p:spPr>
          <a:xfrm rot="10800000">
            <a:off x="1881433" y="1969278"/>
            <a:ext cx="2067600" cy="20676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8" name="Google Shape;428;p22"/>
          <p:cNvSpPr/>
          <p:nvPr/>
        </p:nvSpPr>
        <p:spPr>
          <a:xfrm flipH="1">
            <a:off x="2025733" y="2113578"/>
            <a:ext cx="1779000" cy="1779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9" name="Google Shape;429;p22"/>
          <p:cNvSpPr/>
          <p:nvPr/>
        </p:nvSpPr>
        <p:spPr>
          <a:xfrm>
            <a:off x="5128855" y="1366364"/>
            <a:ext cx="1761344" cy="4272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buClr>
                <a:schemeClr val="dk1"/>
              </a:buClr>
              <a:buSzPts val="1100"/>
            </a:pPr>
            <a:r>
              <a:rPr lang="de-DE" b="1" dirty="0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Web  </a:t>
            </a:r>
            <a:r>
              <a:rPr lang="de-DE" b="1" dirty="0" err="1">
                <a:solidFill>
                  <a:srgbClr val="FFFFFF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sayt</a:t>
            </a:r>
            <a:endParaRPr lang="de-DE" b="1" dirty="0">
              <a:solidFill>
                <a:srgbClr val="FFFFFF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cxnSp>
        <p:nvCxnSpPr>
          <p:cNvPr id="430" name="Google Shape;430;p22"/>
          <p:cNvCxnSpPr>
            <a:stCxn id="429" idx="1"/>
            <a:endCxn id="431" idx="6"/>
          </p:cNvCxnSpPr>
          <p:nvPr/>
        </p:nvCxnSpPr>
        <p:spPr>
          <a:xfrm flipH="1">
            <a:off x="2915232" y="1579964"/>
            <a:ext cx="2213623" cy="20626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1" name="Google Shape;431;p22"/>
          <p:cNvSpPr/>
          <p:nvPr/>
        </p:nvSpPr>
        <p:spPr>
          <a:xfrm>
            <a:off x="2821932" y="1739574"/>
            <a:ext cx="93300" cy="93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2" name="Google Shape;432;p22"/>
          <p:cNvSpPr/>
          <p:nvPr/>
        </p:nvSpPr>
        <p:spPr>
          <a:xfrm>
            <a:off x="5128855" y="2059556"/>
            <a:ext cx="1761344" cy="4272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de-DE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Portal </a:t>
            </a:r>
            <a:endParaRPr b="1" dirty="0">
              <a:solidFill>
                <a:schemeClr val="bg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cxnSp>
        <p:nvCxnSpPr>
          <p:cNvPr id="433" name="Google Shape;433;p22"/>
          <p:cNvCxnSpPr>
            <a:stCxn id="432" idx="1"/>
            <a:endCxn id="434" idx="6"/>
          </p:cNvCxnSpPr>
          <p:nvPr/>
        </p:nvCxnSpPr>
        <p:spPr>
          <a:xfrm flipH="1">
            <a:off x="2757670" y="2273156"/>
            <a:ext cx="2371185" cy="74916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4" name="Google Shape;434;p22"/>
          <p:cNvSpPr/>
          <p:nvPr/>
        </p:nvSpPr>
        <p:spPr>
          <a:xfrm>
            <a:off x="2664370" y="2301422"/>
            <a:ext cx="93300" cy="93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5" name="Google Shape;435;p22"/>
          <p:cNvSpPr/>
          <p:nvPr/>
        </p:nvSpPr>
        <p:spPr>
          <a:xfrm>
            <a:off x="5128855" y="3445654"/>
            <a:ext cx="1761344" cy="50645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de-DE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  </a:t>
            </a:r>
            <a:r>
              <a:rPr lang="de-DE" sz="1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manzil</a:t>
            </a:r>
            <a:r>
              <a:rPr lang="de-DE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sz="1500" b="1" dirty="0">
              <a:solidFill>
                <a:schemeClr val="bg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cxnSp>
        <p:nvCxnSpPr>
          <p:cNvPr id="436" name="Google Shape;436;p22"/>
          <p:cNvCxnSpPr>
            <a:stCxn id="435" idx="1"/>
          </p:cNvCxnSpPr>
          <p:nvPr/>
        </p:nvCxnSpPr>
        <p:spPr>
          <a:xfrm flipH="1" flipV="1">
            <a:off x="4031973" y="3475058"/>
            <a:ext cx="1096882" cy="223822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7" name="Google Shape;437;p22"/>
          <p:cNvSpPr/>
          <p:nvPr/>
        </p:nvSpPr>
        <p:spPr>
          <a:xfrm>
            <a:off x="2664370" y="3338263"/>
            <a:ext cx="93300" cy="93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8" name="Google Shape;438;p22"/>
          <p:cNvSpPr/>
          <p:nvPr/>
        </p:nvSpPr>
        <p:spPr>
          <a:xfrm>
            <a:off x="5128855" y="2752607"/>
            <a:ext cx="1761344" cy="50644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de-DE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  </a:t>
            </a:r>
            <a:r>
              <a:rPr lang="de-DE" sz="1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pochta</a:t>
            </a:r>
            <a:r>
              <a:rPr lang="de-DE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sz="1500" b="1" dirty="0">
              <a:solidFill>
                <a:schemeClr val="bg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cxnSp>
        <p:nvCxnSpPr>
          <p:cNvPr id="439" name="Google Shape;439;p22"/>
          <p:cNvCxnSpPr>
            <a:stCxn id="438" idx="1"/>
          </p:cNvCxnSpPr>
          <p:nvPr/>
        </p:nvCxnSpPr>
        <p:spPr>
          <a:xfrm flipH="1" flipV="1">
            <a:off x="4154373" y="2962007"/>
            <a:ext cx="974482" cy="43822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0" name="Google Shape;440;p22"/>
          <p:cNvSpPr/>
          <p:nvPr/>
        </p:nvSpPr>
        <p:spPr>
          <a:xfrm>
            <a:off x="2786840" y="2825285"/>
            <a:ext cx="93300" cy="93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1" name="Google Shape;441;p22"/>
          <p:cNvSpPr/>
          <p:nvPr/>
        </p:nvSpPr>
        <p:spPr>
          <a:xfrm>
            <a:off x="5128855" y="4138709"/>
            <a:ext cx="1761344" cy="506451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de-DE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  </a:t>
            </a:r>
            <a:r>
              <a:rPr lang="de-DE" sz="15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provayder</a:t>
            </a:r>
            <a:r>
              <a:rPr lang="de-DE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de-DE" sz="1500" b="1" dirty="0">
              <a:solidFill>
                <a:schemeClr val="bg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cxnSp>
        <p:nvCxnSpPr>
          <p:cNvPr id="442" name="Google Shape;442;p22"/>
          <p:cNvCxnSpPr>
            <a:stCxn id="441" idx="1"/>
            <a:endCxn id="426" idx="0"/>
          </p:cNvCxnSpPr>
          <p:nvPr/>
        </p:nvCxnSpPr>
        <p:spPr>
          <a:xfrm flipH="1" flipV="1">
            <a:off x="2938204" y="4139022"/>
            <a:ext cx="2190651" cy="252913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3" name="Google Shape;443;p22"/>
          <p:cNvSpPr/>
          <p:nvPr/>
        </p:nvSpPr>
        <p:spPr>
          <a:xfrm>
            <a:off x="2915232" y="4110507"/>
            <a:ext cx="93300" cy="933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49" name="Google Shape;449;p22"/>
          <p:cNvGrpSpPr/>
          <p:nvPr/>
        </p:nvGrpSpPr>
        <p:grpSpPr>
          <a:xfrm>
            <a:off x="1446783" y="2659810"/>
            <a:ext cx="434556" cy="432894"/>
            <a:chOff x="898875" y="4399275"/>
            <a:chExt cx="483700" cy="481850"/>
          </a:xfrm>
        </p:grpSpPr>
        <p:sp>
          <p:nvSpPr>
            <p:cNvPr id="450" name="Google Shape;450;p22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1" name="Google Shape;451;p22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2" name="Google Shape;452;p22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3" name="Google Shape;453;p22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4" name="Google Shape;454;p22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5" name="Google Shape;455;p22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6" name="Google Shape;456;p22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7" name="Google Shape;457;p22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" name="Прямоугольник 36"/>
          <p:cNvSpPr/>
          <p:nvPr/>
        </p:nvSpPr>
        <p:spPr>
          <a:xfrm>
            <a:off x="5618968" y="176294"/>
            <a:ext cx="3240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INTERNETNING ASOSIY TUSHUNCHALARI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1922628"/>
            <a:ext cx="2217342" cy="20787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8" name="Прямая соединительная линия 37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95546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16"/>
          <p:cNvGrpSpPr/>
          <p:nvPr/>
        </p:nvGrpSpPr>
        <p:grpSpPr>
          <a:xfrm>
            <a:off x="5159194" y="2135116"/>
            <a:ext cx="3331425" cy="883813"/>
            <a:chOff x="5177005" y="1759614"/>
            <a:chExt cx="3331425" cy="883813"/>
          </a:xfrm>
        </p:grpSpPr>
        <p:sp>
          <p:nvSpPr>
            <p:cNvPr id="126" name="Google Shape;126;p16"/>
            <p:cNvSpPr/>
            <p:nvPr/>
          </p:nvSpPr>
          <p:spPr>
            <a:xfrm>
              <a:off x="5177005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1" y="1029"/>
                  </a:moveTo>
                  <a:lnTo>
                    <a:pt x="6896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5935763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210" y="0"/>
                    <a:pt x="4" y="204"/>
                    <a:pt x="2" y="456"/>
                  </a:cubicBezTo>
                  <a:cubicBezTo>
                    <a:pt x="0" y="708"/>
                    <a:pt x="204" y="915"/>
                    <a:pt x="458" y="917"/>
                  </a:cubicBezTo>
                  <a:cubicBezTo>
                    <a:pt x="460" y="917"/>
                    <a:pt x="461" y="917"/>
                    <a:pt x="462" y="917"/>
                  </a:cubicBezTo>
                  <a:cubicBezTo>
                    <a:pt x="714" y="917"/>
                    <a:pt x="919" y="714"/>
                    <a:pt x="921" y="462"/>
                  </a:cubicBezTo>
                  <a:cubicBezTo>
                    <a:pt x="924" y="209"/>
                    <a:pt x="719" y="3"/>
                    <a:pt x="465" y="0"/>
                  </a:cubicBezTo>
                  <a:cubicBezTo>
                    <a:pt x="464" y="0"/>
                    <a:pt x="463" y="0"/>
                    <a:pt x="462" y="0"/>
                  </a:cubicBezTo>
                  <a:close/>
                </a:path>
              </a:pathLst>
            </a:custGeom>
            <a:solidFill>
              <a:srgbClr val="A155B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6298519" y="1759614"/>
              <a:ext cx="1819605" cy="883813"/>
            </a:xfrm>
            <a:custGeom>
              <a:avLst/>
              <a:gdLst/>
              <a:ahLst/>
              <a:cxnLst/>
              <a:rect l="l" t="t" r="r" b="b"/>
              <a:pathLst>
                <a:path w="15379" h="7470" extrusionOk="0">
                  <a:moveTo>
                    <a:pt x="2226" y="0"/>
                  </a:moveTo>
                  <a:cubicBezTo>
                    <a:pt x="2173" y="0"/>
                    <a:pt x="2124" y="29"/>
                    <a:pt x="2097" y="74"/>
                  </a:cubicBezTo>
                  <a:lnTo>
                    <a:pt x="27" y="3660"/>
                  </a:lnTo>
                  <a:cubicBezTo>
                    <a:pt x="0" y="3707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7863008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2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9"/>
                    <a:pt x="3288" y="0"/>
                    <a:pt x="32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30" name="Google Shape;130;p16"/>
          <p:cNvGrpSpPr/>
          <p:nvPr/>
        </p:nvGrpSpPr>
        <p:grpSpPr>
          <a:xfrm>
            <a:off x="5223911" y="1102001"/>
            <a:ext cx="2984878" cy="1178646"/>
            <a:chOff x="5241723" y="726500"/>
            <a:chExt cx="2984878" cy="1178646"/>
          </a:xfrm>
        </p:grpSpPr>
        <p:sp>
          <p:nvSpPr>
            <p:cNvPr id="131" name="Google Shape;131;p16"/>
            <p:cNvSpPr/>
            <p:nvPr/>
          </p:nvSpPr>
          <p:spPr>
            <a:xfrm>
              <a:off x="5241723" y="1353443"/>
              <a:ext cx="613240" cy="551703"/>
            </a:xfrm>
            <a:custGeom>
              <a:avLst/>
              <a:gdLst/>
              <a:ahLst/>
              <a:cxnLst/>
              <a:rect l="l" t="t" r="r" b="b"/>
              <a:pathLst>
                <a:path w="5183" h="4663" fill="none" extrusionOk="0">
                  <a:moveTo>
                    <a:pt x="0" y="4663"/>
                  </a:moveTo>
                  <a:lnTo>
                    <a:pt x="5182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5791773" y="1301977"/>
              <a:ext cx="123997" cy="108731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5" y="0"/>
                  </a:moveTo>
                  <a:cubicBezTo>
                    <a:pt x="439" y="0"/>
                    <a:pt x="352" y="25"/>
                    <a:pt x="274" y="75"/>
                  </a:cubicBezTo>
                  <a:cubicBezTo>
                    <a:pt x="61" y="214"/>
                    <a:pt x="1" y="498"/>
                    <a:pt x="139" y="710"/>
                  </a:cubicBezTo>
                  <a:cubicBezTo>
                    <a:pt x="226" y="845"/>
                    <a:pt x="373" y="918"/>
                    <a:pt x="523" y="918"/>
                  </a:cubicBezTo>
                  <a:cubicBezTo>
                    <a:pt x="610" y="918"/>
                    <a:pt x="697" y="894"/>
                    <a:pt x="774" y="844"/>
                  </a:cubicBezTo>
                  <a:cubicBezTo>
                    <a:pt x="987" y="705"/>
                    <a:pt x="1048" y="420"/>
                    <a:pt x="910" y="208"/>
                  </a:cubicBezTo>
                  <a:cubicBezTo>
                    <a:pt x="822" y="73"/>
                    <a:pt x="675" y="0"/>
                    <a:pt x="525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6016573" y="726500"/>
              <a:ext cx="1819723" cy="883813"/>
            </a:xfrm>
            <a:custGeom>
              <a:avLst/>
              <a:gdLst/>
              <a:ahLst/>
              <a:cxnLst/>
              <a:rect l="l" t="t" r="r" b="b"/>
              <a:pathLst>
                <a:path w="15380" h="7470" extrusionOk="0">
                  <a:moveTo>
                    <a:pt x="2226" y="1"/>
                  </a:moveTo>
                  <a:cubicBezTo>
                    <a:pt x="2173" y="1"/>
                    <a:pt x="2124" y="30"/>
                    <a:pt x="2098" y="75"/>
                  </a:cubicBezTo>
                  <a:lnTo>
                    <a:pt x="27" y="3661"/>
                  </a:lnTo>
                  <a:cubicBezTo>
                    <a:pt x="1" y="3707"/>
                    <a:pt x="1" y="3763"/>
                    <a:pt x="27" y="3810"/>
                  </a:cubicBezTo>
                  <a:lnTo>
                    <a:pt x="2098" y="7396"/>
                  </a:lnTo>
                  <a:cubicBezTo>
                    <a:pt x="2124" y="7441"/>
                    <a:pt x="2173" y="7470"/>
                    <a:pt x="2226" y="7470"/>
                  </a:cubicBezTo>
                  <a:lnTo>
                    <a:pt x="13223" y="7470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7581061" y="726500"/>
              <a:ext cx="645540" cy="883813"/>
            </a:xfrm>
            <a:custGeom>
              <a:avLst/>
              <a:gdLst/>
              <a:ahLst/>
              <a:cxnLst/>
              <a:rect l="l" t="t" r="r" b="b"/>
              <a:pathLst>
                <a:path w="5456" h="7470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70"/>
                  </a:lnTo>
                  <a:lnTo>
                    <a:pt x="3255" y="7470"/>
                  </a:lnTo>
                  <a:cubicBezTo>
                    <a:pt x="3290" y="7470"/>
                    <a:pt x="3320" y="7451"/>
                    <a:pt x="3337" y="7423"/>
                  </a:cubicBezTo>
                  <a:lnTo>
                    <a:pt x="5438" y="3782"/>
                  </a:lnTo>
                  <a:cubicBezTo>
                    <a:pt x="5456" y="3754"/>
                    <a:pt x="5456" y="3718"/>
                    <a:pt x="5438" y="3689"/>
                  </a:cubicBezTo>
                  <a:lnTo>
                    <a:pt x="3337" y="48"/>
                  </a:lnTo>
                  <a:cubicBezTo>
                    <a:pt x="3320" y="19"/>
                    <a:pt x="3290" y="1"/>
                    <a:pt x="32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6213568" y="978271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1" y="0"/>
                  </a:moveTo>
                  <a:cubicBezTo>
                    <a:pt x="1595" y="0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2"/>
                  </a:cubicBezTo>
                  <a:cubicBezTo>
                    <a:pt x="304" y="2601"/>
                    <a:pt x="957" y="3123"/>
                    <a:pt x="1691" y="3123"/>
                  </a:cubicBezTo>
                  <a:cubicBezTo>
                    <a:pt x="1787" y="3123"/>
                    <a:pt x="1884" y="3114"/>
                    <a:pt x="1981" y="3096"/>
                  </a:cubicBezTo>
                  <a:cubicBezTo>
                    <a:pt x="2826" y="2936"/>
                    <a:pt x="3381" y="2120"/>
                    <a:pt x="3220" y="1272"/>
                  </a:cubicBezTo>
                  <a:cubicBezTo>
                    <a:pt x="3079" y="523"/>
                    <a:pt x="2425" y="0"/>
                    <a:pt x="1691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36" name="Google Shape;136;p16"/>
          <p:cNvGrpSpPr/>
          <p:nvPr/>
        </p:nvGrpSpPr>
        <p:grpSpPr>
          <a:xfrm>
            <a:off x="5121094" y="3219284"/>
            <a:ext cx="3331425" cy="883695"/>
            <a:chOff x="5177005" y="2815207"/>
            <a:chExt cx="3331425" cy="883695"/>
          </a:xfrm>
        </p:grpSpPr>
        <p:sp>
          <p:nvSpPr>
            <p:cNvPr id="137" name="Google Shape;137;p16"/>
            <p:cNvSpPr/>
            <p:nvPr/>
          </p:nvSpPr>
          <p:spPr>
            <a:xfrm>
              <a:off x="5177005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1" y="1"/>
                  </a:moveTo>
                  <a:lnTo>
                    <a:pt x="6896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" name="Google Shape;138;p16"/>
            <p:cNvSpPr/>
            <p:nvPr/>
          </p:nvSpPr>
          <p:spPr>
            <a:xfrm>
              <a:off x="5935763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461" y="1"/>
                    <a:pt x="460" y="1"/>
                    <a:pt x="458" y="1"/>
                  </a:cubicBezTo>
                  <a:cubicBezTo>
                    <a:pt x="204" y="3"/>
                    <a:pt x="0" y="210"/>
                    <a:pt x="2" y="463"/>
                  </a:cubicBezTo>
                  <a:cubicBezTo>
                    <a:pt x="4" y="715"/>
                    <a:pt x="210" y="918"/>
                    <a:pt x="462" y="918"/>
                  </a:cubicBezTo>
                  <a:cubicBezTo>
                    <a:pt x="463" y="918"/>
                    <a:pt x="464" y="918"/>
                    <a:pt x="465" y="918"/>
                  </a:cubicBezTo>
                  <a:cubicBezTo>
                    <a:pt x="719" y="916"/>
                    <a:pt x="924" y="709"/>
                    <a:pt x="921" y="456"/>
                  </a:cubicBezTo>
                  <a:cubicBezTo>
                    <a:pt x="919" y="205"/>
                    <a:pt x="714" y="1"/>
                    <a:pt x="462" y="1"/>
                  </a:cubicBez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" name="Google Shape;139;p16"/>
            <p:cNvSpPr/>
            <p:nvPr/>
          </p:nvSpPr>
          <p:spPr>
            <a:xfrm>
              <a:off x="6298519" y="2815207"/>
              <a:ext cx="1819605" cy="883695"/>
            </a:xfrm>
            <a:custGeom>
              <a:avLst/>
              <a:gdLst/>
              <a:ahLst/>
              <a:cxnLst/>
              <a:rect l="l" t="t" r="r" b="b"/>
              <a:pathLst>
                <a:path w="15379" h="7469" extrusionOk="0">
                  <a:moveTo>
                    <a:pt x="2226" y="1"/>
                  </a:moveTo>
                  <a:cubicBezTo>
                    <a:pt x="2173" y="1"/>
                    <a:pt x="2124" y="29"/>
                    <a:pt x="2097" y="75"/>
                  </a:cubicBezTo>
                  <a:lnTo>
                    <a:pt x="27" y="3661"/>
                  </a:lnTo>
                  <a:cubicBezTo>
                    <a:pt x="0" y="3706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" name="Google Shape;140;p16"/>
            <p:cNvSpPr/>
            <p:nvPr/>
          </p:nvSpPr>
          <p:spPr>
            <a:xfrm>
              <a:off x="7863008" y="2815207"/>
              <a:ext cx="645422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3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8"/>
                    <a:pt x="3288" y="1"/>
                    <a:pt x="325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" name="Google Shape;141;p16"/>
            <p:cNvSpPr/>
            <p:nvPr/>
          </p:nvSpPr>
          <p:spPr>
            <a:xfrm>
              <a:off x="6446504" y="3169006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4"/>
                    <a:pt x="1690" y="3124"/>
                  </a:cubicBezTo>
                  <a:cubicBezTo>
                    <a:pt x="1786" y="3124"/>
                    <a:pt x="1883" y="3115"/>
                    <a:pt x="1980" y="3096"/>
                  </a:cubicBezTo>
                  <a:cubicBezTo>
                    <a:pt x="2825" y="2937"/>
                    <a:pt x="3379" y="2120"/>
                    <a:pt x="3219" y="1272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2" name="Google Shape;142;p16"/>
          <p:cNvGrpSpPr/>
          <p:nvPr/>
        </p:nvGrpSpPr>
        <p:grpSpPr>
          <a:xfrm>
            <a:off x="617764" y="2135116"/>
            <a:ext cx="3349057" cy="883813"/>
            <a:chOff x="635575" y="1759614"/>
            <a:chExt cx="3349057" cy="883813"/>
          </a:xfrm>
        </p:grpSpPr>
        <p:sp>
          <p:nvSpPr>
            <p:cNvPr id="143" name="Google Shape;143;p16"/>
            <p:cNvSpPr/>
            <p:nvPr/>
          </p:nvSpPr>
          <p:spPr>
            <a:xfrm>
              <a:off x="3168714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6895" y="1029"/>
                  </a:moveTo>
                  <a:lnTo>
                    <a:pt x="0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" name="Google Shape;144;p16"/>
            <p:cNvSpPr/>
            <p:nvPr/>
          </p:nvSpPr>
          <p:spPr>
            <a:xfrm>
              <a:off x="3116655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461" y="0"/>
                    <a:pt x="460" y="0"/>
                    <a:pt x="459" y="0"/>
                  </a:cubicBezTo>
                  <a:cubicBezTo>
                    <a:pt x="204" y="3"/>
                    <a:pt x="0" y="209"/>
                    <a:pt x="2" y="462"/>
                  </a:cubicBezTo>
                  <a:cubicBezTo>
                    <a:pt x="4" y="714"/>
                    <a:pt x="210" y="917"/>
                    <a:pt x="462" y="917"/>
                  </a:cubicBezTo>
                  <a:cubicBezTo>
                    <a:pt x="463" y="917"/>
                    <a:pt x="464" y="917"/>
                    <a:pt x="466" y="917"/>
                  </a:cubicBezTo>
                  <a:cubicBezTo>
                    <a:pt x="719" y="915"/>
                    <a:pt x="923" y="708"/>
                    <a:pt x="921" y="456"/>
                  </a:cubicBezTo>
                  <a:cubicBezTo>
                    <a:pt x="920" y="204"/>
                    <a:pt x="714" y="0"/>
                    <a:pt x="462" y="0"/>
                  </a:cubicBezTo>
                  <a:close/>
                </a:path>
              </a:pathLst>
            </a:custGeom>
            <a:solidFill>
              <a:srgbClr val="10377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" name="Google Shape;145;p16"/>
            <p:cNvSpPr/>
            <p:nvPr/>
          </p:nvSpPr>
          <p:spPr>
            <a:xfrm>
              <a:off x="1025780" y="1759614"/>
              <a:ext cx="1837471" cy="883813"/>
            </a:xfrm>
            <a:custGeom>
              <a:avLst/>
              <a:gdLst/>
              <a:ahLst/>
              <a:cxnLst/>
              <a:rect l="l" t="t" r="r" b="b"/>
              <a:pathLst>
                <a:path w="15530" h="7470" extrusionOk="0">
                  <a:moveTo>
                    <a:pt x="2157" y="0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7"/>
                    <a:pt x="15502" y="3660"/>
                  </a:cubicBezTo>
                  <a:lnTo>
                    <a:pt x="13432" y="74"/>
                  </a:lnTo>
                  <a:cubicBezTo>
                    <a:pt x="13406" y="29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635575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2200" y="0"/>
                  </a:moveTo>
                  <a:cubicBezTo>
                    <a:pt x="2165" y="0"/>
                    <a:pt x="2135" y="19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2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7" name="Google Shape;147;p16"/>
            <p:cNvSpPr/>
            <p:nvPr/>
          </p:nvSpPr>
          <p:spPr>
            <a:xfrm>
              <a:off x="2274602" y="2038124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1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  <a:solidFill>
              <a:srgbClr val="10377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8" name="Google Shape;148;p16"/>
          <p:cNvGrpSpPr/>
          <p:nvPr/>
        </p:nvGrpSpPr>
        <p:grpSpPr>
          <a:xfrm>
            <a:off x="617764" y="3190709"/>
            <a:ext cx="3349056" cy="883695"/>
            <a:chOff x="635575" y="2815207"/>
            <a:chExt cx="3349056" cy="883695"/>
          </a:xfrm>
        </p:grpSpPr>
        <p:sp>
          <p:nvSpPr>
            <p:cNvPr id="149" name="Google Shape;149;p16"/>
            <p:cNvSpPr/>
            <p:nvPr/>
          </p:nvSpPr>
          <p:spPr>
            <a:xfrm>
              <a:off x="3168714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6895" y="1"/>
                  </a:moveTo>
                  <a:lnTo>
                    <a:pt x="0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3116655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210" y="1"/>
                    <a:pt x="4" y="205"/>
                    <a:pt x="2" y="456"/>
                  </a:cubicBezTo>
                  <a:cubicBezTo>
                    <a:pt x="0" y="709"/>
                    <a:pt x="204" y="916"/>
                    <a:pt x="459" y="918"/>
                  </a:cubicBezTo>
                  <a:cubicBezTo>
                    <a:pt x="460" y="918"/>
                    <a:pt x="461" y="918"/>
                    <a:pt x="462" y="918"/>
                  </a:cubicBezTo>
                  <a:cubicBezTo>
                    <a:pt x="714" y="918"/>
                    <a:pt x="920" y="715"/>
                    <a:pt x="921" y="463"/>
                  </a:cubicBezTo>
                  <a:cubicBezTo>
                    <a:pt x="923" y="210"/>
                    <a:pt x="719" y="3"/>
                    <a:pt x="466" y="1"/>
                  </a:cubicBezTo>
                  <a:cubicBezTo>
                    <a:pt x="464" y="1"/>
                    <a:pt x="463" y="1"/>
                    <a:pt x="462" y="1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1" name="Google Shape;151;p16"/>
            <p:cNvSpPr/>
            <p:nvPr/>
          </p:nvSpPr>
          <p:spPr>
            <a:xfrm>
              <a:off x="1025780" y="2815207"/>
              <a:ext cx="1837471" cy="883695"/>
            </a:xfrm>
            <a:custGeom>
              <a:avLst/>
              <a:gdLst/>
              <a:ahLst/>
              <a:cxnLst/>
              <a:rect l="l" t="t" r="r" b="b"/>
              <a:pathLst>
                <a:path w="15530" h="7469" extrusionOk="0">
                  <a:moveTo>
                    <a:pt x="2157" y="1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6"/>
                    <a:pt x="15502" y="3661"/>
                  </a:cubicBezTo>
                  <a:lnTo>
                    <a:pt x="13432" y="75"/>
                  </a:lnTo>
                  <a:cubicBezTo>
                    <a:pt x="13406" y="29"/>
                    <a:pt x="13357" y="1"/>
                    <a:pt x="13304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2" name="Google Shape;152;p16"/>
            <p:cNvSpPr/>
            <p:nvPr/>
          </p:nvSpPr>
          <p:spPr>
            <a:xfrm>
              <a:off x="635575" y="2815207"/>
              <a:ext cx="645422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2200" y="1"/>
                  </a:moveTo>
                  <a:cubicBezTo>
                    <a:pt x="2165" y="1"/>
                    <a:pt x="2135" y="18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3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2347366" y="3061066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7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1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4" y="0"/>
                    <a:pt x="1689" y="0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54" name="Google Shape;154;p16"/>
          <p:cNvGrpSpPr/>
          <p:nvPr/>
        </p:nvGrpSpPr>
        <p:grpSpPr>
          <a:xfrm>
            <a:off x="899592" y="4024109"/>
            <a:ext cx="3002625" cy="1083408"/>
            <a:chOff x="917403" y="3648608"/>
            <a:chExt cx="3002625" cy="1083408"/>
          </a:xfrm>
        </p:grpSpPr>
        <p:sp>
          <p:nvSpPr>
            <p:cNvPr id="155" name="Google Shape;155;p16"/>
            <p:cNvSpPr/>
            <p:nvPr/>
          </p:nvSpPr>
          <p:spPr>
            <a:xfrm>
              <a:off x="3306670" y="3648608"/>
              <a:ext cx="613358" cy="551821"/>
            </a:xfrm>
            <a:custGeom>
              <a:avLst/>
              <a:gdLst/>
              <a:ahLst/>
              <a:cxnLst/>
              <a:rect l="l" t="t" r="r" b="b"/>
              <a:pathLst>
                <a:path w="5184" h="4664" fill="none" extrusionOk="0">
                  <a:moveTo>
                    <a:pt x="5184" y="0"/>
                  </a:moveTo>
                  <a:lnTo>
                    <a:pt x="1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3245974" y="4143159"/>
              <a:ext cx="123997" cy="108613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5" y="0"/>
                  </a:moveTo>
                  <a:cubicBezTo>
                    <a:pt x="438" y="0"/>
                    <a:pt x="351" y="24"/>
                    <a:pt x="274" y="75"/>
                  </a:cubicBezTo>
                  <a:cubicBezTo>
                    <a:pt x="61" y="214"/>
                    <a:pt x="0" y="498"/>
                    <a:pt x="138" y="710"/>
                  </a:cubicBezTo>
                  <a:cubicBezTo>
                    <a:pt x="226" y="845"/>
                    <a:pt x="372" y="918"/>
                    <a:pt x="522" y="918"/>
                  </a:cubicBezTo>
                  <a:cubicBezTo>
                    <a:pt x="609" y="918"/>
                    <a:pt x="696" y="893"/>
                    <a:pt x="774" y="843"/>
                  </a:cubicBezTo>
                  <a:cubicBezTo>
                    <a:pt x="987" y="705"/>
                    <a:pt x="1047" y="420"/>
                    <a:pt x="908" y="208"/>
                  </a:cubicBezTo>
                  <a:cubicBezTo>
                    <a:pt x="821" y="73"/>
                    <a:pt x="674" y="0"/>
                    <a:pt x="525" y="0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7" name="Google Shape;157;p16"/>
            <p:cNvSpPr/>
            <p:nvPr/>
          </p:nvSpPr>
          <p:spPr>
            <a:xfrm>
              <a:off x="1307726" y="3848321"/>
              <a:ext cx="1837352" cy="883695"/>
            </a:xfrm>
            <a:custGeom>
              <a:avLst/>
              <a:gdLst/>
              <a:ahLst/>
              <a:cxnLst/>
              <a:rect l="l" t="t" r="r" b="b"/>
              <a:pathLst>
                <a:path w="15529" h="7469" extrusionOk="0">
                  <a:moveTo>
                    <a:pt x="2156" y="0"/>
                  </a:moveTo>
                  <a:lnTo>
                    <a:pt x="1" y="3735"/>
                  </a:lnTo>
                  <a:lnTo>
                    <a:pt x="2156" y="7468"/>
                  </a:lnTo>
                  <a:lnTo>
                    <a:pt x="13304" y="7468"/>
                  </a:lnTo>
                  <a:cubicBezTo>
                    <a:pt x="13357" y="7468"/>
                    <a:pt x="13406" y="7440"/>
                    <a:pt x="13432" y="7394"/>
                  </a:cubicBezTo>
                  <a:lnTo>
                    <a:pt x="15502" y="3809"/>
                  </a:lnTo>
                  <a:cubicBezTo>
                    <a:pt x="15528" y="3763"/>
                    <a:pt x="15528" y="3706"/>
                    <a:pt x="15502" y="3660"/>
                  </a:cubicBezTo>
                  <a:lnTo>
                    <a:pt x="13432" y="74"/>
                  </a:lnTo>
                  <a:cubicBezTo>
                    <a:pt x="13406" y="28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8" name="Google Shape;158;p16"/>
            <p:cNvSpPr/>
            <p:nvPr/>
          </p:nvSpPr>
          <p:spPr>
            <a:xfrm>
              <a:off x="917403" y="3848321"/>
              <a:ext cx="645540" cy="883695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2200" y="0"/>
                  </a:moveTo>
                  <a:cubicBezTo>
                    <a:pt x="2166" y="0"/>
                    <a:pt x="2136" y="18"/>
                    <a:pt x="2119" y="47"/>
                  </a:cubicBezTo>
                  <a:lnTo>
                    <a:pt x="17" y="3687"/>
                  </a:lnTo>
                  <a:cubicBezTo>
                    <a:pt x="0" y="3716"/>
                    <a:pt x="0" y="3752"/>
                    <a:pt x="17" y="3781"/>
                  </a:cubicBezTo>
                  <a:lnTo>
                    <a:pt x="2119" y="7422"/>
                  </a:lnTo>
                  <a:cubicBezTo>
                    <a:pt x="2136" y="7451"/>
                    <a:pt x="2166" y="7468"/>
                    <a:pt x="2200" y="7468"/>
                  </a:cubicBezTo>
                  <a:lnTo>
                    <a:pt x="5455" y="7468"/>
                  </a:lnTo>
                  <a:lnTo>
                    <a:pt x="3300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9" name="Google Shape;159;p16"/>
            <p:cNvSpPr/>
            <p:nvPr/>
          </p:nvSpPr>
          <p:spPr>
            <a:xfrm>
              <a:off x="2571036" y="4140772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6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0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3" y="1"/>
                    <a:pt x="1689" y="1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61" name="Google Shape;161;p16"/>
          <p:cNvSpPr/>
          <p:nvPr/>
        </p:nvSpPr>
        <p:spPr>
          <a:xfrm>
            <a:off x="1289915" y="1102002"/>
            <a:ext cx="1837352" cy="88381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162" name="Google Shape;162;p16"/>
          <p:cNvGrpSpPr/>
          <p:nvPr/>
        </p:nvGrpSpPr>
        <p:grpSpPr>
          <a:xfrm>
            <a:off x="2681206" y="4597140"/>
            <a:ext cx="156652" cy="222909"/>
            <a:chOff x="2958475" y="4254567"/>
            <a:chExt cx="132006" cy="187840"/>
          </a:xfrm>
        </p:grpSpPr>
        <p:sp>
          <p:nvSpPr>
            <p:cNvPr id="163" name="Google Shape;163;p16"/>
            <p:cNvSpPr/>
            <p:nvPr/>
          </p:nvSpPr>
          <p:spPr>
            <a:xfrm>
              <a:off x="2958475" y="4254567"/>
              <a:ext cx="132006" cy="187840"/>
            </a:xfrm>
            <a:custGeom>
              <a:avLst/>
              <a:gdLst/>
              <a:ahLst/>
              <a:cxnLst/>
              <a:rect l="l" t="t" r="r" b="b"/>
              <a:pathLst>
                <a:path w="1324" h="1884" extrusionOk="0">
                  <a:moveTo>
                    <a:pt x="662" y="110"/>
                  </a:moveTo>
                  <a:cubicBezTo>
                    <a:pt x="966" y="110"/>
                    <a:pt x="1214" y="358"/>
                    <a:pt x="1214" y="663"/>
                  </a:cubicBezTo>
                  <a:cubicBezTo>
                    <a:pt x="1214" y="762"/>
                    <a:pt x="1187" y="860"/>
                    <a:pt x="1136" y="945"/>
                  </a:cubicBezTo>
                  <a:lnTo>
                    <a:pt x="671" y="1722"/>
                  </a:lnTo>
                  <a:lnTo>
                    <a:pt x="193" y="953"/>
                  </a:lnTo>
                  <a:cubicBezTo>
                    <a:pt x="139" y="865"/>
                    <a:pt x="110" y="765"/>
                    <a:pt x="110" y="663"/>
                  </a:cubicBezTo>
                  <a:cubicBezTo>
                    <a:pt x="110" y="358"/>
                    <a:pt x="358" y="110"/>
                    <a:pt x="662" y="110"/>
                  </a:cubicBezTo>
                  <a:close/>
                  <a:moveTo>
                    <a:pt x="662" y="1"/>
                  </a:moveTo>
                  <a:cubicBezTo>
                    <a:pt x="297" y="1"/>
                    <a:pt x="0" y="298"/>
                    <a:pt x="0" y="663"/>
                  </a:cubicBezTo>
                  <a:cubicBezTo>
                    <a:pt x="0" y="786"/>
                    <a:pt x="34" y="906"/>
                    <a:pt x="99" y="1010"/>
                  </a:cubicBezTo>
                  <a:lnTo>
                    <a:pt x="625" y="1857"/>
                  </a:lnTo>
                  <a:cubicBezTo>
                    <a:pt x="634" y="1874"/>
                    <a:pt x="653" y="1883"/>
                    <a:pt x="672" y="1883"/>
                  </a:cubicBezTo>
                  <a:cubicBezTo>
                    <a:pt x="691" y="1883"/>
                    <a:pt x="708" y="1873"/>
                    <a:pt x="719" y="1856"/>
                  </a:cubicBezTo>
                  <a:lnTo>
                    <a:pt x="1231" y="1001"/>
                  </a:lnTo>
                  <a:cubicBezTo>
                    <a:pt x="1292" y="899"/>
                    <a:pt x="1324" y="782"/>
                    <a:pt x="1324" y="663"/>
                  </a:cubicBezTo>
                  <a:cubicBezTo>
                    <a:pt x="1324" y="298"/>
                    <a:pt x="1027" y="1"/>
                    <a:pt x="6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4" name="Google Shape;164;p16"/>
            <p:cNvSpPr/>
            <p:nvPr/>
          </p:nvSpPr>
          <p:spPr>
            <a:xfrm>
              <a:off x="2991476" y="4287568"/>
              <a:ext cx="66103" cy="66103"/>
            </a:xfrm>
            <a:custGeom>
              <a:avLst/>
              <a:gdLst/>
              <a:ahLst/>
              <a:cxnLst/>
              <a:rect l="l" t="t" r="r" b="b"/>
              <a:pathLst>
                <a:path w="663" h="663" extrusionOk="0">
                  <a:moveTo>
                    <a:pt x="331" y="110"/>
                  </a:moveTo>
                  <a:cubicBezTo>
                    <a:pt x="453" y="110"/>
                    <a:pt x="552" y="209"/>
                    <a:pt x="552" y="332"/>
                  </a:cubicBezTo>
                  <a:cubicBezTo>
                    <a:pt x="552" y="451"/>
                    <a:pt x="455" y="553"/>
                    <a:pt x="331" y="553"/>
                  </a:cubicBezTo>
                  <a:cubicBezTo>
                    <a:pt x="209" y="553"/>
                    <a:pt x="110" y="453"/>
                    <a:pt x="110" y="332"/>
                  </a:cubicBezTo>
                  <a:cubicBezTo>
                    <a:pt x="110" y="209"/>
                    <a:pt x="210" y="110"/>
                    <a:pt x="331" y="110"/>
                  </a:cubicBezTo>
                  <a:close/>
                  <a:moveTo>
                    <a:pt x="331" y="1"/>
                  </a:moveTo>
                  <a:cubicBezTo>
                    <a:pt x="149" y="1"/>
                    <a:pt x="0" y="149"/>
                    <a:pt x="0" y="332"/>
                  </a:cubicBezTo>
                  <a:cubicBezTo>
                    <a:pt x="0" y="512"/>
                    <a:pt x="146" y="663"/>
                    <a:pt x="331" y="663"/>
                  </a:cubicBezTo>
                  <a:cubicBezTo>
                    <a:pt x="518" y="663"/>
                    <a:pt x="662" y="511"/>
                    <a:pt x="662" y="332"/>
                  </a:cubicBezTo>
                  <a:cubicBezTo>
                    <a:pt x="662" y="149"/>
                    <a:pt x="514" y="1"/>
                    <a:pt x="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65" name="Google Shape;165;p16"/>
          <p:cNvGrpSpPr/>
          <p:nvPr/>
        </p:nvGrpSpPr>
        <p:grpSpPr>
          <a:xfrm>
            <a:off x="3607365" y="2196165"/>
            <a:ext cx="1912484" cy="1912444"/>
            <a:chOff x="3625176" y="1820664"/>
            <a:chExt cx="1912484" cy="1912444"/>
          </a:xfrm>
        </p:grpSpPr>
        <p:sp>
          <p:nvSpPr>
            <p:cNvPr id="166" name="Google Shape;166;p16"/>
            <p:cNvSpPr/>
            <p:nvPr/>
          </p:nvSpPr>
          <p:spPr>
            <a:xfrm>
              <a:off x="3625176" y="1820664"/>
              <a:ext cx="1912484" cy="1912444"/>
            </a:xfrm>
            <a:custGeom>
              <a:avLst/>
              <a:gdLst/>
              <a:ahLst/>
              <a:cxnLst/>
              <a:rect l="l" t="t" r="r" b="b"/>
              <a:pathLst>
                <a:path w="16164" h="16164" extrusionOk="0">
                  <a:moveTo>
                    <a:pt x="8082" y="0"/>
                  </a:moveTo>
                  <a:cubicBezTo>
                    <a:pt x="3619" y="0"/>
                    <a:pt x="1" y="3619"/>
                    <a:pt x="1" y="8082"/>
                  </a:cubicBezTo>
                  <a:cubicBezTo>
                    <a:pt x="1" y="12546"/>
                    <a:pt x="3619" y="16164"/>
                    <a:pt x="8082" y="16164"/>
                  </a:cubicBezTo>
                  <a:cubicBezTo>
                    <a:pt x="12546" y="16164"/>
                    <a:pt x="16164" y="12546"/>
                    <a:pt x="16164" y="8082"/>
                  </a:cubicBezTo>
                  <a:cubicBezTo>
                    <a:pt x="16164" y="3619"/>
                    <a:pt x="12546" y="0"/>
                    <a:pt x="8082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7" name="Google Shape;167;p16"/>
            <p:cNvSpPr/>
            <p:nvPr/>
          </p:nvSpPr>
          <p:spPr>
            <a:xfrm>
              <a:off x="3728821" y="1924306"/>
              <a:ext cx="1705192" cy="1705274"/>
            </a:xfrm>
            <a:custGeom>
              <a:avLst/>
              <a:gdLst/>
              <a:ahLst/>
              <a:cxnLst/>
              <a:rect l="l" t="t" r="r" b="b"/>
              <a:pathLst>
                <a:path w="14412" h="14413" fill="none" extrusionOk="0">
                  <a:moveTo>
                    <a:pt x="14411" y="7206"/>
                  </a:moveTo>
                  <a:cubicBezTo>
                    <a:pt x="14411" y="11186"/>
                    <a:pt x="11185" y="14412"/>
                    <a:pt x="7206" y="14412"/>
                  </a:cubicBezTo>
                  <a:cubicBezTo>
                    <a:pt x="3227" y="14412"/>
                    <a:pt x="0" y="11186"/>
                    <a:pt x="0" y="7206"/>
                  </a:cubicBezTo>
                  <a:cubicBezTo>
                    <a:pt x="0" y="3226"/>
                    <a:pt x="3227" y="1"/>
                    <a:pt x="7206" y="1"/>
                  </a:cubicBezTo>
                  <a:cubicBezTo>
                    <a:pt x="11185" y="1"/>
                    <a:pt x="14411" y="3226"/>
                    <a:pt x="14411" y="7206"/>
                  </a:cubicBezTo>
                  <a:close/>
                </a:path>
              </a:pathLst>
            </a:custGeom>
            <a:noFill/>
            <a:ln w="2525" cap="flat" cmpd="sng">
              <a:solidFill>
                <a:srgbClr val="CACBC9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68" name="Google Shape;168;p16"/>
          <p:cNvGrpSpPr/>
          <p:nvPr/>
        </p:nvGrpSpPr>
        <p:grpSpPr>
          <a:xfrm>
            <a:off x="899592" y="1102001"/>
            <a:ext cx="3002625" cy="1178646"/>
            <a:chOff x="917403" y="726500"/>
            <a:chExt cx="3002625" cy="1178646"/>
          </a:xfrm>
        </p:grpSpPr>
        <p:sp>
          <p:nvSpPr>
            <p:cNvPr id="169" name="Google Shape;169;p16"/>
            <p:cNvSpPr/>
            <p:nvPr/>
          </p:nvSpPr>
          <p:spPr>
            <a:xfrm>
              <a:off x="3306670" y="1353443"/>
              <a:ext cx="613358" cy="551703"/>
            </a:xfrm>
            <a:custGeom>
              <a:avLst/>
              <a:gdLst/>
              <a:ahLst/>
              <a:cxnLst/>
              <a:rect l="l" t="t" r="r" b="b"/>
              <a:pathLst>
                <a:path w="5184" h="4663" fill="none" extrusionOk="0">
                  <a:moveTo>
                    <a:pt x="5184" y="4663"/>
                  </a:moveTo>
                  <a:lnTo>
                    <a:pt x="1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0" name="Google Shape;170;p16"/>
            <p:cNvSpPr/>
            <p:nvPr/>
          </p:nvSpPr>
          <p:spPr>
            <a:xfrm>
              <a:off x="3245974" y="1301977"/>
              <a:ext cx="123997" cy="108731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2" y="0"/>
                  </a:moveTo>
                  <a:cubicBezTo>
                    <a:pt x="372" y="0"/>
                    <a:pt x="226" y="73"/>
                    <a:pt x="138" y="208"/>
                  </a:cubicBezTo>
                  <a:cubicBezTo>
                    <a:pt x="0" y="420"/>
                    <a:pt x="61" y="705"/>
                    <a:pt x="274" y="844"/>
                  </a:cubicBezTo>
                  <a:cubicBezTo>
                    <a:pt x="351" y="894"/>
                    <a:pt x="438" y="918"/>
                    <a:pt x="524" y="918"/>
                  </a:cubicBezTo>
                  <a:cubicBezTo>
                    <a:pt x="674" y="918"/>
                    <a:pt x="821" y="845"/>
                    <a:pt x="908" y="710"/>
                  </a:cubicBezTo>
                  <a:cubicBezTo>
                    <a:pt x="1047" y="498"/>
                    <a:pt x="987" y="214"/>
                    <a:pt x="774" y="75"/>
                  </a:cubicBezTo>
                  <a:cubicBezTo>
                    <a:pt x="696" y="25"/>
                    <a:pt x="609" y="0"/>
                    <a:pt x="522" y="0"/>
                  </a:cubicBezTo>
                  <a:close/>
                </a:path>
              </a:pathLst>
            </a:custGeom>
            <a:solidFill>
              <a:srgbClr val="0B13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1" name="Google Shape;171;p16"/>
            <p:cNvSpPr/>
            <p:nvPr/>
          </p:nvSpPr>
          <p:spPr>
            <a:xfrm>
              <a:off x="1241351" y="726500"/>
              <a:ext cx="1837352" cy="883813"/>
            </a:xfrm>
            <a:custGeom>
              <a:avLst/>
              <a:gdLst/>
              <a:ahLst/>
              <a:cxnLst/>
              <a:rect l="l" t="t" r="r" b="b"/>
              <a:pathLst>
                <a:path w="15529" h="7470" extrusionOk="0">
                  <a:moveTo>
                    <a:pt x="2156" y="1"/>
                  </a:moveTo>
                  <a:lnTo>
                    <a:pt x="0" y="3735"/>
                  </a:lnTo>
                  <a:lnTo>
                    <a:pt x="2156" y="7470"/>
                  </a:lnTo>
                  <a:lnTo>
                    <a:pt x="13303" y="7470"/>
                  </a:lnTo>
                  <a:cubicBezTo>
                    <a:pt x="13356" y="7470"/>
                    <a:pt x="13405" y="7441"/>
                    <a:pt x="13432" y="7396"/>
                  </a:cubicBezTo>
                  <a:lnTo>
                    <a:pt x="15503" y="3810"/>
                  </a:lnTo>
                  <a:cubicBezTo>
                    <a:pt x="15529" y="3763"/>
                    <a:pt x="15529" y="3707"/>
                    <a:pt x="15503" y="3661"/>
                  </a:cubicBezTo>
                  <a:lnTo>
                    <a:pt x="13432" y="75"/>
                  </a:lnTo>
                  <a:cubicBezTo>
                    <a:pt x="13405" y="30"/>
                    <a:pt x="13356" y="1"/>
                    <a:pt x="13303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2" name="Google Shape;172;p16"/>
            <p:cNvSpPr/>
            <p:nvPr/>
          </p:nvSpPr>
          <p:spPr>
            <a:xfrm>
              <a:off x="917403" y="726500"/>
              <a:ext cx="649226" cy="883813"/>
            </a:xfrm>
            <a:custGeom>
              <a:avLst/>
              <a:gdLst/>
              <a:ahLst/>
              <a:cxnLst/>
              <a:rect l="l" t="t" r="r" b="b"/>
              <a:pathLst>
                <a:path w="4894" h="7470" extrusionOk="0">
                  <a:moveTo>
                    <a:pt x="2200" y="1"/>
                  </a:moveTo>
                  <a:cubicBezTo>
                    <a:pt x="2166" y="1"/>
                    <a:pt x="2136" y="19"/>
                    <a:pt x="2119" y="48"/>
                  </a:cubicBezTo>
                  <a:lnTo>
                    <a:pt x="17" y="3689"/>
                  </a:lnTo>
                  <a:cubicBezTo>
                    <a:pt x="0" y="3718"/>
                    <a:pt x="0" y="3754"/>
                    <a:pt x="17" y="3782"/>
                  </a:cubicBezTo>
                  <a:lnTo>
                    <a:pt x="2119" y="7423"/>
                  </a:lnTo>
                  <a:cubicBezTo>
                    <a:pt x="2136" y="7451"/>
                    <a:pt x="2166" y="7470"/>
                    <a:pt x="2200" y="7470"/>
                  </a:cubicBezTo>
                  <a:lnTo>
                    <a:pt x="4894" y="7470"/>
                  </a:lnTo>
                  <a:lnTo>
                    <a:pt x="2738" y="3735"/>
                  </a:lnTo>
                  <a:lnTo>
                    <a:pt x="489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3" name="Google Shape;173;p16"/>
            <p:cNvSpPr/>
            <p:nvPr/>
          </p:nvSpPr>
          <p:spPr>
            <a:xfrm>
              <a:off x="2537736" y="978271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6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0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3" y="0"/>
                    <a:pt x="1689" y="0"/>
                  </a:cubicBezTo>
                  <a:close/>
                </a:path>
              </a:pathLst>
            </a:custGeom>
            <a:solidFill>
              <a:srgbClr val="0B13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74" name="Google Shape;174;p16"/>
          <p:cNvGrpSpPr/>
          <p:nvPr/>
        </p:nvGrpSpPr>
        <p:grpSpPr>
          <a:xfrm>
            <a:off x="5223911" y="4024109"/>
            <a:ext cx="2984878" cy="1083408"/>
            <a:chOff x="5241723" y="3648608"/>
            <a:chExt cx="2984878" cy="1083408"/>
          </a:xfrm>
        </p:grpSpPr>
        <p:sp>
          <p:nvSpPr>
            <p:cNvPr id="175" name="Google Shape;175;p16"/>
            <p:cNvSpPr/>
            <p:nvPr/>
          </p:nvSpPr>
          <p:spPr>
            <a:xfrm>
              <a:off x="5241723" y="3648608"/>
              <a:ext cx="613240" cy="551821"/>
            </a:xfrm>
            <a:custGeom>
              <a:avLst/>
              <a:gdLst/>
              <a:ahLst/>
              <a:cxnLst/>
              <a:rect l="l" t="t" r="r" b="b"/>
              <a:pathLst>
                <a:path w="5183" h="4664" fill="none" extrusionOk="0">
                  <a:moveTo>
                    <a:pt x="0" y="0"/>
                  </a:moveTo>
                  <a:lnTo>
                    <a:pt x="5182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6" name="Google Shape;176;p16"/>
            <p:cNvSpPr/>
            <p:nvPr/>
          </p:nvSpPr>
          <p:spPr>
            <a:xfrm>
              <a:off x="5791773" y="4143159"/>
              <a:ext cx="123997" cy="108613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3" y="0"/>
                  </a:moveTo>
                  <a:cubicBezTo>
                    <a:pt x="373" y="0"/>
                    <a:pt x="226" y="73"/>
                    <a:pt x="139" y="208"/>
                  </a:cubicBezTo>
                  <a:cubicBezTo>
                    <a:pt x="1" y="420"/>
                    <a:pt x="61" y="705"/>
                    <a:pt x="274" y="843"/>
                  </a:cubicBezTo>
                  <a:cubicBezTo>
                    <a:pt x="352" y="893"/>
                    <a:pt x="439" y="918"/>
                    <a:pt x="525" y="918"/>
                  </a:cubicBezTo>
                  <a:cubicBezTo>
                    <a:pt x="675" y="918"/>
                    <a:pt x="822" y="845"/>
                    <a:pt x="910" y="710"/>
                  </a:cubicBezTo>
                  <a:cubicBezTo>
                    <a:pt x="1048" y="498"/>
                    <a:pt x="987" y="214"/>
                    <a:pt x="774" y="75"/>
                  </a:cubicBezTo>
                  <a:cubicBezTo>
                    <a:pt x="696" y="24"/>
                    <a:pt x="609" y="0"/>
                    <a:pt x="523" y="0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7" name="Google Shape;177;p16"/>
            <p:cNvSpPr/>
            <p:nvPr/>
          </p:nvSpPr>
          <p:spPr>
            <a:xfrm>
              <a:off x="6016573" y="3848321"/>
              <a:ext cx="1819723" cy="883695"/>
            </a:xfrm>
            <a:custGeom>
              <a:avLst/>
              <a:gdLst/>
              <a:ahLst/>
              <a:cxnLst/>
              <a:rect l="l" t="t" r="r" b="b"/>
              <a:pathLst>
                <a:path w="15380" h="7469" extrusionOk="0">
                  <a:moveTo>
                    <a:pt x="2226" y="0"/>
                  </a:moveTo>
                  <a:cubicBezTo>
                    <a:pt x="2173" y="0"/>
                    <a:pt x="2124" y="28"/>
                    <a:pt x="2098" y="74"/>
                  </a:cubicBezTo>
                  <a:lnTo>
                    <a:pt x="27" y="3660"/>
                  </a:lnTo>
                  <a:cubicBezTo>
                    <a:pt x="1" y="3706"/>
                    <a:pt x="1" y="3763"/>
                    <a:pt x="27" y="3809"/>
                  </a:cubicBezTo>
                  <a:lnTo>
                    <a:pt x="2098" y="7394"/>
                  </a:lnTo>
                  <a:cubicBezTo>
                    <a:pt x="2124" y="7440"/>
                    <a:pt x="2173" y="7468"/>
                    <a:pt x="2226" y="7468"/>
                  </a:cubicBezTo>
                  <a:lnTo>
                    <a:pt x="13223" y="7468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8" name="Google Shape;178;p16"/>
            <p:cNvSpPr/>
            <p:nvPr/>
          </p:nvSpPr>
          <p:spPr>
            <a:xfrm>
              <a:off x="7581061" y="3848321"/>
              <a:ext cx="645540" cy="883695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8"/>
                  </a:lnTo>
                  <a:lnTo>
                    <a:pt x="3255" y="7468"/>
                  </a:lnTo>
                  <a:cubicBezTo>
                    <a:pt x="3290" y="7468"/>
                    <a:pt x="3320" y="7451"/>
                    <a:pt x="3337" y="7422"/>
                  </a:cubicBezTo>
                  <a:lnTo>
                    <a:pt x="5438" y="3781"/>
                  </a:lnTo>
                  <a:cubicBezTo>
                    <a:pt x="5456" y="3752"/>
                    <a:pt x="5456" y="3716"/>
                    <a:pt x="5438" y="3687"/>
                  </a:cubicBezTo>
                  <a:lnTo>
                    <a:pt x="3337" y="47"/>
                  </a:lnTo>
                  <a:cubicBezTo>
                    <a:pt x="3320" y="18"/>
                    <a:pt x="3290" y="0"/>
                    <a:pt x="32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9" name="Google Shape;179;p16"/>
            <p:cNvSpPr/>
            <p:nvPr/>
          </p:nvSpPr>
          <p:spPr>
            <a:xfrm>
              <a:off x="6213568" y="4107310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2" y="1"/>
                  </a:moveTo>
                  <a:cubicBezTo>
                    <a:pt x="1596" y="1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1"/>
                  </a:cubicBezTo>
                  <a:cubicBezTo>
                    <a:pt x="304" y="2601"/>
                    <a:pt x="957" y="3124"/>
                    <a:pt x="1691" y="3124"/>
                  </a:cubicBezTo>
                  <a:cubicBezTo>
                    <a:pt x="1787" y="3124"/>
                    <a:pt x="1884" y="3115"/>
                    <a:pt x="1981" y="3096"/>
                  </a:cubicBezTo>
                  <a:cubicBezTo>
                    <a:pt x="2826" y="2937"/>
                    <a:pt x="3381" y="2120"/>
                    <a:pt x="3220" y="1272"/>
                  </a:cubicBezTo>
                  <a:cubicBezTo>
                    <a:pt x="3079" y="523"/>
                    <a:pt x="2425" y="1"/>
                    <a:pt x="1692" y="1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80" name="Google Shape;180;p16"/>
          <p:cNvSpPr/>
          <p:nvPr/>
        </p:nvSpPr>
        <p:spPr>
          <a:xfrm>
            <a:off x="6460903" y="2407947"/>
            <a:ext cx="399913" cy="369734"/>
          </a:xfrm>
          <a:custGeom>
            <a:avLst/>
            <a:gdLst/>
            <a:ahLst/>
            <a:cxnLst/>
            <a:rect l="l" t="t" r="r" b="b"/>
            <a:pathLst>
              <a:path w="3380" h="3125" extrusionOk="0">
                <a:moveTo>
                  <a:pt x="1689" y="1"/>
                </a:moveTo>
                <a:cubicBezTo>
                  <a:pt x="1593" y="1"/>
                  <a:pt x="1496" y="10"/>
                  <a:pt x="1399" y="28"/>
                </a:cubicBezTo>
                <a:cubicBezTo>
                  <a:pt x="555" y="189"/>
                  <a:pt x="0" y="1005"/>
                  <a:pt x="160" y="1852"/>
                </a:cubicBezTo>
                <a:cubicBezTo>
                  <a:pt x="302" y="2602"/>
                  <a:pt x="956" y="3125"/>
                  <a:pt x="1690" y="3125"/>
                </a:cubicBezTo>
                <a:cubicBezTo>
                  <a:pt x="1786" y="3125"/>
                  <a:pt x="1883" y="3116"/>
                  <a:pt x="1980" y="3097"/>
                </a:cubicBezTo>
                <a:cubicBezTo>
                  <a:pt x="2825" y="2937"/>
                  <a:pt x="3379" y="2121"/>
                  <a:pt x="3219" y="1273"/>
                </a:cubicBezTo>
                <a:cubicBezTo>
                  <a:pt x="3077" y="524"/>
                  <a:pt x="2423" y="1"/>
                  <a:pt x="1689" y="1"/>
                </a:cubicBezTo>
                <a:close/>
              </a:path>
            </a:pathLst>
          </a:custGeom>
          <a:solidFill>
            <a:srgbClr val="A155B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181" name="Google Shape;181;p16"/>
          <p:cNvGrpSpPr/>
          <p:nvPr/>
        </p:nvGrpSpPr>
        <p:grpSpPr>
          <a:xfrm>
            <a:off x="2414414" y="3488751"/>
            <a:ext cx="214390" cy="215218"/>
            <a:chOff x="2716400" y="3352179"/>
            <a:chExt cx="180661" cy="181358"/>
          </a:xfrm>
        </p:grpSpPr>
        <p:sp>
          <p:nvSpPr>
            <p:cNvPr id="182" name="Google Shape;182;p16"/>
            <p:cNvSpPr/>
            <p:nvPr/>
          </p:nvSpPr>
          <p:spPr>
            <a:xfrm>
              <a:off x="2802741" y="3352179"/>
              <a:ext cx="7179" cy="23131"/>
            </a:xfrm>
            <a:custGeom>
              <a:avLst/>
              <a:gdLst/>
              <a:ahLst/>
              <a:cxnLst/>
              <a:rect l="l" t="t" r="r" b="b"/>
              <a:pathLst>
                <a:path w="72" h="232" extrusionOk="0">
                  <a:moveTo>
                    <a:pt x="36" y="1"/>
                  </a:moveTo>
                  <a:cubicBezTo>
                    <a:pt x="17" y="1"/>
                    <a:pt x="0" y="17"/>
                    <a:pt x="0" y="37"/>
                  </a:cubicBezTo>
                  <a:lnTo>
                    <a:pt x="0" y="196"/>
                  </a:lnTo>
                  <a:cubicBezTo>
                    <a:pt x="0" y="216"/>
                    <a:pt x="17" y="231"/>
                    <a:pt x="36" y="231"/>
                  </a:cubicBezTo>
                  <a:cubicBezTo>
                    <a:pt x="56" y="231"/>
                    <a:pt x="72" y="216"/>
                    <a:pt x="72" y="196"/>
                  </a:cubicBezTo>
                  <a:lnTo>
                    <a:pt x="72" y="37"/>
                  </a:lnTo>
                  <a:cubicBezTo>
                    <a:pt x="72" y="17"/>
                    <a:pt x="56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3" name="Google Shape;183;p16"/>
            <p:cNvSpPr/>
            <p:nvPr/>
          </p:nvSpPr>
          <p:spPr>
            <a:xfrm>
              <a:off x="2716400" y="3381292"/>
              <a:ext cx="180661" cy="152246"/>
            </a:xfrm>
            <a:custGeom>
              <a:avLst/>
              <a:gdLst/>
              <a:ahLst/>
              <a:cxnLst/>
              <a:rect l="l" t="t" r="r" b="b"/>
              <a:pathLst>
                <a:path w="1812" h="1527" extrusionOk="0">
                  <a:moveTo>
                    <a:pt x="793" y="72"/>
                  </a:moveTo>
                  <a:cubicBezTo>
                    <a:pt x="800" y="72"/>
                    <a:pt x="811" y="73"/>
                    <a:pt x="828" y="76"/>
                  </a:cubicBezTo>
                  <a:lnTo>
                    <a:pt x="982" y="105"/>
                  </a:lnTo>
                  <a:lnTo>
                    <a:pt x="890" y="198"/>
                  </a:lnTo>
                  <a:cubicBezTo>
                    <a:pt x="875" y="191"/>
                    <a:pt x="856" y="179"/>
                    <a:pt x="834" y="158"/>
                  </a:cubicBezTo>
                  <a:cubicBezTo>
                    <a:pt x="804" y="130"/>
                    <a:pt x="783" y="97"/>
                    <a:pt x="782" y="77"/>
                  </a:cubicBezTo>
                  <a:cubicBezTo>
                    <a:pt x="782" y="75"/>
                    <a:pt x="782" y="74"/>
                    <a:pt x="782" y="73"/>
                  </a:cubicBezTo>
                  <a:cubicBezTo>
                    <a:pt x="783" y="72"/>
                    <a:pt x="787" y="72"/>
                    <a:pt x="793" y="72"/>
                  </a:cubicBezTo>
                  <a:close/>
                  <a:moveTo>
                    <a:pt x="684" y="90"/>
                  </a:moveTo>
                  <a:cubicBezTo>
                    <a:pt x="694" y="90"/>
                    <a:pt x="704" y="93"/>
                    <a:pt x="713" y="98"/>
                  </a:cubicBezTo>
                  <a:cubicBezTo>
                    <a:pt x="725" y="147"/>
                    <a:pt x="766" y="192"/>
                    <a:pt x="785" y="209"/>
                  </a:cubicBezTo>
                  <a:cubicBezTo>
                    <a:pt x="798" y="222"/>
                    <a:pt x="843" y="262"/>
                    <a:pt x="888" y="273"/>
                  </a:cubicBezTo>
                  <a:cubicBezTo>
                    <a:pt x="893" y="282"/>
                    <a:pt x="897" y="292"/>
                    <a:pt x="897" y="303"/>
                  </a:cubicBezTo>
                  <a:cubicBezTo>
                    <a:pt x="897" y="318"/>
                    <a:pt x="892" y="331"/>
                    <a:pt x="882" y="340"/>
                  </a:cubicBezTo>
                  <a:cubicBezTo>
                    <a:pt x="872" y="350"/>
                    <a:pt x="858" y="355"/>
                    <a:pt x="844" y="355"/>
                  </a:cubicBezTo>
                  <a:cubicBezTo>
                    <a:pt x="830" y="355"/>
                    <a:pt x="817" y="350"/>
                    <a:pt x="808" y="340"/>
                  </a:cubicBezTo>
                  <a:lnTo>
                    <a:pt x="646" y="180"/>
                  </a:lnTo>
                  <a:cubicBezTo>
                    <a:pt x="637" y="169"/>
                    <a:pt x="631" y="156"/>
                    <a:pt x="631" y="142"/>
                  </a:cubicBezTo>
                  <a:cubicBezTo>
                    <a:pt x="631" y="128"/>
                    <a:pt x="637" y="115"/>
                    <a:pt x="646" y="105"/>
                  </a:cubicBezTo>
                  <a:cubicBezTo>
                    <a:pt x="657" y="95"/>
                    <a:pt x="670" y="90"/>
                    <a:pt x="684" y="90"/>
                  </a:cubicBezTo>
                  <a:close/>
                  <a:moveTo>
                    <a:pt x="590" y="246"/>
                  </a:moveTo>
                  <a:cubicBezTo>
                    <a:pt x="604" y="246"/>
                    <a:pt x="617" y="251"/>
                    <a:pt x="627" y="261"/>
                  </a:cubicBezTo>
                  <a:lnTo>
                    <a:pt x="757" y="391"/>
                  </a:lnTo>
                  <a:cubicBezTo>
                    <a:pt x="777" y="411"/>
                    <a:pt x="777" y="444"/>
                    <a:pt x="757" y="465"/>
                  </a:cubicBezTo>
                  <a:cubicBezTo>
                    <a:pt x="748" y="475"/>
                    <a:pt x="734" y="480"/>
                    <a:pt x="720" y="480"/>
                  </a:cubicBezTo>
                  <a:cubicBezTo>
                    <a:pt x="706" y="480"/>
                    <a:pt x="693" y="475"/>
                    <a:pt x="683" y="465"/>
                  </a:cubicBezTo>
                  <a:lnTo>
                    <a:pt x="584" y="366"/>
                  </a:lnTo>
                  <a:lnTo>
                    <a:pt x="583" y="366"/>
                  </a:lnTo>
                  <a:lnTo>
                    <a:pt x="553" y="335"/>
                  </a:lnTo>
                  <a:cubicBezTo>
                    <a:pt x="543" y="325"/>
                    <a:pt x="537" y="312"/>
                    <a:pt x="537" y="298"/>
                  </a:cubicBezTo>
                  <a:cubicBezTo>
                    <a:pt x="537" y="284"/>
                    <a:pt x="543" y="271"/>
                    <a:pt x="553" y="261"/>
                  </a:cubicBezTo>
                  <a:cubicBezTo>
                    <a:pt x="562" y="251"/>
                    <a:pt x="576" y="246"/>
                    <a:pt x="590" y="246"/>
                  </a:cubicBezTo>
                  <a:close/>
                  <a:moveTo>
                    <a:pt x="496" y="402"/>
                  </a:moveTo>
                  <a:cubicBezTo>
                    <a:pt x="510" y="402"/>
                    <a:pt x="523" y="407"/>
                    <a:pt x="534" y="417"/>
                  </a:cubicBezTo>
                  <a:lnTo>
                    <a:pt x="632" y="516"/>
                  </a:lnTo>
                  <a:cubicBezTo>
                    <a:pt x="642" y="525"/>
                    <a:pt x="647" y="538"/>
                    <a:pt x="647" y="552"/>
                  </a:cubicBezTo>
                  <a:cubicBezTo>
                    <a:pt x="647" y="566"/>
                    <a:pt x="642" y="579"/>
                    <a:pt x="632" y="590"/>
                  </a:cubicBezTo>
                  <a:cubicBezTo>
                    <a:pt x="622" y="600"/>
                    <a:pt x="609" y="605"/>
                    <a:pt x="595" y="605"/>
                  </a:cubicBezTo>
                  <a:cubicBezTo>
                    <a:pt x="581" y="605"/>
                    <a:pt x="568" y="600"/>
                    <a:pt x="558" y="590"/>
                  </a:cubicBezTo>
                  <a:lnTo>
                    <a:pt x="522" y="554"/>
                  </a:lnTo>
                  <a:lnTo>
                    <a:pt x="459" y="491"/>
                  </a:lnTo>
                  <a:cubicBezTo>
                    <a:pt x="449" y="482"/>
                    <a:pt x="444" y="469"/>
                    <a:pt x="444" y="454"/>
                  </a:cubicBezTo>
                  <a:cubicBezTo>
                    <a:pt x="444" y="440"/>
                    <a:pt x="449" y="427"/>
                    <a:pt x="459" y="417"/>
                  </a:cubicBezTo>
                  <a:cubicBezTo>
                    <a:pt x="469" y="407"/>
                    <a:pt x="482" y="402"/>
                    <a:pt x="496" y="402"/>
                  </a:cubicBezTo>
                  <a:close/>
                  <a:moveTo>
                    <a:pt x="434" y="589"/>
                  </a:moveTo>
                  <a:cubicBezTo>
                    <a:pt x="448" y="589"/>
                    <a:pt x="461" y="594"/>
                    <a:pt x="472" y="605"/>
                  </a:cubicBezTo>
                  <a:lnTo>
                    <a:pt x="507" y="641"/>
                  </a:lnTo>
                  <a:cubicBezTo>
                    <a:pt x="517" y="650"/>
                    <a:pt x="522" y="663"/>
                    <a:pt x="522" y="677"/>
                  </a:cubicBezTo>
                  <a:cubicBezTo>
                    <a:pt x="522" y="691"/>
                    <a:pt x="517" y="704"/>
                    <a:pt x="507" y="715"/>
                  </a:cubicBezTo>
                  <a:cubicBezTo>
                    <a:pt x="497" y="724"/>
                    <a:pt x="484" y="730"/>
                    <a:pt x="470" y="730"/>
                  </a:cubicBezTo>
                  <a:cubicBezTo>
                    <a:pt x="456" y="730"/>
                    <a:pt x="443" y="724"/>
                    <a:pt x="433" y="714"/>
                  </a:cubicBezTo>
                  <a:lnTo>
                    <a:pt x="428" y="710"/>
                  </a:lnTo>
                  <a:lnTo>
                    <a:pt x="397" y="679"/>
                  </a:lnTo>
                  <a:cubicBezTo>
                    <a:pt x="376" y="658"/>
                    <a:pt x="376" y="625"/>
                    <a:pt x="397" y="605"/>
                  </a:cubicBezTo>
                  <a:cubicBezTo>
                    <a:pt x="407" y="594"/>
                    <a:pt x="420" y="589"/>
                    <a:pt x="434" y="589"/>
                  </a:cubicBezTo>
                  <a:close/>
                  <a:moveTo>
                    <a:pt x="1091" y="121"/>
                  </a:moveTo>
                  <a:cubicBezTo>
                    <a:pt x="1104" y="121"/>
                    <a:pt x="1117" y="126"/>
                    <a:pt x="1127" y="136"/>
                  </a:cubicBezTo>
                  <a:cubicBezTo>
                    <a:pt x="1147" y="157"/>
                    <a:pt x="1147" y="190"/>
                    <a:pt x="1127" y="210"/>
                  </a:cubicBezTo>
                  <a:lnTo>
                    <a:pt x="1096" y="242"/>
                  </a:lnTo>
                  <a:lnTo>
                    <a:pt x="1060" y="277"/>
                  </a:lnTo>
                  <a:cubicBezTo>
                    <a:pt x="1046" y="291"/>
                    <a:pt x="1046" y="314"/>
                    <a:pt x="1060" y="328"/>
                  </a:cubicBezTo>
                  <a:cubicBezTo>
                    <a:pt x="1067" y="335"/>
                    <a:pt x="1076" y="338"/>
                    <a:pt x="1085" y="338"/>
                  </a:cubicBezTo>
                  <a:cubicBezTo>
                    <a:pt x="1095" y="338"/>
                    <a:pt x="1104" y="335"/>
                    <a:pt x="1111" y="328"/>
                  </a:cubicBezTo>
                  <a:lnTo>
                    <a:pt x="1141" y="297"/>
                  </a:lnTo>
                  <a:lnTo>
                    <a:pt x="1147" y="292"/>
                  </a:lnTo>
                  <a:cubicBezTo>
                    <a:pt x="1157" y="282"/>
                    <a:pt x="1170" y="277"/>
                    <a:pt x="1183" y="277"/>
                  </a:cubicBezTo>
                  <a:cubicBezTo>
                    <a:pt x="1197" y="277"/>
                    <a:pt x="1210" y="282"/>
                    <a:pt x="1221" y="292"/>
                  </a:cubicBezTo>
                  <a:cubicBezTo>
                    <a:pt x="1230" y="302"/>
                    <a:pt x="1236" y="316"/>
                    <a:pt x="1236" y="330"/>
                  </a:cubicBezTo>
                  <a:cubicBezTo>
                    <a:pt x="1236" y="344"/>
                    <a:pt x="1230" y="357"/>
                    <a:pt x="1221" y="366"/>
                  </a:cubicBezTo>
                  <a:lnTo>
                    <a:pt x="1189" y="398"/>
                  </a:lnTo>
                  <a:lnTo>
                    <a:pt x="1154" y="434"/>
                  </a:lnTo>
                  <a:cubicBezTo>
                    <a:pt x="1140" y="448"/>
                    <a:pt x="1140" y="470"/>
                    <a:pt x="1154" y="484"/>
                  </a:cubicBezTo>
                  <a:cubicBezTo>
                    <a:pt x="1161" y="491"/>
                    <a:pt x="1170" y="495"/>
                    <a:pt x="1179" y="495"/>
                  </a:cubicBezTo>
                  <a:cubicBezTo>
                    <a:pt x="1188" y="495"/>
                    <a:pt x="1197" y="491"/>
                    <a:pt x="1204" y="484"/>
                  </a:cubicBezTo>
                  <a:lnTo>
                    <a:pt x="1240" y="448"/>
                  </a:lnTo>
                  <a:cubicBezTo>
                    <a:pt x="1250" y="439"/>
                    <a:pt x="1263" y="433"/>
                    <a:pt x="1277" y="433"/>
                  </a:cubicBezTo>
                  <a:cubicBezTo>
                    <a:pt x="1292" y="433"/>
                    <a:pt x="1305" y="439"/>
                    <a:pt x="1314" y="448"/>
                  </a:cubicBezTo>
                  <a:cubicBezTo>
                    <a:pt x="1324" y="458"/>
                    <a:pt x="1329" y="471"/>
                    <a:pt x="1329" y="485"/>
                  </a:cubicBezTo>
                  <a:cubicBezTo>
                    <a:pt x="1329" y="499"/>
                    <a:pt x="1324" y="513"/>
                    <a:pt x="1314" y="523"/>
                  </a:cubicBezTo>
                  <a:lnTo>
                    <a:pt x="1251" y="585"/>
                  </a:lnTo>
                  <a:cubicBezTo>
                    <a:pt x="1237" y="599"/>
                    <a:pt x="1237" y="621"/>
                    <a:pt x="1251" y="635"/>
                  </a:cubicBezTo>
                  <a:cubicBezTo>
                    <a:pt x="1258" y="642"/>
                    <a:pt x="1268" y="646"/>
                    <a:pt x="1277" y="646"/>
                  </a:cubicBezTo>
                  <a:cubicBezTo>
                    <a:pt x="1286" y="646"/>
                    <a:pt x="1295" y="642"/>
                    <a:pt x="1302" y="635"/>
                  </a:cubicBezTo>
                  <a:lnTo>
                    <a:pt x="1333" y="605"/>
                  </a:lnTo>
                  <a:lnTo>
                    <a:pt x="1333" y="605"/>
                  </a:lnTo>
                  <a:cubicBezTo>
                    <a:pt x="1343" y="594"/>
                    <a:pt x="1356" y="589"/>
                    <a:pt x="1371" y="589"/>
                  </a:cubicBezTo>
                  <a:cubicBezTo>
                    <a:pt x="1385" y="589"/>
                    <a:pt x="1398" y="594"/>
                    <a:pt x="1408" y="605"/>
                  </a:cubicBezTo>
                  <a:cubicBezTo>
                    <a:pt x="1428" y="625"/>
                    <a:pt x="1428" y="658"/>
                    <a:pt x="1408" y="679"/>
                  </a:cubicBezTo>
                  <a:lnTo>
                    <a:pt x="1376" y="710"/>
                  </a:lnTo>
                  <a:lnTo>
                    <a:pt x="1327" y="759"/>
                  </a:lnTo>
                  <a:cubicBezTo>
                    <a:pt x="1313" y="773"/>
                    <a:pt x="1313" y="795"/>
                    <a:pt x="1327" y="809"/>
                  </a:cubicBezTo>
                  <a:cubicBezTo>
                    <a:pt x="1334" y="816"/>
                    <a:pt x="1343" y="820"/>
                    <a:pt x="1353" y="820"/>
                  </a:cubicBezTo>
                  <a:cubicBezTo>
                    <a:pt x="1361" y="820"/>
                    <a:pt x="1371" y="817"/>
                    <a:pt x="1378" y="810"/>
                  </a:cubicBezTo>
                  <a:lnTo>
                    <a:pt x="1402" y="786"/>
                  </a:lnTo>
                  <a:lnTo>
                    <a:pt x="1518" y="901"/>
                  </a:lnTo>
                  <a:lnTo>
                    <a:pt x="1188" y="1230"/>
                  </a:lnTo>
                  <a:lnTo>
                    <a:pt x="1071" y="1112"/>
                  </a:lnTo>
                  <a:cubicBezTo>
                    <a:pt x="1078" y="1107"/>
                    <a:pt x="1086" y="1101"/>
                    <a:pt x="1093" y="1093"/>
                  </a:cubicBezTo>
                  <a:lnTo>
                    <a:pt x="1126" y="1061"/>
                  </a:lnTo>
                  <a:cubicBezTo>
                    <a:pt x="1140" y="1047"/>
                    <a:pt x="1140" y="1025"/>
                    <a:pt x="1126" y="1011"/>
                  </a:cubicBezTo>
                  <a:cubicBezTo>
                    <a:pt x="1119" y="1004"/>
                    <a:pt x="1109" y="1000"/>
                    <a:pt x="1100" y="1000"/>
                  </a:cubicBezTo>
                  <a:cubicBezTo>
                    <a:pt x="1091" y="1000"/>
                    <a:pt x="1082" y="1004"/>
                    <a:pt x="1075" y="1011"/>
                  </a:cubicBezTo>
                  <a:lnTo>
                    <a:pt x="1044" y="1042"/>
                  </a:lnTo>
                  <a:cubicBezTo>
                    <a:pt x="1023" y="1062"/>
                    <a:pt x="992" y="1068"/>
                    <a:pt x="958" y="1068"/>
                  </a:cubicBezTo>
                  <a:cubicBezTo>
                    <a:pt x="941" y="1068"/>
                    <a:pt x="923" y="1066"/>
                    <a:pt x="906" y="1065"/>
                  </a:cubicBezTo>
                  <a:cubicBezTo>
                    <a:pt x="888" y="1064"/>
                    <a:pt x="871" y="1063"/>
                    <a:pt x="854" y="1063"/>
                  </a:cubicBezTo>
                  <a:cubicBezTo>
                    <a:pt x="814" y="1063"/>
                    <a:pt x="777" y="1069"/>
                    <a:pt x="750" y="1096"/>
                  </a:cubicBezTo>
                  <a:lnTo>
                    <a:pt x="618" y="1228"/>
                  </a:lnTo>
                  <a:lnTo>
                    <a:pt x="289" y="899"/>
                  </a:lnTo>
                  <a:lnTo>
                    <a:pt x="405" y="783"/>
                  </a:lnTo>
                  <a:cubicBezTo>
                    <a:pt x="424" y="795"/>
                    <a:pt x="447" y="801"/>
                    <a:pt x="470" y="801"/>
                  </a:cubicBezTo>
                  <a:cubicBezTo>
                    <a:pt x="503" y="801"/>
                    <a:pt x="534" y="788"/>
                    <a:pt x="558" y="765"/>
                  </a:cubicBezTo>
                  <a:cubicBezTo>
                    <a:pt x="581" y="742"/>
                    <a:pt x="594" y="710"/>
                    <a:pt x="594" y="677"/>
                  </a:cubicBezTo>
                  <a:cubicBezTo>
                    <a:pt x="594" y="677"/>
                    <a:pt x="594" y="676"/>
                    <a:pt x="594" y="676"/>
                  </a:cubicBezTo>
                  <a:lnTo>
                    <a:pt x="595" y="676"/>
                  </a:lnTo>
                  <a:cubicBezTo>
                    <a:pt x="628" y="676"/>
                    <a:pt x="659" y="663"/>
                    <a:pt x="683" y="641"/>
                  </a:cubicBezTo>
                  <a:cubicBezTo>
                    <a:pt x="706" y="617"/>
                    <a:pt x="719" y="586"/>
                    <a:pt x="719" y="552"/>
                  </a:cubicBezTo>
                  <a:cubicBezTo>
                    <a:pt x="719" y="552"/>
                    <a:pt x="719" y="552"/>
                    <a:pt x="719" y="552"/>
                  </a:cubicBezTo>
                  <a:lnTo>
                    <a:pt x="720" y="552"/>
                  </a:lnTo>
                  <a:cubicBezTo>
                    <a:pt x="753" y="552"/>
                    <a:pt x="784" y="539"/>
                    <a:pt x="808" y="516"/>
                  </a:cubicBezTo>
                  <a:cubicBezTo>
                    <a:pt x="832" y="491"/>
                    <a:pt x="844" y="459"/>
                    <a:pt x="844" y="427"/>
                  </a:cubicBezTo>
                  <a:lnTo>
                    <a:pt x="844" y="427"/>
                  </a:lnTo>
                  <a:cubicBezTo>
                    <a:pt x="878" y="427"/>
                    <a:pt x="909" y="414"/>
                    <a:pt x="933" y="391"/>
                  </a:cubicBezTo>
                  <a:cubicBezTo>
                    <a:pt x="955" y="367"/>
                    <a:pt x="968" y="336"/>
                    <a:pt x="968" y="303"/>
                  </a:cubicBezTo>
                  <a:cubicBezTo>
                    <a:pt x="968" y="280"/>
                    <a:pt x="962" y="257"/>
                    <a:pt x="950" y="238"/>
                  </a:cubicBezTo>
                  <a:lnTo>
                    <a:pt x="1052" y="137"/>
                  </a:lnTo>
                  <a:cubicBezTo>
                    <a:pt x="1060" y="129"/>
                    <a:pt x="1070" y="124"/>
                    <a:pt x="1079" y="122"/>
                  </a:cubicBezTo>
                  <a:lnTo>
                    <a:pt x="1083" y="122"/>
                  </a:lnTo>
                  <a:cubicBezTo>
                    <a:pt x="1085" y="121"/>
                    <a:pt x="1088" y="121"/>
                    <a:pt x="1091" y="121"/>
                  </a:cubicBezTo>
                  <a:close/>
                  <a:moveTo>
                    <a:pt x="1629" y="910"/>
                  </a:moveTo>
                  <a:cubicBezTo>
                    <a:pt x="1642" y="910"/>
                    <a:pt x="1654" y="916"/>
                    <a:pt x="1663" y="924"/>
                  </a:cubicBezTo>
                  <a:lnTo>
                    <a:pt x="1725" y="987"/>
                  </a:lnTo>
                  <a:cubicBezTo>
                    <a:pt x="1735" y="997"/>
                    <a:pt x="1739" y="1008"/>
                    <a:pt x="1739" y="1021"/>
                  </a:cubicBezTo>
                  <a:cubicBezTo>
                    <a:pt x="1739" y="1034"/>
                    <a:pt x="1735" y="1047"/>
                    <a:pt x="1725" y="1055"/>
                  </a:cubicBezTo>
                  <a:lnTo>
                    <a:pt x="1343" y="1438"/>
                  </a:lnTo>
                  <a:cubicBezTo>
                    <a:pt x="1333" y="1446"/>
                    <a:pt x="1322" y="1452"/>
                    <a:pt x="1309" y="1452"/>
                  </a:cubicBezTo>
                  <a:cubicBezTo>
                    <a:pt x="1296" y="1452"/>
                    <a:pt x="1284" y="1446"/>
                    <a:pt x="1275" y="1438"/>
                  </a:cubicBezTo>
                  <a:lnTo>
                    <a:pt x="1212" y="1375"/>
                  </a:lnTo>
                  <a:cubicBezTo>
                    <a:pt x="1203" y="1366"/>
                    <a:pt x="1198" y="1354"/>
                    <a:pt x="1198" y="1341"/>
                  </a:cubicBezTo>
                  <a:cubicBezTo>
                    <a:pt x="1198" y="1329"/>
                    <a:pt x="1203" y="1316"/>
                    <a:pt x="1212" y="1308"/>
                  </a:cubicBezTo>
                  <a:lnTo>
                    <a:pt x="1595" y="924"/>
                  </a:lnTo>
                  <a:cubicBezTo>
                    <a:pt x="1604" y="916"/>
                    <a:pt x="1616" y="910"/>
                    <a:pt x="1629" y="910"/>
                  </a:cubicBezTo>
                  <a:close/>
                  <a:moveTo>
                    <a:pt x="793" y="0"/>
                  </a:moveTo>
                  <a:cubicBezTo>
                    <a:pt x="770" y="0"/>
                    <a:pt x="748" y="5"/>
                    <a:pt x="732" y="20"/>
                  </a:cubicBezTo>
                  <a:cubicBezTo>
                    <a:pt x="730" y="22"/>
                    <a:pt x="728" y="23"/>
                    <a:pt x="727" y="26"/>
                  </a:cubicBezTo>
                  <a:cubicBezTo>
                    <a:pt x="713" y="21"/>
                    <a:pt x="698" y="18"/>
                    <a:pt x="683" y="18"/>
                  </a:cubicBezTo>
                  <a:cubicBezTo>
                    <a:pt x="651" y="18"/>
                    <a:pt x="620" y="30"/>
                    <a:pt x="596" y="55"/>
                  </a:cubicBezTo>
                  <a:cubicBezTo>
                    <a:pt x="572" y="77"/>
                    <a:pt x="560" y="109"/>
                    <a:pt x="560" y="142"/>
                  </a:cubicBezTo>
                  <a:cubicBezTo>
                    <a:pt x="560" y="154"/>
                    <a:pt x="562" y="166"/>
                    <a:pt x="564" y="177"/>
                  </a:cubicBezTo>
                  <a:cubicBezTo>
                    <a:pt x="541" y="181"/>
                    <a:pt x="520" y="194"/>
                    <a:pt x="502" y="210"/>
                  </a:cubicBezTo>
                  <a:cubicBezTo>
                    <a:pt x="479" y="234"/>
                    <a:pt x="466" y="265"/>
                    <a:pt x="466" y="298"/>
                  </a:cubicBezTo>
                  <a:cubicBezTo>
                    <a:pt x="466" y="310"/>
                    <a:pt x="467" y="322"/>
                    <a:pt x="471" y="333"/>
                  </a:cubicBezTo>
                  <a:cubicBezTo>
                    <a:pt x="447" y="338"/>
                    <a:pt x="426" y="349"/>
                    <a:pt x="409" y="366"/>
                  </a:cubicBezTo>
                  <a:cubicBezTo>
                    <a:pt x="385" y="390"/>
                    <a:pt x="372" y="421"/>
                    <a:pt x="372" y="454"/>
                  </a:cubicBezTo>
                  <a:cubicBezTo>
                    <a:pt x="372" y="480"/>
                    <a:pt x="380" y="503"/>
                    <a:pt x="394" y="524"/>
                  </a:cubicBezTo>
                  <a:cubicBezTo>
                    <a:pt x="376" y="531"/>
                    <a:pt x="360" y="540"/>
                    <a:pt x="347" y="554"/>
                  </a:cubicBezTo>
                  <a:cubicBezTo>
                    <a:pt x="298" y="602"/>
                    <a:pt x="298" y="681"/>
                    <a:pt x="347" y="730"/>
                  </a:cubicBezTo>
                  <a:lnTo>
                    <a:pt x="352" y="735"/>
                  </a:lnTo>
                  <a:lnTo>
                    <a:pt x="233" y="854"/>
                  </a:lnTo>
                  <a:cubicBezTo>
                    <a:pt x="217" y="846"/>
                    <a:pt x="200" y="842"/>
                    <a:pt x="182" y="842"/>
                  </a:cubicBezTo>
                  <a:cubicBezTo>
                    <a:pt x="152" y="842"/>
                    <a:pt x="121" y="854"/>
                    <a:pt x="98" y="877"/>
                  </a:cubicBezTo>
                  <a:lnTo>
                    <a:pt x="35" y="940"/>
                  </a:lnTo>
                  <a:cubicBezTo>
                    <a:pt x="12" y="963"/>
                    <a:pt x="0" y="992"/>
                    <a:pt x="0" y="1025"/>
                  </a:cubicBezTo>
                  <a:cubicBezTo>
                    <a:pt x="0" y="1056"/>
                    <a:pt x="12" y="1087"/>
                    <a:pt x="35" y="1109"/>
                  </a:cubicBezTo>
                  <a:lnTo>
                    <a:pt x="114" y="1188"/>
                  </a:lnTo>
                  <a:cubicBezTo>
                    <a:pt x="121" y="1195"/>
                    <a:pt x="130" y="1199"/>
                    <a:pt x="139" y="1199"/>
                  </a:cubicBezTo>
                  <a:cubicBezTo>
                    <a:pt x="148" y="1199"/>
                    <a:pt x="157" y="1195"/>
                    <a:pt x="164" y="1188"/>
                  </a:cubicBezTo>
                  <a:cubicBezTo>
                    <a:pt x="178" y="1174"/>
                    <a:pt x="178" y="1151"/>
                    <a:pt x="164" y="1137"/>
                  </a:cubicBezTo>
                  <a:lnTo>
                    <a:pt x="85" y="1058"/>
                  </a:lnTo>
                  <a:cubicBezTo>
                    <a:pt x="76" y="1049"/>
                    <a:pt x="72" y="1037"/>
                    <a:pt x="72" y="1025"/>
                  </a:cubicBezTo>
                  <a:cubicBezTo>
                    <a:pt x="72" y="1012"/>
                    <a:pt x="76" y="999"/>
                    <a:pt x="85" y="991"/>
                  </a:cubicBezTo>
                  <a:lnTo>
                    <a:pt x="149" y="928"/>
                  </a:lnTo>
                  <a:cubicBezTo>
                    <a:pt x="158" y="919"/>
                    <a:pt x="170" y="914"/>
                    <a:pt x="182" y="914"/>
                  </a:cubicBezTo>
                  <a:cubicBezTo>
                    <a:pt x="191" y="914"/>
                    <a:pt x="200" y="916"/>
                    <a:pt x="207" y="921"/>
                  </a:cubicBezTo>
                  <a:cubicBezTo>
                    <a:pt x="208" y="923"/>
                    <a:pt x="210" y="924"/>
                    <a:pt x="211" y="926"/>
                  </a:cubicBezTo>
                  <a:cubicBezTo>
                    <a:pt x="214" y="930"/>
                    <a:pt x="218" y="931"/>
                    <a:pt x="222" y="933"/>
                  </a:cubicBezTo>
                  <a:lnTo>
                    <a:pt x="584" y="1295"/>
                  </a:lnTo>
                  <a:cubicBezTo>
                    <a:pt x="586" y="1299"/>
                    <a:pt x="588" y="1302"/>
                    <a:pt x="591" y="1306"/>
                  </a:cubicBezTo>
                  <a:cubicBezTo>
                    <a:pt x="594" y="1309"/>
                    <a:pt x="597" y="1311"/>
                    <a:pt x="601" y="1313"/>
                  </a:cubicBezTo>
                  <a:cubicBezTo>
                    <a:pt x="609" y="1322"/>
                    <a:pt x="613" y="1332"/>
                    <a:pt x="613" y="1344"/>
                  </a:cubicBezTo>
                  <a:cubicBezTo>
                    <a:pt x="613" y="1357"/>
                    <a:pt x="608" y="1369"/>
                    <a:pt x="599" y="1378"/>
                  </a:cubicBezTo>
                  <a:lnTo>
                    <a:pt x="536" y="1441"/>
                  </a:lnTo>
                  <a:cubicBezTo>
                    <a:pt x="527" y="1450"/>
                    <a:pt x="514" y="1455"/>
                    <a:pt x="502" y="1455"/>
                  </a:cubicBezTo>
                  <a:cubicBezTo>
                    <a:pt x="490" y="1455"/>
                    <a:pt x="478" y="1450"/>
                    <a:pt x="468" y="1441"/>
                  </a:cubicBezTo>
                  <a:lnTo>
                    <a:pt x="390" y="1362"/>
                  </a:lnTo>
                  <a:cubicBezTo>
                    <a:pt x="383" y="1355"/>
                    <a:pt x="373" y="1351"/>
                    <a:pt x="364" y="1351"/>
                  </a:cubicBezTo>
                  <a:cubicBezTo>
                    <a:pt x="355" y="1351"/>
                    <a:pt x="346" y="1355"/>
                    <a:pt x="339" y="1362"/>
                  </a:cubicBezTo>
                  <a:cubicBezTo>
                    <a:pt x="325" y="1376"/>
                    <a:pt x="325" y="1398"/>
                    <a:pt x="339" y="1412"/>
                  </a:cubicBezTo>
                  <a:lnTo>
                    <a:pt x="418" y="1492"/>
                  </a:lnTo>
                  <a:cubicBezTo>
                    <a:pt x="441" y="1515"/>
                    <a:pt x="472" y="1527"/>
                    <a:pt x="502" y="1527"/>
                  </a:cubicBezTo>
                  <a:cubicBezTo>
                    <a:pt x="533" y="1527"/>
                    <a:pt x="563" y="1515"/>
                    <a:pt x="587" y="1492"/>
                  </a:cubicBezTo>
                  <a:lnTo>
                    <a:pt x="650" y="1428"/>
                  </a:lnTo>
                  <a:cubicBezTo>
                    <a:pt x="672" y="1406"/>
                    <a:pt x="685" y="1376"/>
                    <a:pt x="685" y="1344"/>
                  </a:cubicBezTo>
                  <a:cubicBezTo>
                    <a:pt x="685" y="1322"/>
                    <a:pt x="679" y="1300"/>
                    <a:pt x="666" y="1281"/>
                  </a:cubicBezTo>
                  <a:lnTo>
                    <a:pt x="801" y="1147"/>
                  </a:lnTo>
                  <a:cubicBezTo>
                    <a:pt x="810" y="1137"/>
                    <a:pt x="830" y="1134"/>
                    <a:pt x="852" y="1134"/>
                  </a:cubicBezTo>
                  <a:cubicBezTo>
                    <a:pt x="867" y="1134"/>
                    <a:pt x="884" y="1135"/>
                    <a:pt x="900" y="1137"/>
                  </a:cubicBezTo>
                  <a:cubicBezTo>
                    <a:pt x="919" y="1138"/>
                    <a:pt x="939" y="1139"/>
                    <a:pt x="960" y="1139"/>
                  </a:cubicBezTo>
                  <a:cubicBezTo>
                    <a:pt x="971" y="1139"/>
                    <a:pt x="983" y="1139"/>
                    <a:pt x="995" y="1137"/>
                  </a:cubicBezTo>
                  <a:lnTo>
                    <a:pt x="1141" y="1284"/>
                  </a:lnTo>
                  <a:cubicBezTo>
                    <a:pt x="1132" y="1301"/>
                    <a:pt x="1126" y="1321"/>
                    <a:pt x="1126" y="1341"/>
                  </a:cubicBezTo>
                  <a:cubicBezTo>
                    <a:pt x="1126" y="1373"/>
                    <a:pt x="1139" y="1403"/>
                    <a:pt x="1161" y="1426"/>
                  </a:cubicBezTo>
                  <a:lnTo>
                    <a:pt x="1224" y="1488"/>
                  </a:lnTo>
                  <a:cubicBezTo>
                    <a:pt x="1247" y="1511"/>
                    <a:pt x="1277" y="1523"/>
                    <a:pt x="1309" y="1523"/>
                  </a:cubicBezTo>
                  <a:cubicBezTo>
                    <a:pt x="1340" y="1523"/>
                    <a:pt x="1371" y="1511"/>
                    <a:pt x="1393" y="1488"/>
                  </a:cubicBezTo>
                  <a:lnTo>
                    <a:pt x="1776" y="1106"/>
                  </a:lnTo>
                  <a:cubicBezTo>
                    <a:pt x="1799" y="1083"/>
                    <a:pt x="1811" y="1054"/>
                    <a:pt x="1811" y="1021"/>
                  </a:cubicBezTo>
                  <a:cubicBezTo>
                    <a:pt x="1811" y="990"/>
                    <a:pt x="1799" y="959"/>
                    <a:pt x="1776" y="937"/>
                  </a:cubicBezTo>
                  <a:lnTo>
                    <a:pt x="1713" y="874"/>
                  </a:lnTo>
                  <a:cubicBezTo>
                    <a:pt x="1691" y="852"/>
                    <a:pt x="1661" y="840"/>
                    <a:pt x="1629" y="840"/>
                  </a:cubicBezTo>
                  <a:cubicBezTo>
                    <a:pt x="1608" y="840"/>
                    <a:pt x="1589" y="844"/>
                    <a:pt x="1572" y="854"/>
                  </a:cubicBezTo>
                  <a:lnTo>
                    <a:pt x="1452" y="735"/>
                  </a:lnTo>
                  <a:lnTo>
                    <a:pt x="1458" y="729"/>
                  </a:lnTo>
                  <a:cubicBezTo>
                    <a:pt x="1506" y="681"/>
                    <a:pt x="1506" y="602"/>
                    <a:pt x="1458" y="554"/>
                  </a:cubicBezTo>
                  <a:cubicBezTo>
                    <a:pt x="1441" y="537"/>
                    <a:pt x="1420" y="525"/>
                    <a:pt x="1396" y="520"/>
                  </a:cubicBezTo>
                  <a:cubicBezTo>
                    <a:pt x="1399" y="509"/>
                    <a:pt x="1401" y="497"/>
                    <a:pt x="1401" y="485"/>
                  </a:cubicBezTo>
                  <a:cubicBezTo>
                    <a:pt x="1401" y="452"/>
                    <a:pt x="1388" y="421"/>
                    <a:pt x="1365" y="398"/>
                  </a:cubicBezTo>
                  <a:cubicBezTo>
                    <a:pt x="1347" y="380"/>
                    <a:pt x="1326" y="369"/>
                    <a:pt x="1303" y="364"/>
                  </a:cubicBezTo>
                  <a:cubicBezTo>
                    <a:pt x="1305" y="353"/>
                    <a:pt x="1307" y="341"/>
                    <a:pt x="1307" y="330"/>
                  </a:cubicBezTo>
                  <a:cubicBezTo>
                    <a:pt x="1307" y="297"/>
                    <a:pt x="1294" y="265"/>
                    <a:pt x="1271" y="242"/>
                  </a:cubicBezTo>
                  <a:cubicBezTo>
                    <a:pt x="1253" y="224"/>
                    <a:pt x="1232" y="213"/>
                    <a:pt x="1209" y="208"/>
                  </a:cubicBezTo>
                  <a:cubicBezTo>
                    <a:pt x="1221" y="166"/>
                    <a:pt x="1210" y="118"/>
                    <a:pt x="1178" y="85"/>
                  </a:cubicBezTo>
                  <a:cubicBezTo>
                    <a:pt x="1153" y="61"/>
                    <a:pt x="1121" y="50"/>
                    <a:pt x="1089" y="50"/>
                  </a:cubicBezTo>
                  <a:cubicBezTo>
                    <a:pt x="1085" y="50"/>
                    <a:pt x="1081" y="50"/>
                    <a:pt x="1077" y="50"/>
                  </a:cubicBezTo>
                  <a:lnTo>
                    <a:pt x="841" y="6"/>
                  </a:lnTo>
                  <a:cubicBezTo>
                    <a:pt x="826" y="3"/>
                    <a:pt x="809" y="0"/>
                    <a:pt x="7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4" name="Google Shape;184;p16"/>
            <p:cNvSpPr/>
            <p:nvPr/>
          </p:nvSpPr>
          <p:spPr>
            <a:xfrm>
              <a:off x="2744615" y="3353176"/>
              <a:ext cx="20838" cy="20240"/>
            </a:xfrm>
            <a:custGeom>
              <a:avLst/>
              <a:gdLst/>
              <a:ahLst/>
              <a:cxnLst/>
              <a:rect l="l" t="t" r="r" b="b"/>
              <a:pathLst>
                <a:path w="209" h="203" extrusionOk="0">
                  <a:moveTo>
                    <a:pt x="39" y="1"/>
                  </a:moveTo>
                  <a:cubicBezTo>
                    <a:pt x="30" y="1"/>
                    <a:pt x="21" y="4"/>
                    <a:pt x="14" y="11"/>
                  </a:cubicBezTo>
                  <a:cubicBezTo>
                    <a:pt x="0" y="25"/>
                    <a:pt x="0" y="48"/>
                    <a:pt x="14" y="62"/>
                  </a:cubicBezTo>
                  <a:lnTo>
                    <a:pt x="145" y="192"/>
                  </a:lnTo>
                  <a:cubicBezTo>
                    <a:pt x="152" y="199"/>
                    <a:pt x="161" y="202"/>
                    <a:pt x="170" y="202"/>
                  </a:cubicBezTo>
                  <a:cubicBezTo>
                    <a:pt x="179" y="202"/>
                    <a:pt x="188" y="199"/>
                    <a:pt x="195" y="192"/>
                  </a:cubicBezTo>
                  <a:cubicBezTo>
                    <a:pt x="209" y="178"/>
                    <a:pt x="209" y="155"/>
                    <a:pt x="195" y="141"/>
                  </a:cubicBezTo>
                  <a:lnTo>
                    <a:pt x="65" y="11"/>
                  </a:lnTo>
                  <a:cubicBezTo>
                    <a:pt x="58" y="4"/>
                    <a:pt x="48" y="1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5" name="Google Shape;185;p16"/>
            <p:cNvSpPr/>
            <p:nvPr/>
          </p:nvSpPr>
          <p:spPr>
            <a:xfrm>
              <a:off x="2847208" y="3353176"/>
              <a:ext cx="20938" cy="20240"/>
            </a:xfrm>
            <a:custGeom>
              <a:avLst/>
              <a:gdLst/>
              <a:ahLst/>
              <a:cxnLst/>
              <a:rect l="l" t="t" r="r" b="b"/>
              <a:pathLst>
                <a:path w="210" h="203" extrusionOk="0">
                  <a:moveTo>
                    <a:pt x="170" y="1"/>
                  </a:moveTo>
                  <a:cubicBezTo>
                    <a:pt x="161" y="1"/>
                    <a:pt x="152" y="4"/>
                    <a:pt x="145" y="11"/>
                  </a:cubicBezTo>
                  <a:lnTo>
                    <a:pt x="14" y="141"/>
                  </a:lnTo>
                  <a:cubicBezTo>
                    <a:pt x="0" y="155"/>
                    <a:pt x="0" y="178"/>
                    <a:pt x="14" y="192"/>
                  </a:cubicBezTo>
                  <a:cubicBezTo>
                    <a:pt x="21" y="199"/>
                    <a:pt x="31" y="202"/>
                    <a:pt x="40" y="202"/>
                  </a:cubicBezTo>
                  <a:cubicBezTo>
                    <a:pt x="49" y="202"/>
                    <a:pt x="58" y="199"/>
                    <a:pt x="65" y="192"/>
                  </a:cubicBezTo>
                  <a:lnTo>
                    <a:pt x="195" y="62"/>
                  </a:lnTo>
                  <a:cubicBezTo>
                    <a:pt x="209" y="48"/>
                    <a:pt x="209" y="25"/>
                    <a:pt x="195" y="11"/>
                  </a:cubicBezTo>
                  <a:cubicBezTo>
                    <a:pt x="188" y="4"/>
                    <a:pt x="179" y="1"/>
                    <a:pt x="1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6" name="Google Shape;186;p16"/>
            <p:cNvSpPr/>
            <p:nvPr/>
          </p:nvSpPr>
          <p:spPr>
            <a:xfrm>
              <a:off x="2736938" y="3504522"/>
              <a:ext cx="7876" cy="7179"/>
            </a:xfrm>
            <a:custGeom>
              <a:avLst/>
              <a:gdLst/>
              <a:ahLst/>
              <a:cxnLst/>
              <a:rect l="l" t="t" r="r" b="b"/>
              <a:pathLst>
                <a:path w="79" h="72" extrusionOk="0">
                  <a:moveTo>
                    <a:pt x="39" y="0"/>
                  </a:moveTo>
                  <a:cubicBezTo>
                    <a:pt x="29" y="0"/>
                    <a:pt x="20" y="4"/>
                    <a:pt x="13" y="11"/>
                  </a:cubicBezTo>
                  <a:cubicBezTo>
                    <a:pt x="0" y="24"/>
                    <a:pt x="0" y="47"/>
                    <a:pt x="14" y="61"/>
                  </a:cubicBezTo>
                  <a:cubicBezTo>
                    <a:pt x="21" y="68"/>
                    <a:pt x="30" y="72"/>
                    <a:pt x="39" y="72"/>
                  </a:cubicBezTo>
                  <a:cubicBezTo>
                    <a:pt x="48" y="72"/>
                    <a:pt x="58" y="68"/>
                    <a:pt x="65" y="61"/>
                  </a:cubicBezTo>
                  <a:cubicBezTo>
                    <a:pt x="79" y="46"/>
                    <a:pt x="79" y="24"/>
                    <a:pt x="64" y="11"/>
                  </a:cubicBezTo>
                  <a:cubicBezTo>
                    <a:pt x="57" y="4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7" name="Google Shape;187;p16"/>
            <p:cNvSpPr/>
            <p:nvPr/>
          </p:nvSpPr>
          <p:spPr>
            <a:xfrm>
              <a:off x="2833150" y="3469726"/>
              <a:ext cx="8275" cy="7278"/>
            </a:xfrm>
            <a:custGeom>
              <a:avLst/>
              <a:gdLst/>
              <a:ahLst/>
              <a:cxnLst/>
              <a:rect l="l" t="t" r="r" b="b"/>
              <a:pathLst>
                <a:path w="83" h="73" extrusionOk="0">
                  <a:moveTo>
                    <a:pt x="43" y="1"/>
                  </a:moveTo>
                  <a:cubicBezTo>
                    <a:pt x="37" y="1"/>
                    <a:pt x="32" y="2"/>
                    <a:pt x="26" y="5"/>
                  </a:cubicBezTo>
                  <a:lnTo>
                    <a:pt x="25" y="5"/>
                  </a:lnTo>
                  <a:cubicBezTo>
                    <a:pt x="8" y="14"/>
                    <a:pt x="1" y="35"/>
                    <a:pt x="10" y="53"/>
                  </a:cubicBezTo>
                  <a:cubicBezTo>
                    <a:pt x="17" y="65"/>
                    <a:pt x="29" y="72"/>
                    <a:pt x="42" y="72"/>
                  </a:cubicBezTo>
                  <a:cubicBezTo>
                    <a:pt x="47" y="72"/>
                    <a:pt x="53" y="71"/>
                    <a:pt x="59" y="69"/>
                  </a:cubicBezTo>
                  <a:cubicBezTo>
                    <a:pt x="76" y="59"/>
                    <a:pt x="83" y="38"/>
                    <a:pt x="74" y="21"/>
                  </a:cubicBezTo>
                  <a:cubicBezTo>
                    <a:pt x="68" y="8"/>
                    <a:pt x="55" y="1"/>
                    <a:pt x="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88" name="Google Shape;188;p16"/>
          <p:cNvGrpSpPr/>
          <p:nvPr/>
        </p:nvGrpSpPr>
        <p:grpSpPr>
          <a:xfrm>
            <a:off x="2383155" y="2481442"/>
            <a:ext cx="167892" cy="227405"/>
            <a:chOff x="2742522" y="2478006"/>
            <a:chExt cx="141478" cy="191628"/>
          </a:xfrm>
        </p:grpSpPr>
        <p:sp>
          <p:nvSpPr>
            <p:cNvPr id="189" name="Google Shape;189;p16"/>
            <p:cNvSpPr/>
            <p:nvPr/>
          </p:nvSpPr>
          <p:spPr>
            <a:xfrm>
              <a:off x="2781006" y="2511805"/>
              <a:ext cx="60320" cy="60320"/>
            </a:xfrm>
            <a:custGeom>
              <a:avLst/>
              <a:gdLst/>
              <a:ahLst/>
              <a:cxnLst/>
              <a:rect l="l" t="t" r="r" b="b"/>
              <a:pathLst>
                <a:path w="605" h="605" extrusionOk="0">
                  <a:moveTo>
                    <a:pt x="312" y="64"/>
                  </a:moveTo>
                  <a:lnTo>
                    <a:pt x="312" y="78"/>
                  </a:lnTo>
                  <a:cubicBezTo>
                    <a:pt x="312" y="93"/>
                    <a:pt x="323" y="106"/>
                    <a:pt x="338" y="109"/>
                  </a:cubicBezTo>
                  <a:cubicBezTo>
                    <a:pt x="365" y="114"/>
                    <a:pt x="391" y="125"/>
                    <a:pt x="414" y="140"/>
                  </a:cubicBezTo>
                  <a:cubicBezTo>
                    <a:pt x="419" y="144"/>
                    <a:pt x="425" y="146"/>
                    <a:pt x="432" y="146"/>
                  </a:cubicBezTo>
                  <a:cubicBezTo>
                    <a:pt x="440" y="146"/>
                    <a:pt x="448" y="143"/>
                    <a:pt x="455" y="137"/>
                  </a:cubicBezTo>
                  <a:lnTo>
                    <a:pt x="464" y="127"/>
                  </a:lnTo>
                  <a:lnTo>
                    <a:pt x="478" y="140"/>
                  </a:lnTo>
                  <a:lnTo>
                    <a:pt x="468" y="150"/>
                  </a:lnTo>
                  <a:cubicBezTo>
                    <a:pt x="457" y="161"/>
                    <a:pt x="456" y="178"/>
                    <a:pt x="465" y="191"/>
                  </a:cubicBezTo>
                  <a:cubicBezTo>
                    <a:pt x="479" y="214"/>
                    <a:pt x="491" y="239"/>
                    <a:pt x="495" y="266"/>
                  </a:cubicBezTo>
                  <a:cubicBezTo>
                    <a:pt x="499" y="282"/>
                    <a:pt x="512" y="292"/>
                    <a:pt x="527" y="292"/>
                  </a:cubicBezTo>
                  <a:lnTo>
                    <a:pt x="540" y="292"/>
                  </a:lnTo>
                  <a:lnTo>
                    <a:pt x="540" y="312"/>
                  </a:lnTo>
                  <a:lnTo>
                    <a:pt x="527" y="312"/>
                  </a:lnTo>
                  <a:cubicBezTo>
                    <a:pt x="512" y="312"/>
                    <a:pt x="499" y="323"/>
                    <a:pt x="495" y="338"/>
                  </a:cubicBezTo>
                  <a:cubicBezTo>
                    <a:pt x="491" y="365"/>
                    <a:pt x="479" y="391"/>
                    <a:pt x="465" y="414"/>
                  </a:cubicBezTo>
                  <a:cubicBezTo>
                    <a:pt x="456" y="426"/>
                    <a:pt x="457" y="443"/>
                    <a:pt x="468" y="454"/>
                  </a:cubicBezTo>
                  <a:lnTo>
                    <a:pt x="478" y="463"/>
                  </a:lnTo>
                  <a:lnTo>
                    <a:pt x="464" y="477"/>
                  </a:lnTo>
                  <a:lnTo>
                    <a:pt x="455" y="468"/>
                  </a:lnTo>
                  <a:cubicBezTo>
                    <a:pt x="448" y="461"/>
                    <a:pt x="440" y="458"/>
                    <a:pt x="431" y="458"/>
                  </a:cubicBezTo>
                  <a:cubicBezTo>
                    <a:pt x="425" y="458"/>
                    <a:pt x="419" y="460"/>
                    <a:pt x="414" y="463"/>
                  </a:cubicBezTo>
                  <a:cubicBezTo>
                    <a:pt x="391" y="479"/>
                    <a:pt x="365" y="490"/>
                    <a:pt x="338" y="495"/>
                  </a:cubicBezTo>
                  <a:cubicBezTo>
                    <a:pt x="323" y="497"/>
                    <a:pt x="312" y="511"/>
                    <a:pt x="312" y="526"/>
                  </a:cubicBezTo>
                  <a:lnTo>
                    <a:pt x="312" y="539"/>
                  </a:lnTo>
                  <a:lnTo>
                    <a:pt x="293" y="539"/>
                  </a:lnTo>
                  <a:lnTo>
                    <a:pt x="293" y="526"/>
                  </a:lnTo>
                  <a:cubicBezTo>
                    <a:pt x="293" y="511"/>
                    <a:pt x="282" y="497"/>
                    <a:pt x="267" y="495"/>
                  </a:cubicBezTo>
                  <a:cubicBezTo>
                    <a:pt x="240" y="490"/>
                    <a:pt x="214" y="479"/>
                    <a:pt x="191" y="463"/>
                  </a:cubicBezTo>
                  <a:cubicBezTo>
                    <a:pt x="186" y="460"/>
                    <a:pt x="180" y="458"/>
                    <a:pt x="174" y="458"/>
                  </a:cubicBezTo>
                  <a:cubicBezTo>
                    <a:pt x="165" y="458"/>
                    <a:pt x="157" y="461"/>
                    <a:pt x="150" y="468"/>
                  </a:cubicBezTo>
                  <a:lnTo>
                    <a:pt x="141" y="477"/>
                  </a:lnTo>
                  <a:lnTo>
                    <a:pt x="127" y="463"/>
                  </a:lnTo>
                  <a:lnTo>
                    <a:pt x="137" y="454"/>
                  </a:lnTo>
                  <a:cubicBezTo>
                    <a:pt x="148" y="443"/>
                    <a:pt x="149" y="426"/>
                    <a:pt x="141" y="414"/>
                  </a:cubicBezTo>
                  <a:cubicBezTo>
                    <a:pt x="126" y="391"/>
                    <a:pt x="114" y="365"/>
                    <a:pt x="110" y="338"/>
                  </a:cubicBezTo>
                  <a:cubicBezTo>
                    <a:pt x="107" y="323"/>
                    <a:pt x="93" y="312"/>
                    <a:pt x="79" y="312"/>
                  </a:cubicBezTo>
                  <a:lnTo>
                    <a:pt x="65" y="312"/>
                  </a:lnTo>
                  <a:lnTo>
                    <a:pt x="65" y="292"/>
                  </a:lnTo>
                  <a:lnTo>
                    <a:pt x="79" y="292"/>
                  </a:lnTo>
                  <a:cubicBezTo>
                    <a:pt x="93" y="292"/>
                    <a:pt x="107" y="282"/>
                    <a:pt x="110" y="266"/>
                  </a:cubicBezTo>
                  <a:cubicBezTo>
                    <a:pt x="114" y="239"/>
                    <a:pt x="126" y="214"/>
                    <a:pt x="141" y="191"/>
                  </a:cubicBezTo>
                  <a:cubicBezTo>
                    <a:pt x="149" y="178"/>
                    <a:pt x="148" y="161"/>
                    <a:pt x="137" y="150"/>
                  </a:cubicBezTo>
                  <a:lnTo>
                    <a:pt x="127" y="140"/>
                  </a:lnTo>
                  <a:lnTo>
                    <a:pt x="141" y="127"/>
                  </a:lnTo>
                  <a:lnTo>
                    <a:pt x="150" y="137"/>
                  </a:lnTo>
                  <a:cubicBezTo>
                    <a:pt x="157" y="143"/>
                    <a:pt x="165" y="146"/>
                    <a:pt x="173" y="146"/>
                  </a:cubicBezTo>
                  <a:cubicBezTo>
                    <a:pt x="180" y="146"/>
                    <a:pt x="186" y="144"/>
                    <a:pt x="191" y="140"/>
                  </a:cubicBezTo>
                  <a:cubicBezTo>
                    <a:pt x="214" y="125"/>
                    <a:pt x="240" y="114"/>
                    <a:pt x="267" y="109"/>
                  </a:cubicBezTo>
                  <a:cubicBezTo>
                    <a:pt x="282" y="106"/>
                    <a:pt x="293" y="93"/>
                    <a:pt x="293" y="78"/>
                  </a:cubicBezTo>
                  <a:lnTo>
                    <a:pt x="293" y="64"/>
                  </a:lnTo>
                  <a:close/>
                  <a:moveTo>
                    <a:pt x="261" y="1"/>
                  </a:moveTo>
                  <a:cubicBezTo>
                    <a:pt x="244" y="1"/>
                    <a:pt x="230" y="15"/>
                    <a:pt x="230" y="32"/>
                  </a:cubicBezTo>
                  <a:lnTo>
                    <a:pt x="230" y="52"/>
                  </a:lnTo>
                  <a:cubicBezTo>
                    <a:pt x="211" y="57"/>
                    <a:pt x="195" y="64"/>
                    <a:pt x="178" y="73"/>
                  </a:cubicBezTo>
                  <a:lnTo>
                    <a:pt x="164" y="59"/>
                  </a:lnTo>
                  <a:cubicBezTo>
                    <a:pt x="158" y="53"/>
                    <a:pt x="150" y="50"/>
                    <a:pt x="141" y="50"/>
                  </a:cubicBezTo>
                  <a:cubicBezTo>
                    <a:pt x="133" y="50"/>
                    <a:pt x="125" y="53"/>
                    <a:pt x="119" y="59"/>
                  </a:cubicBezTo>
                  <a:lnTo>
                    <a:pt x="60" y="118"/>
                  </a:lnTo>
                  <a:cubicBezTo>
                    <a:pt x="47" y="131"/>
                    <a:pt x="47" y="151"/>
                    <a:pt x="60" y="163"/>
                  </a:cubicBezTo>
                  <a:lnTo>
                    <a:pt x="74" y="177"/>
                  </a:lnTo>
                  <a:cubicBezTo>
                    <a:pt x="65" y="194"/>
                    <a:pt x="59" y="211"/>
                    <a:pt x="53" y="229"/>
                  </a:cubicBezTo>
                  <a:lnTo>
                    <a:pt x="33" y="229"/>
                  </a:lnTo>
                  <a:cubicBezTo>
                    <a:pt x="15" y="229"/>
                    <a:pt x="1" y="243"/>
                    <a:pt x="1" y="261"/>
                  </a:cubicBezTo>
                  <a:lnTo>
                    <a:pt x="1" y="344"/>
                  </a:lnTo>
                  <a:cubicBezTo>
                    <a:pt x="1" y="361"/>
                    <a:pt x="15" y="376"/>
                    <a:pt x="33" y="376"/>
                  </a:cubicBezTo>
                  <a:lnTo>
                    <a:pt x="53" y="376"/>
                  </a:lnTo>
                  <a:cubicBezTo>
                    <a:pt x="59" y="394"/>
                    <a:pt x="65" y="410"/>
                    <a:pt x="74" y="427"/>
                  </a:cubicBezTo>
                  <a:lnTo>
                    <a:pt x="60" y="441"/>
                  </a:lnTo>
                  <a:cubicBezTo>
                    <a:pt x="47" y="453"/>
                    <a:pt x="47" y="474"/>
                    <a:pt x="60" y="486"/>
                  </a:cubicBezTo>
                  <a:lnTo>
                    <a:pt x="119" y="545"/>
                  </a:lnTo>
                  <a:cubicBezTo>
                    <a:pt x="125" y="551"/>
                    <a:pt x="133" y="554"/>
                    <a:pt x="141" y="554"/>
                  </a:cubicBezTo>
                  <a:cubicBezTo>
                    <a:pt x="149" y="554"/>
                    <a:pt x="158" y="551"/>
                    <a:pt x="164" y="545"/>
                  </a:cubicBezTo>
                  <a:lnTo>
                    <a:pt x="178" y="531"/>
                  </a:lnTo>
                  <a:cubicBezTo>
                    <a:pt x="194" y="539"/>
                    <a:pt x="211" y="546"/>
                    <a:pt x="229" y="552"/>
                  </a:cubicBezTo>
                  <a:lnTo>
                    <a:pt x="229" y="572"/>
                  </a:lnTo>
                  <a:cubicBezTo>
                    <a:pt x="229" y="589"/>
                    <a:pt x="244" y="604"/>
                    <a:pt x="261" y="604"/>
                  </a:cubicBezTo>
                  <a:lnTo>
                    <a:pt x="344" y="604"/>
                  </a:lnTo>
                  <a:cubicBezTo>
                    <a:pt x="361" y="604"/>
                    <a:pt x="376" y="589"/>
                    <a:pt x="376" y="572"/>
                  </a:cubicBezTo>
                  <a:lnTo>
                    <a:pt x="376" y="552"/>
                  </a:lnTo>
                  <a:cubicBezTo>
                    <a:pt x="394" y="546"/>
                    <a:pt x="411" y="539"/>
                    <a:pt x="427" y="531"/>
                  </a:cubicBezTo>
                  <a:lnTo>
                    <a:pt x="442" y="545"/>
                  </a:lnTo>
                  <a:cubicBezTo>
                    <a:pt x="448" y="551"/>
                    <a:pt x="456" y="554"/>
                    <a:pt x="464" y="554"/>
                  </a:cubicBezTo>
                  <a:cubicBezTo>
                    <a:pt x="472" y="554"/>
                    <a:pt x="480" y="551"/>
                    <a:pt x="486" y="545"/>
                  </a:cubicBezTo>
                  <a:lnTo>
                    <a:pt x="546" y="486"/>
                  </a:lnTo>
                  <a:cubicBezTo>
                    <a:pt x="558" y="474"/>
                    <a:pt x="558" y="453"/>
                    <a:pt x="546" y="441"/>
                  </a:cubicBezTo>
                  <a:lnTo>
                    <a:pt x="531" y="427"/>
                  </a:lnTo>
                  <a:cubicBezTo>
                    <a:pt x="540" y="410"/>
                    <a:pt x="547" y="394"/>
                    <a:pt x="553" y="376"/>
                  </a:cubicBezTo>
                  <a:lnTo>
                    <a:pt x="572" y="376"/>
                  </a:lnTo>
                  <a:cubicBezTo>
                    <a:pt x="590" y="376"/>
                    <a:pt x="604" y="361"/>
                    <a:pt x="604" y="344"/>
                  </a:cubicBezTo>
                  <a:lnTo>
                    <a:pt x="604" y="261"/>
                  </a:lnTo>
                  <a:cubicBezTo>
                    <a:pt x="604" y="243"/>
                    <a:pt x="590" y="229"/>
                    <a:pt x="572" y="229"/>
                  </a:cubicBezTo>
                  <a:lnTo>
                    <a:pt x="553" y="229"/>
                  </a:lnTo>
                  <a:cubicBezTo>
                    <a:pt x="547" y="211"/>
                    <a:pt x="540" y="194"/>
                    <a:pt x="531" y="177"/>
                  </a:cubicBezTo>
                  <a:lnTo>
                    <a:pt x="546" y="163"/>
                  </a:lnTo>
                  <a:cubicBezTo>
                    <a:pt x="558" y="151"/>
                    <a:pt x="558" y="131"/>
                    <a:pt x="546" y="118"/>
                  </a:cubicBezTo>
                  <a:lnTo>
                    <a:pt x="486" y="59"/>
                  </a:lnTo>
                  <a:cubicBezTo>
                    <a:pt x="480" y="53"/>
                    <a:pt x="472" y="50"/>
                    <a:pt x="464" y="50"/>
                  </a:cubicBezTo>
                  <a:cubicBezTo>
                    <a:pt x="456" y="50"/>
                    <a:pt x="448" y="53"/>
                    <a:pt x="442" y="59"/>
                  </a:cubicBezTo>
                  <a:lnTo>
                    <a:pt x="427" y="73"/>
                  </a:lnTo>
                  <a:cubicBezTo>
                    <a:pt x="411" y="64"/>
                    <a:pt x="394" y="57"/>
                    <a:pt x="376" y="52"/>
                  </a:cubicBezTo>
                  <a:lnTo>
                    <a:pt x="376" y="32"/>
                  </a:lnTo>
                  <a:cubicBezTo>
                    <a:pt x="376" y="15"/>
                    <a:pt x="361" y="1"/>
                    <a:pt x="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0" name="Google Shape;190;p16"/>
            <p:cNvSpPr/>
            <p:nvPr/>
          </p:nvSpPr>
          <p:spPr>
            <a:xfrm>
              <a:off x="2795463" y="2526261"/>
              <a:ext cx="31406" cy="31307"/>
            </a:xfrm>
            <a:custGeom>
              <a:avLst/>
              <a:gdLst/>
              <a:ahLst/>
              <a:cxnLst/>
              <a:rect l="l" t="t" r="r" b="b"/>
              <a:pathLst>
                <a:path w="315" h="314" extrusionOk="0">
                  <a:moveTo>
                    <a:pt x="158" y="64"/>
                  </a:moveTo>
                  <a:cubicBezTo>
                    <a:pt x="209" y="64"/>
                    <a:pt x="250" y="106"/>
                    <a:pt x="250" y="157"/>
                  </a:cubicBezTo>
                  <a:cubicBezTo>
                    <a:pt x="250" y="208"/>
                    <a:pt x="209" y="249"/>
                    <a:pt x="158" y="249"/>
                  </a:cubicBezTo>
                  <a:cubicBezTo>
                    <a:pt x="106" y="249"/>
                    <a:pt x="65" y="208"/>
                    <a:pt x="65" y="157"/>
                  </a:cubicBezTo>
                  <a:cubicBezTo>
                    <a:pt x="65" y="106"/>
                    <a:pt x="106" y="64"/>
                    <a:pt x="158" y="64"/>
                  </a:cubicBezTo>
                  <a:close/>
                  <a:moveTo>
                    <a:pt x="158" y="1"/>
                  </a:moveTo>
                  <a:cubicBezTo>
                    <a:pt x="72" y="1"/>
                    <a:pt x="1" y="70"/>
                    <a:pt x="1" y="157"/>
                  </a:cubicBezTo>
                  <a:cubicBezTo>
                    <a:pt x="1" y="243"/>
                    <a:pt x="72" y="313"/>
                    <a:pt x="158" y="313"/>
                  </a:cubicBezTo>
                  <a:cubicBezTo>
                    <a:pt x="244" y="313"/>
                    <a:pt x="314" y="243"/>
                    <a:pt x="314" y="157"/>
                  </a:cubicBezTo>
                  <a:cubicBezTo>
                    <a:pt x="314" y="70"/>
                    <a:pt x="244" y="1"/>
                    <a:pt x="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1" name="Google Shape;191;p16"/>
            <p:cNvSpPr/>
            <p:nvPr/>
          </p:nvSpPr>
          <p:spPr>
            <a:xfrm>
              <a:off x="2756579" y="2495653"/>
              <a:ext cx="99802" cy="49552"/>
            </a:xfrm>
            <a:custGeom>
              <a:avLst/>
              <a:gdLst/>
              <a:ahLst/>
              <a:cxnLst/>
              <a:rect l="l" t="t" r="r" b="b"/>
              <a:pathLst>
                <a:path w="1001" h="497" extrusionOk="0">
                  <a:moveTo>
                    <a:pt x="548" y="0"/>
                  </a:moveTo>
                  <a:cubicBezTo>
                    <a:pt x="319" y="1"/>
                    <a:pt x="125" y="167"/>
                    <a:pt x="90" y="392"/>
                  </a:cubicBezTo>
                  <a:lnTo>
                    <a:pt x="58" y="361"/>
                  </a:lnTo>
                  <a:cubicBezTo>
                    <a:pt x="52" y="355"/>
                    <a:pt x="44" y="352"/>
                    <a:pt x="36" y="352"/>
                  </a:cubicBezTo>
                  <a:cubicBezTo>
                    <a:pt x="27" y="352"/>
                    <a:pt x="19" y="355"/>
                    <a:pt x="13" y="362"/>
                  </a:cubicBezTo>
                  <a:cubicBezTo>
                    <a:pt x="1" y="374"/>
                    <a:pt x="1" y="393"/>
                    <a:pt x="13" y="405"/>
                  </a:cubicBezTo>
                  <a:lnTo>
                    <a:pt x="93" y="487"/>
                  </a:lnTo>
                  <a:lnTo>
                    <a:pt x="94" y="487"/>
                  </a:lnTo>
                  <a:cubicBezTo>
                    <a:pt x="97" y="489"/>
                    <a:pt x="100" y="492"/>
                    <a:pt x="104" y="493"/>
                  </a:cubicBezTo>
                  <a:cubicBezTo>
                    <a:pt x="104" y="494"/>
                    <a:pt x="104" y="494"/>
                    <a:pt x="105" y="494"/>
                  </a:cubicBezTo>
                  <a:cubicBezTo>
                    <a:pt x="109" y="495"/>
                    <a:pt x="112" y="496"/>
                    <a:pt x="116" y="496"/>
                  </a:cubicBezTo>
                  <a:cubicBezTo>
                    <a:pt x="120" y="496"/>
                    <a:pt x="124" y="495"/>
                    <a:pt x="127" y="494"/>
                  </a:cubicBezTo>
                  <a:lnTo>
                    <a:pt x="128" y="494"/>
                  </a:lnTo>
                  <a:cubicBezTo>
                    <a:pt x="129" y="493"/>
                    <a:pt x="131" y="493"/>
                    <a:pt x="131" y="492"/>
                  </a:cubicBezTo>
                  <a:cubicBezTo>
                    <a:pt x="132" y="492"/>
                    <a:pt x="133" y="491"/>
                    <a:pt x="134" y="491"/>
                  </a:cubicBezTo>
                  <a:lnTo>
                    <a:pt x="214" y="437"/>
                  </a:lnTo>
                  <a:cubicBezTo>
                    <a:pt x="230" y="428"/>
                    <a:pt x="235" y="408"/>
                    <a:pt x="226" y="393"/>
                  </a:cubicBezTo>
                  <a:cubicBezTo>
                    <a:pt x="220" y="383"/>
                    <a:pt x="209" y="377"/>
                    <a:pt x="198" y="377"/>
                  </a:cubicBezTo>
                  <a:cubicBezTo>
                    <a:pt x="193" y="377"/>
                    <a:pt x="187" y="379"/>
                    <a:pt x="182" y="382"/>
                  </a:cubicBezTo>
                  <a:cubicBezTo>
                    <a:pt x="181" y="382"/>
                    <a:pt x="180" y="383"/>
                    <a:pt x="180" y="384"/>
                  </a:cubicBezTo>
                  <a:lnTo>
                    <a:pt x="153" y="400"/>
                  </a:lnTo>
                  <a:cubicBezTo>
                    <a:pt x="185" y="207"/>
                    <a:pt x="352" y="65"/>
                    <a:pt x="548" y="65"/>
                  </a:cubicBezTo>
                  <a:cubicBezTo>
                    <a:pt x="738" y="65"/>
                    <a:pt x="872" y="162"/>
                    <a:pt x="933" y="346"/>
                  </a:cubicBezTo>
                  <a:cubicBezTo>
                    <a:pt x="938" y="359"/>
                    <a:pt x="950" y="368"/>
                    <a:pt x="964" y="368"/>
                  </a:cubicBezTo>
                  <a:cubicBezTo>
                    <a:pt x="967" y="368"/>
                    <a:pt x="971" y="367"/>
                    <a:pt x="974" y="366"/>
                  </a:cubicBezTo>
                  <a:cubicBezTo>
                    <a:pt x="991" y="361"/>
                    <a:pt x="1000" y="343"/>
                    <a:pt x="994" y="326"/>
                  </a:cubicBezTo>
                  <a:cubicBezTo>
                    <a:pt x="924" y="116"/>
                    <a:pt x="765" y="0"/>
                    <a:pt x="5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2" name="Google Shape;192;p16"/>
            <p:cNvSpPr/>
            <p:nvPr/>
          </p:nvSpPr>
          <p:spPr>
            <a:xfrm>
              <a:off x="2766051" y="2538724"/>
              <a:ext cx="99802" cy="49452"/>
            </a:xfrm>
            <a:custGeom>
              <a:avLst/>
              <a:gdLst/>
              <a:ahLst/>
              <a:cxnLst/>
              <a:rect l="l" t="t" r="r" b="b"/>
              <a:pathLst>
                <a:path w="1001" h="496" extrusionOk="0">
                  <a:moveTo>
                    <a:pt x="879" y="0"/>
                  </a:moveTo>
                  <a:cubicBezTo>
                    <a:pt x="878" y="0"/>
                    <a:pt x="877" y="1"/>
                    <a:pt x="876" y="1"/>
                  </a:cubicBezTo>
                  <a:cubicBezTo>
                    <a:pt x="873" y="2"/>
                    <a:pt x="870" y="3"/>
                    <a:pt x="868" y="5"/>
                  </a:cubicBezTo>
                  <a:cubicBezTo>
                    <a:pt x="868" y="5"/>
                    <a:pt x="867" y="5"/>
                    <a:pt x="866" y="6"/>
                  </a:cubicBezTo>
                  <a:lnTo>
                    <a:pt x="786" y="59"/>
                  </a:lnTo>
                  <a:cubicBezTo>
                    <a:pt x="770" y="69"/>
                    <a:pt x="766" y="89"/>
                    <a:pt x="775" y="104"/>
                  </a:cubicBezTo>
                  <a:cubicBezTo>
                    <a:pt x="781" y="113"/>
                    <a:pt x="791" y="118"/>
                    <a:pt x="802" y="118"/>
                  </a:cubicBezTo>
                  <a:cubicBezTo>
                    <a:pt x="808" y="118"/>
                    <a:pt x="814" y="117"/>
                    <a:pt x="819" y="114"/>
                  </a:cubicBezTo>
                  <a:cubicBezTo>
                    <a:pt x="820" y="113"/>
                    <a:pt x="821" y="113"/>
                    <a:pt x="821" y="112"/>
                  </a:cubicBezTo>
                  <a:lnTo>
                    <a:pt x="847" y="96"/>
                  </a:lnTo>
                  <a:lnTo>
                    <a:pt x="847" y="96"/>
                  </a:lnTo>
                  <a:cubicBezTo>
                    <a:pt x="815" y="289"/>
                    <a:pt x="649" y="431"/>
                    <a:pt x="453" y="432"/>
                  </a:cubicBezTo>
                  <a:cubicBezTo>
                    <a:pt x="238" y="432"/>
                    <a:pt x="123" y="348"/>
                    <a:pt x="67" y="152"/>
                  </a:cubicBezTo>
                  <a:cubicBezTo>
                    <a:pt x="63" y="137"/>
                    <a:pt x="50" y="127"/>
                    <a:pt x="36" y="127"/>
                  </a:cubicBezTo>
                  <a:cubicBezTo>
                    <a:pt x="34" y="127"/>
                    <a:pt x="31" y="127"/>
                    <a:pt x="29" y="128"/>
                  </a:cubicBezTo>
                  <a:cubicBezTo>
                    <a:pt x="11" y="132"/>
                    <a:pt x="1" y="150"/>
                    <a:pt x="5" y="166"/>
                  </a:cubicBezTo>
                  <a:cubicBezTo>
                    <a:pt x="5" y="167"/>
                    <a:pt x="5" y="168"/>
                    <a:pt x="6" y="169"/>
                  </a:cubicBezTo>
                  <a:cubicBezTo>
                    <a:pt x="69" y="392"/>
                    <a:pt x="211" y="496"/>
                    <a:pt x="453" y="496"/>
                  </a:cubicBezTo>
                  <a:cubicBezTo>
                    <a:pt x="681" y="496"/>
                    <a:pt x="875" y="329"/>
                    <a:pt x="911" y="104"/>
                  </a:cubicBezTo>
                  <a:lnTo>
                    <a:pt x="942" y="136"/>
                  </a:lnTo>
                  <a:cubicBezTo>
                    <a:pt x="948" y="142"/>
                    <a:pt x="957" y="145"/>
                    <a:pt x="966" y="145"/>
                  </a:cubicBezTo>
                  <a:cubicBezTo>
                    <a:pt x="974" y="145"/>
                    <a:pt x="981" y="143"/>
                    <a:pt x="987" y="137"/>
                  </a:cubicBezTo>
                  <a:cubicBezTo>
                    <a:pt x="1000" y="124"/>
                    <a:pt x="1000" y="104"/>
                    <a:pt x="988" y="91"/>
                  </a:cubicBezTo>
                  <a:lnTo>
                    <a:pt x="987" y="90"/>
                  </a:lnTo>
                  <a:lnTo>
                    <a:pt x="907" y="9"/>
                  </a:lnTo>
                  <a:cubicBezTo>
                    <a:pt x="906" y="8"/>
                    <a:pt x="904" y="8"/>
                    <a:pt x="904" y="7"/>
                  </a:cubicBezTo>
                  <a:cubicBezTo>
                    <a:pt x="903" y="7"/>
                    <a:pt x="901" y="5"/>
                    <a:pt x="899" y="4"/>
                  </a:cubicBezTo>
                  <a:cubicBezTo>
                    <a:pt x="897" y="3"/>
                    <a:pt x="896" y="2"/>
                    <a:pt x="893" y="2"/>
                  </a:cubicBezTo>
                  <a:cubicBezTo>
                    <a:pt x="891" y="1"/>
                    <a:pt x="890" y="1"/>
                    <a:pt x="8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3" name="Google Shape;193;p16"/>
            <p:cNvSpPr/>
            <p:nvPr/>
          </p:nvSpPr>
          <p:spPr>
            <a:xfrm>
              <a:off x="2742522" y="2478006"/>
              <a:ext cx="141478" cy="191628"/>
            </a:xfrm>
            <a:custGeom>
              <a:avLst/>
              <a:gdLst/>
              <a:ahLst/>
              <a:cxnLst/>
              <a:rect l="l" t="t" r="r" b="b"/>
              <a:pathLst>
                <a:path w="1419" h="1922" extrusionOk="0">
                  <a:moveTo>
                    <a:pt x="679" y="65"/>
                  </a:moveTo>
                  <a:cubicBezTo>
                    <a:pt x="683" y="65"/>
                    <a:pt x="686" y="65"/>
                    <a:pt x="689" y="65"/>
                  </a:cubicBezTo>
                  <a:cubicBezTo>
                    <a:pt x="1042" y="65"/>
                    <a:pt x="1329" y="328"/>
                    <a:pt x="1329" y="651"/>
                  </a:cubicBezTo>
                  <a:cubicBezTo>
                    <a:pt x="1329" y="653"/>
                    <a:pt x="1329" y="654"/>
                    <a:pt x="1329" y="655"/>
                  </a:cubicBezTo>
                  <a:lnTo>
                    <a:pt x="1353" y="894"/>
                  </a:lnTo>
                  <a:cubicBezTo>
                    <a:pt x="1355" y="912"/>
                    <a:pt x="1343" y="927"/>
                    <a:pt x="1325" y="929"/>
                  </a:cubicBezTo>
                  <a:lnTo>
                    <a:pt x="1233" y="929"/>
                  </a:lnTo>
                  <a:cubicBezTo>
                    <a:pt x="1216" y="929"/>
                    <a:pt x="1202" y="942"/>
                    <a:pt x="1201" y="959"/>
                  </a:cubicBezTo>
                  <a:lnTo>
                    <a:pt x="1173" y="1380"/>
                  </a:lnTo>
                  <a:cubicBezTo>
                    <a:pt x="1172" y="1396"/>
                    <a:pt x="1158" y="1409"/>
                    <a:pt x="1140" y="1409"/>
                  </a:cubicBezTo>
                  <a:lnTo>
                    <a:pt x="816" y="1409"/>
                  </a:lnTo>
                  <a:cubicBezTo>
                    <a:pt x="799" y="1409"/>
                    <a:pt x="785" y="1423"/>
                    <a:pt x="785" y="1442"/>
                  </a:cubicBezTo>
                  <a:lnTo>
                    <a:pt x="785" y="1858"/>
                  </a:lnTo>
                  <a:lnTo>
                    <a:pt x="176" y="1858"/>
                  </a:lnTo>
                  <a:lnTo>
                    <a:pt x="176" y="1713"/>
                  </a:lnTo>
                  <a:cubicBezTo>
                    <a:pt x="176" y="1531"/>
                    <a:pt x="165" y="1349"/>
                    <a:pt x="142" y="1168"/>
                  </a:cubicBezTo>
                  <a:lnTo>
                    <a:pt x="77" y="659"/>
                  </a:lnTo>
                  <a:cubicBezTo>
                    <a:pt x="66" y="513"/>
                    <a:pt x="115" y="370"/>
                    <a:pt x="215" y="263"/>
                  </a:cubicBezTo>
                  <a:cubicBezTo>
                    <a:pt x="336" y="136"/>
                    <a:pt x="504" y="65"/>
                    <a:pt x="679" y="65"/>
                  </a:cubicBezTo>
                  <a:close/>
                  <a:moveTo>
                    <a:pt x="680" y="1"/>
                  </a:moveTo>
                  <a:cubicBezTo>
                    <a:pt x="486" y="1"/>
                    <a:pt x="301" y="80"/>
                    <a:pt x="168" y="220"/>
                  </a:cubicBezTo>
                  <a:cubicBezTo>
                    <a:pt x="56" y="340"/>
                    <a:pt x="0" y="502"/>
                    <a:pt x="14" y="665"/>
                  </a:cubicBezTo>
                  <a:lnTo>
                    <a:pt x="14" y="666"/>
                  </a:lnTo>
                  <a:lnTo>
                    <a:pt x="79" y="1176"/>
                  </a:lnTo>
                  <a:cubicBezTo>
                    <a:pt x="100" y="1354"/>
                    <a:pt x="112" y="1533"/>
                    <a:pt x="112" y="1713"/>
                  </a:cubicBezTo>
                  <a:lnTo>
                    <a:pt x="112" y="1889"/>
                  </a:lnTo>
                  <a:cubicBezTo>
                    <a:pt x="112" y="1908"/>
                    <a:pt x="127" y="1922"/>
                    <a:pt x="144" y="1922"/>
                  </a:cubicBezTo>
                  <a:lnTo>
                    <a:pt x="816" y="1922"/>
                  </a:lnTo>
                  <a:cubicBezTo>
                    <a:pt x="834" y="1922"/>
                    <a:pt x="849" y="1908"/>
                    <a:pt x="849" y="1889"/>
                  </a:cubicBezTo>
                  <a:lnTo>
                    <a:pt x="849" y="1474"/>
                  </a:lnTo>
                  <a:lnTo>
                    <a:pt x="1141" y="1474"/>
                  </a:lnTo>
                  <a:cubicBezTo>
                    <a:pt x="1191" y="1473"/>
                    <a:pt x="1233" y="1435"/>
                    <a:pt x="1236" y="1384"/>
                  </a:cubicBezTo>
                  <a:lnTo>
                    <a:pt x="1263" y="994"/>
                  </a:lnTo>
                  <a:lnTo>
                    <a:pt x="1322" y="994"/>
                  </a:lnTo>
                  <a:cubicBezTo>
                    <a:pt x="1375" y="994"/>
                    <a:pt x="1418" y="950"/>
                    <a:pt x="1418" y="898"/>
                  </a:cubicBezTo>
                  <a:cubicBezTo>
                    <a:pt x="1418" y="894"/>
                    <a:pt x="1418" y="891"/>
                    <a:pt x="1417" y="887"/>
                  </a:cubicBezTo>
                  <a:lnTo>
                    <a:pt x="1393" y="650"/>
                  </a:lnTo>
                  <a:cubicBezTo>
                    <a:pt x="1392" y="292"/>
                    <a:pt x="1077" y="1"/>
                    <a:pt x="689" y="1"/>
                  </a:cubicBezTo>
                  <a:cubicBezTo>
                    <a:pt x="686" y="1"/>
                    <a:pt x="683" y="1"/>
                    <a:pt x="6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94" name="Google Shape;194;p16"/>
          <p:cNvGrpSpPr/>
          <p:nvPr/>
        </p:nvGrpSpPr>
        <p:grpSpPr>
          <a:xfrm>
            <a:off x="2617657" y="1438382"/>
            <a:ext cx="216047" cy="213325"/>
            <a:chOff x="2940130" y="1599048"/>
            <a:chExt cx="182057" cy="179764"/>
          </a:xfrm>
        </p:grpSpPr>
        <p:sp>
          <p:nvSpPr>
            <p:cNvPr id="195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00" name="Google Shape;200;p16"/>
          <p:cNvGrpSpPr/>
          <p:nvPr/>
        </p:nvGrpSpPr>
        <p:grpSpPr>
          <a:xfrm>
            <a:off x="6288050" y="1424183"/>
            <a:ext cx="209419" cy="241485"/>
            <a:chOff x="6033071" y="1587084"/>
            <a:chExt cx="176472" cy="203493"/>
          </a:xfrm>
        </p:grpSpPr>
        <p:sp>
          <p:nvSpPr>
            <p:cNvPr id="201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4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5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6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7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8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9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0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1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2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3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14" name="Google Shape;214;p16"/>
          <p:cNvGrpSpPr/>
          <p:nvPr/>
        </p:nvGrpSpPr>
        <p:grpSpPr>
          <a:xfrm>
            <a:off x="6548226" y="2485228"/>
            <a:ext cx="227522" cy="219831"/>
            <a:chOff x="6252315" y="2481197"/>
            <a:chExt cx="191727" cy="185245"/>
          </a:xfrm>
        </p:grpSpPr>
        <p:sp>
          <p:nvSpPr>
            <p:cNvPr id="215" name="Google Shape;215;p16"/>
            <p:cNvSpPr/>
            <p:nvPr/>
          </p:nvSpPr>
          <p:spPr>
            <a:xfrm>
              <a:off x="6252315" y="2542014"/>
              <a:ext cx="165606" cy="82354"/>
            </a:xfrm>
            <a:custGeom>
              <a:avLst/>
              <a:gdLst/>
              <a:ahLst/>
              <a:cxnLst/>
              <a:rect l="l" t="t" r="r" b="b"/>
              <a:pathLst>
                <a:path w="1661" h="826" extrusionOk="0">
                  <a:moveTo>
                    <a:pt x="28" y="1"/>
                  </a:moveTo>
                  <a:cubicBezTo>
                    <a:pt x="13" y="1"/>
                    <a:pt x="1" y="13"/>
                    <a:pt x="1" y="28"/>
                  </a:cubicBezTo>
                  <a:lnTo>
                    <a:pt x="1" y="799"/>
                  </a:lnTo>
                  <a:cubicBezTo>
                    <a:pt x="1" y="814"/>
                    <a:pt x="13" y="826"/>
                    <a:pt x="28" y="826"/>
                  </a:cubicBezTo>
                  <a:lnTo>
                    <a:pt x="1119" y="826"/>
                  </a:lnTo>
                  <a:cubicBezTo>
                    <a:pt x="1135" y="826"/>
                    <a:pt x="1147" y="814"/>
                    <a:pt x="1147" y="799"/>
                  </a:cubicBezTo>
                  <a:cubicBezTo>
                    <a:pt x="1147" y="783"/>
                    <a:pt x="1135" y="771"/>
                    <a:pt x="1119" y="771"/>
                  </a:cubicBezTo>
                  <a:lnTo>
                    <a:pt x="56" y="771"/>
                  </a:lnTo>
                  <a:lnTo>
                    <a:pt x="56" y="56"/>
                  </a:lnTo>
                  <a:lnTo>
                    <a:pt x="1606" y="56"/>
                  </a:lnTo>
                  <a:lnTo>
                    <a:pt x="1606" y="125"/>
                  </a:lnTo>
                  <a:cubicBezTo>
                    <a:pt x="1606" y="139"/>
                    <a:pt x="1618" y="152"/>
                    <a:pt x="1634" y="152"/>
                  </a:cubicBezTo>
                  <a:cubicBezTo>
                    <a:pt x="1649" y="152"/>
                    <a:pt x="1661" y="139"/>
                    <a:pt x="1661" y="125"/>
                  </a:cubicBezTo>
                  <a:lnTo>
                    <a:pt x="1661" y="28"/>
                  </a:lnTo>
                  <a:cubicBezTo>
                    <a:pt x="1661" y="13"/>
                    <a:pt x="1649" y="1"/>
                    <a:pt x="16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6" name="Google Shape;216;p16"/>
            <p:cNvSpPr/>
            <p:nvPr/>
          </p:nvSpPr>
          <p:spPr>
            <a:xfrm>
              <a:off x="6258496" y="2500439"/>
              <a:ext cx="140281" cy="34397"/>
            </a:xfrm>
            <a:custGeom>
              <a:avLst/>
              <a:gdLst/>
              <a:ahLst/>
              <a:cxnLst/>
              <a:rect l="l" t="t" r="r" b="b"/>
              <a:pathLst>
                <a:path w="1407" h="345" extrusionOk="0">
                  <a:moveTo>
                    <a:pt x="94" y="0"/>
                  </a:moveTo>
                  <a:cubicBezTo>
                    <a:pt x="89" y="0"/>
                    <a:pt x="85" y="2"/>
                    <a:pt x="80" y="5"/>
                  </a:cubicBezTo>
                  <a:cubicBezTo>
                    <a:pt x="74" y="8"/>
                    <a:pt x="69" y="14"/>
                    <a:pt x="68" y="21"/>
                  </a:cubicBezTo>
                  <a:lnTo>
                    <a:pt x="4" y="310"/>
                  </a:lnTo>
                  <a:cubicBezTo>
                    <a:pt x="0" y="325"/>
                    <a:pt x="10" y="340"/>
                    <a:pt x="24" y="343"/>
                  </a:cubicBezTo>
                  <a:cubicBezTo>
                    <a:pt x="27" y="344"/>
                    <a:pt x="29" y="344"/>
                    <a:pt x="31" y="344"/>
                  </a:cubicBezTo>
                  <a:cubicBezTo>
                    <a:pt x="43" y="344"/>
                    <a:pt x="55" y="335"/>
                    <a:pt x="58" y="322"/>
                  </a:cubicBezTo>
                  <a:lnTo>
                    <a:pt x="115" y="61"/>
                  </a:lnTo>
                  <a:lnTo>
                    <a:pt x="1373" y="343"/>
                  </a:lnTo>
                  <a:cubicBezTo>
                    <a:pt x="1374" y="343"/>
                    <a:pt x="1377" y="344"/>
                    <a:pt x="1379" y="344"/>
                  </a:cubicBezTo>
                  <a:cubicBezTo>
                    <a:pt x="1394" y="344"/>
                    <a:pt x="1407" y="332"/>
                    <a:pt x="1407" y="316"/>
                  </a:cubicBezTo>
                  <a:cubicBezTo>
                    <a:pt x="1406" y="303"/>
                    <a:pt x="1397" y="293"/>
                    <a:pt x="1385" y="289"/>
                  </a:cubicBezTo>
                  <a:lnTo>
                    <a:pt x="100" y="1"/>
                  </a:lnTo>
                  <a:cubicBezTo>
                    <a:pt x="98" y="1"/>
                    <a:pt x="96" y="0"/>
                    <a:pt x="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7" name="Google Shape;217;p16"/>
            <p:cNvSpPr/>
            <p:nvPr/>
          </p:nvSpPr>
          <p:spPr>
            <a:xfrm>
              <a:off x="6293491" y="2481197"/>
              <a:ext cx="89633" cy="37588"/>
            </a:xfrm>
            <a:custGeom>
              <a:avLst/>
              <a:gdLst/>
              <a:ahLst/>
              <a:cxnLst/>
              <a:rect l="l" t="t" r="r" b="b"/>
              <a:pathLst>
                <a:path w="899" h="377" extrusionOk="0">
                  <a:moveTo>
                    <a:pt x="98" y="0"/>
                  </a:moveTo>
                  <a:cubicBezTo>
                    <a:pt x="87" y="0"/>
                    <a:pt x="77" y="6"/>
                    <a:pt x="72" y="16"/>
                  </a:cubicBezTo>
                  <a:lnTo>
                    <a:pt x="8" y="144"/>
                  </a:lnTo>
                  <a:cubicBezTo>
                    <a:pt x="1" y="157"/>
                    <a:pt x="5" y="174"/>
                    <a:pt x="19" y="181"/>
                  </a:cubicBezTo>
                  <a:cubicBezTo>
                    <a:pt x="23" y="184"/>
                    <a:pt x="28" y="185"/>
                    <a:pt x="32" y="185"/>
                  </a:cubicBezTo>
                  <a:cubicBezTo>
                    <a:pt x="42" y="185"/>
                    <a:pt x="51" y="179"/>
                    <a:pt x="57" y="171"/>
                  </a:cubicBezTo>
                  <a:cubicBezTo>
                    <a:pt x="57" y="170"/>
                    <a:pt x="57" y="169"/>
                    <a:pt x="58" y="169"/>
                  </a:cubicBezTo>
                  <a:lnTo>
                    <a:pt x="110" y="63"/>
                  </a:lnTo>
                  <a:lnTo>
                    <a:pt x="857" y="374"/>
                  </a:lnTo>
                  <a:cubicBezTo>
                    <a:pt x="860" y="376"/>
                    <a:pt x="864" y="376"/>
                    <a:pt x="868" y="376"/>
                  </a:cubicBezTo>
                  <a:cubicBezTo>
                    <a:pt x="878" y="376"/>
                    <a:pt x="888" y="370"/>
                    <a:pt x="892" y="359"/>
                  </a:cubicBezTo>
                  <a:cubicBezTo>
                    <a:pt x="898" y="345"/>
                    <a:pt x="891" y="330"/>
                    <a:pt x="878" y="323"/>
                  </a:cubicBezTo>
                  <a:lnTo>
                    <a:pt x="107" y="2"/>
                  </a:lnTo>
                  <a:cubicBezTo>
                    <a:pt x="104" y="1"/>
                    <a:pt x="101" y="0"/>
                    <a:pt x="9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8" name="Google Shape;218;p16"/>
            <p:cNvSpPr/>
            <p:nvPr/>
          </p:nvSpPr>
          <p:spPr>
            <a:xfrm>
              <a:off x="6354708" y="2554875"/>
              <a:ext cx="31007" cy="5583"/>
            </a:xfrm>
            <a:custGeom>
              <a:avLst/>
              <a:gdLst/>
              <a:ahLst/>
              <a:cxnLst/>
              <a:rect l="l" t="t" r="r" b="b"/>
              <a:pathLst>
                <a:path w="311" h="56" extrusionOk="0">
                  <a:moveTo>
                    <a:pt x="29" y="0"/>
                  </a:moveTo>
                  <a:cubicBezTo>
                    <a:pt x="13" y="0"/>
                    <a:pt x="1" y="12"/>
                    <a:pt x="1" y="27"/>
                  </a:cubicBezTo>
                  <a:cubicBezTo>
                    <a:pt x="1" y="43"/>
                    <a:pt x="13" y="55"/>
                    <a:pt x="29" y="55"/>
                  </a:cubicBezTo>
                  <a:lnTo>
                    <a:pt x="284" y="55"/>
                  </a:lnTo>
                  <a:cubicBezTo>
                    <a:pt x="298" y="55"/>
                    <a:pt x="311" y="43"/>
                    <a:pt x="311" y="27"/>
                  </a:cubicBezTo>
                  <a:cubicBezTo>
                    <a:pt x="311" y="12"/>
                    <a:pt x="298" y="0"/>
                    <a:pt x="2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9" name="Google Shape;219;p16"/>
            <p:cNvSpPr/>
            <p:nvPr/>
          </p:nvSpPr>
          <p:spPr>
            <a:xfrm>
              <a:off x="6303761" y="2554975"/>
              <a:ext cx="56332" cy="56432"/>
            </a:xfrm>
            <a:custGeom>
              <a:avLst/>
              <a:gdLst/>
              <a:ahLst/>
              <a:cxnLst/>
              <a:rect l="l" t="t" r="r" b="b"/>
              <a:pathLst>
                <a:path w="565" h="566" extrusionOk="0">
                  <a:moveTo>
                    <a:pt x="283" y="52"/>
                  </a:moveTo>
                  <a:cubicBezTo>
                    <a:pt x="410" y="52"/>
                    <a:pt x="513" y="155"/>
                    <a:pt x="513" y="283"/>
                  </a:cubicBezTo>
                  <a:cubicBezTo>
                    <a:pt x="513" y="411"/>
                    <a:pt x="410" y="514"/>
                    <a:pt x="283" y="514"/>
                  </a:cubicBezTo>
                  <a:cubicBezTo>
                    <a:pt x="155" y="514"/>
                    <a:pt x="52" y="411"/>
                    <a:pt x="52" y="283"/>
                  </a:cubicBezTo>
                  <a:cubicBezTo>
                    <a:pt x="52" y="155"/>
                    <a:pt x="155" y="52"/>
                    <a:pt x="283" y="52"/>
                  </a:cubicBezTo>
                  <a:close/>
                  <a:moveTo>
                    <a:pt x="283" y="1"/>
                  </a:moveTo>
                  <a:cubicBezTo>
                    <a:pt x="127" y="1"/>
                    <a:pt x="0" y="127"/>
                    <a:pt x="0" y="283"/>
                  </a:cubicBezTo>
                  <a:cubicBezTo>
                    <a:pt x="0" y="439"/>
                    <a:pt x="127" y="566"/>
                    <a:pt x="283" y="566"/>
                  </a:cubicBezTo>
                  <a:cubicBezTo>
                    <a:pt x="438" y="566"/>
                    <a:pt x="565" y="439"/>
                    <a:pt x="565" y="283"/>
                  </a:cubicBezTo>
                  <a:cubicBezTo>
                    <a:pt x="565" y="127"/>
                    <a:pt x="438" y="1"/>
                    <a:pt x="28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0" name="Google Shape;220;p16"/>
            <p:cNvSpPr/>
            <p:nvPr/>
          </p:nvSpPr>
          <p:spPr>
            <a:xfrm>
              <a:off x="6373552" y="2563948"/>
              <a:ext cx="70490" cy="102494"/>
            </a:xfrm>
            <a:custGeom>
              <a:avLst/>
              <a:gdLst/>
              <a:ahLst/>
              <a:cxnLst/>
              <a:rect l="l" t="t" r="r" b="b"/>
              <a:pathLst>
                <a:path w="707" h="1028" extrusionOk="0">
                  <a:moveTo>
                    <a:pt x="353" y="64"/>
                  </a:moveTo>
                  <a:cubicBezTo>
                    <a:pt x="539" y="64"/>
                    <a:pt x="636" y="111"/>
                    <a:pt x="642" y="129"/>
                  </a:cubicBezTo>
                  <a:cubicBezTo>
                    <a:pt x="636" y="147"/>
                    <a:pt x="539" y="193"/>
                    <a:pt x="353" y="193"/>
                  </a:cubicBezTo>
                  <a:cubicBezTo>
                    <a:pt x="165" y="193"/>
                    <a:pt x="69" y="146"/>
                    <a:pt x="64" y="130"/>
                  </a:cubicBezTo>
                  <a:lnTo>
                    <a:pt x="64" y="129"/>
                  </a:lnTo>
                  <a:cubicBezTo>
                    <a:pt x="69" y="112"/>
                    <a:pt x="165" y="64"/>
                    <a:pt x="353" y="64"/>
                  </a:cubicBezTo>
                  <a:close/>
                  <a:moveTo>
                    <a:pt x="642" y="207"/>
                  </a:moveTo>
                  <a:lnTo>
                    <a:pt x="642" y="257"/>
                  </a:lnTo>
                  <a:cubicBezTo>
                    <a:pt x="637" y="275"/>
                    <a:pt x="541" y="321"/>
                    <a:pt x="353" y="321"/>
                  </a:cubicBezTo>
                  <a:cubicBezTo>
                    <a:pt x="165" y="321"/>
                    <a:pt x="69" y="275"/>
                    <a:pt x="64" y="257"/>
                  </a:cubicBezTo>
                  <a:lnTo>
                    <a:pt x="64" y="207"/>
                  </a:lnTo>
                  <a:cubicBezTo>
                    <a:pt x="132" y="241"/>
                    <a:pt x="246" y="257"/>
                    <a:pt x="353" y="257"/>
                  </a:cubicBezTo>
                  <a:cubicBezTo>
                    <a:pt x="461" y="257"/>
                    <a:pt x="574" y="241"/>
                    <a:pt x="642" y="207"/>
                  </a:cubicBezTo>
                  <a:close/>
                  <a:moveTo>
                    <a:pt x="642" y="335"/>
                  </a:moveTo>
                  <a:lnTo>
                    <a:pt x="642" y="385"/>
                  </a:lnTo>
                  <a:cubicBezTo>
                    <a:pt x="637" y="403"/>
                    <a:pt x="541" y="450"/>
                    <a:pt x="353" y="450"/>
                  </a:cubicBezTo>
                  <a:cubicBezTo>
                    <a:pt x="165" y="450"/>
                    <a:pt x="69" y="403"/>
                    <a:pt x="64" y="386"/>
                  </a:cubicBezTo>
                  <a:lnTo>
                    <a:pt x="64" y="335"/>
                  </a:lnTo>
                  <a:cubicBezTo>
                    <a:pt x="132" y="369"/>
                    <a:pt x="246" y="386"/>
                    <a:pt x="353" y="386"/>
                  </a:cubicBezTo>
                  <a:cubicBezTo>
                    <a:pt x="461" y="386"/>
                    <a:pt x="574" y="369"/>
                    <a:pt x="642" y="335"/>
                  </a:cubicBezTo>
                  <a:close/>
                  <a:moveTo>
                    <a:pt x="642" y="463"/>
                  </a:moveTo>
                  <a:lnTo>
                    <a:pt x="642" y="514"/>
                  </a:lnTo>
                  <a:cubicBezTo>
                    <a:pt x="637" y="532"/>
                    <a:pt x="541" y="579"/>
                    <a:pt x="353" y="579"/>
                  </a:cubicBezTo>
                  <a:cubicBezTo>
                    <a:pt x="165" y="579"/>
                    <a:pt x="69" y="532"/>
                    <a:pt x="64" y="514"/>
                  </a:cubicBezTo>
                  <a:lnTo>
                    <a:pt x="64" y="463"/>
                  </a:lnTo>
                  <a:cubicBezTo>
                    <a:pt x="132" y="498"/>
                    <a:pt x="246" y="514"/>
                    <a:pt x="353" y="514"/>
                  </a:cubicBezTo>
                  <a:cubicBezTo>
                    <a:pt x="461" y="514"/>
                    <a:pt x="574" y="498"/>
                    <a:pt x="642" y="463"/>
                  </a:cubicBezTo>
                  <a:close/>
                  <a:moveTo>
                    <a:pt x="642" y="592"/>
                  </a:moveTo>
                  <a:lnTo>
                    <a:pt x="642" y="642"/>
                  </a:lnTo>
                  <a:cubicBezTo>
                    <a:pt x="637" y="660"/>
                    <a:pt x="541" y="707"/>
                    <a:pt x="353" y="707"/>
                  </a:cubicBezTo>
                  <a:cubicBezTo>
                    <a:pt x="165" y="707"/>
                    <a:pt x="69" y="660"/>
                    <a:pt x="64" y="642"/>
                  </a:cubicBezTo>
                  <a:lnTo>
                    <a:pt x="64" y="592"/>
                  </a:lnTo>
                  <a:cubicBezTo>
                    <a:pt x="132" y="627"/>
                    <a:pt x="246" y="642"/>
                    <a:pt x="353" y="642"/>
                  </a:cubicBezTo>
                  <a:cubicBezTo>
                    <a:pt x="461" y="642"/>
                    <a:pt x="574" y="627"/>
                    <a:pt x="642" y="592"/>
                  </a:cubicBezTo>
                  <a:close/>
                  <a:moveTo>
                    <a:pt x="642" y="720"/>
                  </a:moveTo>
                  <a:lnTo>
                    <a:pt x="642" y="771"/>
                  </a:lnTo>
                  <a:cubicBezTo>
                    <a:pt x="637" y="788"/>
                    <a:pt x="541" y="835"/>
                    <a:pt x="353" y="835"/>
                  </a:cubicBezTo>
                  <a:cubicBezTo>
                    <a:pt x="165" y="835"/>
                    <a:pt x="69" y="788"/>
                    <a:pt x="64" y="771"/>
                  </a:cubicBezTo>
                  <a:lnTo>
                    <a:pt x="64" y="720"/>
                  </a:lnTo>
                  <a:cubicBezTo>
                    <a:pt x="132" y="755"/>
                    <a:pt x="246" y="771"/>
                    <a:pt x="353" y="771"/>
                  </a:cubicBezTo>
                  <a:cubicBezTo>
                    <a:pt x="461" y="771"/>
                    <a:pt x="574" y="755"/>
                    <a:pt x="642" y="720"/>
                  </a:cubicBezTo>
                  <a:close/>
                  <a:moveTo>
                    <a:pt x="642" y="848"/>
                  </a:moveTo>
                  <a:lnTo>
                    <a:pt x="642" y="899"/>
                  </a:lnTo>
                  <a:cubicBezTo>
                    <a:pt x="637" y="917"/>
                    <a:pt x="541" y="964"/>
                    <a:pt x="353" y="964"/>
                  </a:cubicBezTo>
                  <a:cubicBezTo>
                    <a:pt x="165" y="964"/>
                    <a:pt x="69" y="917"/>
                    <a:pt x="64" y="899"/>
                  </a:cubicBezTo>
                  <a:lnTo>
                    <a:pt x="64" y="848"/>
                  </a:lnTo>
                  <a:cubicBezTo>
                    <a:pt x="132" y="883"/>
                    <a:pt x="246" y="899"/>
                    <a:pt x="353" y="899"/>
                  </a:cubicBezTo>
                  <a:cubicBezTo>
                    <a:pt x="461" y="899"/>
                    <a:pt x="574" y="883"/>
                    <a:pt x="642" y="848"/>
                  </a:cubicBezTo>
                  <a:close/>
                  <a:moveTo>
                    <a:pt x="353" y="1"/>
                  </a:moveTo>
                  <a:cubicBezTo>
                    <a:pt x="183" y="1"/>
                    <a:pt x="0" y="41"/>
                    <a:pt x="0" y="129"/>
                  </a:cubicBezTo>
                  <a:lnTo>
                    <a:pt x="0" y="899"/>
                  </a:lnTo>
                  <a:cubicBezTo>
                    <a:pt x="0" y="987"/>
                    <a:pt x="183" y="1027"/>
                    <a:pt x="353" y="1027"/>
                  </a:cubicBezTo>
                  <a:cubicBezTo>
                    <a:pt x="523" y="1027"/>
                    <a:pt x="707" y="987"/>
                    <a:pt x="707" y="899"/>
                  </a:cubicBezTo>
                  <a:lnTo>
                    <a:pt x="707" y="129"/>
                  </a:lnTo>
                  <a:cubicBezTo>
                    <a:pt x="707" y="41"/>
                    <a:pt x="523" y="1"/>
                    <a:pt x="3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1" name="Google Shape;221;p16"/>
            <p:cNvSpPr/>
            <p:nvPr/>
          </p:nvSpPr>
          <p:spPr>
            <a:xfrm>
              <a:off x="6265176" y="2554875"/>
              <a:ext cx="43969" cy="56731"/>
            </a:xfrm>
            <a:custGeom>
              <a:avLst/>
              <a:gdLst/>
              <a:ahLst/>
              <a:cxnLst/>
              <a:rect l="l" t="t" r="r" b="b"/>
              <a:pathLst>
                <a:path w="441" h="569" extrusionOk="0">
                  <a:moveTo>
                    <a:pt x="171" y="0"/>
                  </a:moveTo>
                  <a:cubicBezTo>
                    <a:pt x="164" y="0"/>
                    <a:pt x="157" y="3"/>
                    <a:pt x="152" y="8"/>
                  </a:cubicBezTo>
                  <a:lnTo>
                    <a:pt x="8" y="148"/>
                  </a:lnTo>
                  <a:cubicBezTo>
                    <a:pt x="3" y="154"/>
                    <a:pt x="0" y="162"/>
                    <a:pt x="0" y="170"/>
                  </a:cubicBezTo>
                  <a:lnTo>
                    <a:pt x="0" y="398"/>
                  </a:lnTo>
                  <a:cubicBezTo>
                    <a:pt x="0" y="405"/>
                    <a:pt x="3" y="412"/>
                    <a:pt x="7" y="416"/>
                  </a:cubicBezTo>
                  <a:lnTo>
                    <a:pt x="138" y="560"/>
                  </a:lnTo>
                  <a:cubicBezTo>
                    <a:pt x="143" y="565"/>
                    <a:pt x="150" y="568"/>
                    <a:pt x="158" y="568"/>
                  </a:cubicBezTo>
                  <a:lnTo>
                    <a:pt x="413" y="568"/>
                  </a:lnTo>
                  <a:cubicBezTo>
                    <a:pt x="428" y="568"/>
                    <a:pt x="440" y="556"/>
                    <a:pt x="440" y="541"/>
                  </a:cubicBezTo>
                  <a:cubicBezTo>
                    <a:pt x="440" y="526"/>
                    <a:pt x="428" y="513"/>
                    <a:pt x="413" y="513"/>
                  </a:cubicBezTo>
                  <a:lnTo>
                    <a:pt x="171" y="513"/>
                  </a:lnTo>
                  <a:lnTo>
                    <a:pt x="55" y="388"/>
                  </a:lnTo>
                  <a:lnTo>
                    <a:pt x="55" y="179"/>
                  </a:lnTo>
                  <a:lnTo>
                    <a:pt x="182" y="55"/>
                  </a:lnTo>
                  <a:lnTo>
                    <a:pt x="413" y="55"/>
                  </a:lnTo>
                  <a:cubicBezTo>
                    <a:pt x="428" y="55"/>
                    <a:pt x="440" y="43"/>
                    <a:pt x="440" y="27"/>
                  </a:cubicBezTo>
                  <a:cubicBezTo>
                    <a:pt x="440" y="12"/>
                    <a:pt x="428" y="0"/>
                    <a:pt x="4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2" name="Google Shape;222;p16"/>
            <p:cNvSpPr/>
            <p:nvPr/>
          </p:nvSpPr>
          <p:spPr>
            <a:xfrm>
              <a:off x="6322305" y="2568734"/>
              <a:ext cx="19243" cy="28914"/>
            </a:xfrm>
            <a:custGeom>
              <a:avLst/>
              <a:gdLst/>
              <a:ahLst/>
              <a:cxnLst/>
              <a:rect l="l" t="t" r="r" b="b"/>
              <a:pathLst>
                <a:path w="193" h="290" extrusionOk="0">
                  <a:moveTo>
                    <a:pt x="97" y="1"/>
                  </a:moveTo>
                  <a:cubicBezTo>
                    <a:pt x="79" y="1"/>
                    <a:pt x="65" y="15"/>
                    <a:pt x="65" y="33"/>
                  </a:cubicBezTo>
                  <a:lnTo>
                    <a:pt x="65" y="34"/>
                  </a:lnTo>
                  <a:cubicBezTo>
                    <a:pt x="29" y="39"/>
                    <a:pt x="2" y="69"/>
                    <a:pt x="0" y="105"/>
                  </a:cubicBezTo>
                  <a:cubicBezTo>
                    <a:pt x="3" y="146"/>
                    <a:pt x="36" y="177"/>
                    <a:pt x="76" y="177"/>
                  </a:cubicBezTo>
                  <a:cubicBezTo>
                    <a:pt x="77" y="177"/>
                    <a:pt x="79" y="177"/>
                    <a:pt x="80" y="177"/>
                  </a:cubicBezTo>
                  <a:lnTo>
                    <a:pt x="113" y="177"/>
                  </a:lnTo>
                  <a:cubicBezTo>
                    <a:pt x="123" y="177"/>
                    <a:pt x="129" y="183"/>
                    <a:pt x="129" y="185"/>
                  </a:cubicBezTo>
                  <a:cubicBezTo>
                    <a:pt x="129" y="188"/>
                    <a:pt x="123" y="194"/>
                    <a:pt x="113" y="194"/>
                  </a:cubicBezTo>
                  <a:lnTo>
                    <a:pt x="32" y="194"/>
                  </a:lnTo>
                  <a:cubicBezTo>
                    <a:pt x="15" y="194"/>
                    <a:pt x="0" y="208"/>
                    <a:pt x="0" y="225"/>
                  </a:cubicBezTo>
                  <a:cubicBezTo>
                    <a:pt x="0" y="243"/>
                    <a:pt x="15" y="257"/>
                    <a:pt x="32" y="257"/>
                  </a:cubicBezTo>
                  <a:lnTo>
                    <a:pt x="65" y="257"/>
                  </a:lnTo>
                  <a:cubicBezTo>
                    <a:pt x="65" y="275"/>
                    <a:pt x="79" y="290"/>
                    <a:pt x="97" y="290"/>
                  </a:cubicBezTo>
                  <a:cubicBezTo>
                    <a:pt x="114" y="290"/>
                    <a:pt x="129" y="275"/>
                    <a:pt x="129" y="257"/>
                  </a:cubicBezTo>
                  <a:lnTo>
                    <a:pt x="129" y="256"/>
                  </a:lnTo>
                  <a:cubicBezTo>
                    <a:pt x="164" y="251"/>
                    <a:pt x="191" y="222"/>
                    <a:pt x="193" y="186"/>
                  </a:cubicBezTo>
                  <a:cubicBezTo>
                    <a:pt x="190" y="145"/>
                    <a:pt x="157" y="113"/>
                    <a:pt x="117" y="113"/>
                  </a:cubicBezTo>
                  <a:cubicBezTo>
                    <a:pt x="116" y="113"/>
                    <a:pt x="114" y="113"/>
                    <a:pt x="113" y="113"/>
                  </a:cubicBezTo>
                  <a:lnTo>
                    <a:pt x="80" y="113"/>
                  </a:lnTo>
                  <a:cubicBezTo>
                    <a:pt x="71" y="113"/>
                    <a:pt x="65" y="107"/>
                    <a:pt x="65" y="105"/>
                  </a:cubicBezTo>
                  <a:cubicBezTo>
                    <a:pt x="65" y="103"/>
                    <a:pt x="71" y="97"/>
                    <a:pt x="80" y="97"/>
                  </a:cubicBezTo>
                  <a:lnTo>
                    <a:pt x="161" y="97"/>
                  </a:lnTo>
                  <a:cubicBezTo>
                    <a:pt x="179" y="97"/>
                    <a:pt x="193" y="83"/>
                    <a:pt x="193" y="65"/>
                  </a:cubicBezTo>
                  <a:cubicBezTo>
                    <a:pt x="193" y="47"/>
                    <a:pt x="179" y="33"/>
                    <a:pt x="161" y="33"/>
                  </a:cubicBezTo>
                  <a:lnTo>
                    <a:pt x="129" y="33"/>
                  </a:lnTo>
                  <a:cubicBezTo>
                    <a:pt x="129" y="15"/>
                    <a:pt x="114" y="1"/>
                    <a:pt x="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23" name="Google Shape;223;p16"/>
          <p:cNvGrpSpPr/>
          <p:nvPr/>
        </p:nvGrpSpPr>
        <p:grpSpPr>
          <a:xfrm>
            <a:off x="6513500" y="3591835"/>
            <a:ext cx="204333" cy="204215"/>
            <a:chOff x="6265375" y="3369328"/>
            <a:chExt cx="172186" cy="172087"/>
          </a:xfrm>
        </p:grpSpPr>
        <p:sp>
          <p:nvSpPr>
            <p:cNvPr id="224" name="Google Shape;224;p16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5" name="Google Shape;225;p16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6" name="Google Shape;226;p16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7" name="Google Shape;227;p16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8" name="Google Shape;228;p16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29" name="Google Shape;229;p16"/>
          <p:cNvGrpSpPr/>
          <p:nvPr/>
        </p:nvGrpSpPr>
        <p:grpSpPr>
          <a:xfrm>
            <a:off x="6325320" y="4579630"/>
            <a:ext cx="128847" cy="184101"/>
            <a:chOff x="6064477" y="4246093"/>
            <a:chExt cx="108576" cy="155137"/>
          </a:xfrm>
        </p:grpSpPr>
        <p:sp>
          <p:nvSpPr>
            <p:cNvPr id="230" name="Google Shape;230;p16"/>
            <p:cNvSpPr/>
            <p:nvPr/>
          </p:nvSpPr>
          <p:spPr>
            <a:xfrm>
              <a:off x="6064477" y="4246093"/>
              <a:ext cx="108576" cy="155137"/>
            </a:xfrm>
            <a:custGeom>
              <a:avLst/>
              <a:gdLst/>
              <a:ahLst/>
              <a:cxnLst/>
              <a:rect l="l" t="t" r="r" b="b"/>
              <a:pathLst>
                <a:path w="1089" h="1556" extrusionOk="0">
                  <a:moveTo>
                    <a:pt x="959" y="53"/>
                  </a:moveTo>
                  <a:cubicBezTo>
                    <a:pt x="1002" y="53"/>
                    <a:pt x="1037" y="88"/>
                    <a:pt x="1037" y="130"/>
                  </a:cubicBezTo>
                  <a:lnTo>
                    <a:pt x="1037" y="156"/>
                  </a:lnTo>
                  <a:lnTo>
                    <a:pt x="52" y="156"/>
                  </a:lnTo>
                  <a:lnTo>
                    <a:pt x="52" y="130"/>
                  </a:lnTo>
                  <a:cubicBezTo>
                    <a:pt x="52" y="88"/>
                    <a:pt x="87" y="53"/>
                    <a:pt x="130" y="53"/>
                  </a:cubicBezTo>
                  <a:close/>
                  <a:moveTo>
                    <a:pt x="1037" y="208"/>
                  </a:moveTo>
                  <a:lnTo>
                    <a:pt x="1037" y="1296"/>
                  </a:lnTo>
                  <a:lnTo>
                    <a:pt x="52" y="1296"/>
                  </a:lnTo>
                  <a:lnTo>
                    <a:pt x="52" y="208"/>
                  </a:lnTo>
                  <a:close/>
                  <a:moveTo>
                    <a:pt x="1037" y="1348"/>
                  </a:moveTo>
                  <a:lnTo>
                    <a:pt x="1037" y="1426"/>
                  </a:lnTo>
                  <a:cubicBezTo>
                    <a:pt x="1037" y="1469"/>
                    <a:pt x="1002" y="1504"/>
                    <a:pt x="959" y="1504"/>
                  </a:cubicBezTo>
                  <a:lnTo>
                    <a:pt x="130" y="1504"/>
                  </a:lnTo>
                  <a:cubicBezTo>
                    <a:pt x="87" y="1504"/>
                    <a:pt x="52" y="1469"/>
                    <a:pt x="52" y="1426"/>
                  </a:cubicBezTo>
                  <a:lnTo>
                    <a:pt x="52" y="1348"/>
                  </a:lnTo>
                  <a:close/>
                  <a:moveTo>
                    <a:pt x="130" y="0"/>
                  </a:moveTo>
                  <a:cubicBezTo>
                    <a:pt x="58" y="0"/>
                    <a:pt x="1" y="59"/>
                    <a:pt x="1" y="130"/>
                  </a:cubicBezTo>
                  <a:lnTo>
                    <a:pt x="1" y="1426"/>
                  </a:lnTo>
                  <a:cubicBezTo>
                    <a:pt x="1" y="1498"/>
                    <a:pt x="58" y="1555"/>
                    <a:pt x="130" y="1555"/>
                  </a:cubicBezTo>
                  <a:lnTo>
                    <a:pt x="959" y="1555"/>
                  </a:lnTo>
                  <a:cubicBezTo>
                    <a:pt x="1031" y="1555"/>
                    <a:pt x="1089" y="1498"/>
                    <a:pt x="1089" y="1426"/>
                  </a:cubicBezTo>
                  <a:lnTo>
                    <a:pt x="1089" y="130"/>
                  </a:lnTo>
                  <a:cubicBezTo>
                    <a:pt x="1089" y="59"/>
                    <a:pt x="1031" y="0"/>
                    <a:pt x="9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1" name="Google Shape;231;p16"/>
            <p:cNvSpPr/>
            <p:nvPr/>
          </p:nvSpPr>
          <p:spPr>
            <a:xfrm>
              <a:off x="6078036" y="4277499"/>
              <a:ext cx="80360" cy="77269"/>
            </a:xfrm>
            <a:custGeom>
              <a:avLst/>
              <a:gdLst/>
              <a:ahLst/>
              <a:cxnLst/>
              <a:rect l="l" t="t" r="r" b="b"/>
              <a:pathLst>
                <a:path w="806" h="775" extrusionOk="0">
                  <a:moveTo>
                    <a:pt x="197" y="52"/>
                  </a:moveTo>
                  <a:cubicBezTo>
                    <a:pt x="204" y="52"/>
                    <a:pt x="210" y="55"/>
                    <a:pt x="215" y="60"/>
                  </a:cubicBezTo>
                  <a:lnTo>
                    <a:pt x="216" y="60"/>
                  </a:lnTo>
                  <a:lnTo>
                    <a:pt x="298" y="142"/>
                  </a:lnTo>
                  <a:cubicBezTo>
                    <a:pt x="307" y="152"/>
                    <a:pt x="307" y="168"/>
                    <a:pt x="298" y="179"/>
                  </a:cubicBezTo>
                  <a:lnTo>
                    <a:pt x="231" y="245"/>
                  </a:lnTo>
                  <a:cubicBezTo>
                    <a:pt x="225" y="250"/>
                    <a:pt x="223" y="257"/>
                    <a:pt x="223" y="263"/>
                  </a:cubicBezTo>
                  <a:cubicBezTo>
                    <a:pt x="223" y="270"/>
                    <a:pt x="225" y="277"/>
                    <a:pt x="231" y="282"/>
                  </a:cubicBezTo>
                  <a:lnTo>
                    <a:pt x="515" y="567"/>
                  </a:lnTo>
                  <a:cubicBezTo>
                    <a:pt x="520" y="572"/>
                    <a:pt x="527" y="575"/>
                    <a:pt x="534" y="575"/>
                  </a:cubicBezTo>
                  <a:cubicBezTo>
                    <a:pt x="540" y="575"/>
                    <a:pt x="547" y="572"/>
                    <a:pt x="552" y="567"/>
                  </a:cubicBezTo>
                  <a:lnTo>
                    <a:pt x="619" y="500"/>
                  </a:lnTo>
                  <a:cubicBezTo>
                    <a:pt x="624" y="495"/>
                    <a:pt x="631" y="493"/>
                    <a:pt x="637" y="493"/>
                  </a:cubicBezTo>
                  <a:cubicBezTo>
                    <a:pt x="644" y="493"/>
                    <a:pt x="651" y="495"/>
                    <a:pt x="656" y="500"/>
                  </a:cubicBezTo>
                  <a:lnTo>
                    <a:pt x="738" y="582"/>
                  </a:lnTo>
                  <a:cubicBezTo>
                    <a:pt x="748" y="592"/>
                    <a:pt x="748" y="609"/>
                    <a:pt x="738" y="619"/>
                  </a:cubicBezTo>
                  <a:lnTo>
                    <a:pt x="688" y="669"/>
                  </a:lnTo>
                  <a:cubicBezTo>
                    <a:pt x="654" y="703"/>
                    <a:pt x="609" y="722"/>
                    <a:pt x="560" y="722"/>
                  </a:cubicBezTo>
                  <a:cubicBezTo>
                    <a:pt x="512" y="722"/>
                    <a:pt x="465" y="703"/>
                    <a:pt x="431" y="669"/>
                  </a:cubicBezTo>
                  <a:lnTo>
                    <a:pt x="128" y="366"/>
                  </a:lnTo>
                  <a:cubicBezTo>
                    <a:pt x="58" y="296"/>
                    <a:pt x="58" y="180"/>
                    <a:pt x="128" y="110"/>
                  </a:cubicBezTo>
                  <a:lnTo>
                    <a:pt x="179" y="60"/>
                  </a:lnTo>
                  <a:cubicBezTo>
                    <a:pt x="183" y="55"/>
                    <a:pt x="190" y="52"/>
                    <a:pt x="197" y="52"/>
                  </a:cubicBezTo>
                  <a:close/>
                  <a:moveTo>
                    <a:pt x="197" y="1"/>
                  </a:moveTo>
                  <a:cubicBezTo>
                    <a:pt x="177" y="1"/>
                    <a:pt x="157" y="8"/>
                    <a:pt x="142" y="23"/>
                  </a:cubicBezTo>
                  <a:lnTo>
                    <a:pt x="92" y="73"/>
                  </a:lnTo>
                  <a:cubicBezTo>
                    <a:pt x="1" y="164"/>
                    <a:pt x="1" y="312"/>
                    <a:pt x="92" y="403"/>
                  </a:cubicBezTo>
                  <a:lnTo>
                    <a:pt x="395" y="706"/>
                  </a:lnTo>
                  <a:cubicBezTo>
                    <a:pt x="439" y="750"/>
                    <a:pt x="498" y="774"/>
                    <a:pt x="560" y="774"/>
                  </a:cubicBezTo>
                  <a:cubicBezTo>
                    <a:pt x="622" y="774"/>
                    <a:pt x="681" y="750"/>
                    <a:pt x="725" y="706"/>
                  </a:cubicBezTo>
                  <a:lnTo>
                    <a:pt x="774" y="655"/>
                  </a:lnTo>
                  <a:cubicBezTo>
                    <a:pt x="805" y="626"/>
                    <a:pt x="805" y="576"/>
                    <a:pt x="774" y="545"/>
                  </a:cubicBezTo>
                  <a:lnTo>
                    <a:pt x="692" y="463"/>
                  </a:lnTo>
                  <a:cubicBezTo>
                    <a:pt x="678" y="449"/>
                    <a:pt x="658" y="442"/>
                    <a:pt x="638" y="442"/>
                  </a:cubicBezTo>
                  <a:cubicBezTo>
                    <a:pt x="618" y="442"/>
                    <a:pt x="597" y="449"/>
                    <a:pt x="582" y="463"/>
                  </a:cubicBezTo>
                  <a:lnTo>
                    <a:pt x="534" y="512"/>
                  </a:lnTo>
                  <a:lnTo>
                    <a:pt x="286" y="263"/>
                  </a:lnTo>
                  <a:lnTo>
                    <a:pt x="334" y="215"/>
                  </a:lnTo>
                  <a:cubicBezTo>
                    <a:pt x="364" y="185"/>
                    <a:pt x="364" y="136"/>
                    <a:pt x="334" y="105"/>
                  </a:cubicBezTo>
                  <a:lnTo>
                    <a:pt x="251" y="23"/>
                  </a:lnTo>
                  <a:cubicBezTo>
                    <a:pt x="237" y="8"/>
                    <a:pt x="217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2" name="Google Shape;232;p16"/>
            <p:cNvSpPr/>
            <p:nvPr/>
          </p:nvSpPr>
          <p:spPr>
            <a:xfrm>
              <a:off x="6116122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3" name="Google Shape;233;p16"/>
            <p:cNvSpPr/>
            <p:nvPr/>
          </p:nvSpPr>
          <p:spPr>
            <a:xfrm>
              <a:off x="6105853" y="4359751"/>
              <a:ext cx="5185" cy="5284"/>
            </a:xfrm>
            <a:custGeom>
              <a:avLst/>
              <a:gdLst/>
              <a:ahLst/>
              <a:cxnLst/>
              <a:rect l="l" t="t" r="r" b="b"/>
              <a:pathLst>
                <a:path w="52" h="53" extrusionOk="0">
                  <a:moveTo>
                    <a:pt x="0" y="1"/>
                  </a:moveTo>
                  <a:lnTo>
                    <a:pt x="0" y="53"/>
                  </a:lnTo>
                  <a:lnTo>
                    <a:pt x="52" y="53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4" name="Google Shape;234;p16"/>
            <p:cNvSpPr/>
            <p:nvPr/>
          </p:nvSpPr>
          <p:spPr>
            <a:xfrm>
              <a:off x="6126491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5" name="Google Shape;235;p16"/>
            <p:cNvSpPr/>
            <p:nvPr/>
          </p:nvSpPr>
          <p:spPr>
            <a:xfrm>
              <a:off x="6118714" y="4302922"/>
              <a:ext cx="12961" cy="13061"/>
            </a:xfrm>
            <a:custGeom>
              <a:avLst/>
              <a:gdLst/>
              <a:ahLst/>
              <a:cxnLst/>
              <a:rect l="l" t="t" r="r" b="b"/>
              <a:pathLst>
                <a:path w="130" h="131" extrusionOk="0">
                  <a:moveTo>
                    <a:pt x="1" y="0"/>
                  </a:moveTo>
                  <a:lnTo>
                    <a:pt x="1" y="53"/>
                  </a:lnTo>
                  <a:cubicBezTo>
                    <a:pt x="43" y="53"/>
                    <a:pt x="78" y="88"/>
                    <a:pt x="78" y="131"/>
                  </a:cubicBezTo>
                  <a:lnTo>
                    <a:pt x="130" y="131"/>
                  </a:lnTo>
                  <a:cubicBezTo>
                    <a:pt x="130" y="59"/>
                    <a:pt x="7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6" name="Google Shape;236;p16"/>
            <p:cNvSpPr/>
            <p:nvPr/>
          </p:nvSpPr>
          <p:spPr>
            <a:xfrm>
              <a:off x="6118714" y="4292553"/>
              <a:ext cx="23330" cy="23430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" y="1"/>
                  </a:moveTo>
                  <a:lnTo>
                    <a:pt x="1" y="53"/>
                  </a:lnTo>
                  <a:cubicBezTo>
                    <a:pt x="101" y="53"/>
                    <a:pt x="182" y="134"/>
                    <a:pt x="182" y="235"/>
                  </a:cubicBezTo>
                  <a:lnTo>
                    <a:pt x="234" y="235"/>
                  </a:lnTo>
                  <a:cubicBezTo>
                    <a:pt x="234" y="105"/>
                    <a:pt x="129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7" name="Google Shape;237;p16"/>
            <p:cNvSpPr/>
            <p:nvPr/>
          </p:nvSpPr>
          <p:spPr>
            <a:xfrm>
              <a:off x="6118714" y="4282284"/>
              <a:ext cx="33699" cy="33699"/>
            </a:xfrm>
            <a:custGeom>
              <a:avLst/>
              <a:gdLst/>
              <a:ahLst/>
              <a:cxnLst/>
              <a:rect l="l" t="t" r="r" b="b"/>
              <a:pathLst>
                <a:path w="338" h="338" extrusionOk="0">
                  <a:moveTo>
                    <a:pt x="1" y="1"/>
                  </a:moveTo>
                  <a:lnTo>
                    <a:pt x="1" y="52"/>
                  </a:lnTo>
                  <a:cubicBezTo>
                    <a:pt x="158" y="52"/>
                    <a:pt x="286" y="180"/>
                    <a:pt x="286" y="338"/>
                  </a:cubicBezTo>
                  <a:lnTo>
                    <a:pt x="338" y="338"/>
                  </a:lnTo>
                  <a:cubicBezTo>
                    <a:pt x="338" y="152"/>
                    <a:pt x="187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38" name="Google Shape;238;p16"/>
          <p:cNvSpPr txBox="1"/>
          <p:nvPr/>
        </p:nvSpPr>
        <p:spPr>
          <a:xfrm>
            <a:off x="1450622" y="1176956"/>
            <a:ext cx="1116300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WWW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Internet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resurslarini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tashkil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etish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42" name="Google Shape;242;p16"/>
          <p:cNvSpPr txBox="1"/>
          <p:nvPr/>
        </p:nvSpPr>
        <p:spPr>
          <a:xfrm>
            <a:off x="6382305" y="1148099"/>
            <a:ext cx="1410479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E­mail 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Elektron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pochta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xizmati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46" name="Google Shape;246;p16"/>
          <p:cNvSpPr txBox="1"/>
          <p:nvPr/>
        </p:nvSpPr>
        <p:spPr>
          <a:xfrm>
            <a:off x="3804940" y="2918825"/>
            <a:ext cx="1516200" cy="4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6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MERCURY</a:t>
            </a:r>
            <a:endParaRPr sz="1600" b="1">
              <a:solidFill>
                <a:schemeClr val="dk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48" name="Прямоугольник 247"/>
          <p:cNvSpPr/>
          <p:nvPr/>
        </p:nvSpPr>
        <p:spPr>
          <a:xfrm>
            <a:off x="5990426" y="96200"/>
            <a:ext cx="30766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INTERNET XIZMATLARI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9" name="Picture 12" descr="Internet haqida qiziqarli ma'lumotlar 27-11-2019, 11:30 - Zamin.u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819" y="2170944"/>
            <a:ext cx="2284460" cy="19628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0" name="Google Shape;238;p16"/>
          <p:cNvSpPr txBox="1"/>
          <p:nvPr/>
        </p:nvSpPr>
        <p:spPr>
          <a:xfrm>
            <a:off x="1333501" y="4287364"/>
            <a:ext cx="1368453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Searching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internet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qidiruv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tizimidan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foydalanish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51" name="Google Shape;238;p16"/>
          <p:cNvSpPr txBox="1"/>
          <p:nvPr/>
        </p:nvSpPr>
        <p:spPr>
          <a:xfrm>
            <a:off x="1161199" y="2219662"/>
            <a:ext cx="1116300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FTP</a:t>
            </a:r>
          </a:p>
          <a:p>
            <a:pPr algn="ctr"/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fayllarni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almashish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protokoli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52" name="Google Shape;238;p16"/>
          <p:cNvSpPr txBox="1"/>
          <p:nvPr/>
        </p:nvSpPr>
        <p:spPr>
          <a:xfrm>
            <a:off x="6497469" y="3257003"/>
            <a:ext cx="1666657" cy="717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3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Web  </a:t>
            </a:r>
            <a:r>
              <a:rPr lang="de-DE" sz="135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hosting</a:t>
            </a:r>
            <a:r>
              <a:rPr lang="de-DE" sz="13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uz-Latn-UZ" sz="13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haxsiy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vebsaytni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Internetga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joylashtirish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53" name="Google Shape;238;p16"/>
          <p:cNvSpPr txBox="1"/>
          <p:nvPr/>
        </p:nvSpPr>
        <p:spPr>
          <a:xfrm>
            <a:off x="6751854" y="2187925"/>
            <a:ext cx="1334786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IPTV    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Internet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raqamli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televideniya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54" name="Google Shape;238;p16"/>
          <p:cNvSpPr txBox="1"/>
          <p:nvPr/>
        </p:nvSpPr>
        <p:spPr>
          <a:xfrm>
            <a:off x="1157618" y="3261926"/>
            <a:ext cx="1309826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IP  </a:t>
            </a:r>
            <a:r>
              <a:rPr lang="de-DE" sz="135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telefoniya</a:t>
            </a:r>
            <a:r>
              <a:rPr lang="de-DE" sz="13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Internet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orqali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telefon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so</a:t>
            </a:r>
            <a:r>
              <a:rPr lang="uz-Latn-UZ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‘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zlashuvlar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255" name="Google Shape;238;p16"/>
          <p:cNvSpPr txBox="1"/>
          <p:nvPr/>
        </p:nvSpPr>
        <p:spPr>
          <a:xfrm>
            <a:off x="6543102" y="4283592"/>
            <a:ext cx="1116300" cy="69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de-DE" sz="165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Internet  </a:t>
            </a:r>
            <a:r>
              <a:rPr lang="de-DE" sz="135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conference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video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de-DE" sz="1350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muloqot</a:t>
            </a:r>
            <a:r>
              <a:rPr lang="de-DE" sz="135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endParaRPr sz="1350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cxnSp>
        <p:nvCxnSpPr>
          <p:cNvPr id="160" name="Прямая соединительная линия 159"/>
          <p:cNvCxnSpPr/>
          <p:nvPr/>
        </p:nvCxnSpPr>
        <p:spPr>
          <a:xfrm>
            <a:off x="0" y="799155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9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-20538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0" name="Прямоугольник 239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24588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y Businesses cannot simply rely on Google Translate. - ActiveLo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7" y="310621"/>
            <a:ext cx="4740636" cy="266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54551" y="0"/>
            <a:ext cx="328944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5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MATN.UZ  TRANLATE GOOGLE, PDF CONFERTER, PREZI VA BOSHQA SAYTLAR</a:t>
            </a:r>
            <a:endParaRPr lang="ru-RU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utoShape 4" descr="Matn.uz - Home | Facebook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 sz="135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435" y="1041328"/>
            <a:ext cx="2264237" cy="19359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AutoShape 6" descr="PDF Converter - Convert files to and from PDFs Free Online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 sz="1350"/>
          </a:p>
        </p:txBody>
      </p:sp>
      <p:pic>
        <p:nvPicPr>
          <p:cNvPr id="1032" name="Picture 8" descr="PDF Conversion Software, PDF Conversion Services - Digital Samir, Nashik |  ID: 223124941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617" y="3156090"/>
            <a:ext cx="3571875" cy="203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Лучшие возможности Prezi для создания презентаций с добавленной стоимостью  | Dz Tech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17" y="2775867"/>
            <a:ext cx="3749964" cy="21093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7215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6"/>
          <p:cNvSpPr/>
          <p:nvPr/>
        </p:nvSpPr>
        <p:spPr>
          <a:xfrm>
            <a:off x="1307727" y="726501"/>
            <a:ext cx="1837352" cy="88381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194" name="Google Shape;194;p16"/>
          <p:cNvGrpSpPr/>
          <p:nvPr/>
        </p:nvGrpSpPr>
        <p:grpSpPr>
          <a:xfrm>
            <a:off x="2635469" y="1062881"/>
            <a:ext cx="216047" cy="213325"/>
            <a:chOff x="2940130" y="1599048"/>
            <a:chExt cx="182057" cy="179764"/>
          </a:xfrm>
        </p:grpSpPr>
        <p:sp>
          <p:nvSpPr>
            <p:cNvPr id="195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00" name="Google Shape;200;p16"/>
          <p:cNvGrpSpPr/>
          <p:nvPr/>
        </p:nvGrpSpPr>
        <p:grpSpPr>
          <a:xfrm>
            <a:off x="6305862" y="1048682"/>
            <a:ext cx="209419" cy="241485"/>
            <a:chOff x="6033071" y="1587084"/>
            <a:chExt cx="176472" cy="203493"/>
          </a:xfrm>
        </p:grpSpPr>
        <p:sp>
          <p:nvSpPr>
            <p:cNvPr id="201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4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5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6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7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8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9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0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1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2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3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48" name="Прямоугольник 247"/>
          <p:cNvSpPr/>
          <p:nvPr/>
        </p:nvSpPr>
        <p:spPr>
          <a:xfrm>
            <a:off x="6338044" y="42794"/>
            <a:ext cx="269910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5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FACEBOOK TARMOG’I VA UNING AFZALLIKLARI</a:t>
            </a:r>
            <a:endParaRPr lang="ru-RU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Facebook-ni kim yaratgan? Ijtimoiy tarmoq tarixi. Facebook Story  Kompyuteringizdan Facebook Story-ni qanday qo'shish kera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61" y="967962"/>
            <a:ext cx="3878355" cy="14990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4848765" y="1244882"/>
            <a:ext cx="3994224" cy="16367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9" name="Прямоугольник 28"/>
          <p:cNvSpPr/>
          <p:nvPr/>
        </p:nvSpPr>
        <p:spPr>
          <a:xfrm>
            <a:off x="5397423" y="1192132"/>
            <a:ext cx="4572000" cy="18928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xabarlashish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faoliyatini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yurituvchi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tarmoq</a:t>
            </a:r>
            <a:r>
              <a:rPr lang="de-DE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Google Shape;920;p26"/>
          <p:cNvSpPr/>
          <p:nvPr/>
        </p:nvSpPr>
        <p:spPr>
          <a:xfrm flipH="1">
            <a:off x="7392152" y="3877904"/>
            <a:ext cx="1570018" cy="84987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33" name="Google Shape;921;p26"/>
          <p:cNvSpPr/>
          <p:nvPr/>
        </p:nvSpPr>
        <p:spPr>
          <a:xfrm flipH="1">
            <a:off x="6362298" y="3877904"/>
            <a:ext cx="1627169" cy="84987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34" name="Google Shape;922;p26"/>
          <p:cNvSpPr/>
          <p:nvPr/>
        </p:nvSpPr>
        <p:spPr>
          <a:xfrm flipH="1">
            <a:off x="5786066" y="3870123"/>
            <a:ext cx="993052" cy="86546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35" name="Google Shape;923;p26"/>
          <p:cNvSpPr/>
          <p:nvPr/>
        </p:nvSpPr>
        <p:spPr>
          <a:xfrm flipH="1">
            <a:off x="6024517" y="4049003"/>
            <a:ext cx="516150" cy="447300"/>
          </a:xfrm>
          <a:prstGeom prst="hexagon">
            <a:avLst>
              <a:gd name="adj" fmla="val 25000"/>
              <a:gd name="vf" fmla="val 115470"/>
            </a:avLst>
          </a:prstGeom>
          <a:noFill/>
          <a:ln w="1905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n" sz="1200" b="1" dirty="0"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3</a:t>
            </a:r>
            <a:endParaRPr sz="1200" b="1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44" name="Google Shape;920;p26"/>
          <p:cNvSpPr/>
          <p:nvPr/>
        </p:nvSpPr>
        <p:spPr>
          <a:xfrm flipH="1">
            <a:off x="4033795" y="3219882"/>
            <a:ext cx="1674343" cy="800276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5" name="Google Shape;921;p26"/>
          <p:cNvSpPr/>
          <p:nvPr/>
        </p:nvSpPr>
        <p:spPr>
          <a:xfrm flipH="1">
            <a:off x="3193362" y="3219882"/>
            <a:ext cx="1602081" cy="8002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6" name="Google Shape;922;p26"/>
          <p:cNvSpPr/>
          <p:nvPr/>
        </p:nvSpPr>
        <p:spPr>
          <a:xfrm flipH="1">
            <a:off x="2554602" y="3219813"/>
            <a:ext cx="904739" cy="805986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7" name="Google Shape;923;p26"/>
          <p:cNvSpPr/>
          <p:nvPr/>
        </p:nvSpPr>
        <p:spPr>
          <a:xfrm flipH="1">
            <a:off x="2782347" y="3422823"/>
            <a:ext cx="516150" cy="447300"/>
          </a:xfrm>
          <a:prstGeom prst="hexagon">
            <a:avLst>
              <a:gd name="adj" fmla="val 25000"/>
              <a:gd name="vf" fmla="val 115470"/>
            </a:avLst>
          </a:prstGeom>
          <a:noFill/>
          <a:ln w="1905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n" sz="1200" b="1" dirty="0"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2</a:t>
            </a:r>
            <a:endParaRPr sz="1200" b="1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48" name="Google Shape;920;p26"/>
          <p:cNvSpPr/>
          <p:nvPr/>
        </p:nvSpPr>
        <p:spPr>
          <a:xfrm flipH="1">
            <a:off x="1760431" y="2847715"/>
            <a:ext cx="633088" cy="680235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49" name="Google Shape;921;p26"/>
          <p:cNvSpPr/>
          <p:nvPr/>
        </p:nvSpPr>
        <p:spPr>
          <a:xfrm flipH="1">
            <a:off x="689524" y="2847645"/>
            <a:ext cx="1390493" cy="6802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50" name="Google Shape;922;p26"/>
          <p:cNvSpPr/>
          <p:nvPr/>
        </p:nvSpPr>
        <p:spPr>
          <a:xfrm flipH="1">
            <a:off x="264291" y="2847705"/>
            <a:ext cx="785250" cy="680175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51" name="Google Shape;923;p26"/>
          <p:cNvSpPr/>
          <p:nvPr/>
        </p:nvSpPr>
        <p:spPr>
          <a:xfrm flipH="1">
            <a:off x="425587" y="2941432"/>
            <a:ext cx="516150" cy="471391"/>
          </a:xfrm>
          <a:prstGeom prst="hexagon">
            <a:avLst>
              <a:gd name="adj" fmla="val 25000"/>
              <a:gd name="vf" fmla="val 115470"/>
            </a:avLst>
          </a:prstGeom>
          <a:noFill/>
          <a:ln w="1905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n" sz="12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SemiBold"/>
                <a:cs typeface="Arial" panose="020B0604020202020204" pitchFamily="34" charset="0"/>
                <a:sym typeface="Fira Sans Extra Condensed SemiBold"/>
              </a:rPr>
              <a:t>1</a:t>
            </a:r>
            <a:endParaRPr sz="1200" b="1" dirty="0">
              <a:solidFill>
                <a:srgbClr val="002060"/>
              </a:solidFill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7987" y="2835189"/>
            <a:ext cx="10951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ochiq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muloqot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13766" y="3158355"/>
            <a:ext cx="24566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uz-Latn-UZ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lumotni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favqulodda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tezlikda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almashish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79924" y="3877904"/>
            <a:ext cx="24279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zudlik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tezkor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fikr-mulohazalarni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>
            <a:off x="-14506" y="786616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07283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6"/>
          <p:cNvSpPr/>
          <p:nvPr/>
        </p:nvSpPr>
        <p:spPr>
          <a:xfrm>
            <a:off x="1307727" y="726501"/>
            <a:ext cx="1837352" cy="88381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194" name="Google Shape;194;p16"/>
          <p:cNvGrpSpPr/>
          <p:nvPr/>
        </p:nvGrpSpPr>
        <p:grpSpPr>
          <a:xfrm>
            <a:off x="2635469" y="1062881"/>
            <a:ext cx="216047" cy="213325"/>
            <a:chOff x="2940130" y="1599048"/>
            <a:chExt cx="182057" cy="179764"/>
          </a:xfrm>
        </p:grpSpPr>
        <p:sp>
          <p:nvSpPr>
            <p:cNvPr id="195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00" name="Google Shape;200;p16"/>
          <p:cNvGrpSpPr/>
          <p:nvPr/>
        </p:nvGrpSpPr>
        <p:grpSpPr>
          <a:xfrm>
            <a:off x="6305862" y="1048682"/>
            <a:ext cx="209419" cy="241485"/>
            <a:chOff x="6033071" y="1587084"/>
            <a:chExt cx="176472" cy="203493"/>
          </a:xfrm>
        </p:grpSpPr>
        <p:sp>
          <p:nvSpPr>
            <p:cNvPr id="201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4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5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6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7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8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9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0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1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2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3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48" name="Прямоугольник 247"/>
          <p:cNvSpPr/>
          <p:nvPr/>
        </p:nvSpPr>
        <p:spPr>
          <a:xfrm>
            <a:off x="6584383" y="153996"/>
            <a:ext cx="214687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5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ELEKTRON POCHTA</a:t>
            </a:r>
            <a:endParaRPr lang="ru-RU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Google Update: Brings New Feature to Gmail That Personalizes Your Inbox –  Latest Google Updates and Featur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406" y="1995686"/>
            <a:ext cx="3421451" cy="228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oogle Inbox — Википед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078" y="2680946"/>
            <a:ext cx="2973113" cy="260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il iSeries AS/400 reports management, document distribution |IBM 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44" y="2207456"/>
            <a:ext cx="2632683" cy="231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476211" y="944726"/>
            <a:ext cx="8191577" cy="132802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Elektron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pochta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maxsus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dastur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bo‘lib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uning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yordamida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Internet tarmog‘i orqali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dunyoning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ixtiyoriy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joyidagi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elektron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manzilga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xat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hujjat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ya’ni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ixtiyoriy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ma’lumotni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tezda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necha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soniya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z-Cyrl-UZ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daqiqalarda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jo‘natish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qabul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qilib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olish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mumkin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09514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6"/>
          <p:cNvSpPr/>
          <p:nvPr/>
        </p:nvSpPr>
        <p:spPr>
          <a:xfrm>
            <a:off x="1307727" y="726501"/>
            <a:ext cx="1837352" cy="88381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194" name="Google Shape;194;p16"/>
          <p:cNvGrpSpPr/>
          <p:nvPr/>
        </p:nvGrpSpPr>
        <p:grpSpPr>
          <a:xfrm>
            <a:off x="2635469" y="1062881"/>
            <a:ext cx="216047" cy="213325"/>
            <a:chOff x="2940130" y="1599048"/>
            <a:chExt cx="182057" cy="179764"/>
          </a:xfrm>
        </p:grpSpPr>
        <p:sp>
          <p:nvSpPr>
            <p:cNvPr id="195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6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7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8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9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200" name="Google Shape;200;p16"/>
          <p:cNvGrpSpPr/>
          <p:nvPr/>
        </p:nvGrpSpPr>
        <p:grpSpPr>
          <a:xfrm>
            <a:off x="6305862" y="1048682"/>
            <a:ext cx="209419" cy="241485"/>
            <a:chOff x="6033071" y="1587084"/>
            <a:chExt cx="176472" cy="203493"/>
          </a:xfrm>
        </p:grpSpPr>
        <p:sp>
          <p:nvSpPr>
            <p:cNvPr id="201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2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3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4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5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6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7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8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9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0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1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2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3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48" name="Прямоугольник 247"/>
          <p:cNvSpPr/>
          <p:nvPr/>
        </p:nvSpPr>
        <p:spPr>
          <a:xfrm>
            <a:off x="7299648" y="70555"/>
            <a:ext cx="12961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4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Vebinar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BIR MAKON, BIR YO'L” VEBINAR XUSUSIDA | TDSHU – Toshkent davlat  sharqshunoslik universite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922450"/>
            <a:ext cx="4327923" cy="2883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vebinar nima o'z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423" y="4135301"/>
            <a:ext cx="1968091" cy="89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5094725" y="1286374"/>
            <a:ext cx="3693200" cy="163449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Internet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uz-Latn-UZ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ruza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seminardir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de-DE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Vebinarning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xususiyati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interaktiv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uz-Latn-UZ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lishidir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5465991" y="3474598"/>
            <a:ext cx="3563465" cy="1379101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uz-Latn-UZ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lumotlarni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de-DE" sz="15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de-DE" sz="15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imkoniyatiga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5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право с вырезом 3"/>
          <p:cNvSpPr/>
          <p:nvPr/>
        </p:nvSpPr>
        <p:spPr>
          <a:xfrm>
            <a:off x="4884082" y="3528842"/>
            <a:ext cx="474406" cy="31172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1" name="Стрелка вправо с вырезом 30"/>
          <p:cNvSpPr/>
          <p:nvPr/>
        </p:nvSpPr>
        <p:spPr>
          <a:xfrm>
            <a:off x="4857522" y="3962017"/>
            <a:ext cx="474406" cy="31172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2" name="Стрелка вправо с вырезом 31"/>
          <p:cNvSpPr/>
          <p:nvPr/>
        </p:nvSpPr>
        <p:spPr>
          <a:xfrm>
            <a:off x="4884082" y="4387382"/>
            <a:ext cx="474406" cy="31172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97804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6"/>
          <p:cNvSpPr/>
          <p:nvPr/>
        </p:nvSpPr>
        <p:spPr>
          <a:xfrm>
            <a:off x="1307727" y="726501"/>
            <a:ext cx="1837352" cy="88381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48" name="Прямоугольник 247"/>
          <p:cNvSpPr/>
          <p:nvPr/>
        </p:nvSpPr>
        <p:spPr>
          <a:xfrm>
            <a:off x="6858001" y="124736"/>
            <a:ext cx="184463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5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FORUM VA UNING IMKONIYATLARI</a:t>
            </a:r>
            <a:endParaRPr lang="ru-RU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Pengertian For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291" y="3821289"/>
            <a:ext cx="1782191" cy="1188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Nashua Area Radio Society Member Forum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933645"/>
            <a:ext cx="3227851" cy="21624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4260273" y="116840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Latn-U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munozara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bahs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</a:t>
            </a:r>
            <a:r>
              <a:rPr lang="uz-Latn-U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tkazish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de-DE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Forum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tuman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Bunda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tanlab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muhokamasida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etishingiz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5665" y="3648164"/>
            <a:ext cx="6302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b="1" dirty="0" err="1">
                <a:solidFill>
                  <a:srgbClr val="4242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de-DE" b="1" dirty="0">
                <a:solidFill>
                  <a:srgbClr val="4242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rgbClr val="4242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forumlar</a:t>
            </a:r>
            <a:r>
              <a:rPr lang="de-DE" b="1" dirty="0">
                <a:solidFill>
                  <a:srgbClr val="4242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                  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rn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de-DE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forumlar</a:t>
            </a:r>
            <a:r>
              <a:rPr lang="de-DE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0475" y="4276852"/>
            <a:ext cx="1040670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350" b="1" dirty="0">
                <a:solidFill>
                  <a:srgbClr val="424242"/>
                </a:solidFill>
                <a:latin typeface="PT Sans"/>
              </a:rPr>
              <a:t>Uforum.uz</a:t>
            </a:r>
            <a:endParaRPr lang="ru-RU" sz="135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60789" y="4485257"/>
            <a:ext cx="1933606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350" b="1" dirty="0">
                <a:solidFill>
                  <a:schemeClr val="accent5">
                    <a:lumMod val="50000"/>
                  </a:schemeClr>
                </a:solidFill>
                <a:latin typeface="PT Sans"/>
              </a:rPr>
              <a:t>WildDesign.ru </a:t>
            </a:r>
            <a:r>
              <a:rPr lang="de-DE" sz="1350" b="1" dirty="0" err="1">
                <a:solidFill>
                  <a:schemeClr val="accent5">
                    <a:lumMod val="50000"/>
                  </a:schemeClr>
                </a:solidFill>
                <a:latin typeface="PT Sans"/>
              </a:rPr>
              <a:t>forumi</a:t>
            </a:r>
            <a:endParaRPr lang="ru-RU" sz="135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63839" y="4101335"/>
            <a:ext cx="2127505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350" b="1" dirty="0" err="1">
                <a:solidFill>
                  <a:schemeClr val="accent5">
                    <a:lumMod val="50000"/>
                  </a:schemeClr>
                </a:solidFill>
                <a:latin typeface="PT Sans"/>
              </a:rPr>
              <a:t>Medicinform.Ru</a:t>
            </a:r>
            <a:r>
              <a:rPr lang="de-DE" sz="1350" b="1" dirty="0">
                <a:solidFill>
                  <a:schemeClr val="accent5">
                    <a:lumMod val="50000"/>
                  </a:schemeClr>
                </a:solidFill>
                <a:latin typeface="PT Sans"/>
              </a:rPr>
              <a:t> </a:t>
            </a:r>
            <a:r>
              <a:rPr lang="de-DE" sz="1350" b="1" dirty="0" err="1">
                <a:solidFill>
                  <a:schemeClr val="accent5">
                    <a:lumMod val="50000"/>
                  </a:schemeClr>
                </a:solidFill>
                <a:latin typeface="PT Sans"/>
              </a:rPr>
              <a:t>forumi</a:t>
            </a:r>
            <a:r>
              <a:rPr lang="de-DE" sz="1350" dirty="0">
                <a:solidFill>
                  <a:srgbClr val="424242"/>
                </a:solidFill>
                <a:latin typeface="PT Sans"/>
              </a:rPr>
              <a:t> </a:t>
            </a:r>
            <a:endParaRPr lang="ru-RU" sz="1350" dirty="0"/>
          </a:p>
        </p:txBody>
      </p:sp>
      <p:cxnSp>
        <p:nvCxnSpPr>
          <p:cNvPr id="8" name="Прямая со стрелкой 7"/>
          <p:cNvCxnSpPr>
            <a:stCxn id="11268" idx="2"/>
          </p:cNvCxnSpPr>
          <p:nvPr/>
        </p:nvCxnSpPr>
        <p:spPr>
          <a:xfrm flipH="1">
            <a:off x="1414770" y="3096139"/>
            <a:ext cx="494117" cy="540327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11268" idx="2"/>
          </p:cNvCxnSpPr>
          <p:nvPr/>
        </p:nvCxnSpPr>
        <p:spPr>
          <a:xfrm>
            <a:off x="1908887" y="3096139"/>
            <a:ext cx="2996554" cy="540327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70064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3" name="Google Shape;953;p27"/>
          <p:cNvGrpSpPr/>
          <p:nvPr/>
        </p:nvGrpSpPr>
        <p:grpSpPr>
          <a:xfrm>
            <a:off x="239757" y="2031977"/>
            <a:ext cx="8364691" cy="2916037"/>
            <a:chOff x="-555264" y="1144439"/>
            <a:chExt cx="10116829" cy="3588518"/>
          </a:xfrm>
        </p:grpSpPr>
        <p:grpSp>
          <p:nvGrpSpPr>
            <p:cNvPr id="954" name="Google Shape;954;p27"/>
            <p:cNvGrpSpPr/>
            <p:nvPr/>
          </p:nvGrpSpPr>
          <p:grpSpPr>
            <a:xfrm>
              <a:off x="5660504" y="3858395"/>
              <a:ext cx="540553" cy="351425"/>
              <a:chOff x="5563987" y="2907726"/>
              <a:chExt cx="284936" cy="185243"/>
            </a:xfrm>
          </p:grpSpPr>
          <p:sp>
            <p:nvSpPr>
              <p:cNvPr id="955" name="Google Shape;955;p27"/>
              <p:cNvSpPr/>
              <p:nvPr/>
            </p:nvSpPr>
            <p:spPr>
              <a:xfrm>
                <a:off x="5563987" y="2938336"/>
                <a:ext cx="284936" cy="154633"/>
              </a:xfrm>
              <a:custGeom>
                <a:avLst/>
                <a:gdLst/>
                <a:ahLst/>
                <a:cxnLst/>
                <a:rect l="l" t="t" r="r" b="b"/>
                <a:pathLst>
                  <a:path w="15974" h="8669" extrusionOk="0">
                    <a:moveTo>
                      <a:pt x="15924" y="1"/>
                    </a:moveTo>
                    <a:cubicBezTo>
                      <a:pt x="15914" y="1"/>
                      <a:pt x="15904" y="6"/>
                      <a:pt x="15894" y="16"/>
                    </a:cubicBezTo>
                    <a:lnTo>
                      <a:pt x="8136" y="5864"/>
                    </a:lnTo>
                    <a:cubicBezTo>
                      <a:pt x="8126" y="5874"/>
                      <a:pt x="8111" y="5879"/>
                      <a:pt x="8096" y="5879"/>
                    </a:cubicBezTo>
                    <a:cubicBezTo>
                      <a:pt x="8081" y="5879"/>
                      <a:pt x="8067" y="5874"/>
                      <a:pt x="8057" y="5864"/>
                    </a:cubicBezTo>
                    <a:lnTo>
                      <a:pt x="219" y="55"/>
                    </a:lnTo>
                    <a:cubicBezTo>
                      <a:pt x="205" y="41"/>
                      <a:pt x="161" y="27"/>
                      <a:pt x="129" y="27"/>
                    </a:cubicBezTo>
                    <a:cubicBezTo>
                      <a:pt x="116" y="27"/>
                      <a:pt x="105" y="30"/>
                      <a:pt x="100" y="35"/>
                    </a:cubicBezTo>
                    <a:cubicBezTo>
                      <a:pt x="80" y="55"/>
                      <a:pt x="0" y="75"/>
                      <a:pt x="0" y="115"/>
                    </a:cubicBezTo>
                    <a:lnTo>
                      <a:pt x="0" y="8311"/>
                    </a:lnTo>
                    <a:cubicBezTo>
                      <a:pt x="0" y="8490"/>
                      <a:pt x="239" y="8669"/>
                      <a:pt x="418" y="8669"/>
                    </a:cubicBezTo>
                    <a:lnTo>
                      <a:pt x="15735" y="8669"/>
                    </a:lnTo>
                    <a:cubicBezTo>
                      <a:pt x="15914" y="8669"/>
                      <a:pt x="15954" y="8490"/>
                      <a:pt x="15954" y="8311"/>
                    </a:cubicBezTo>
                    <a:lnTo>
                      <a:pt x="15954" y="75"/>
                    </a:lnTo>
                    <a:cubicBezTo>
                      <a:pt x="15954" y="55"/>
                      <a:pt x="15974" y="16"/>
                      <a:pt x="15954" y="16"/>
                    </a:cubicBezTo>
                    <a:cubicBezTo>
                      <a:pt x="15944" y="6"/>
                      <a:pt x="15934" y="1"/>
                      <a:pt x="1592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6" name="Google Shape;956;p27"/>
              <p:cNvSpPr/>
              <p:nvPr/>
            </p:nvSpPr>
            <p:spPr>
              <a:xfrm>
                <a:off x="5563987" y="2907726"/>
                <a:ext cx="284579" cy="98945"/>
              </a:xfrm>
              <a:custGeom>
                <a:avLst/>
                <a:gdLst/>
                <a:ahLst/>
                <a:cxnLst/>
                <a:rect l="l" t="t" r="r" b="b"/>
                <a:pathLst>
                  <a:path w="15954" h="5547" extrusionOk="0">
                    <a:moveTo>
                      <a:pt x="398" y="1"/>
                    </a:moveTo>
                    <a:cubicBezTo>
                      <a:pt x="239" y="1"/>
                      <a:pt x="0" y="41"/>
                      <a:pt x="0" y="220"/>
                    </a:cubicBezTo>
                    <a:lnTo>
                      <a:pt x="0" y="359"/>
                    </a:lnTo>
                    <a:lnTo>
                      <a:pt x="7997" y="5531"/>
                    </a:lnTo>
                    <a:cubicBezTo>
                      <a:pt x="8017" y="5541"/>
                      <a:pt x="8027" y="5546"/>
                      <a:pt x="8037" y="5546"/>
                    </a:cubicBezTo>
                    <a:cubicBezTo>
                      <a:pt x="8047" y="5546"/>
                      <a:pt x="8057" y="5541"/>
                      <a:pt x="8076" y="5531"/>
                    </a:cubicBezTo>
                    <a:lnTo>
                      <a:pt x="15954" y="339"/>
                    </a:lnTo>
                    <a:lnTo>
                      <a:pt x="15954" y="220"/>
                    </a:lnTo>
                    <a:cubicBezTo>
                      <a:pt x="15954" y="41"/>
                      <a:pt x="15914" y="1"/>
                      <a:pt x="157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7" name="Google Shape;957;p27"/>
            <p:cNvGrpSpPr/>
            <p:nvPr/>
          </p:nvGrpSpPr>
          <p:grpSpPr>
            <a:xfrm>
              <a:off x="5124080" y="3335257"/>
              <a:ext cx="4437485" cy="1397700"/>
              <a:chOff x="5124080" y="3335257"/>
              <a:chExt cx="4437485" cy="1397700"/>
            </a:xfrm>
          </p:grpSpPr>
          <p:sp>
            <p:nvSpPr>
              <p:cNvPr id="959" name="Google Shape;959;p27"/>
              <p:cNvSpPr txBox="1"/>
              <p:nvPr/>
            </p:nvSpPr>
            <p:spPr>
              <a:xfrm>
                <a:off x="7894650" y="3578628"/>
                <a:ext cx="1666915" cy="6311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r"/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Jamoat</a:t>
                </a:r>
                <a:r>
                  <a:rPr lang="de-DE" b="1" dirty="0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 </a:t>
                </a:r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kanali</a:t>
                </a:r>
                <a:endParaRPr b="1" dirty="0"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60" name="Google Shape;960;p27"/>
              <p:cNvSpPr/>
              <p:nvPr/>
            </p:nvSpPr>
            <p:spPr>
              <a:xfrm>
                <a:off x="5124080" y="3335257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961" name="Google Shape;961;p27"/>
              <p:cNvCxnSpPr/>
              <p:nvPr/>
            </p:nvCxnSpPr>
            <p:spPr>
              <a:xfrm flipH="1" flipV="1">
                <a:off x="6421155" y="4021844"/>
                <a:ext cx="1473495" cy="2426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62" name="Google Shape;962;p27"/>
            <p:cNvGrpSpPr/>
            <p:nvPr/>
          </p:nvGrpSpPr>
          <p:grpSpPr>
            <a:xfrm>
              <a:off x="234319" y="1144439"/>
              <a:ext cx="5132179" cy="1235304"/>
              <a:chOff x="234319" y="1144439"/>
              <a:chExt cx="5132179" cy="1235304"/>
            </a:xfrm>
          </p:grpSpPr>
          <p:sp>
            <p:nvSpPr>
              <p:cNvPr id="964" name="Google Shape;964;p27"/>
              <p:cNvSpPr txBox="1"/>
              <p:nvPr/>
            </p:nvSpPr>
            <p:spPr>
              <a:xfrm>
                <a:off x="234319" y="1393300"/>
                <a:ext cx="1051633" cy="3257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r>
                  <a:rPr lang="de-DE" b="1" dirty="0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Chat</a:t>
                </a:r>
                <a:endParaRPr b="1" dirty="0"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cxnSp>
            <p:nvCxnSpPr>
              <p:cNvPr id="965" name="Google Shape;965;p27"/>
              <p:cNvCxnSpPr/>
              <p:nvPr/>
            </p:nvCxnSpPr>
            <p:spPr>
              <a:xfrm flipV="1">
                <a:off x="1326932" y="1474746"/>
                <a:ext cx="2693043" cy="28981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966" name="Google Shape;966;p27"/>
              <p:cNvSpPr/>
              <p:nvPr/>
            </p:nvSpPr>
            <p:spPr>
              <a:xfrm>
                <a:off x="3753098" y="1144439"/>
                <a:ext cx="1613400" cy="1235304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67" name="Google Shape;967;p27"/>
            <p:cNvGrpSpPr/>
            <p:nvPr/>
          </p:nvGrpSpPr>
          <p:grpSpPr>
            <a:xfrm>
              <a:off x="-366854" y="1774636"/>
              <a:ext cx="4345850" cy="1397700"/>
              <a:chOff x="-366854" y="1774636"/>
              <a:chExt cx="4345850" cy="1397700"/>
            </a:xfrm>
          </p:grpSpPr>
          <p:sp>
            <p:nvSpPr>
              <p:cNvPr id="969" name="Google Shape;969;p27"/>
              <p:cNvSpPr txBox="1"/>
              <p:nvPr/>
            </p:nvSpPr>
            <p:spPr>
              <a:xfrm>
                <a:off x="-366854" y="2469857"/>
                <a:ext cx="1594248" cy="3655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Maxfy</a:t>
                </a:r>
                <a:r>
                  <a:rPr lang="de-DE" b="1" dirty="0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 </a:t>
                </a:r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chat</a:t>
                </a:r>
                <a:endParaRPr b="1" dirty="0"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70" name="Google Shape;970;p27"/>
              <p:cNvSpPr/>
              <p:nvPr/>
            </p:nvSpPr>
            <p:spPr>
              <a:xfrm>
                <a:off x="2365596" y="1774636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971" name="Google Shape;971;p27"/>
              <p:cNvCxnSpPr/>
              <p:nvPr/>
            </p:nvCxnSpPr>
            <p:spPr>
              <a:xfrm flipV="1">
                <a:off x="1213113" y="2511091"/>
                <a:ext cx="1463453" cy="1207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72" name="Google Shape;972;p27"/>
            <p:cNvGrpSpPr/>
            <p:nvPr/>
          </p:nvGrpSpPr>
          <p:grpSpPr>
            <a:xfrm>
              <a:off x="-555264" y="3335257"/>
              <a:ext cx="4534260" cy="1397700"/>
              <a:chOff x="-555264" y="3335257"/>
              <a:chExt cx="4534260" cy="1397700"/>
            </a:xfrm>
          </p:grpSpPr>
          <p:sp>
            <p:nvSpPr>
              <p:cNvPr id="974" name="Google Shape;974;p27"/>
              <p:cNvSpPr txBox="1"/>
              <p:nvPr/>
            </p:nvSpPr>
            <p:spPr>
              <a:xfrm>
                <a:off x="-555264" y="3508608"/>
                <a:ext cx="1784133" cy="7012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Guruhli</a:t>
                </a:r>
                <a:r>
                  <a:rPr lang="de-DE" b="1" dirty="0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 </a:t>
                </a:r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chat</a:t>
                </a:r>
                <a:endParaRPr b="1" dirty="0"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75" name="Google Shape;975;p27"/>
              <p:cNvSpPr/>
              <p:nvPr/>
            </p:nvSpPr>
            <p:spPr>
              <a:xfrm>
                <a:off x="2365596" y="3335257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976" name="Google Shape;976;p27"/>
              <p:cNvCxnSpPr>
                <a:endCxn id="975" idx="3"/>
              </p:cNvCxnSpPr>
              <p:nvPr/>
            </p:nvCxnSpPr>
            <p:spPr>
              <a:xfrm flipV="1">
                <a:off x="1227393" y="4034107"/>
                <a:ext cx="1138203" cy="11997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77" name="Google Shape;977;p27"/>
            <p:cNvGrpSpPr/>
            <p:nvPr/>
          </p:nvGrpSpPr>
          <p:grpSpPr>
            <a:xfrm>
              <a:off x="5124080" y="1774636"/>
              <a:ext cx="4002029" cy="1397700"/>
              <a:chOff x="5124080" y="1774636"/>
              <a:chExt cx="4002029" cy="1397700"/>
            </a:xfrm>
          </p:grpSpPr>
          <p:sp>
            <p:nvSpPr>
              <p:cNvPr id="979" name="Google Shape;979;p27"/>
              <p:cNvSpPr txBox="1"/>
              <p:nvPr/>
            </p:nvSpPr>
            <p:spPr>
              <a:xfrm>
                <a:off x="7872739" y="2340257"/>
                <a:ext cx="1253370" cy="2901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r"/>
                <a:r>
                  <a:rPr lang="de-DE" b="1" dirty="0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Kanal </a:t>
                </a:r>
                <a:endParaRPr b="1" dirty="0"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80" name="Google Shape;980;p27"/>
              <p:cNvSpPr/>
              <p:nvPr/>
            </p:nvSpPr>
            <p:spPr>
              <a:xfrm>
                <a:off x="5124080" y="1774636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981" name="Google Shape;981;p27"/>
              <p:cNvCxnSpPr/>
              <p:nvPr/>
            </p:nvCxnSpPr>
            <p:spPr>
              <a:xfrm flipH="1">
                <a:off x="6496202" y="2469899"/>
                <a:ext cx="1376537" cy="10102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82" name="Google Shape;982;p27"/>
            <p:cNvGrpSpPr/>
            <p:nvPr/>
          </p:nvGrpSpPr>
          <p:grpSpPr>
            <a:xfrm>
              <a:off x="3753098" y="2537141"/>
              <a:ext cx="1613400" cy="2183395"/>
              <a:chOff x="3753098" y="2537141"/>
              <a:chExt cx="1613400" cy="2183395"/>
            </a:xfrm>
          </p:grpSpPr>
          <p:sp>
            <p:nvSpPr>
              <p:cNvPr id="984" name="Google Shape;984;p27"/>
              <p:cNvSpPr txBox="1"/>
              <p:nvPr/>
            </p:nvSpPr>
            <p:spPr>
              <a:xfrm>
                <a:off x="3993589" y="4310277"/>
                <a:ext cx="1195210" cy="4102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de-DE" b="1" dirty="0" err="1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Botlar</a:t>
                </a:r>
                <a:r>
                  <a:rPr lang="de-DE" b="1" dirty="0"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 </a:t>
                </a:r>
                <a:endParaRPr b="1" dirty="0"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sp>
            <p:nvSpPr>
              <p:cNvPr id="985" name="Google Shape;985;p27"/>
              <p:cNvSpPr/>
              <p:nvPr/>
            </p:nvSpPr>
            <p:spPr>
              <a:xfrm>
                <a:off x="3753098" y="2537141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986" name="Google Shape;986;p27"/>
              <p:cNvCxnSpPr>
                <a:endCxn id="984" idx="0"/>
              </p:cNvCxnSpPr>
              <p:nvPr/>
            </p:nvCxnSpPr>
            <p:spPr>
              <a:xfrm>
                <a:off x="4586978" y="3836370"/>
                <a:ext cx="4216" cy="473907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4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</p:grpSp>
      <p:grpSp>
        <p:nvGrpSpPr>
          <p:cNvPr id="988" name="Google Shape;988;p27"/>
          <p:cNvGrpSpPr/>
          <p:nvPr/>
        </p:nvGrpSpPr>
        <p:grpSpPr>
          <a:xfrm>
            <a:off x="4252193" y="3406528"/>
            <a:ext cx="506916" cy="480014"/>
            <a:chOff x="5016448" y="1830771"/>
            <a:chExt cx="267206" cy="253025"/>
          </a:xfrm>
        </p:grpSpPr>
        <p:sp>
          <p:nvSpPr>
            <p:cNvPr id="989" name="Google Shape;989;p27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90" name="Google Shape;990;p27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91" name="Google Shape;991;p27"/>
          <p:cNvSpPr/>
          <p:nvPr/>
        </p:nvSpPr>
        <p:spPr>
          <a:xfrm>
            <a:off x="5618789" y="2641921"/>
            <a:ext cx="515688" cy="484217"/>
          </a:xfrm>
          <a:custGeom>
            <a:avLst/>
            <a:gdLst/>
            <a:ahLst/>
            <a:cxnLst/>
            <a:rect l="l" t="t" r="r" b="b"/>
            <a:pathLst>
              <a:path w="15239" h="14309" extrusionOk="0">
                <a:moveTo>
                  <a:pt x="7622" y="0"/>
                </a:moveTo>
                <a:cubicBezTo>
                  <a:pt x="7510" y="0"/>
                  <a:pt x="7401" y="85"/>
                  <a:pt x="7321" y="254"/>
                </a:cubicBezTo>
                <a:lnTo>
                  <a:pt x="5511" y="3914"/>
                </a:lnTo>
                <a:cubicBezTo>
                  <a:pt x="5332" y="4272"/>
                  <a:pt x="4895" y="4590"/>
                  <a:pt x="4517" y="4650"/>
                </a:cubicBezTo>
                <a:lnTo>
                  <a:pt x="458" y="5227"/>
                </a:lnTo>
                <a:cubicBezTo>
                  <a:pt x="81" y="5287"/>
                  <a:pt x="1" y="5545"/>
                  <a:pt x="279" y="5824"/>
                </a:cubicBezTo>
                <a:lnTo>
                  <a:pt x="3204" y="8668"/>
                </a:lnTo>
                <a:cubicBezTo>
                  <a:pt x="3482" y="8947"/>
                  <a:pt x="3641" y="9464"/>
                  <a:pt x="3582" y="9842"/>
                </a:cubicBezTo>
                <a:lnTo>
                  <a:pt x="2885" y="13860"/>
                </a:lnTo>
                <a:cubicBezTo>
                  <a:pt x="2842" y="14138"/>
                  <a:pt x="2948" y="14308"/>
                  <a:pt x="3141" y="14308"/>
                </a:cubicBezTo>
                <a:cubicBezTo>
                  <a:pt x="3211" y="14308"/>
                  <a:pt x="3293" y="14286"/>
                  <a:pt x="3383" y="14238"/>
                </a:cubicBezTo>
                <a:lnTo>
                  <a:pt x="7003" y="12329"/>
                </a:lnTo>
                <a:cubicBezTo>
                  <a:pt x="7172" y="12239"/>
                  <a:pt x="7396" y="12194"/>
                  <a:pt x="7620" y="12194"/>
                </a:cubicBezTo>
                <a:cubicBezTo>
                  <a:pt x="7844" y="12194"/>
                  <a:pt x="8067" y="12239"/>
                  <a:pt x="8237" y="12329"/>
                </a:cubicBezTo>
                <a:lnTo>
                  <a:pt x="11857" y="14238"/>
                </a:lnTo>
                <a:cubicBezTo>
                  <a:pt x="11947" y="14286"/>
                  <a:pt x="12028" y="14308"/>
                  <a:pt x="12098" y="14308"/>
                </a:cubicBezTo>
                <a:cubicBezTo>
                  <a:pt x="12292" y="14308"/>
                  <a:pt x="12398" y="14138"/>
                  <a:pt x="12354" y="13860"/>
                </a:cubicBezTo>
                <a:lnTo>
                  <a:pt x="11658" y="9842"/>
                </a:lnTo>
                <a:cubicBezTo>
                  <a:pt x="11598" y="9464"/>
                  <a:pt x="11777" y="8947"/>
                  <a:pt x="12036" y="8668"/>
                </a:cubicBezTo>
                <a:lnTo>
                  <a:pt x="14960" y="5824"/>
                </a:lnTo>
                <a:cubicBezTo>
                  <a:pt x="15239" y="5545"/>
                  <a:pt x="15159" y="5287"/>
                  <a:pt x="14781" y="5227"/>
                </a:cubicBezTo>
                <a:lnTo>
                  <a:pt x="10743" y="4650"/>
                </a:lnTo>
                <a:cubicBezTo>
                  <a:pt x="10345" y="4590"/>
                  <a:pt x="9908" y="4272"/>
                  <a:pt x="9728" y="3914"/>
                </a:cubicBezTo>
                <a:lnTo>
                  <a:pt x="7938" y="254"/>
                </a:lnTo>
                <a:cubicBezTo>
                  <a:pt x="7849" y="85"/>
                  <a:pt x="7734" y="0"/>
                  <a:pt x="762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2" name="Google Shape;992;p27"/>
          <p:cNvSpPr/>
          <p:nvPr/>
        </p:nvSpPr>
        <p:spPr>
          <a:xfrm>
            <a:off x="2900693" y="2634932"/>
            <a:ext cx="434912" cy="498192"/>
          </a:xfrm>
          <a:custGeom>
            <a:avLst/>
            <a:gdLst/>
            <a:ahLst/>
            <a:cxnLst/>
            <a:rect l="l" t="t" r="r" b="b"/>
            <a:pathLst>
              <a:path w="12852" h="14722" extrusionOk="0">
                <a:moveTo>
                  <a:pt x="3581" y="5113"/>
                </a:moveTo>
                <a:cubicBezTo>
                  <a:pt x="4118" y="5113"/>
                  <a:pt x="4556" y="5551"/>
                  <a:pt x="4556" y="6088"/>
                </a:cubicBezTo>
                <a:cubicBezTo>
                  <a:pt x="4556" y="6625"/>
                  <a:pt x="4118" y="7043"/>
                  <a:pt x="3581" y="7043"/>
                </a:cubicBezTo>
                <a:cubicBezTo>
                  <a:pt x="3044" y="7043"/>
                  <a:pt x="2607" y="6625"/>
                  <a:pt x="2607" y="6088"/>
                </a:cubicBezTo>
                <a:cubicBezTo>
                  <a:pt x="2607" y="5551"/>
                  <a:pt x="3044" y="5113"/>
                  <a:pt x="3581" y="5113"/>
                </a:cubicBezTo>
                <a:close/>
                <a:moveTo>
                  <a:pt x="6426" y="5113"/>
                </a:moveTo>
                <a:cubicBezTo>
                  <a:pt x="6963" y="5113"/>
                  <a:pt x="7401" y="5551"/>
                  <a:pt x="7401" y="6088"/>
                </a:cubicBezTo>
                <a:cubicBezTo>
                  <a:pt x="7401" y="6625"/>
                  <a:pt x="6963" y="7043"/>
                  <a:pt x="6426" y="7043"/>
                </a:cubicBezTo>
                <a:cubicBezTo>
                  <a:pt x="5889" y="7043"/>
                  <a:pt x="5451" y="6625"/>
                  <a:pt x="5451" y="6088"/>
                </a:cubicBezTo>
                <a:cubicBezTo>
                  <a:pt x="5451" y="5551"/>
                  <a:pt x="5889" y="5113"/>
                  <a:pt x="6426" y="5113"/>
                </a:cubicBezTo>
                <a:close/>
                <a:moveTo>
                  <a:pt x="9271" y="5113"/>
                </a:moveTo>
                <a:cubicBezTo>
                  <a:pt x="9808" y="5113"/>
                  <a:pt x="10225" y="5551"/>
                  <a:pt x="10225" y="6088"/>
                </a:cubicBezTo>
                <a:cubicBezTo>
                  <a:pt x="10225" y="6625"/>
                  <a:pt x="9808" y="7043"/>
                  <a:pt x="9271" y="7043"/>
                </a:cubicBezTo>
                <a:cubicBezTo>
                  <a:pt x="8733" y="7043"/>
                  <a:pt x="8296" y="6625"/>
                  <a:pt x="8296" y="6088"/>
                </a:cubicBezTo>
                <a:cubicBezTo>
                  <a:pt x="8296" y="5551"/>
                  <a:pt x="8733" y="5113"/>
                  <a:pt x="9271" y="5113"/>
                </a:cubicBezTo>
                <a:close/>
                <a:moveTo>
                  <a:pt x="6426" y="1"/>
                </a:moveTo>
                <a:cubicBezTo>
                  <a:pt x="2865" y="1"/>
                  <a:pt x="1" y="2507"/>
                  <a:pt x="1" y="5591"/>
                </a:cubicBezTo>
                <a:cubicBezTo>
                  <a:pt x="1" y="8674"/>
                  <a:pt x="2865" y="11181"/>
                  <a:pt x="6426" y="11181"/>
                </a:cubicBezTo>
                <a:cubicBezTo>
                  <a:pt x="6585" y="11181"/>
                  <a:pt x="6747" y="11186"/>
                  <a:pt x="6907" y="11186"/>
                </a:cubicBezTo>
                <a:cubicBezTo>
                  <a:pt x="7188" y="11186"/>
                  <a:pt x="7466" y="11170"/>
                  <a:pt x="7719" y="11081"/>
                </a:cubicBezTo>
                <a:cubicBezTo>
                  <a:pt x="7911" y="11013"/>
                  <a:pt x="8074" y="10981"/>
                  <a:pt x="8213" y="10981"/>
                </a:cubicBezTo>
                <a:cubicBezTo>
                  <a:pt x="9729" y="10981"/>
                  <a:pt x="8276" y="14722"/>
                  <a:pt x="8276" y="14722"/>
                </a:cubicBezTo>
                <a:cubicBezTo>
                  <a:pt x="8276" y="14722"/>
                  <a:pt x="10981" y="11976"/>
                  <a:pt x="12175" y="9152"/>
                </a:cubicBezTo>
                <a:cubicBezTo>
                  <a:pt x="12652" y="8018"/>
                  <a:pt x="12851" y="6804"/>
                  <a:pt x="12851" y="5591"/>
                </a:cubicBezTo>
                <a:cubicBezTo>
                  <a:pt x="12851" y="2507"/>
                  <a:pt x="9967" y="1"/>
                  <a:pt x="642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3" name="Google Shape;993;p27"/>
          <p:cNvSpPr/>
          <p:nvPr/>
        </p:nvSpPr>
        <p:spPr>
          <a:xfrm>
            <a:off x="2861659" y="4219445"/>
            <a:ext cx="512981" cy="450410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94" name="Google Shape;994;p27"/>
          <p:cNvGrpSpPr/>
          <p:nvPr/>
        </p:nvGrpSpPr>
        <p:grpSpPr>
          <a:xfrm>
            <a:off x="4308083" y="2106688"/>
            <a:ext cx="416023" cy="455081"/>
            <a:chOff x="4042044" y="2093722"/>
            <a:chExt cx="219294" cy="239882"/>
          </a:xfrm>
        </p:grpSpPr>
        <p:sp>
          <p:nvSpPr>
            <p:cNvPr id="995" name="Google Shape;995;p27"/>
            <p:cNvSpPr/>
            <p:nvPr/>
          </p:nvSpPr>
          <p:spPr>
            <a:xfrm>
              <a:off x="4089582" y="2093722"/>
              <a:ext cx="124220" cy="124559"/>
            </a:xfrm>
            <a:custGeom>
              <a:avLst/>
              <a:gdLst/>
              <a:ahLst/>
              <a:cxnLst/>
              <a:rect l="l" t="t" r="r" b="b"/>
              <a:pathLst>
                <a:path w="6964" h="6983" extrusionOk="0">
                  <a:moveTo>
                    <a:pt x="3482" y="0"/>
                  </a:moveTo>
                  <a:cubicBezTo>
                    <a:pt x="1553" y="0"/>
                    <a:pt x="1" y="1572"/>
                    <a:pt x="1" y="3501"/>
                  </a:cubicBezTo>
                  <a:cubicBezTo>
                    <a:pt x="1" y="5411"/>
                    <a:pt x="1553" y="6982"/>
                    <a:pt x="3482" y="6982"/>
                  </a:cubicBezTo>
                  <a:cubicBezTo>
                    <a:pt x="5392" y="6982"/>
                    <a:pt x="6963" y="5411"/>
                    <a:pt x="6963" y="3501"/>
                  </a:cubicBezTo>
                  <a:cubicBezTo>
                    <a:pt x="6963" y="1572"/>
                    <a:pt x="5392" y="0"/>
                    <a:pt x="34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96" name="Google Shape;996;p27"/>
            <p:cNvSpPr/>
            <p:nvPr/>
          </p:nvSpPr>
          <p:spPr>
            <a:xfrm>
              <a:off x="4042044" y="2206905"/>
              <a:ext cx="219294" cy="126700"/>
            </a:xfrm>
            <a:custGeom>
              <a:avLst/>
              <a:gdLst/>
              <a:ahLst/>
              <a:cxnLst/>
              <a:rect l="l" t="t" r="r" b="b"/>
              <a:pathLst>
                <a:path w="12294" h="7103" extrusionOk="0">
                  <a:moveTo>
                    <a:pt x="2865" y="1"/>
                  </a:moveTo>
                  <a:cubicBezTo>
                    <a:pt x="1273" y="1"/>
                    <a:pt x="0" y="1294"/>
                    <a:pt x="0" y="2865"/>
                  </a:cubicBezTo>
                  <a:lnTo>
                    <a:pt x="0" y="7102"/>
                  </a:lnTo>
                  <a:lnTo>
                    <a:pt x="2109" y="7102"/>
                  </a:lnTo>
                  <a:lnTo>
                    <a:pt x="2109" y="4735"/>
                  </a:lnTo>
                  <a:cubicBezTo>
                    <a:pt x="2109" y="4576"/>
                    <a:pt x="2248" y="4437"/>
                    <a:pt x="2427" y="4437"/>
                  </a:cubicBezTo>
                  <a:cubicBezTo>
                    <a:pt x="2586" y="4437"/>
                    <a:pt x="2726" y="4576"/>
                    <a:pt x="2726" y="4735"/>
                  </a:cubicBezTo>
                  <a:lnTo>
                    <a:pt x="2726" y="7102"/>
                  </a:lnTo>
                  <a:lnTo>
                    <a:pt x="9549" y="7102"/>
                  </a:lnTo>
                  <a:lnTo>
                    <a:pt x="9549" y="4735"/>
                  </a:lnTo>
                  <a:cubicBezTo>
                    <a:pt x="9549" y="4576"/>
                    <a:pt x="9688" y="4437"/>
                    <a:pt x="9847" y="4437"/>
                  </a:cubicBezTo>
                  <a:cubicBezTo>
                    <a:pt x="10026" y="4437"/>
                    <a:pt x="10165" y="4576"/>
                    <a:pt x="10165" y="4735"/>
                  </a:cubicBezTo>
                  <a:lnTo>
                    <a:pt x="10165" y="7102"/>
                  </a:lnTo>
                  <a:lnTo>
                    <a:pt x="12294" y="7102"/>
                  </a:lnTo>
                  <a:lnTo>
                    <a:pt x="12294" y="2865"/>
                  </a:lnTo>
                  <a:cubicBezTo>
                    <a:pt x="12294" y="1294"/>
                    <a:pt x="11001" y="1"/>
                    <a:pt x="9429" y="1"/>
                  </a:cubicBezTo>
                  <a:lnTo>
                    <a:pt x="9350" y="1"/>
                  </a:lnTo>
                  <a:cubicBezTo>
                    <a:pt x="8574" y="916"/>
                    <a:pt x="7420" y="1493"/>
                    <a:pt x="6147" y="1493"/>
                  </a:cubicBezTo>
                  <a:cubicBezTo>
                    <a:pt x="4854" y="1493"/>
                    <a:pt x="3700" y="916"/>
                    <a:pt x="292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97" name="Google Shape;997;p27"/>
          <p:cNvGrpSpPr/>
          <p:nvPr/>
        </p:nvGrpSpPr>
        <p:grpSpPr>
          <a:xfrm>
            <a:off x="5623012" y="4284757"/>
            <a:ext cx="507243" cy="319786"/>
            <a:chOff x="5563987" y="2907726"/>
            <a:chExt cx="284936" cy="185243"/>
          </a:xfrm>
        </p:grpSpPr>
        <p:sp>
          <p:nvSpPr>
            <p:cNvPr id="998" name="Google Shape;998;p27"/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99" name="Google Shape;999;p27"/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0" name="Прямоугольник 49"/>
          <p:cNvSpPr/>
          <p:nvPr/>
        </p:nvSpPr>
        <p:spPr>
          <a:xfrm>
            <a:off x="5197826" y="12411"/>
            <a:ext cx="38985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TELEGRAM TARMOG‘I  VA UNDAN FOYDALANISH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В чем разница между WhatsApp и Telegram и что лучше, плюсы и минусы? -  Компьютерная ман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57" y="2991591"/>
            <a:ext cx="1434876" cy="14348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Telegram обзавелся русскоязычным интерфейсом | PRexplor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57" y="1042000"/>
            <a:ext cx="1153830" cy="63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Прямоугольник с двумя скругленными противолежащими углами 45"/>
          <p:cNvSpPr/>
          <p:nvPr/>
        </p:nvSpPr>
        <p:spPr>
          <a:xfrm>
            <a:off x="1424958" y="934535"/>
            <a:ext cx="7482449" cy="1021556"/>
          </a:xfrm>
          <a:prstGeom prst="round2Diag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tezkorlik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xavfsizlikka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almashish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tasvir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fayllar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zip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mp3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h. k.)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jo‘natish</a:t>
            </a:r>
            <a:r>
              <a:rPr lang="de-DE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3509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6"/>
          <p:cNvSpPr/>
          <p:nvPr/>
        </p:nvSpPr>
        <p:spPr>
          <a:xfrm>
            <a:off x="1307727" y="726501"/>
            <a:ext cx="1837352" cy="883813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8" name="Прямоугольник 247"/>
          <p:cNvSpPr/>
          <p:nvPr/>
        </p:nvSpPr>
        <p:spPr>
          <a:xfrm>
            <a:off x="5220072" y="29919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YOUTUBE VA UNDA TA’LIMGA OID KANAL OCHISH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Nuevos términos en YouTube, qué cambia y cuando llegan - AS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84" y="945505"/>
            <a:ext cx="2993196" cy="16836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3851920" y="973491"/>
            <a:ext cx="3906980" cy="1481257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b="1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Ko‘plab</a:t>
            </a:r>
            <a:r>
              <a:rPr lang="de-DE" b="1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interfaol</a:t>
            </a:r>
            <a:r>
              <a:rPr lang="de-DE" b="1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foydalanuvchilarga</a:t>
            </a:r>
            <a:r>
              <a:rPr lang="de-DE" b="1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de-DE" b="1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videoroliklar</a:t>
            </a:r>
            <a:r>
              <a:rPr lang="de-DE" b="1" dirty="0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rgbClr val="22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platformasidir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156175" y="3546628"/>
            <a:ext cx="4572000" cy="12464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YouTube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saytida</a:t>
            </a:r>
            <a:endParaRPr lang="de-DE" sz="15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kanal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de-DE" sz="15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DE" sz="15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5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402" y="2677441"/>
            <a:ext cx="6672263" cy="2507456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26019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B2EB29-D478-41EA-B946-13A3F3B4D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104" y="29648"/>
            <a:ext cx="3754760" cy="857250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itchFamily="34" charset="0"/>
              </a:rPr>
              <a:t>ONLAYN TRENING TUSHUNCHASI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5BD86F4-6B13-4E91-97F8-0EF3E78B3676}"/>
              </a:ext>
            </a:extLst>
          </p:cNvPr>
          <p:cNvSpPr/>
          <p:nvPr/>
        </p:nvSpPr>
        <p:spPr>
          <a:xfrm>
            <a:off x="437440" y="1079142"/>
            <a:ext cx="8158817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Intensiv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o‘qitishning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shakllaridan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stalgan</a:t>
            </a:r>
            <a:r>
              <a:rPr lang="ru-RU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ru-RU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ru-RU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ru-RU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veb-ta’lim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shaxsda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vujudga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malakalarni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o‘tkaziladigan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mashg‘ulotlar</a:t>
            </a:r>
            <a:r>
              <a:rPr lang="en-US" sz="19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yig‘indisidir</a:t>
            </a:r>
            <a:endParaRPr lang="ru-RU" sz="19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071C53-7607-4060-AF4D-C81912D53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41" y="2571750"/>
            <a:ext cx="2274471" cy="1512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44225F-52EC-4A2B-840D-2678CE5B7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777" y="2571750"/>
            <a:ext cx="2274472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557DF5-045A-406A-BE73-A4BC888B15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874" y="3083594"/>
            <a:ext cx="2979281" cy="2008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68119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CB3064-DF9D-45C9-A049-F7B6CF7B3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2020" y="15840"/>
            <a:ext cx="3621979" cy="857250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u-RU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NLAYN 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TRENINGLAR </a:t>
            </a:r>
            <a:r>
              <a:rPr lang="ru-RU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 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LMS PLATFORMASIDA TEXNIK</a:t>
            </a:r>
            <a:r>
              <a:rPr lang="ru-RU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TALABLAR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oogle Shape;187;p27">
            <a:extLst>
              <a:ext uri="{FF2B5EF4-FFF2-40B4-BE49-F238E27FC236}">
                <a16:creationId xmlns:a16="http://schemas.microsoft.com/office/drawing/2014/main" id="{6CDF0369-DDD9-421C-B229-5ABFE082E064}"/>
              </a:ext>
            </a:extLst>
          </p:cNvPr>
          <p:cNvGrpSpPr/>
          <p:nvPr/>
        </p:nvGrpSpPr>
        <p:grpSpPr>
          <a:xfrm>
            <a:off x="3301152" y="1254936"/>
            <a:ext cx="747779" cy="972024"/>
            <a:chOff x="6036574" y="1577394"/>
            <a:chExt cx="569455" cy="741899"/>
          </a:xfrm>
        </p:grpSpPr>
        <p:sp>
          <p:nvSpPr>
            <p:cNvPr id="8" name="Google Shape;188;p27">
              <a:extLst>
                <a:ext uri="{FF2B5EF4-FFF2-40B4-BE49-F238E27FC236}">
                  <a16:creationId xmlns:a16="http://schemas.microsoft.com/office/drawing/2014/main" id="{721170C6-1AA7-4F55-A616-4AD8AB72A5F7}"/>
                </a:ext>
              </a:extLst>
            </p:cNvPr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Google Shape;189;p27">
              <a:extLst>
                <a:ext uri="{FF2B5EF4-FFF2-40B4-BE49-F238E27FC236}">
                  <a16:creationId xmlns:a16="http://schemas.microsoft.com/office/drawing/2014/main" id="{0A5F9A64-189B-4610-A620-FF64DADF2A10}"/>
                </a:ext>
              </a:extLst>
            </p:cNvPr>
            <p:cNvSpPr/>
            <p:nvPr/>
          </p:nvSpPr>
          <p:spPr>
            <a:xfrm>
              <a:off x="6136508" y="1636714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Google Shape;190;p27">
              <a:extLst>
                <a:ext uri="{FF2B5EF4-FFF2-40B4-BE49-F238E27FC236}">
                  <a16:creationId xmlns:a16="http://schemas.microsoft.com/office/drawing/2014/main" id="{8F9FC22A-BF43-4165-86FB-F30D40A96890}"/>
                </a:ext>
              </a:extLst>
            </p:cNvPr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Google Shape;191;p27">
              <a:extLst>
                <a:ext uri="{FF2B5EF4-FFF2-40B4-BE49-F238E27FC236}">
                  <a16:creationId xmlns:a16="http://schemas.microsoft.com/office/drawing/2014/main" id="{69A47355-A3FF-4FCA-B375-C60493CD654A}"/>
                </a:ext>
              </a:extLst>
            </p:cNvPr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12" name="Google Shape;192;p27">
                <a:extLst>
                  <a:ext uri="{FF2B5EF4-FFF2-40B4-BE49-F238E27FC236}">
                    <a16:creationId xmlns:a16="http://schemas.microsoft.com/office/drawing/2014/main" id="{BD68CFF0-AE88-4442-90DB-67279F708105}"/>
                  </a:ext>
                </a:extLst>
              </p:cNvPr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Google Shape;193;p27">
                <a:extLst>
                  <a:ext uri="{FF2B5EF4-FFF2-40B4-BE49-F238E27FC236}">
                    <a16:creationId xmlns:a16="http://schemas.microsoft.com/office/drawing/2014/main" id="{CAD0563D-D879-4274-A5C4-E7AA4CE6512F}"/>
                  </a:ext>
                </a:extLst>
              </p:cNvPr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4" name="Google Shape;195;p27">
            <a:extLst>
              <a:ext uri="{FF2B5EF4-FFF2-40B4-BE49-F238E27FC236}">
                <a16:creationId xmlns:a16="http://schemas.microsoft.com/office/drawing/2014/main" id="{3F19D167-18B8-4A26-BF46-D17DCA3F74E3}"/>
              </a:ext>
            </a:extLst>
          </p:cNvPr>
          <p:cNvSpPr txBox="1"/>
          <p:nvPr/>
        </p:nvSpPr>
        <p:spPr>
          <a:xfrm flipH="1">
            <a:off x="2826637" y="1462831"/>
            <a:ext cx="16362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2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15" name="Google Shape;205;p27">
            <a:extLst>
              <a:ext uri="{FF2B5EF4-FFF2-40B4-BE49-F238E27FC236}">
                <a16:creationId xmlns:a16="http://schemas.microsoft.com/office/drawing/2014/main" id="{F4781C18-9240-4814-B76B-6C3851BA68B5}"/>
              </a:ext>
            </a:extLst>
          </p:cNvPr>
          <p:cNvGrpSpPr/>
          <p:nvPr/>
        </p:nvGrpSpPr>
        <p:grpSpPr>
          <a:xfrm>
            <a:off x="5022196" y="1254936"/>
            <a:ext cx="686464" cy="874186"/>
            <a:chOff x="6036574" y="1577394"/>
            <a:chExt cx="569455" cy="741899"/>
          </a:xfrm>
        </p:grpSpPr>
        <p:sp>
          <p:nvSpPr>
            <p:cNvPr id="16" name="Google Shape;206;p27">
              <a:extLst>
                <a:ext uri="{FF2B5EF4-FFF2-40B4-BE49-F238E27FC236}">
                  <a16:creationId xmlns:a16="http://schemas.microsoft.com/office/drawing/2014/main" id="{AC2E320D-832A-4E40-9AD7-8FBD550AC39B}"/>
                </a:ext>
              </a:extLst>
            </p:cNvPr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Google Shape;207;p27">
              <a:extLst>
                <a:ext uri="{FF2B5EF4-FFF2-40B4-BE49-F238E27FC236}">
                  <a16:creationId xmlns:a16="http://schemas.microsoft.com/office/drawing/2014/main" id="{E874BC21-A771-4FB9-8BFC-B44467DF6C39}"/>
                </a:ext>
              </a:extLst>
            </p:cNvPr>
            <p:cNvSpPr/>
            <p:nvPr/>
          </p:nvSpPr>
          <p:spPr>
            <a:xfrm>
              <a:off x="6095703" y="1636970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Google Shape;208;p27">
              <a:extLst>
                <a:ext uri="{FF2B5EF4-FFF2-40B4-BE49-F238E27FC236}">
                  <a16:creationId xmlns:a16="http://schemas.microsoft.com/office/drawing/2014/main" id="{2EDA0B89-07DE-46E6-88E8-92FFD7D32710}"/>
                </a:ext>
              </a:extLst>
            </p:cNvPr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9" name="Google Shape;209;p27">
              <a:extLst>
                <a:ext uri="{FF2B5EF4-FFF2-40B4-BE49-F238E27FC236}">
                  <a16:creationId xmlns:a16="http://schemas.microsoft.com/office/drawing/2014/main" id="{39E23F48-B942-40E7-A561-587E84E95E56}"/>
                </a:ext>
              </a:extLst>
            </p:cNvPr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20" name="Google Shape;210;p27">
                <a:extLst>
                  <a:ext uri="{FF2B5EF4-FFF2-40B4-BE49-F238E27FC236}">
                    <a16:creationId xmlns:a16="http://schemas.microsoft.com/office/drawing/2014/main" id="{64B27507-A4B1-43F6-AA66-8E3CF1A1ACAC}"/>
                  </a:ext>
                </a:extLst>
              </p:cNvPr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Google Shape;211;p27">
                <a:extLst>
                  <a:ext uri="{FF2B5EF4-FFF2-40B4-BE49-F238E27FC236}">
                    <a16:creationId xmlns:a16="http://schemas.microsoft.com/office/drawing/2014/main" id="{15038A3B-5475-4859-AB10-4770D552AE2C}"/>
                  </a:ext>
                </a:extLst>
              </p:cNvPr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Google Shape;219;p27">
            <a:extLst>
              <a:ext uri="{FF2B5EF4-FFF2-40B4-BE49-F238E27FC236}">
                <a16:creationId xmlns:a16="http://schemas.microsoft.com/office/drawing/2014/main" id="{D839EA91-9553-40EB-886A-5CAE1B828FA7}"/>
              </a:ext>
            </a:extLst>
          </p:cNvPr>
          <p:cNvGrpSpPr/>
          <p:nvPr/>
        </p:nvGrpSpPr>
        <p:grpSpPr>
          <a:xfrm>
            <a:off x="1476470" y="1259453"/>
            <a:ext cx="780970" cy="973674"/>
            <a:chOff x="6036574" y="1577394"/>
            <a:chExt cx="569455" cy="741899"/>
          </a:xfrm>
        </p:grpSpPr>
        <p:sp>
          <p:nvSpPr>
            <p:cNvPr id="23" name="Google Shape;220;p27">
              <a:extLst>
                <a:ext uri="{FF2B5EF4-FFF2-40B4-BE49-F238E27FC236}">
                  <a16:creationId xmlns:a16="http://schemas.microsoft.com/office/drawing/2014/main" id="{68CCF791-56BF-4E51-8609-76D3F09D7420}"/>
                </a:ext>
              </a:extLst>
            </p:cNvPr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Google Shape;221;p27">
              <a:extLst>
                <a:ext uri="{FF2B5EF4-FFF2-40B4-BE49-F238E27FC236}">
                  <a16:creationId xmlns:a16="http://schemas.microsoft.com/office/drawing/2014/main" id="{DF8695EA-AC0E-4E32-98AF-96CEE35D0821}"/>
                </a:ext>
              </a:extLst>
            </p:cNvPr>
            <p:cNvSpPr/>
            <p:nvPr/>
          </p:nvSpPr>
          <p:spPr>
            <a:xfrm>
              <a:off x="6095703" y="1636970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Google Shape;222;p27">
              <a:extLst>
                <a:ext uri="{FF2B5EF4-FFF2-40B4-BE49-F238E27FC236}">
                  <a16:creationId xmlns:a16="http://schemas.microsoft.com/office/drawing/2014/main" id="{57157935-6C26-49C8-8727-18B72A689151}"/>
                </a:ext>
              </a:extLst>
            </p:cNvPr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6" name="Google Shape;223;p27">
              <a:extLst>
                <a:ext uri="{FF2B5EF4-FFF2-40B4-BE49-F238E27FC236}">
                  <a16:creationId xmlns:a16="http://schemas.microsoft.com/office/drawing/2014/main" id="{D6411CBB-8A71-4A20-9E91-B7198A6FA3E0}"/>
                </a:ext>
              </a:extLst>
            </p:cNvPr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27" name="Google Shape;224;p27">
                <a:extLst>
                  <a:ext uri="{FF2B5EF4-FFF2-40B4-BE49-F238E27FC236}">
                    <a16:creationId xmlns:a16="http://schemas.microsoft.com/office/drawing/2014/main" id="{BA99CECE-A1D4-4838-B8C5-B89557DDA47E}"/>
                  </a:ext>
                </a:extLst>
              </p:cNvPr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Google Shape;225;p27">
                <a:extLst>
                  <a:ext uri="{FF2B5EF4-FFF2-40B4-BE49-F238E27FC236}">
                    <a16:creationId xmlns:a16="http://schemas.microsoft.com/office/drawing/2014/main" id="{23BE2090-CAA0-4C7C-A979-761EB13A7B55}"/>
                  </a:ext>
                </a:extLst>
              </p:cNvPr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0904990D-AB77-439D-9114-BA062011611E}"/>
              </a:ext>
            </a:extLst>
          </p:cNvPr>
          <p:cNvSpPr/>
          <p:nvPr/>
        </p:nvSpPr>
        <p:spPr>
          <a:xfrm>
            <a:off x="539552" y="2448709"/>
            <a:ext cx="22870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Mustahkam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sz="1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Google Shape;217;p27">
            <a:extLst>
              <a:ext uri="{FF2B5EF4-FFF2-40B4-BE49-F238E27FC236}">
                <a16:creationId xmlns:a16="http://schemas.microsoft.com/office/drawing/2014/main" id="{46244EEF-6979-4D7E-88F9-DEA12D1D6C4B}"/>
              </a:ext>
            </a:extLst>
          </p:cNvPr>
          <p:cNvSpPr txBox="1"/>
          <p:nvPr/>
        </p:nvSpPr>
        <p:spPr>
          <a:xfrm flipH="1">
            <a:off x="1061169" y="1484467"/>
            <a:ext cx="16221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1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81306D91-52B0-4267-92FF-51AF6B70F086}"/>
              </a:ext>
            </a:extLst>
          </p:cNvPr>
          <p:cNvSpPr/>
          <p:nvPr/>
        </p:nvSpPr>
        <p:spPr>
          <a:xfrm>
            <a:off x="2799912" y="2464872"/>
            <a:ext cx="1705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Trener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sz="1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2E907482-623B-4C70-BE0B-D9BC13551B74}"/>
              </a:ext>
            </a:extLst>
          </p:cNvPr>
          <p:cNvSpPr/>
          <p:nvPr/>
        </p:nvSpPr>
        <p:spPr>
          <a:xfrm>
            <a:off x="4462837" y="2481035"/>
            <a:ext cx="19301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Kengaytirilgan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kontent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xostingi</a:t>
            </a:r>
            <a:endParaRPr lang="ru-RU" sz="18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Google Shape;203;p27">
            <a:extLst>
              <a:ext uri="{FF2B5EF4-FFF2-40B4-BE49-F238E27FC236}">
                <a16:creationId xmlns:a16="http://schemas.microsoft.com/office/drawing/2014/main" id="{51F52C0B-1DA9-407C-8F1A-18426E1EFBA1}"/>
              </a:ext>
            </a:extLst>
          </p:cNvPr>
          <p:cNvSpPr txBox="1"/>
          <p:nvPr/>
        </p:nvSpPr>
        <p:spPr>
          <a:xfrm flipH="1">
            <a:off x="4547327" y="1443092"/>
            <a:ext cx="16362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3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34" name="Google Shape;219;p27">
            <a:extLst>
              <a:ext uri="{FF2B5EF4-FFF2-40B4-BE49-F238E27FC236}">
                <a16:creationId xmlns:a16="http://schemas.microsoft.com/office/drawing/2014/main" id="{ACF4B5E0-ADA6-4EB8-AB33-AB37A6FDB357}"/>
              </a:ext>
            </a:extLst>
          </p:cNvPr>
          <p:cNvGrpSpPr/>
          <p:nvPr/>
        </p:nvGrpSpPr>
        <p:grpSpPr>
          <a:xfrm>
            <a:off x="7093159" y="1264124"/>
            <a:ext cx="780970" cy="968637"/>
            <a:chOff x="6036574" y="1577394"/>
            <a:chExt cx="569455" cy="738061"/>
          </a:xfrm>
        </p:grpSpPr>
        <p:sp>
          <p:nvSpPr>
            <p:cNvPr id="35" name="Google Shape;220;p27">
              <a:extLst>
                <a:ext uri="{FF2B5EF4-FFF2-40B4-BE49-F238E27FC236}">
                  <a16:creationId xmlns:a16="http://schemas.microsoft.com/office/drawing/2014/main" id="{F5A2ADD4-4123-4A72-8274-FFBCA6C46078}"/>
                </a:ext>
              </a:extLst>
            </p:cNvPr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Google Shape;221;p27">
              <a:extLst>
                <a:ext uri="{FF2B5EF4-FFF2-40B4-BE49-F238E27FC236}">
                  <a16:creationId xmlns:a16="http://schemas.microsoft.com/office/drawing/2014/main" id="{00EAFDC2-6497-431F-98A0-C3DE38F05339}"/>
                </a:ext>
              </a:extLst>
            </p:cNvPr>
            <p:cNvSpPr/>
            <p:nvPr/>
          </p:nvSpPr>
          <p:spPr>
            <a:xfrm>
              <a:off x="6097185" y="1633132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Google Shape;222;p27">
              <a:extLst>
                <a:ext uri="{FF2B5EF4-FFF2-40B4-BE49-F238E27FC236}">
                  <a16:creationId xmlns:a16="http://schemas.microsoft.com/office/drawing/2014/main" id="{ECD59490-4B0D-4C80-AC8D-2C5C5209362B}"/>
                </a:ext>
              </a:extLst>
            </p:cNvPr>
            <p:cNvSpPr/>
            <p:nvPr/>
          </p:nvSpPr>
          <p:spPr>
            <a:xfrm>
              <a:off x="6267540" y="1950226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8" name="Google Shape;223;p27">
              <a:extLst>
                <a:ext uri="{FF2B5EF4-FFF2-40B4-BE49-F238E27FC236}">
                  <a16:creationId xmlns:a16="http://schemas.microsoft.com/office/drawing/2014/main" id="{FC244F43-41E4-4FB0-AA95-9A2D2BEF1B2C}"/>
                </a:ext>
              </a:extLst>
            </p:cNvPr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39" name="Google Shape;224;p27">
                <a:extLst>
                  <a:ext uri="{FF2B5EF4-FFF2-40B4-BE49-F238E27FC236}">
                    <a16:creationId xmlns:a16="http://schemas.microsoft.com/office/drawing/2014/main" id="{BBF76AFC-BE05-425A-8408-C96B5E37BAC5}"/>
                  </a:ext>
                </a:extLst>
              </p:cNvPr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Google Shape;225;p27">
                <a:extLst>
                  <a:ext uri="{FF2B5EF4-FFF2-40B4-BE49-F238E27FC236}">
                    <a16:creationId xmlns:a16="http://schemas.microsoft.com/office/drawing/2014/main" id="{5BE54BAD-C2EE-4017-B739-0AB68126D9F2}"/>
                  </a:ext>
                </a:extLst>
              </p:cNvPr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081709DB-E418-494B-930E-997A6BB4EFA9}"/>
              </a:ext>
            </a:extLst>
          </p:cNvPr>
          <p:cNvSpPr/>
          <p:nvPr/>
        </p:nvSpPr>
        <p:spPr>
          <a:xfrm>
            <a:off x="6266449" y="2494453"/>
            <a:ext cx="24343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Sertifikatlarlash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sz="1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Google Shape;217;p27">
            <a:extLst>
              <a:ext uri="{FF2B5EF4-FFF2-40B4-BE49-F238E27FC236}">
                <a16:creationId xmlns:a16="http://schemas.microsoft.com/office/drawing/2014/main" id="{B7E72810-9167-4E80-8799-E1915DF38541}"/>
              </a:ext>
            </a:extLst>
          </p:cNvPr>
          <p:cNvSpPr txBox="1"/>
          <p:nvPr/>
        </p:nvSpPr>
        <p:spPr>
          <a:xfrm flipH="1">
            <a:off x="6677858" y="1489138"/>
            <a:ext cx="16221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4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A6E859E9-BC95-4F4F-95C3-DE818C5C16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453" y="3569980"/>
            <a:ext cx="995281" cy="996815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3EDCA2BD-B842-454A-A301-52BE71E90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023" y="3569980"/>
            <a:ext cx="1016993" cy="867622"/>
          </a:xfrm>
          <a:prstGeom prst="rect">
            <a:avLst/>
          </a:prstGeom>
        </p:spPr>
      </p:pic>
      <p:pic>
        <p:nvPicPr>
          <p:cNvPr id="45" name="Picture 2" descr="Digital Marketing Strategy Icon, HD Png Download - kindpng">
            <a:extLst>
              <a:ext uri="{FF2B5EF4-FFF2-40B4-BE49-F238E27FC236}">
                <a16:creationId xmlns:a16="http://schemas.microsoft.com/office/drawing/2014/main" id="{FFDFB0FC-FBDB-45C3-8049-3DA6CCBD9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863" y="3547987"/>
            <a:ext cx="749127" cy="976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102C24C-5807-49E8-BBCF-E739C58F1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6704" y="3543651"/>
            <a:ext cx="1273880" cy="893951"/>
          </a:xfrm>
          <a:prstGeom prst="rect">
            <a:avLst/>
          </a:prstGeom>
        </p:spPr>
      </p:pic>
      <p:cxnSp>
        <p:nvCxnSpPr>
          <p:cNvPr id="47" name="Прямая соединительная линия 46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81347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oogle Shape;183;p27"/>
          <p:cNvGrpSpPr/>
          <p:nvPr/>
        </p:nvGrpSpPr>
        <p:grpSpPr>
          <a:xfrm>
            <a:off x="5731702" y="4006239"/>
            <a:ext cx="844713" cy="779084"/>
            <a:chOff x="6146915" y="3893962"/>
            <a:chExt cx="780840" cy="779084"/>
          </a:xfrm>
        </p:grpSpPr>
        <p:sp>
          <p:nvSpPr>
            <p:cNvPr id="184" name="Google Shape;184;p27"/>
            <p:cNvSpPr/>
            <p:nvPr/>
          </p:nvSpPr>
          <p:spPr>
            <a:xfrm>
              <a:off x="6459598" y="4136140"/>
              <a:ext cx="178968" cy="292967"/>
            </a:xfrm>
            <a:custGeom>
              <a:avLst/>
              <a:gdLst/>
              <a:ahLst/>
              <a:cxnLst/>
              <a:rect l="l" t="t" r="r" b="b"/>
              <a:pathLst>
                <a:path w="1325" h="2169" extrusionOk="0">
                  <a:moveTo>
                    <a:pt x="1138" y="308"/>
                  </a:moveTo>
                  <a:cubicBezTo>
                    <a:pt x="1178" y="308"/>
                    <a:pt x="1204" y="335"/>
                    <a:pt x="1204" y="389"/>
                  </a:cubicBezTo>
                  <a:lnTo>
                    <a:pt x="1204" y="1780"/>
                  </a:lnTo>
                  <a:cubicBezTo>
                    <a:pt x="1204" y="1820"/>
                    <a:pt x="1178" y="1860"/>
                    <a:pt x="1138" y="1860"/>
                  </a:cubicBezTo>
                  <a:lnTo>
                    <a:pt x="201" y="1860"/>
                  </a:lnTo>
                  <a:cubicBezTo>
                    <a:pt x="147" y="1860"/>
                    <a:pt x="121" y="1820"/>
                    <a:pt x="121" y="1780"/>
                  </a:cubicBezTo>
                  <a:lnTo>
                    <a:pt x="121" y="389"/>
                  </a:lnTo>
                  <a:cubicBezTo>
                    <a:pt x="121" y="335"/>
                    <a:pt x="147" y="308"/>
                    <a:pt x="201" y="308"/>
                  </a:cubicBezTo>
                  <a:close/>
                  <a:moveTo>
                    <a:pt x="702" y="1977"/>
                  </a:moveTo>
                  <a:cubicBezTo>
                    <a:pt x="714" y="1977"/>
                    <a:pt x="723" y="1985"/>
                    <a:pt x="723" y="2008"/>
                  </a:cubicBezTo>
                  <a:cubicBezTo>
                    <a:pt x="723" y="2034"/>
                    <a:pt x="696" y="2061"/>
                    <a:pt x="669" y="2061"/>
                  </a:cubicBezTo>
                  <a:cubicBezTo>
                    <a:pt x="598" y="2061"/>
                    <a:pt x="666" y="1977"/>
                    <a:pt x="702" y="1977"/>
                  </a:cubicBezTo>
                  <a:close/>
                  <a:moveTo>
                    <a:pt x="134" y="0"/>
                  </a:moveTo>
                  <a:cubicBezTo>
                    <a:pt x="54" y="0"/>
                    <a:pt x="0" y="54"/>
                    <a:pt x="0" y="134"/>
                  </a:cubicBezTo>
                  <a:lnTo>
                    <a:pt x="0" y="2048"/>
                  </a:lnTo>
                  <a:cubicBezTo>
                    <a:pt x="0" y="2115"/>
                    <a:pt x="54" y="2168"/>
                    <a:pt x="134" y="2168"/>
                  </a:cubicBezTo>
                  <a:lnTo>
                    <a:pt x="1204" y="2168"/>
                  </a:lnTo>
                  <a:cubicBezTo>
                    <a:pt x="1271" y="2168"/>
                    <a:pt x="1325" y="2115"/>
                    <a:pt x="1325" y="2048"/>
                  </a:cubicBezTo>
                  <a:lnTo>
                    <a:pt x="1325" y="134"/>
                  </a:lnTo>
                  <a:cubicBezTo>
                    <a:pt x="1325" y="54"/>
                    <a:pt x="1271" y="0"/>
                    <a:pt x="12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5" name="Google Shape;185;p27"/>
            <p:cNvSpPr/>
            <p:nvPr/>
          </p:nvSpPr>
          <p:spPr>
            <a:xfrm>
              <a:off x="6146915" y="3893962"/>
              <a:ext cx="780840" cy="779084"/>
            </a:xfrm>
            <a:custGeom>
              <a:avLst/>
              <a:gdLst/>
              <a:ahLst/>
              <a:cxnLst/>
              <a:rect l="l" t="t" r="r" b="b"/>
              <a:pathLst>
                <a:path w="5781" h="5768" extrusionOk="0">
                  <a:moveTo>
                    <a:pt x="3038" y="830"/>
                  </a:moveTo>
                  <a:cubicBezTo>
                    <a:pt x="4108" y="910"/>
                    <a:pt x="4925" y="1793"/>
                    <a:pt x="4938" y="2864"/>
                  </a:cubicBezTo>
                  <a:lnTo>
                    <a:pt x="4938" y="2891"/>
                  </a:lnTo>
                  <a:cubicBezTo>
                    <a:pt x="4925" y="3948"/>
                    <a:pt x="4095" y="4831"/>
                    <a:pt x="3038" y="4898"/>
                  </a:cubicBezTo>
                  <a:lnTo>
                    <a:pt x="2891" y="4898"/>
                  </a:lnTo>
                  <a:cubicBezTo>
                    <a:pt x="1766" y="4898"/>
                    <a:pt x="857" y="3988"/>
                    <a:pt x="857" y="2864"/>
                  </a:cubicBezTo>
                  <a:cubicBezTo>
                    <a:pt x="857" y="1740"/>
                    <a:pt x="1766" y="830"/>
                    <a:pt x="2891" y="830"/>
                  </a:cubicBezTo>
                  <a:close/>
                  <a:moveTo>
                    <a:pt x="2866" y="0"/>
                  </a:moveTo>
                  <a:cubicBezTo>
                    <a:pt x="1285" y="0"/>
                    <a:pt x="0" y="1293"/>
                    <a:pt x="0" y="2877"/>
                  </a:cubicBezTo>
                  <a:cubicBezTo>
                    <a:pt x="0" y="4470"/>
                    <a:pt x="1298" y="5768"/>
                    <a:pt x="2891" y="5768"/>
                  </a:cubicBezTo>
                  <a:lnTo>
                    <a:pt x="3091" y="5768"/>
                  </a:lnTo>
                  <a:cubicBezTo>
                    <a:pt x="4603" y="5661"/>
                    <a:pt x="5768" y="4416"/>
                    <a:pt x="5781" y="2904"/>
                  </a:cubicBezTo>
                  <a:lnTo>
                    <a:pt x="5781" y="2877"/>
                  </a:lnTo>
                  <a:cubicBezTo>
                    <a:pt x="5781" y="1365"/>
                    <a:pt x="4617" y="94"/>
                    <a:pt x="3091" y="0"/>
                  </a:cubicBezTo>
                  <a:lnTo>
                    <a:pt x="2891" y="0"/>
                  </a:lnTo>
                  <a:cubicBezTo>
                    <a:pt x="2882" y="0"/>
                    <a:pt x="2874" y="0"/>
                    <a:pt x="286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6" name="Google Shape;186;p27"/>
            <p:cNvSpPr/>
            <p:nvPr/>
          </p:nvSpPr>
          <p:spPr>
            <a:xfrm>
              <a:off x="6542665" y="4286202"/>
              <a:ext cx="385085" cy="380357"/>
            </a:xfrm>
            <a:custGeom>
              <a:avLst/>
              <a:gdLst/>
              <a:ahLst/>
              <a:cxnLst/>
              <a:rect l="l" t="t" r="r" b="b"/>
              <a:pathLst>
                <a:path w="2851" h="2816" extrusionOk="0">
                  <a:moveTo>
                    <a:pt x="2383" y="0"/>
                  </a:moveTo>
                  <a:cubicBezTo>
                    <a:pt x="2182" y="0"/>
                    <a:pt x="2008" y="147"/>
                    <a:pt x="1968" y="348"/>
                  </a:cubicBezTo>
                  <a:cubicBezTo>
                    <a:pt x="1807" y="1164"/>
                    <a:pt x="1165" y="1807"/>
                    <a:pt x="349" y="1967"/>
                  </a:cubicBezTo>
                  <a:cubicBezTo>
                    <a:pt x="148" y="2007"/>
                    <a:pt x="1" y="2181"/>
                    <a:pt x="1" y="2382"/>
                  </a:cubicBezTo>
                  <a:cubicBezTo>
                    <a:pt x="1" y="2627"/>
                    <a:pt x="202" y="2815"/>
                    <a:pt x="441" y="2815"/>
                  </a:cubicBezTo>
                  <a:cubicBezTo>
                    <a:pt x="463" y="2815"/>
                    <a:pt x="486" y="2814"/>
                    <a:pt x="509" y="2810"/>
                  </a:cubicBezTo>
                  <a:cubicBezTo>
                    <a:pt x="1673" y="2583"/>
                    <a:pt x="2583" y="1673"/>
                    <a:pt x="2811" y="509"/>
                  </a:cubicBezTo>
                  <a:cubicBezTo>
                    <a:pt x="2851" y="241"/>
                    <a:pt x="2650" y="0"/>
                    <a:pt x="23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87" name="Google Shape;187;p27"/>
          <p:cNvGrpSpPr/>
          <p:nvPr/>
        </p:nvGrpSpPr>
        <p:grpSpPr>
          <a:xfrm>
            <a:off x="5565053" y="1447208"/>
            <a:ext cx="808948" cy="972024"/>
            <a:chOff x="6036574" y="1577394"/>
            <a:chExt cx="569455" cy="741899"/>
          </a:xfrm>
        </p:grpSpPr>
        <p:sp>
          <p:nvSpPr>
            <p:cNvPr id="188" name="Google Shape;188;p27"/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Google Shape;189;p27"/>
            <p:cNvSpPr/>
            <p:nvPr/>
          </p:nvSpPr>
          <p:spPr>
            <a:xfrm>
              <a:off x="6136508" y="1636714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0" name="Google Shape;190;p27"/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91" name="Google Shape;191;p27"/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192" name="Google Shape;192;p27"/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Google Shape;193;p27"/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95" name="Google Shape;195;p27"/>
          <p:cNvSpPr txBox="1"/>
          <p:nvPr/>
        </p:nvSpPr>
        <p:spPr>
          <a:xfrm flipH="1">
            <a:off x="5070864" y="1669497"/>
            <a:ext cx="1770042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7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205" name="Google Shape;205;p27"/>
          <p:cNvGrpSpPr/>
          <p:nvPr/>
        </p:nvGrpSpPr>
        <p:grpSpPr>
          <a:xfrm>
            <a:off x="7405356" y="1447120"/>
            <a:ext cx="686464" cy="874186"/>
            <a:chOff x="6036574" y="1577394"/>
            <a:chExt cx="569455" cy="741899"/>
          </a:xfrm>
        </p:grpSpPr>
        <p:sp>
          <p:nvSpPr>
            <p:cNvPr id="206" name="Google Shape;206;p27"/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7" name="Google Shape;207;p27"/>
            <p:cNvSpPr/>
            <p:nvPr/>
          </p:nvSpPr>
          <p:spPr>
            <a:xfrm>
              <a:off x="6095703" y="1636970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8" name="Google Shape;208;p27"/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09" name="Google Shape;209;p27"/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210" name="Google Shape;210;p27"/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Google Shape;211;p27"/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19" name="Google Shape;219;p27"/>
          <p:cNvGrpSpPr/>
          <p:nvPr/>
        </p:nvGrpSpPr>
        <p:grpSpPr>
          <a:xfrm>
            <a:off x="3525494" y="1447120"/>
            <a:ext cx="780970" cy="973674"/>
            <a:chOff x="6036574" y="1577394"/>
            <a:chExt cx="569455" cy="741899"/>
          </a:xfrm>
        </p:grpSpPr>
        <p:sp>
          <p:nvSpPr>
            <p:cNvPr id="220" name="Google Shape;220;p27"/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1" name="Google Shape;221;p27"/>
            <p:cNvSpPr/>
            <p:nvPr/>
          </p:nvSpPr>
          <p:spPr>
            <a:xfrm>
              <a:off x="6095703" y="1636970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2" name="Google Shape;222;p27"/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23" name="Google Shape;223;p27"/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224" name="Google Shape;224;p27"/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Google Shape;225;p27"/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2694439" y="2810790"/>
            <a:ext cx="2443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Sohalari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olishi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sz="1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Google Shape;217;p27"/>
          <p:cNvSpPr txBox="1"/>
          <p:nvPr/>
        </p:nvSpPr>
        <p:spPr>
          <a:xfrm flipH="1">
            <a:off x="3110193" y="1672134"/>
            <a:ext cx="16221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6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87078" y="2699171"/>
            <a:ext cx="1944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qurilmalaridan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endParaRPr lang="ru-RU" sz="1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25826" y="2687733"/>
            <a:ext cx="18455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sz="18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Google Shape;203;p27"/>
          <p:cNvSpPr txBox="1"/>
          <p:nvPr/>
        </p:nvSpPr>
        <p:spPr>
          <a:xfrm flipH="1">
            <a:off x="6930487" y="1635276"/>
            <a:ext cx="16362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8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grpSp>
        <p:nvGrpSpPr>
          <p:cNvPr id="72" name="Google Shape;187;p27">
            <a:extLst>
              <a:ext uri="{FF2B5EF4-FFF2-40B4-BE49-F238E27FC236}">
                <a16:creationId xmlns:a16="http://schemas.microsoft.com/office/drawing/2014/main" id="{21E847DB-976D-4CF6-A785-607198416114}"/>
              </a:ext>
            </a:extLst>
          </p:cNvPr>
          <p:cNvGrpSpPr/>
          <p:nvPr/>
        </p:nvGrpSpPr>
        <p:grpSpPr>
          <a:xfrm>
            <a:off x="1174591" y="1520641"/>
            <a:ext cx="747779" cy="972024"/>
            <a:chOff x="6036574" y="1577394"/>
            <a:chExt cx="569455" cy="741899"/>
          </a:xfrm>
        </p:grpSpPr>
        <p:sp>
          <p:nvSpPr>
            <p:cNvPr id="73" name="Google Shape;188;p27">
              <a:extLst>
                <a:ext uri="{FF2B5EF4-FFF2-40B4-BE49-F238E27FC236}">
                  <a16:creationId xmlns:a16="http://schemas.microsoft.com/office/drawing/2014/main" id="{BD016CD9-BC3F-4004-8D2E-7509969A5F0A}"/>
                </a:ext>
              </a:extLst>
            </p:cNvPr>
            <p:cNvSpPr/>
            <p:nvPr/>
          </p:nvSpPr>
          <p:spPr>
            <a:xfrm>
              <a:off x="6036574" y="1577394"/>
              <a:ext cx="569455" cy="571346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3F3F3">
                <a:alpha val="642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Google Shape;189;p27">
              <a:extLst>
                <a:ext uri="{FF2B5EF4-FFF2-40B4-BE49-F238E27FC236}">
                  <a16:creationId xmlns:a16="http://schemas.microsoft.com/office/drawing/2014/main" id="{5823ECE5-39AB-40EC-A28D-086094DB1236}"/>
                </a:ext>
              </a:extLst>
            </p:cNvPr>
            <p:cNvSpPr/>
            <p:nvPr/>
          </p:nvSpPr>
          <p:spPr>
            <a:xfrm>
              <a:off x="6136508" y="1636714"/>
              <a:ext cx="451196" cy="452705"/>
            </a:xfrm>
            <a:custGeom>
              <a:avLst/>
              <a:gdLst/>
              <a:ahLst/>
              <a:cxnLst/>
              <a:rect l="l" t="t" r="r" b="b"/>
              <a:pathLst>
                <a:path w="4216" h="4230" extrusionOk="0">
                  <a:moveTo>
                    <a:pt x="4215" y="2115"/>
                  </a:moveTo>
                  <a:cubicBezTo>
                    <a:pt x="4215" y="3279"/>
                    <a:pt x="3279" y="4229"/>
                    <a:pt x="2114" y="4229"/>
                  </a:cubicBezTo>
                  <a:cubicBezTo>
                    <a:pt x="950" y="4229"/>
                    <a:pt x="0" y="3279"/>
                    <a:pt x="0" y="2115"/>
                  </a:cubicBezTo>
                  <a:cubicBezTo>
                    <a:pt x="0" y="951"/>
                    <a:pt x="950" y="1"/>
                    <a:pt x="2114" y="1"/>
                  </a:cubicBezTo>
                  <a:cubicBezTo>
                    <a:pt x="3279" y="1"/>
                    <a:pt x="4215" y="951"/>
                    <a:pt x="4215" y="21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Google Shape;190;p27">
              <a:extLst>
                <a:ext uri="{FF2B5EF4-FFF2-40B4-BE49-F238E27FC236}">
                  <a16:creationId xmlns:a16="http://schemas.microsoft.com/office/drawing/2014/main" id="{FB63AEB1-5B8E-4978-865C-959B988D033E}"/>
                </a:ext>
              </a:extLst>
            </p:cNvPr>
            <p:cNvSpPr/>
            <p:nvPr/>
          </p:nvSpPr>
          <p:spPr>
            <a:xfrm>
              <a:off x="6266058" y="1954064"/>
              <a:ext cx="110487" cy="365229"/>
            </a:xfrm>
            <a:custGeom>
              <a:avLst/>
              <a:gdLst/>
              <a:ahLst/>
              <a:cxnLst/>
              <a:rect l="l" t="t" r="r" b="b"/>
              <a:pathLst>
                <a:path w="818" h="2704" extrusionOk="0">
                  <a:moveTo>
                    <a:pt x="416" y="1"/>
                  </a:moveTo>
                  <a:cubicBezTo>
                    <a:pt x="188" y="1"/>
                    <a:pt x="1" y="188"/>
                    <a:pt x="1" y="415"/>
                  </a:cubicBezTo>
                  <a:lnTo>
                    <a:pt x="1" y="2289"/>
                  </a:lnTo>
                  <a:cubicBezTo>
                    <a:pt x="1" y="2516"/>
                    <a:pt x="188" y="2704"/>
                    <a:pt x="416" y="2704"/>
                  </a:cubicBezTo>
                  <a:cubicBezTo>
                    <a:pt x="643" y="2704"/>
                    <a:pt x="817" y="2516"/>
                    <a:pt x="817" y="2289"/>
                  </a:cubicBezTo>
                  <a:lnTo>
                    <a:pt x="817" y="415"/>
                  </a:lnTo>
                  <a:cubicBezTo>
                    <a:pt x="817" y="188"/>
                    <a:pt x="643" y="1"/>
                    <a:pt x="41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6" name="Google Shape;191;p27">
              <a:extLst>
                <a:ext uri="{FF2B5EF4-FFF2-40B4-BE49-F238E27FC236}">
                  <a16:creationId xmlns:a16="http://schemas.microsoft.com/office/drawing/2014/main" id="{7D31DE38-7857-4245-BB19-839C25D9A424}"/>
                </a:ext>
              </a:extLst>
            </p:cNvPr>
            <p:cNvGrpSpPr/>
            <p:nvPr/>
          </p:nvGrpSpPr>
          <p:grpSpPr>
            <a:xfrm>
              <a:off x="6191402" y="1747349"/>
              <a:ext cx="259800" cy="259800"/>
              <a:chOff x="6193462" y="1747349"/>
              <a:chExt cx="259800" cy="259800"/>
            </a:xfrm>
          </p:grpSpPr>
          <p:sp>
            <p:nvSpPr>
              <p:cNvPr id="78" name="Google Shape;192;p27">
                <a:extLst>
                  <a:ext uri="{FF2B5EF4-FFF2-40B4-BE49-F238E27FC236}">
                    <a16:creationId xmlns:a16="http://schemas.microsoft.com/office/drawing/2014/main" id="{47D0D38B-BBDA-4F87-9A2F-F26E895F8F94}"/>
                  </a:ext>
                </a:extLst>
              </p:cNvPr>
              <p:cNvSpPr/>
              <p:nvPr/>
            </p:nvSpPr>
            <p:spPr>
              <a:xfrm>
                <a:off x="6193462" y="1747349"/>
                <a:ext cx="259800" cy="2598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Google Shape;193;p27">
                <a:extLst>
                  <a:ext uri="{FF2B5EF4-FFF2-40B4-BE49-F238E27FC236}">
                    <a16:creationId xmlns:a16="http://schemas.microsoft.com/office/drawing/2014/main" id="{E39A3327-B1EF-48D5-81C8-AAC8CA2E0206}"/>
                  </a:ext>
                </a:extLst>
              </p:cNvPr>
              <p:cNvSpPr/>
              <p:nvPr/>
            </p:nvSpPr>
            <p:spPr>
              <a:xfrm>
                <a:off x="6247993" y="1809309"/>
                <a:ext cx="150738" cy="135880"/>
              </a:xfrm>
              <a:custGeom>
                <a:avLst/>
                <a:gdLst/>
                <a:ahLst/>
                <a:cxnLst/>
                <a:rect l="l" t="t" r="r" b="b"/>
                <a:pathLst>
                  <a:path w="1116" h="1006" extrusionOk="0">
                    <a:moveTo>
                      <a:pt x="581" y="1"/>
                    </a:moveTo>
                    <a:cubicBezTo>
                      <a:pt x="527" y="1"/>
                      <a:pt x="471" y="10"/>
                      <a:pt x="415" y="29"/>
                    </a:cubicBezTo>
                    <a:cubicBezTo>
                      <a:pt x="375" y="29"/>
                      <a:pt x="348" y="56"/>
                      <a:pt x="308" y="69"/>
                    </a:cubicBezTo>
                    <a:cubicBezTo>
                      <a:pt x="268" y="96"/>
                      <a:pt x="241" y="123"/>
                      <a:pt x="201" y="163"/>
                    </a:cubicBezTo>
                    <a:cubicBezTo>
                      <a:pt x="0" y="377"/>
                      <a:pt x="27" y="711"/>
                      <a:pt x="268" y="899"/>
                    </a:cubicBezTo>
                    <a:cubicBezTo>
                      <a:pt x="362" y="972"/>
                      <a:pt x="470" y="1006"/>
                      <a:pt x="576" y="1006"/>
                    </a:cubicBezTo>
                    <a:cubicBezTo>
                      <a:pt x="815" y="1006"/>
                      <a:pt x="1043" y="833"/>
                      <a:pt x="1071" y="564"/>
                    </a:cubicBezTo>
                    <a:cubicBezTo>
                      <a:pt x="1116" y="249"/>
                      <a:pt x="868" y="1"/>
                      <a:pt x="58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0" name="Google Shape;195;p27">
            <a:extLst>
              <a:ext uri="{FF2B5EF4-FFF2-40B4-BE49-F238E27FC236}">
                <a16:creationId xmlns:a16="http://schemas.microsoft.com/office/drawing/2014/main" id="{DE27080E-1D1A-4F81-94D7-CE2E41E9ADD3}"/>
              </a:ext>
            </a:extLst>
          </p:cNvPr>
          <p:cNvSpPr txBox="1"/>
          <p:nvPr/>
        </p:nvSpPr>
        <p:spPr>
          <a:xfrm flipH="1">
            <a:off x="700076" y="1728536"/>
            <a:ext cx="16362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 5</a:t>
            </a:r>
            <a:endParaRPr sz="12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81" name="Прямоугольник 80">
            <a:extLst>
              <a:ext uri="{FF2B5EF4-FFF2-40B4-BE49-F238E27FC236}">
                <a16:creationId xmlns:a16="http://schemas.microsoft.com/office/drawing/2014/main" id="{07A9BD25-F7E6-4CF7-86FA-30F7F552897A}"/>
              </a:ext>
            </a:extLst>
          </p:cNvPr>
          <p:cNvSpPr/>
          <p:nvPr/>
        </p:nvSpPr>
        <p:spPr>
          <a:xfrm>
            <a:off x="549984" y="2927458"/>
            <a:ext cx="193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Integratsiyalash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endParaRPr lang="ru-RU" sz="1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00AB14-29BA-4A56-9FDB-977897026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68" y="3877785"/>
            <a:ext cx="1340700" cy="10055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0BA9010-980A-4F42-A6D7-31227DA0E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863" y="3899500"/>
            <a:ext cx="1340700" cy="88582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59BB53D-65D6-4C5E-8DDF-59E67A30D3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5879" y="4006239"/>
            <a:ext cx="771862" cy="779084"/>
          </a:xfrm>
          <a:prstGeom prst="rect">
            <a:avLst/>
          </a:prstGeom>
        </p:spPr>
      </p:pic>
      <p:cxnSp>
        <p:nvCxnSpPr>
          <p:cNvPr id="48" name="Прямая соединительная линия 47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sp>
        <p:nvSpPr>
          <p:cNvPr id="51" name="Заголовок 1">
            <a:extLst>
              <a:ext uri="{FF2B5EF4-FFF2-40B4-BE49-F238E27FC236}">
                <a16:creationId xmlns:a16="http://schemas.microsoft.com/office/drawing/2014/main" id="{BECB3064-DF9D-45C9-A049-F7B6CF7B3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2020" y="15840"/>
            <a:ext cx="3621979" cy="857250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ru-RU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NLAYN 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TRENINGLAR </a:t>
            </a:r>
            <a:r>
              <a:rPr lang="ru-RU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 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LMS PLATFORMASIDA TEXNIK</a:t>
            </a:r>
            <a:r>
              <a:rPr lang="ru-RU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TALABLAR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1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00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8"/>
          <p:cNvSpPr/>
          <p:nvPr/>
        </p:nvSpPr>
        <p:spPr>
          <a:xfrm>
            <a:off x="5362459" y="3457139"/>
            <a:ext cx="3262662" cy="528048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" name="Google Shape;235;p28"/>
          <p:cNvSpPr/>
          <p:nvPr/>
        </p:nvSpPr>
        <p:spPr>
          <a:xfrm>
            <a:off x="4883786" y="3334607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6" name="Google Shape;236;p28"/>
          <p:cNvSpPr/>
          <p:nvPr/>
        </p:nvSpPr>
        <p:spPr>
          <a:xfrm>
            <a:off x="5654877" y="3456255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A746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7" name="Google Shape;237;p28"/>
          <p:cNvSpPr txBox="1"/>
          <p:nvPr/>
        </p:nvSpPr>
        <p:spPr>
          <a:xfrm>
            <a:off x="4932503" y="3434815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06</a:t>
            </a:r>
            <a:endParaRPr sz="2000" b="1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238" name="Google Shape;238;p28"/>
          <p:cNvSpPr txBox="1"/>
          <p:nvPr/>
        </p:nvSpPr>
        <p:spPr>
          <a:xfrm>
            <a:off x="5775563" y="3434815"/>
            <a:ext cx="2806560" cy="572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Mablag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‘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tejamkorligi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9" name="Google Shape;239;p28"/>
          <p:cNvSpPr/>
          <p:nvPr/>
        </p:nvSpPr>
        <p:spPr>
          <a:xfrm>
            <a:off x="5362459" y="2325114"/>
            <a:ext cx="3262662" cy="528048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0" name="Google Shape;240;p28"/>
          <p:cNvSpPr/>
          <p:nvPr/>
        </p:nvSpPr>
        <p:spPr>
          <a:xfrm>
            <a:off x="4883786" y="2202582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1" name="Google Shape;241;p28"/>
          <p:cNvSpPr/>
          <p:nvPr/>
        </p:nvSpPr>
        <p:spPr>
          <a:xfrm>
            <a:off x="5654877" y="2324230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503E5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2" name="Google Shape;242;p28"/>
          <p:cNvSpPr txBox="1"/>
          <p:nvPr/>
        </p:nvSpPr>
        <p:spPr>
          <a:xfrm>
            <a:off x="4932503" y="2302790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04</a:t>
            </a:r>
            <a:endParaRPr sz="2000" b="1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243" name="Google Shape;243;p28"/>
          <p:cNvSpPr txBox="1"/>
          <p:nvPr/>
        </p:nvSpPr>
        <p:spPr>
          <a:xfrm>
            <a:off x="5775564" y="2302790"/>
            <a:ext cx="2972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Tarkibni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yangilab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turish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" name="Google Shape;244;p28"/>
          <p:cNvSpPr/>
          <p:nvPr/>
        </p:nvSpPr>
        <p:spPr>
          <a:xfrm>
            <a:off x="874209" y="3457139"/>
            <a:ext cx="3262662" cy="528048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" name="Google Shape;245;p28"/>
          <p:cNvSpPr/>
          <p:nvPr/>
        </p:nvSpPr>
        <p:spPr>
          <a:xfrm>
            <a:off x="395536" y="3334607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6" name="Google Shape;246;p28"/>
          <p:cNvSpPr/>
          <p:nvPr/>
        </p:nvSpPr>
        <p:spPr>
          <a:xfrm>
            <a:off x="1166627" y="3456255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183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444253" y="3434815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05</a:t>
            </a:r>
            <a:endParaRPr sz="2000" b="1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1378884" y="3434815"/>
            <a:ext cx="2617051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O‘z-o‘zini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real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aloqasi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9" name="Google Shape;249;p28"/>
          <p:cNvSpPr/>
          <p:nvPr/>
        </p:nvSpPr>
        <p:spPr>
          <a:xfrm>
            <a:off x="874209" y="2325114"/>
            <a:ext cx="3262662" cy="528048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0" name="Google Shape;250;p28"/>
          <p:cNvSpPr/>
          <p:nvPr/>
        </p:nvSpPr>
        <p:spPr>
          <a:xfrm>
            <a:off x="395536" y="2202582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1" name="Google Shape;251;p28"/>
          <p:cNvSpPr/>
          <p:nvPr/>
        </p:nvSpPr>
        <p:spPr>
          <a:xfrm>
            <a:off x="1166627" y="2324230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A746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2" name="Google Shape;252;p28"/>
          <p:cNvSpPr txBox="1"/>
          <p:nvPr/>
        </p:nvSpPr>
        <p:spPr>
          <a:xfrm>
            <a:off x="444253" y="2302790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03</a:t>
            </a:r>
            <a:endParaRPr sz="2000" b="1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253" name="Google Shape;253;p28"/>
          <p:cNvSpPr txBox="1"/>
          <p:nvPr/>
        </p:nvSpPr>
        <p:spPr>
          <a:xfrm>
            <a:off x="1378885" y="2302790"/>
            <a:ext cx="2489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Tadqiqotlarning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doirasi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4" name="Google Shape;254;p28"/>
          <p:cNvSpPr/>
          <p:nvPr/>
        </p:nvSpPr>
        <p:spPr>
          <a:xfrm>
            <a:off x="5362459" y="1182114"/>
            <a:ext cx="3262662" cy="528048"/>
          </a:xfrm>
          <a:prstGeom prst="round2Diag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5" name="Google Shape;255;p28"/>
          <p:cNvSpPr/>
          <p:nvPr/>
        </p:nvSpPr>
        <p:spPr>
          <a:xfrm>
            <a:off x="4883786" y="1059582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" name="Google Shape;256;p28"/>
          <p:cNvSpPr/>
          <p:nvPr/>
        </p:nvSpPr>
        <p:spPr>
          <a:xfrm>
            <a:off x="5654877" y="1181230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A746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7" name="Google Shape;257;p28"/>
          <p:cNvSpPr txBox="1"/>
          <p:nvPr/>
        </p:nvSpPr>
        <p:spPr>
          <a:xfrm>
            <a:off x="4932503" y="1159790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02</a:t>
            </a:r>
            <a:endParaRPr sz="2000" b="1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258" name="Google Shape;258;p28"/>
          <p:cNvSpPr txBox="1"/>
          <p:nvPr/>
        </p:nvSpPr>
        <p:spPr>
          <a:xfrm>
            <a:off x="5867134" y="1159790"/>
            <a:ext cx="2665305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Joy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almashtirmasdan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qulayligi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9" name="Google Shape;259;p28"/>
          <p:cNvSpPr/>
          <p:nvPr/>
        </p:nvSpPr>
        <p:spPr>
          <a:xfrm>
            <a:off x="874209" y="1182114"/>
            <a:ext cx="3262662" cy="528048"/>
          </a:xfrm>
          <a:prstGeom prst="round2Diag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0" name="Google Shape;260;p28"/>
          <p:cNvSpPr/>
          <p:nvPr/>
        </p:nvSpPr>
        <p:spPr>
          <a:xfrm>
            <a:off x="395536" y="1059582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1" name="Google Shape;261;p28"/>
          <p:cNvSpPr/>
          <p:nvPr/>
        </p:nvSpPr>
        <p:spPr>
          <a:xfrm>
            <a:off x="1166627" y="1181230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E0A17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2" name="Google Shape;262;p28"/>
          <p:cNvSpPr txBox="1"/>
          <p:nvPr/>
        </p:nvSpPr>
        <p:spPr>
          <a:xfrm>
            <a:off x="444253" y="1159790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01</a:t>
            </a:r>
            <a:endParaRPr sz="2000" b="1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263" name="Google Shape;263;p28"/>
          <p:cNvSpPr txBox="1"/>
          <p:nvPr/>
        </p:nvSpPr>
        <p:spPr>
          <a:xfrm>
            <a:off x="1378885" y="1159790"/>
            <a:ext cx="2489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Vaqtni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boshqara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с двумя скругленными противолежащими углами 32"/>
          <p:cNvSpPr/>
          <p:nvPr/>
        </p:nvSpPr>
        <p:spPr>
          <a:xfrm>
            <a:off x="5570508" y="47331"/>
            <a:ext cx="3573492" cy="1021556"/>
          </a:xfrm>
          <a:prstGeom prst="round2Diag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ONLAYN TRENING MASHG‘ULOTLARI AFZALLIKLARI: </a:t>
            </a:r>
          </a:p>
        </p:txBody>
      </p:sp>
      <p:sp>
        <p:nvSpPr>
          <p:cNvPr id="34" name="Google Shape;259;p28">
            <a:extLst>
              <a:ext uri="{FF2B5EF4-FFF2-40B4-BE49-F238E27FC236}">
                <a16:creationId xmlns:a16="http://schemas.microsoft.com/office/drawing/2014/main" id="{AD1C5DBA-A005-4600-A925-81D9FD3354F7}"/>
              </a:ext>
            </a:extLst>
          </p:cNvPr>
          <p:cNvSpPr/>
          <p:nvPr/>
        </p:nvSpPr>
        <p:spPr>
          <a:xfrm>
            <a:off x="3250473" y="4302809"/>
            <a:ext cx="3262662" cy="528048"/>
          </a:xfrm>
          <a:prstGeom prst="round2Diag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Google Shape;260;p28">
            <a:extLst>
              <a:ext uri="{FF2B5EF4-FFF2-40B4-BE49-F238E27FC236}">
                <a16:creationId xmlns:a16="http://schemas.microsoft.com/office/drawing/2014/main" id="{A99269C3-1EB7-4CB3-879E-3097B14F5C5E}"/>
              </a:ext>
            </a:extLst>
          </p:cNvPr>
          <p:cNvSpPr/>
          <p:nvPr/>
        </p:nvSpPr>
        <p:spPr>
          <a:xfrm>
            <a:off x="2771800" y="4180277"/>
            <a:ext cx="771232" cy="773117"/>
          </a:xfrm>
          <a:custGeom>
            <a:avLst/>
            <a:gdLst/>
            <a:ahLst/>
            <a:cxnLst/>
            <a:rect l="l" t="t" r="r" b="b"/>
            <a:pathLst>
              <a:path w="5728" h="5742" extrusionOk="0">
                <a:moveTo>
                  <a:pt x="1" y="1"/>
                </a:moveTo>
                <a:lnTo>
                  <a:pt x="1" y="5741"/>
                </a:lnTo>
                <a:lnTo>
                  <a:pt x="5728" y="5741"/>
                </a:lnTo>
                <a:lnTo>
                  <a:pt x="5728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Google Shape;261;p28">
            <a:extLst>
              <a:ext uri="{FF2B5EF4-FFF2-40B4-BE49-F238E27FC236}">
                <a16:creationId xmlns:a16="http://schemas.microsoft.com/office/drawing/2014/main" id="{8D8397AC-6C6C-4017-BB51-A39CFB8A5350}"/>
              </a:ext>
            </a:extLst>
          </p:cNvPr>
          <p:cNvSpPr/>
          <p:nvPr/>
        </p:nvSpPr>
        <p:spPr>
          <a:xfrm>
            <a:off x="3542891" y="4301925"/>
            <a:ext cx="77689" cy="529818"/>
          </a:xfrm>
          <a:custGeom>
            <a:avLst/>
            <a:gdLst/>
            <a:ahLst/>
            <a:cxnLst/>
            <a:rect l="l" t="t" r="r" b="b"/>
            <a:pathLst>
              <a:path w="577" h="3935" extrusionOk="0">
                <a:moveTo>
                  <a:pt x="1" y="0"/>
                </a:moveTo>
                <a:lnTo>
                  <a:pt x="1" y="3934"/>
                </a:lnTo>
                <a:lnTo>
                  <a:pt x="576" y="3934"/>
                </a:lnTo>
                <a:lnTo>
                  <a:pt x="576" y="0"/>
                </a:lnTo>
                <a:close/>
              </a:path>
            </a:pathLst>
          </a:custGeom>
          <a:solidFill>
            <a:srgbClr val="E0A17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Google Shape;262;p28">
            <a:extLst>
              <a:ext uri="{FF2B5EF4-FFF2-40B4-BE49-F238E27FC236}">
                <a16:creationId xmlns:a16="http://schemas.microsoft.com/office/drawing/2014/main" id="{F225516C-64E5-48F0-A8D9-2684CA82B361}"/>
              </a:ext>
            </a:extLst>
          </p:cNvPr>
          <p:cNvSpPr txBox="1"/>
          <p:nvPr/>
        </p:nvSpPr>
        <p:spPr>
          <a:xfrm>
            <a:off x="2820517" y="4280485"/>
            <a:ext cx="673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latin typeface="Arial" panose="020B0604020202020204" pitchFamily="34" charset="0"/>
                <a:ea typeface="Fira Sans"/>
                <a:cs typeface="Arial" panose="020B0604020202020204" pitchFamily="34" charset="0"/>
                <a:sym typeface="Fira Sans"/>
              </a:rPr>
              <a:t>07</a:t>
            </a:r>
            <a:endParaRPr sz="20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8" name="Google Shape;263;p28">
            <a:extLst>
              <a:ext uri="{FF2B5EF4-FFF2-40B4-BE49-F238E27FC236}">
                <a16:creationId xmlns:a16="http://schemas.microsoft.com/office/drawing/2014/main" id="{90E53B82-D6C1-441F-AAF4-2DD9F3B19A5F}"/>
              </a:ext>
            </a:extLst>
          </p:cNvPr>
          <p:cNvSpPr txBox="1"/>
          <p:nvPr/>
        </p:nvSpPr>
        <p:spPr>
          <a:xfrm>
            <a:off x="3755149" y="4280485"/>
            <a:ext cx="24891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Makon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tanlanmasligi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0" y="1059582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0" y="1001829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5508104" y="-13834"/>
            <a:ext cx="3635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Onlayn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trening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mashg‘ulotlari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o‘tkazishda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foydalaniladigan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amaliy</a:t>
            </a:r>
            <a:r>
              <a:rPr lang="en-US" b="1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itchFamily="34" charset="0"/>
              </a:rPr>
              <a:t>dasturlar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203598"/>
            <a:ext cx="7277368" cy="3706275"/>
          </a:xfrm>
          <a:prstGeom prst="rect">
            <a:avLst/>
          </a:prstGeom>
        </p:spPr>
      </p:pic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45973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-2" y="780272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✓Zoom – dasturidan foydalanish – Nodirbek.u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25" y="1046374"/>
            <a:ext cx="2693627" cy="171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190" y="2989838"/>
            <a:ext cx="3065156" cy="1942963"/>
          </a:xfrm>
          <a:prstGeom prst="rect">
            <a:avLst/>
          </a:prstGeom>
        </p:spPr>
      </p:pic>
      <p:pic>
        <p:nvPicPr>
          <p:cNvPr id="10244" name="Picture 4" descr="10 Herramientas de Google Suite que ayudarán a ser más eficiente a tu  empresa a través del uso de tecnología - Ti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019" y="1046373"/>
            <a:ext cx="3460173" cy="194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Google Hangouts now lets App customers video chat with up to 25  participants - 9to5Goog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062" y="2833639"/>
            <a:ext cx="3456437" cy="225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81526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1851670"/>
            <a:ext cx="4871267" cy="278777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1882" y="1131590"/>
            <a:ext cx="355602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limni boshqarishning axborot tizimlari ta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lim tizimining barcha darajalarida qarorlar qabul qilish, siyosatni tahlil qilish va shakllantirish, rejalashtirish, monitoring va boshqarishni qo‘llab-quvvatlash uchun ma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lumotlar va ma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z-Latn-UZ" dirty="0">
                <a:latin typeface="Arial" panose="020B0604020202020204" pitchFamily="34" charset="0"/>
                <a:cs typeface="Arial" panose="020B0604020202020204" pitchFamily="34" charset="0"/>
              </a:rPr>
              <a:t>lumotlarni to‘plash, birlashtirish, qayta ishlash, saqlash va tarqatishga qaratilgan.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6867DF4-1958-4B30-8567-F231154F2635}"/>
              </a:ext>
            </a:extLst>
          </p:cNvPr>
          <p:cNvSpPr/>
          <p:nvPr/>
        </p:nvSpPr>
        <p:spPr>
          <a:xfrm>
            <a:off x="5763284" y="97525"/>
            <a:ext cx="32288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EMIS - TA’LIMNI BOSHQARISHNING </a:t>
            </a:r>
          </a:p>
          <a:p>
            <a:pPr algn="ctr"/>
            <a:r>
              <a:rPr lang="en-US" sz="1600" b="1" dirty="0">
                <a:solidFill>
                  <a:srgbClr val="0070C0"/>
                </a:solidFill>
              </a:rPr>
              <a:t>AXBOROT TIZIMLARI </a:t>
            </a:r>
            <a:endParaRPr lang="ru-RU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491630"/>
            <a:ext cx="8116986" cy="35167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516216" y="261052"/>
            <a:ext cx="1452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b="1" dirty="0"/>
              <a:t>XT.UZEDU.UZ</a:t>
            </a:r>
            <a:endParaRPr lang="ru-RU" b="1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217375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19534"/>
            <a:ext cx="8377788" cy="40101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660232" y="244379"/>
            <a:ext cx="1452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b="1" dirty="0"/>
              <a:t>XT.UZEDU.UZ</a:t>
            </a:r>
            <a:endParaRPr lang="ru-RU" b="1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29794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124" y="1381637"/>
            <a:ext cx="3992039" cy="300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z-Latn-UZ" sz="2100" b="1" dirty="0">
                <a:solidFill>
                  <a:srgbClr val="4066A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Ta’limni boshqaruv tizimlari (LMS)</a:t>
            </a:r>
            <a:r>
              <a:rPr lang="en-US" sz="2100" b="1" dirty="0">
                <a:solidFill>
                  <a:srgbClr val="4066A9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1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uz-Latn-UZ" sz="21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elektron ta’lim dasturlarini tashkil etuvchi, amalga oshiruvchi hamda o‘quvchilarning o‘zlashtirish natijalari ustidan nazorat olib borish va ularni saqlab qo‘yish imkoniyatini beruvchi onlayn platforma.</a:t>
            </a:r>
            <a:endParaRPr lang="ru-RU" sz="21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780272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6305458" y="139081"/>
            <a:ext cx="26547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5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TA’LIMNI BOSHQARUV TIZIMLARI (LMS)</a:t>
            </a:r>
            <a:r>
              <a:rPr lang="en-US" sz="15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5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LMS nima? Lms tizimlari haqida ma'lumot.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236" y="1156006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510EB9C7-D5E3-4695-B196-CF48235FB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23CD0DF-06A8-4F1B-A3BD-90DE6A48D928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344891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/>
        </p:nvCxnSpPr>
        <p:spPr>
          <a:xfrm>
            <a:off x="-2" y="780272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кругленный прямоугольник 1"/>
          <p:cNvSpPr/>
          <p:nvPr/>
        </p:nvSpPr>
        <p:spPr>
          <a:xfrm>
            <a:off x="344934" y="1254382"/>
            <a:ext cx="8454127" cy="371807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7" name="Google Shape;1483;p46"/>
          <p:cNvSpPr/>
          <p:nvPr/>
        </p:nvSpPr>
        <p:spPr>
          <a:xfrm rot="21258476">
            <a:off x="733130" y="1302330"/>
            <a:ext cx="3206019" cy="1707513"/>
          </a:xfrm>
          <a:prstGeom prst="round2Same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lvl="0" algn="just"/>
            <a:r>
              <a:rPr lang="de-DE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(</a:t>
            </a:r>
            <a:r>
              <a:rPr lang="de-DE" b="1" dirty="0" err="1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oʻqitish</a:t>
            </a:r>
            <a:r>
              <a:rPr lang="de-DE" b="1" dirty="0">
                <a:solidFill>
                  <a:srgbClr val="0808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1350" dirty="0">
                <a:latin typeface="Arial" panose="020B0604020202020204" pitchFamily="34" charset="0"/>
                <a:cs typeface="Arial" panose="020B0604020202020204" pitchFamily="34" charset="0"/>
              </a:rPr>
              <a:t>- LMS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materiallarining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yagona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bazasini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baza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shakllantirilgan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bilimlar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omboridir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8" name="Google Shape;1484;p46"/>
          <p:cNvSpPr/>
          <p:nvPr/>
        </p:nvSpPr>
        <p:spPr>
          <a:xfrm>
            <a:off x="2960332" y="1113489"/>
            <a:ext cx="153647" cy="473992"/>
          </a:xfrm>
          <a:custGeom>
            <a:avLst/>
            <a:gdLst/>
            <a:ahLst/>
            <a:cxnLst/>
            <a:rect l="l" t="t" r="r" b="b"/>
            <a:pathLst>
              <a:path w="1767" h="5451" extrusionOk="0">
                <a:moveTo>
                  <a:pt x="712" y="1"/>
                </a:moveTo>
                <a:cubicBezTo>
                  <a:pt x="521" y="1"/>
                  <a:pt x="329" y="78"/>
                  <a:pt x="184" y="249"/>
                </a:cubicBezTo>
                <a:cubicBezTo>
                  <a:pt x="61" y="384"/>
                  <a:pt x="0" y="568"/>
                  <a:pt x="25" y="764"/>
                </a:cubicBezTo>
                <a:lnTo>
                  <a:pt x="74" y="1463"/>
                </a:lnTo>
                <a:lnTo>
                  <a:pt x="245" y="1463"/>
                </a:lnTo>
                <a:lnTo>
                  <a:pt x="184" y="752"/>
                </a:lnTo>
                <a:cubicBezTo>
                  <a:pt x="191" y="405"/>
                  <a:pt x="462" y="219"/>
                  <a:pt x="731" y="219"/>
                </a:cubicBezTo>
                <a:cubicBezTo>
                  <a:pt x="966" y="219"/>
                  <a:pt x="1200" y="362"/>
                  <a:pt x="1251" y="666"/>
                </a:cubicBezTo>
                <a:lnTo>
                  <a:pt x="1583" y="4898"/>
                </a:lnTo>
                <a:cubicBezTo>
                  <a:pt x="1602" y="5151"/>
                  <a:pt x="1406" y="5288"/>
                  <a:pt x="1211" y="5288"/>
                </a:cubicBezTo>
                <a:cubicBezTo>
                  <a:pt x="1037" y="5288"/>
                  <a:pt x="864" y="5179"/>
                  <a:pt x="847" y="4948"/>
                </a:cubicBezTo>
                <a:lnTo>
                  <a:pt x="663" y="2555"/>
                </a:lnTo>
                <a:lnTo>
                  <a:pt x="503" y="2567"/>
                </a:lnTo>
                <a:lnTo>
                  <a:pt x="687" y="4972"/>
                </a:lnTo>
                <a:cubicBezTo>
                  <a:pt x="712" y="5242"/>
                  <a:pt x="945" y="5451"/>
                  <a:pt x="1215" y="5451"/>
                </a:cubicBezTo>
                <a:lnTo>
                  <a:pt x="1251" y="5451"/>
                </a:lnTo>
                <a:cubicBezTo>
                  <a:pt x="1546" y="5426"/>
                  <a:pt x="1767" y="5181"/>
                  <a:pt x="1742" y="4886"/>
                </a:cubicBezTo>
                <a:lnTo>
                  <a:pt x="1423" y="653"/>
                </a:lnTo>
                <a:cubicBezTo>
                  <a:pt x="1392" y="251"/>
                  <a:pt x="1056" y="1"/>
                  <a:pt x="712" y="1"/>
                </a:cubicBezTo>
                <a:close/>
              </a:path>
            </a:pathLst>
          </a:custGeom>
          <a:solidFill>
            <a:schemeClr val="accent3"/>
          </a:solidFill>
          <a:ln>
            <a:solidFill>
              <a:srgbClr val="FF0000"/>
            </a:solidFill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/>
          </a:p>
        </p:txBody>
      </p:sp>
      <p:sp>
        <p:nvSpPr>
          <p:cNvPr id="20" name="Google Shape;1492;p46"/>
          <p:cNvSpPr/>
          <p:nvPr/>
        </p:nvSpPr>
        <p:spPr>
          <a:xfrm>
            <a:off x="6717834" y="1235609"/>
            <a:ext cx="95370" cy="9537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/>
          </a:p>
        </p:txBody>
      </p:sp>
      <p:sp>
        <p:nvSpPr>
          <p:cNvPr id="21" name="Google Shape;1479;p46"/>
          <p:cNvSpPr/>
          <p:nvPr/>
        </p:nvSpPr>
        <p:spPr>
          <a:xfrm rot="327903">
            <a:off x="5160356" y="1299972"/>
            <a:ext cx="3390175" cy="1715525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lvl="0" algn="just"/>
            <a:r>
              <a:rPr lang="de-DE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(</a:t>
            </a:r>
            <a:r>
              <a:rPr lang="de-DE" sz="15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boshqaruv</a:t>
            </a:r>
            <a:r>
              <a:rPr lang="de-DE" sz="1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administrator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kursni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etuvchi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boshqarib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oluvchilar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testlarni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belgilab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uy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vazifalari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bajarilishini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Google Shape;1491;p46"/>
          <p:cNvSpPr/>
          <p:nvPr/>
        </p:nvSpPr>
        <p:spPr>
          <a:xfrm>
            <a:off x="6255398" y="1168426"/>
            <a:ext cx="223041" cy="196259"/>
          </a:xfrm>
          <a:custGeom>
            <a:avLst/>
            <a:gdLst/>
            <a:ahLst/>
            <a:cxnLst/>
            <a:rect l="l" t="t" r="r" b="b"/>
            <a:pathLst>
              <a:path w="2565" h="2257" extrusionOk="0">
                <a:moveTo>
                  <a:pt x="1293" y="1"/>
                </a:moveTo>
                <a:cubicBezTo>
                  <a:pt x="916" y="1"/>
                  <a:pt x="548" y="194"/>
                  <a:pt x="332" y="538"/>
                </a:cubicBezTo>
                <a:cubicBezTo>
                  <a:pt x="1" y="1066"/>
                  <a:pt x="160" y="1753"/>
                  <a:pt x="688" y="2084"/>
                </a:cubicBezTo>
                <a:cubicBezTo>
                  <a:pt x="874" y="2201"/>
                  <a:pt x="1082" y="2257"/>
                  <a:pt x="1287" y="2257"/>
                </a:cubicBezTo>
                <a:cubicBezTo>
                  <a:pt x="1663" y="2257"/>
                  <a:pt x="2032" y="2069"/>
                  <a:pt x="2246" y="1728"/>
                </a:cubicBezTo>
                <a:cubicBezTo>
                  <a:pt x="2565" y="1201"/>
                  <a:pt x="2405" y="501"/>
                  <a:pt x="1878" y="170"/>
                </a:cubicBezTo>
                <a:cubicBezTo>
                  <a:pt x="1695" y="55"/>
                  <a:pt x="1493" y="1"/>
                  <a:pt x="1293" y="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/>
          </a:p>
        </p:txBody>
      </p:sp>
      <p:sp>
        <p:nvSpPr>
          <p:cNvPr id="3" name="Овал 2"/>
          <p:cNvSpPr/>
          <p:nvPr/>
        </p:nvSpPr>
        <p:spPr>
          <a:xfrm>
            <a:off x="6301561" y="1214368"/>
            <a:ext cx="130714" cy="953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" name="Google Shape;1473;p46"/>
          <p:cNvSpPr/>
          <p:nvPr/>
        </p:nvSpPr>
        <p:spPr>
          <a:xfrm rot="325312">
            <a:off x="2951734" y="3109631"/>
            <a:ext cx="3997306" cy="1742949"/>
          </a:xfrm>
          <a:custGeom>
            <a:avLst/>
            <a:gdLst/>
            <a:ahLst/>
            <a:cxnLst/>
            <a:rect l="l" t="t" r="r" b="b"/>
            <a:pathLst>
              <a:path w="21839" h="3792" extrusionOk="0">
                <a:moveTo>
                  <a:pt x="1534" y="0"/>
                </a:moveTo>
                <a:cubicBezTo>
                  <a:pt x="675" y="0"/>
                  <a:pt x="1" y="687"/>
                  <a:pt x="1" y="1534"/>
                </a:cubicBezTo>
                <a:lnTo>
                  <a:pt x="1" y="3791"/>
                </a:lnTo>
                <a:lnTo>
                  <a:pt x="21839" y="3779"/>
                </a:lnTo>
                <a:lnTo>
                  <a:pt x="21839" y="1534"/>
                </a:lnTo>
                <a:cubicBezTo>
                  <a:pt x="21839" y="687"/>
                  <a:pt x="21152" y="0"/>
                  <a:pt x="20305" y="0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lvl="0" algn="just"/>
            <a:r>
              <a:rPr lang="de-DE" sz="1350" dirty="0"/>
              <a:t>    </a:t>
            </a:r>
            <a:r>
              <a:rPr lang="de-DE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(</a:t>
            </a:r>
            <a:r>
              <a:rPr lang="de-DE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de-DE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de-DE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de-DE" sz="1350" dirty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LMS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oʻqituvchining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oʻrniga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testni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topshirganini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tekshirib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etib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Hisobotlar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oluvchilarning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oʻzlashtirish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borishi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ham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5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de-DE" sz="1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" name="Google Shape;1660;p49"/>
          <p:cNvSpPr/>
          <p:nvPr/>
        </p:nvSpPr>
        <p:spPr>
          <a:xfrm>
            <a:off x="4383291" y="2815508"/>
            <a:ext cx="433669" cy="358538"/>
          </a:xfrm>
          <a:custGeom>
            <a:avLst/>
            <a:gdLst/>
            <a:ahLst/>
            <a:cxnLst/>
            <a:rect l="l" t="t" r="r" b="b"/>
            <a:pathLst>
              <a:path w="3237" h="3121" extrusionOk="0">
                <a:moveTo>
                  <a:pt x="1677" y="0"/>
                </a:moveTo>
                <a:cubicBezTo>
                  <a:pt x="1535" y="0"/>
                  <a:pt x="1392" y="20"/>
                  <a:pt x="1249" y="60"/>
                </a:cubicBezTo>
                <a:cubicBezTo>
                  <a:pt x="473" y="290"/>
                  <a:pt x="0" y="1054"/>
                  <a:pt x="146" y="1842"/>
                </a:cubicBezTo>
                <a:cubicBezTo>
                  <a:pt x="283" y="2594"/>
                  <a:pt x="934" y="3121"/>
                  <a:pt x="1676" y="3121"/>
                </a:cubicBezTo>
                <a:cubicBezTo>
                  <a:pt x="1723" y="3121"/>
                  <a:pt x="1771" y="3119"/>
                  <a:pt x="1819" y="3114"/>
                </a:cubicBezTo>
                <a:cubicBezTo>
                  <a:pt x="2619" y="3042"/>
                  <a:pt x="3225" y="2363"/>
                  <a:pt x="3237" y="1563"/>
                </a:cubicBezTo>
                <a:cubicBezTo>
                  <a:pt x="3237" y="1369"/>
                  <a:pt x="3201" y="1175"/>
                  <a:pt x="3128" y="993"/>
                </a:cubicBezTo>
                <a:cubicBezTo>
                  <a:pt x="2890" y="380"/>
                  <a:pt x="2306" y="0"/>
                  <a:pt x="1677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/>
          </a:p>
        </p:txBody>
      </p:sp>
      <p:sp>
        <p:nvSpPr>
          <p:cNvPr id="25" name="Google Shape;1662;p49"/>
          <p:cNvSpPr/>
          <p:nvPr/>
        </p:nvSpPr>
        <p:spPr>
          <a:xfrm>
            <a:off x="4484902" y="2901485"/>
            <a:ext cx="218663" cy="154273"/>
          </a:xfrm>
          <a:custGeom>
            <a:avLst/>
            <a:gdLst/>
            <a:ahLst/>
            <a:cxnLst/>
            <a:rect l="l" t="t" r="r" b="b"/>
            <a:pathLst>
              <a:path w="995" h="848" extrusionOk="0">
                <a:moveTo>
                  <a:pt x="570" y="0"/>
                </a:moveTo>
                <a:cubicBezTo>
                  <a:pt x="194" y="0"/>
                  <a:pt x="1" y="449"/>
                  <a:pt x="267" y="716"/>
                </a:cubicBezTo>
                <a:cubicBezTo>
                  <a:pt x="355" y="807"/>
                  <a:pt x="463" y="848"/>
                  <a:pt x="569" y="848"/>
                </a:cubicBezTo>
                <a:cubicBezTo>
                  <a:pt x="786" y="848"/>
                  <a:pt x="994" y="677"/>
                  <a:pt x="994" y="425"/>
                </a:cubicBezTo>
                <a:cubicBezTo>
                  <a:pt x="994" y="194"/>
                  <a:pt x="801" y="0"/>
                  <a:pt x="57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/>
          </a:p>
        </p:txBody>
      </p:sp>
      <p:sp>
        <p:nvSpPr>
          <p:cNvPr id="26" name="Google Shape;1664;p49"/>
          <p:cNvSpPr/>
          <p:nvPr/>
        </p:nvSpPr>
        <p:spPr>
          <a:xfrm>
            <a:off x="4750941" y="2782054"/>
            <a:ext cx="108906" cy="105482"/>
          </a:xfrm>
          <a:custGeom>
            <a:avLst/>
            <a:gdLst/>
            <a:ahLst/>
            <a:cxnLst/>
            <a:rect l="l" t="t" r="r" b="b"/>
            <a:pathLst>
              <a:path w="1177" h="1140" extrusionOk="0">
                <a:moveTo>
                  <a:pt x="510" y="0"/>
                </a:moveTo>
                <a:cubicBezTo>
                  <a:pt x="492" y="0"/>
                  <a:pt x="475" y="6"/>
                  <a:pt x="461" y="20"/>
                </a:cubicBezTo>
                <a:lnTo>
                  <a:pt x="37" y="444"/>
                </a:lnTo>
                <a:cubicBezTo>
                  <a:pt x="13" y="468"/>
                  <a:pt x="1" y="517"/>
                  <a:pt x="13" y="553"/>
                </a:cubicBezTo>
                <a:lnTo>
                  <a:pt x="98" y="1050"/>
                </a:lnTo>
                <a:lnTo>
                  <a:pt x="583" y="1135"/>
                </a:lnTo>
                <a:cubicBezTo>
                  <a:pt x="596" y="1138"/>
                  <a:pt x="609" y="1139"/>
                  <a:pt x="621" y="1139"/>
                </a:cubicBezTo>
                <a:cubicBezTo>
                  <a:pt x="655" y="1139"/>
                  <a:pt x="686" y="1128"/>
                  <a:pt x="704" y="1110"/>
                </a:cubicBezTo>
                <a:lnTo>
                  <a:pt x="1128" y="686"/>
                </a:lnTo>
                <a:cubicBezTo>
                  <a:pt x="1177" y="638"/>
                  <a:pt x="1128" y="541"/>
                  <a:pt x="1043" y="517"/>
                </a:cubicBezTo>
                <a:lnTo>
                  <a:pt x="692" y="456"/>
                </a:lnTo>
                <a:lnTo>
                  <a:pt x="631" y="104"/>
                </a:lnTo>
                <a:cubicBezTo>
                  <a:pt x="614" y="43"/>
                  <a:pt x="558" y="0"/>
                  <a:pt x="510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endParaRPr sz="135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4702871" y="2852986"/>
            <a:ext cx="91734" cy="3810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737BCEFA-4C1D-4153-91E4-EEA7CA9FA7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91" t="102" r="11196" b="12293"/>
          <a:stretch/>
        </p:blipFill>
        <p:spPr>
          <a:xfrm>
            <a:off x="1717225" y="3308512"/>
            <a:ext cx="953823" cy="68539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2E284E82-923B-43C1-A209-91080B57E1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81" r="20822"/>
          <a:stretch/>
        </p:blipFill>
        <p:spPr>
          <a:xfrm>
            <a:off x="8320695" y="815455"/>
            <a:ext cx="598064" cy="591725"/>
          </a:xfrm>
          <a:prstGeom prst="rect">
            <a:avLst/>
          </a:prstGeom>
        </p:spPr>
      </p:pic>
      <p:pic>
        <p:nvPicPr>
          <p:cNvPr id="19" name="Picture 2" descr="http://avloniy.uz/images/logo_1603161398.png">
            <a:extLst>
              <a:ext uri="{FF2B5EF4-FFF2-40B4-BE49-F238E27FC236}">
                <a16:creationId xmlns:a16="http://schemas.microsoft.com/office/drawing/2014/main" id="{EDF01747-028D-4DBF-86CC-BBEF01CDE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4D15FACF-1594-40DC-9AF4-3781861B5591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8E92549-71C6-4FE3-BB5C-7FB3BC716BFA}"/>
              </a:ext>
            </a:extLst>
          </p:cNvPr>
          <p:cNvSpPr/>
          <p:nvPr/>
        </p:nvSpPr>
        <p:spPr>
          <a:xfrm>
            <a:off x="6305458" y="139081"/>
            <a:ext cx="26547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15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TA’LIMNI BOSHQARUV TIZIMLARI (LMS)</a:t>
            </a:r>
            <a:r>
              <a:rPr lang="en-US" sz="1500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5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5008FEF-AC88-4C6B-89A4-91BE8808D8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554" y="886870"/>
            <a:ext cx="553736" cy="59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2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/>
        </p:nvSpPr>
        <p:spPr>
          <a:xfrm>
            <a:off x="3559826" y="2574295"/>
            <a:ext cx="5078802" cy="1128001"/>
          </a:xfrm>
          <a:custGeom>
            <a:avLst/>
            <a:gdLst>
              <a:gd name="connsiteX0" fmla="*/ 0 w 2062943"/>
              <a:gd name="connsiteY0" fmla="*/ 0 h 1375983"/>
              <a:gd name="connsiteX1" fmla="*/ 2062943 w 2062943"/>
              <a:gd name="connsiteY1" fmla="*/ 0 h 1375983"/>
              <a:gd name="connsiteX2" fmla="*/ 2062943 w 2062943"/>
              <a:gd name="connsiteY2" fmla="*/ 1375983 h 1375983"/>
              <a:gd name="connsiteX3" fmla="*/ 0 w 2062943"/>
              <a:gd name="connsiteY3" fmla="*/ 1375983 h 1375983"/>
              <a:gd name="connsiteX4" fmla="*/ 0 w 2062943"/>
              <a:gd name="connsiteY4" fmla="*/ 0 h 137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943" h="1375983">
                <a:moveTo>
                  <a:pt x="0" y="0"/>
                </a:moveTo>
                <a:lnTo>
                  <a:pt x="2062943" y="0"/>
                </a:lnTo>
                <a:lnTo>
                  <a:pt x="2062943" y="1375983"/>
                </a:lnTo>
                <a:lnTo>
                  <a:pt x="0" y="13759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553" tIns="101346" rIns="101346" bIns="101346" numCol="1" spcCol="1270" anchor="t" anchorCtr="0">
            <a:spAutoFit/>
          </a:bodyPr>
          <a:lstStyle/>
          <a:p>
            <a:pPr algn="just"/>
            <a:r>
              <a:rPr lang="uz-Cyrl-UZ" sz="15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“Xalq ta’limi sohasidagi ilmiy-tadqiqot faoliyatini qoʻllab-quvvatlash hamda uzluksiz kasbiy rivojlantirish tizimini joriy qilish chora-tadbirlari toʻg‘risida”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8721" y="2617644"/>
            <a:ext cx="2350685" cy="89811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spcFirstLastPara="0" vert="horz" wrap="square" lIns="151055" tIns="151055" rIns="151055" bIns="151055" numCol="1" spcCol="1270" anchor="ctr" anchorCtr="0">
            <a:noAutofit/>
          </a:bodyPr>
          <a:lstStyle/>
          <a:p>
            <a:pPr algn="ctr" defTabSz="21669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z-Cyrl-UZ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Oʻzbekiston Respublikasi Prezidentining </a:t>
            </a: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2021-yil 25-yanvardagi</a:t>
            </a: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PQ-4963-son</a:t>
            </a: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3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Qarori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8721" y="3858895"/>
            <a:ext cx="2350685" cy="868565"/>
          </a:xfrm>
          <a:prstGeom prst="roundRect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3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1055" tIns="151055" rIns="151055" bIns="151055" numCol="1" spcCol="1270" anchor="ctr" anchorCtr="0">
            <a:noAutofit/>
          </a:bodyPr>
          <a:lstStyle/>
          <a:p>
            <a:pPr algn="ctr" defTabSz="21669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z-Cyrl-UZ" sz="1350" dirty="0">
                <a:latin typeface="Arial" panose="020B0604020202020204" pitchFamily="34" charset="0"/>
                <a:cs typeface="Arial" panose="020B0604020202020204" pitchFamily="34" charset="0"/>
              </a:rPr>
              <a:t>O‘zbekiston Respublikasi Vazirlar Mahkamasining 2022-yil 17-yanvardagi </a:t>
            </a:r>
            <a:r>
              <a:rPr lang="en-US" sz="135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35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sz="1350" dirty="0">
                <a:latin typeface="Arial" panose="020B0604020202020204" pitchFamily="34" charset="0"/>
                <a:cs typeface="Arial" panose="020B0604020202020204" pitchFamily="34" charset="0"/>
              </a:rPr>
              <a:t>25-son Qarori</a:t>
            </a:r>
            <a:endParaRPr lang="ru-RU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олилиния 5">
            <a:extLst>
              <a:ext uri="{FF2B5EF4-FFF2-40B4-BE49-F238E27FC236}">
                <a16:creationId xmlns:a16="http://schemas.microsoft.com/office/drawing/2014/main" id="{BC77176E-2109-4DB8-87FF-34723566BA5B}"/>
              </a:ext>
            </a:extLst>
          </p:cNvPr>
          <p:cNvSpPr/>
          <p:nvPr/>
        </p:nvSpPr>
        <p:spPr>
          <a:xfrm>
            <a:off x="3559826" y="3935372"/>
            <a:ext cx="5078803" cy="897169"/>
          </a:xfrm>
          <a:custGeom>
            <a:avLst/>
            <a:gdLst>
              <a:gd name="connsiteX0" fmla="*/ 0 w 2062943"/>
              <a:gd name="connsiteY0" fmla="*/ 0 h 1375983"/>
              <a:gd name="connsiteX1" fmla="*/ 2062943 w 2062943"/>
              <a:gd name="connsiteY1" fmla="*/ 0 h 1375983"/>
              <a:gd name="connsiteX2" fmla="*/ 2062943 w 2062943"/>
              <a:gd name="connsiteY2" fmla="*/ 1375983 h 1375983"/>
              <a:gd name="connsiteX3" fmla="*/ 0 w 2062943"/>
              <a:gd name="connsiteY3" fmla="*/ 1375983 h 1375983"/>
              <a:gd name="connsiteX4" fmla="*/ 0 w 2062943"/>
              <a:gd name="connsiteY4" fmla="*/ 0 h 137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943" h="1375983">
                <a:moveTo>
                  <a:pt x="0" y="0"/>
                </a:moveTo>
                <a:lnTo>
                  <a:pt x="2062943" y="0"/>
                </a:lnTo>
                <a:lnTo>
                  <a:pt x="2062943" y="1375983"/>
                </a:lnTo>
                <a:lnTo>
                  <a:pt x="0" y="13759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553" tIns="101346" rIns="101346" bIns="101346" numCol="1" spcCol="1270" anchor="t" anchorCtr="0">
            <a:spAutoFit/>
          </a:bodyPr>
          <a:lstStyle/>
          <a:p>
            <a:pPr algn="just"/>
            <a:r>
              <a:rPr lang="uz-Cyrl-UZ" sz="1500" b="1" dirty="0">
                <a:solidFill>
                  <a:srgbClr val="2952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“Xalq ta’limi xodimlarini uzluksiz kasbiy rivojlantirish tizimini tashkil etish tartibi to‘g‘risida Nizom”</a:t>
            </a:r>
            <a:endParaRPr lang="ru-RU" sz="1500" b="1" dirty="0">
              <a:solidFill>
                <a:srgbClr val="29529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Штриховая стрелка вправо 7">
            <a:extLst>
              <a:ext uri="{FF2B5EF4-FFF2-40B4-BE49-F238E27FC236}">
                <a16:creationId xmlns:a16="http://schemas.microsoft.com/office/drawing/2014/main" id="{E5536491-E404-4FA4-9BB3-FB4D3087D4BE}"/>
              </a:ext>
            </a:extLst>
          </p:cNvPr>
          <p:cNvSpPr/>
          <p:nvPr/>
        </p:nvSpPr>
        <p:spPr>
          <a:xfrm>
            <a:off x="2939131" y="4035695"/>
            <a:ext cx="369434" cy="381680"/>
          </a:xfrm>
          <a:prstGeom prst="striped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29" tIns="57129" rIns="57129" bIns="57129" numCol="1" spcCol="1270" anchor="ctr" anchorCtr="0">
            <a:noAutofit/>
          </a:bodyPr>
          <a:lstStyle/>
          <a:p>
            <a:pPr defTabSz="266700">
              <a:spcBef>
                <a:spcPct val="0"/>
              </a:spcBef>
              <a:spcAft>
                <a:spcPct val="35000"/>
              </a:spcAft>
            </a:pPr>
            <a:endParaRPr lang="ru-RU" sz="6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95AC508-FB88-4673-AFC5-DA824D2C656B}"/>
              </a:ext>
            </a:extLst>
          </p:cNvPr>
          <p:cNvSpPr/>
          <p:nvPr/>
        </p:nvSpPr>
        <p:spPr>
          <a:xfrm>
            <a:off x="-1" y="1117356"/>
            <a:ext cx="9144001" cy="1051944"/>
          </a:xfrm>
          <a:prstGeom prst="rect">
            <a:avLst/>
          </a:prstGeom>
          <a:solidFill>
            <a:schemeClr val="accent5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5">
              <a:hueOff val="-3676672"/>
              <a:satOff val="-5114"/>
              <a:lumOff val="-1961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 sz="1350" dirty="0"/>
          </a:p>
        </p:txBody>
      </p:sp>
      <p:sp>
        <p:nvSpPr>
          <p:cNvPr id="18" name="Штриховая стрелка вправо 11">
            <a:extLst>
              <a:ext uri="{FF2B5EF4-FFF2-40B4-BE49-F238E27FC236}">
                <a16:creationId xmlns:a16="http://schemas.microsoft.com/office/drawing/2014/main" id="{645F19B6-16D4-4944-9443-CB54C27142DE}"/>
              </a:ext>
            </a:extLst>
          </p:cNvPr>
          <p:cNvSpPr/>
          <p:nvPr/>
        </p:nvSpPr>
        <p:spPr>
          <a:xfrm>
            <a:off x="2935667" y="2903339"/>
            <a:ext cx="369434" cy="381680"/>
          </a:xfrm>
          <a:prstGeom prst="striped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4"/>
              <a:satOff val="-10228"/>
              <a:lumOff val="-3922"/>
              <a:alphaOff val="0"/>
            </a:schemeClr>
          </a:fillRef>
          <a:effectRef idx="0">
            <a:schemeClr val="accent5">
              <a:hueOff val="-7353344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7129" tIns="57129" rIns="57129" bIns="57129" numCol="1" spcCol="1270" anchor="ctr" anchorCtr="0">
            <a:noAutofit/>
          </a:bodyPr>
          <a:lstStyle/>
          <a:p>
            <a:pPr defTabSz="266700">
              <a:spcBef>
                <a:spcPct val="0"/>
              </a:spcBef>
              <a:spcAft>
                <a:spcPct val="35000"/>
              </a:spcAft>
            </a:pPr>
            <a:endParaRPr lang="ru-RU" sz="6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03769E8E-A643-4144-A003-78D42273FCEB}"/>
              </a:ext>
            </a:extLst>
          </p:cNvPr>
          <p:cNvCxnSpPr/>
          <p:nvPr/>
        </p:nvCxnSpPr>
        <p:spPr>
          <a:xfrm>
            <a:off x="3364678" y="2822446"/>
            <a:ext cx="0" cy="5434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F559EC39-7D8F-447D-88B3-F0B1FF0EA87F}"/>
              </a:ext>
            </a:extLst>
          </p:cNvPr>
          <p:cNvCxnSpPr/>
          <p:nvPr/>
        </p:nvCxnSpPr>
        <p:spPr>
          <a:xfrm>
            <a:off x="3364678" y="3952679"/>
            <a:ext cx="0" cy="54346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119800B2-AD63-4921-BFAF-851EB167565C}"/>
              </a:ext>
            </a:extLst>
          </p:cNvPr>
          <p:cNvSpPr txBox="1"/>
          <p:nvPr/>
        </p:nvSpPr>
        <p:spPr>
          <a:xfrm>
            <a:off x="5538046" y="104617"/>
            <a:ext cx="3539099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500" b="1" dirty="0">
                <a:solidFill>
                  <a:srgbClr val="7030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“UZLUKSIZ KASBIY TA’LIM” </a:t>
            </a:r>
            <a:r>
              <a:rPr lang="en-US" sz="15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MAXSUS ELEKTRON PLATFORMASI</a:t>
            </a:r>
          </a:p>
          <a:p>
            <a:pPr algn="ctr"/>
            <a:r>
              <a:rPr lang="en-US" sz="1500" b="1" dirty="0">
                <a:solidFill>
                  <a:srgbClr val="7030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ONLINEDU.UZ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24CF60-E47C-459A-A900-30FC5A87A99C}"/>
              </a:ext>
            </a:extLst>
          </p:cNvPr>
          <p:cNvSpPr txBox="1"/>
          <p:nvPr/>
        </p:nvSpPr>
        <p:spPr>
          <a:xfrm>
            <a:off x="1452187" y="1410934"/>
            <a:ext cx="3527496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sz="1350" b="1" dirty="0" err="1">
                <a:latin typeface="Candara" panose="020E0502030303020204" pitchFamily="34" charset="0"/>
              </a:rPr>
              <a:t>O‘zbekiston</a:t>
            </a:r>
            <a:r>
              <a:rPr lang="en-US" sz="1350" b="1" dirty="0">
                <a:latin typeface="Candara" panose="020E0502030303020204" pitchFamily="34" charset="0"/>
              </a:rPr>
              <a:t> </a:t>
            </a:r>
            <a:r>
              <a:rPr lang="en-US" sz="1350" b="1" dirty="0" err="1">
                <a:latin typeface="Candara" panose="020E0502030303020204" pitchFamily="34" charset="0"/>
              </a:rPr>
              <a:t>Respublikasi</a:t>
            </a:r>
            <a:r>
              <a:rPr lang="en-US" sz="1350" b="1" dirty="0">
                <a:latin typeface="Candara" panose="020E0502030303020204" pitchFamily="34" charset="0"/>
              </a:rPr>
              <a:t> </a:t>
            </a:r>
            <a:r>
              <a:rPr lang="en-US" sz="1350" b="1" dirty="0" err="1">
                <a:latin typeface="Candara" panose="020E0502030303020204" pitchFamily="34" charset="0"/>
              </a:rPr>
              <a:t>Xalq</a:t>
            </a:r>
            <a:r>
              <a:rPr lang="en-US" sz="1350" b="1" dirty="0">
                <a:latin typeface="Candara" panose="020E0502030303020204" pitchFamily="34" charset="0"/>
              </a:rPr>
              <a:t> </a:t>
            </a:r>
            <a:r>
              <a:rPr lang="en-US" sz="1350" b="1" dirty="0" err="1">
                <a:latin typeface="Candara" panose="020E0502030303020204" pitchFamily="34" charset="0"/>
              </a:rPr>
              <a:t>ta’limi</a:t>
            </a:r>
            <a:r>
              <a:rPr lang="en-US" sz="1350" b="1" dirty="0">
                <a:latin typeface="Candara" panose="020E0502030303020204" pitchFamily="34" charset="0"/>
              </a:rPr>
              <a:t> </a:t>
            </a:r>
          </a:p>
          <a:p>
            <a:r>
              <a:rPr lang="en-US" sz="1350" b="1" dirty="0" err="1">
                <a:latin typeface="Candara" panose="020E0502030303020204" pitchFamily="34" charset="0"/>
              </a:rPr>
              <a:t>vazirligi</a:t>
            </a:r>
            <a:endParaRPr lang="ru-RU" sz="1350" dirty="0">
              <a:latin typeface="Candara" panose="020E0502030303020204" pitchFamily="34" charset="0"/>
            </a:endParaRPr>
          </a:p>
        </p:txBody>
      </p:sp>
      <p:grpSp>
        <p:nvGrpSpPr>
          <p:cNvPr id="24" name="Группа 23">
            <a:extLst>
              <a:ext uri="{FF2B5EF4-FFF2-40B4-BE49-F238E27FC236}">
                <a16:creationId xmlns:a16="http://schemas.microsoft.com/office/drawing/2014/main" id="{D29E1C56-CEDB-431C-B026-C0B16926D487}"/>
              </a:ext>
            </a:extLst>
          </p:cNvPr>
          <p:cNvGrpSpPr/>
          <p:nvPr/>
        </p:nvGrpSpPr>
        <p:grpSpPr>
          <a:xfrm>
            <a:off x="4822735" y="1190961"/>
            <a:ext cx="4321265" cy="841165"/>
            <a:chOff x="300038" y="1602472"/>
            <a:chExt cx="5778499" cy="1121553"/>
          </a:xfrm>
        </p:grpSpPr>
        <p:pic>
          <p:nvPicPr>
            <p:cNvPr id="25" name="Рисунок 24">
              <a:extLst>
                <a:ext uri="{FF2B5EF4-FFF2-40B4-BE49-F238E27FC236}">
                  <a16:creationId xmlns:a16="http://schemas.microsoft.com/office/drawing/2014/main" id="{DDB6D041-DE0D-4DA8-B34A-201095D63D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5870"/>
            <a:stretch/>
          </p:blipFill>
          <p:spPr>
            <a:xfrm>
              <a:off x="300038" y="1602472"/>
              <a:ext cx="845271" cy="1121553"/>
            </a:xfrm>
            <a:prstGeom prst="rect">
              <a:avLst/>
            </a:prstGeom>
            <a:ln>
              <a:noFill/>
            </a:ln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789BF717-03FE-4FCE-A88D-769397298CEB}"/>
                </a:ext>
              </a:extLst>
            </p:cNvPr>
            <p:cNvSpPr txBox="1"/>
            <p:nvPr/>
          </p:nvSpPr>
          <p:spPr>
            <a:xfrm>
              <a:off x="1256569" y="1701583"/>
              <a:ext cx="4821968" cy="9541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Abdulla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Avloniy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nomidagi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Xalq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ta’limi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muammolarini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o‘rganish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va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istiqbollarini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belgilash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ilmiy-tadqiqot</a:t>
              </a:r>
              <a:r>
                <a:rPr lang="en-US" sz="1350" b="1" dirty="0">
                  <a:latin typeface="Candara" panose="020E0502030303020204" pitchFamily="34" charset="0"/>
                  <a:ea typeface="+mj-ea"/>
                  <a:cs typeface="+mj-cs"/>
                </a:rPr>
                <a:t> </a:t>
              </a:r>
              <a:r>
                <a:rPr lang="en-US" sz="1350" b="1" dirty="0" err="1">
                  <a:latin typeface="Candara" panose="020E0502030303020204" pitchFamily="34" charset="0"/>
                  <a:ea typeface="+mj-ea"/>
                  <a:cs typeface="+mj-cs"/>
                </a:rPr>
                <a:t>instituti</a:t>
              </a:r>
              <a:endParaRPr lang="ru-RU" sz="1350" b="1" dirty="0">
                <a:latin typeface="Candara" panose="020E0502030303020204" pitchFamily="34" charset="0"/>
                <a:ea typeface="+mj-ea"/>
                <a:cs typeface="+mj-cs"/>
              </a:endParaRPr>
            </a:p>
          </p:txBody>
        </p:sp>
      </p:grp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50FF907-0A6A-4FF0-8A94-3B8E6877A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6" y="1299358"/>
            <a:ext cx="690482" cy="692498"/>
          </a:xfrm>
          <a:prstGeom prst="rect">
            <a:avLst/>
          </a:prstGeom>
          <a:ln>
            <a:noFill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0" y="85864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" descr="http://avloniy.uz/images/logo_1603161398.png">
            <a:extLst>
              <a:ext uri="{FF2B5EF4-FFF2-40B4-BE49-F238E27FC236}">
                <a16:creationId xmlns:a16="http://schemas.microsoft.com/office/drawing/2014/main" id="{385BA497-A401-4BC5-9A9B-31335AB94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A9E323EB-512F-43AD-B0CB-27CE2AE1E779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130911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B178051-8BE0-422D-949E-545F15061BA0}"/>
              </a:ext>
            </a:extLst>
          </p:cNvPr>
          <p:cNvGrpSpPr/>
          <p:nvPr/>
        </p:nvGrpSpPr>
        <p:grpSpPr>
          <a:xfrm>
            <a:off x="2484653" y="948748"/>
            <a:ext cx="4212405" cy="3183086"/>
            <a:chOff x="2918499" y="1241869"/>
            <a:chExt cx="5098267" cy="4044080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70357D23-579C-4AC4-888B-62B3F2C4D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8499" y="1241869"/>
              <a:ext cx="5098267" cy="4044080"/>
            </a:xfrm>
            <a:prstGeom prst="rect">
              <a:avLst/>
            </a:prstGeom>
          </p:spPr>
        </p:pic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0B1FF46A-F33D-4AE0-9237-DEE2B147D783}"/>
                </a:ext>
              </a:extLst>
            </p:cNvPr>
            <p:cNvSpPr/>
            <p:nvPr/>
          </p:nvSpPr>
          <p:spPr>
            <a:xfrm>
              <a:off x="5231130" y="4170045"/>
              <a:ext cx="474345" cy="144780"/>
            </a:xfrm>
            <a:prstGeom prst="rect">
              <a:avLst/>
            </a:prstGeom>
            <a:solidFill>
              <a:srgbClr val="2952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7FB138E-9E8B-4DC8-94C5-33E8BDC5B4B8}"/>
              </a:ext>
            </a:extLst>
          </p:cNvPr>
          <p:cNvSpPr txBox="1"/>
          <p:nvPr/>
        </p:nvSpPr>
        <p:spPr>
          <a:xfrm>
            <a:off x="307506" y="1293273"/>
            <a:ext cx="1958559" cy="237757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vaqtning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o‘zida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gadjetlar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endParaRPr lang="en-US" sz="13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3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Computer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MacBook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Notebook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Netbook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Mobile phone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Plashed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TV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FEFB733-F8EF-4CFE-A62C-871635942EA8}"/>
              </a:ext>
            </a:extLst>
          </p:cNvPr>
          <p:cNvSpPr txBox="1"/>
          <p:nvPr/>
        </p:nvSpPr>
        <p:spPr>
          <a:xfrm>
            <a:off x="6915647" y="1207649"/>
            <a:ext cx="1839908" cy="216982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Ixtiyoriy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operatsion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tizimdan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imkoniyati</a:t>
            </a:r>
            <a:endParaRPr lang="ru-RU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3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Android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Windows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Linux</a:t>
            </a:r>
          </a:p>
          <a:p>
            <a:pPr algn="ctr"/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Unix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F6DA493-30E5-4068-BCC7-6FA5A6DEE9D7}"/>
              </a:ext>
            </a:extLst>
          </p:cNvPr>
          <p:cNvSpPr txBox="1"/>
          <p:nvPr/>
        </p:nvSpPr>
        <p:spPr>
          <a:xfrm>
            <a:off x="2447982" y="4131834"/>
            <a:ext cx="4678777" cy="113107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bro</a:t>
            </a:r>
            <a:r>
              <a:rPr lang="uz-Cyrl-UZ" sz="1350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zer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dasturidan</a:t>
            </a:r>
            <a:r>
              <a:rPr lang="en-US"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ru-RU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3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 Chrome         Mozilla Firefox         Opera</a:t>
            </a:r>
          </a:p>
          <a:p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135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Yandex</a:t>
            </a:r>
            <a:r>
              <a:rPr lang="en-US" sz="13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Safari                   Microsoft Edge</a:t>
            </a:r>
          </a:p>
        </p:txBody>
      </p:sp>
      <p:grpSp>
        <p:nvGrpSpPr>
          <p:cNvPr id="24" name="Рисунок 10">
            <a:extLst>
              <a:ext uri="{FF2B5EF4-FFF2-40B4-BE49-F238E27FC236}">
                <a16:creationId xmlns:a16="http://schemas.microsoft.com/office/drawing/2014/main" id="{ABD5A4E0-9ECB-45C8-AD58-5FBAA664B243}"/>
              </a:ext>
            </a:extLst>
          </p:cNvPr>
          <p:cNvGrpSpPr/>
          <p:nvPr/>
        </p:nvGrpSpPr>
        <p:grpSpPr>
          <a:xfrm>
            <a:off x="251222" y="61799"/>
            <a:ext cx="282338" cy="272125"/>
            <a:chOff x="5204444" y="2536594"/>
            <a:chExt cx="1784498" cy="1784054"/>
          </a:xfrm>
          <a:solidFill>
            <a:schemeClr val="bg1"/>
          </a:solidFill>
        </p:grpSpPr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23CD3728-2618-499F-881F-87F9E1C4E7C5}"/>
                </a:ext>
              </a:extLst>
            </p:cNvPr>
            <p:cNvSpPr/>
            <p:nvPr/>
          </p:nvSpPr>
          <p:spPr>
            <a:xfrm>
              <a:off x="5560181" y="2536594"/>
              <a:ext cx="1428761" cy="1428138"/>
            </a:xfrm>
            <a:custGeom>
              <a:avLst/>
              <a:gdLst>
                <a:gd name="connsiteX0" fmla="*/ 892148 w 1428761"/>
                <a:gd name="connsiteY0" fmla="*/ 103 h 1428138"/>
                <a:gd name="connsiteX1" fmla="*/ 892148 w 1428761"/>
                <a:gd name="connsiteY1" fmla="*/ 175268 h 1428138"/>
                <a:gd name="connsiteX2" fmla="*/ 181678 w 1428761"/>
                <a:gd name="connsiteY2" fmla="*/ 175268 h 1428138"/>
                <a:gd name="connsiteX3" fmla="*/ 181678 w 1428761"/>
                <a:gd name="connsiteY3" fmla="*/ 1245497 h 1428138"/>
                <a:gd name="connsiteX4" fmla="*/ 1251241 w 1428761"/>
                <a:gd name="connsiteY4" fmla="*/ 1245497 h 1428138"/>
                <a:gd name="connsiteX5" fmla="*/ 1251241 w 1428761"/>
                <a:gd name="connsiteY5" fmla="*/ 717621 h 1428138"/>
                <a:gd name="connsiteX6" fmla="*/ 1425739 w 1428761"/>
                <a:gd name="connsiteY6" fmla="*/ 717621 h 1428138"/>
                <a:gd name="connsiteX7" fmla="*/ 1428501 w 1428761"/>
                <a:gd name="connsiteY7" fmla="*/ 758007 h 1428138"/>
                <a:gd name="connsiteX8" fmla="*/ 1428501 w 1428761"/>
                <a:gd name="connsiteY8" fmla="*/ 1234257 h 1428138"/>
                <a:gd name="connsiteX9" fmla="*/ 1236668 w 1428761"/>
                <a:gd name="connsiteY9" fmla="*/ 1427710 h 1428138"/>
                <a:gd name="connsiteX10" fmla="*/ 193299 w 1428761"/>
                <a:gd name="connsiteY10" fmla="*/ 1427710 h 1428138"/>
                <a:gd name="connsiteX11" fmla="*/ 322 w 1428761"/>
                <a:gd name="connsiteY11" fmla="*/ 1234162 h 1428138"/>
                <a:gd name="connsiteX12" fmla="*/ 322 w 1428761"/>
                <a:gd name="connsiteY12" fmla="*/ 195937 h 1428138"/>
                <a:gd name="connsiteX13" fmla="*/ 194442 w 1428761"/>
                <a:gd name="connsiteY13" fmla="*/ 198 h 1428138"/>
                <a:gd name="connsiteX14" fmla="*/ 847095 w 1428761"/>
                <a:gd name="connsiteY14" fmla="*/ 103 h 1428138"/>
                <a:gd name="connsiteX15" fmla="*/ 892148 w 1428761"/>
                <a:gd name="connsiteY15" fmla="*/ 103 h 142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28761" h="1428138">
                  <a:moveTo>
                    <a:pt x="892148" y="103"/>
                  </a:moveTo>
                  <a:cubicBezTo>
                    <a:pt x="892148" y="61730"/>
                    <a:pt x="892148" y="115355"/>
                    <a:pt x="892148" y="175268"/>
                  </a:cubicBezTo>
                  <a:cubicBezTo>
                    <a:pt x="655071" y="175268"/>
                    <a:pt x="419518" y="175268"/>
                    <a:pt x="181678" y="175268"/>
                  </a:cubicBezTo>
                  <a:cubicBezTo>
                    <a:pt x="181678" y="534932"/>
                    <a:pt x="181678" y="888404"/>
                    <a:pt x="181678" y="1245497"/>
                  </a:cubicBezTo>
                  <a:cubicBezTo>
                    <a:pt x="536008" y="1245497"/>
                    <a:pt x="890719" y="1245497"/>
                    <a:pt x="1251241" y="1245497"/>
                  </a:cubicBezTo>
                  <a:cubicBezTo>
                    <a:pt x="1251241" y="1071189"/>
                    <a:pt x="1251241" y="895834"/>
                    <a:pt x="1251241" y="717621"/>
                  </a:cubicBezTo>
                  <a:cubicBezTo>
                    <a:pt x="1311725" y="717621"/>
                    <a:pt x="1366589" y="717621"/>
                    <a:pt x="1425739" y="717621"/>
                  </a:cubicBezTo>
                  <a:cubicBezTo>
                    <a:pt x="1426691" y="730766"/>
                    <a:pt x="1428501" y="744386"/>
                    <a:pt x="1428501" y="758007"/>
                  </a:cubicBezTo>
                  <a:cubicBezTo>
                    <a:pt x="1428692" y="916789"/>
                    <a:pt x="1428977" y="1075475"/>
                    <a:pt x="1428501" y="1234257"/>
                  </a:cubicBezTo>
                  <a:cubicBezTo>
                    <a:pt x="1428120" y="1355320"/>
                    <a:pt x="1357254" y="1427519"/>
                    <a:pt x="1236668" y="1427710"/>
                  </a:cubicBezTo>
                  <a:cubicBezTo>
                    <a:pt x="888910" y="1428281"/>
                    <a:pt x="541152" y="1428281"/>
                    <a:pt x="193299" y="1427710"/>
                  </a:cubicBezTo>
                  <a:cubicBezTo>
                    <a:pt x="74332" y="1427519"/>
                    <a:pt x="513" y="1353415"/>
                    <a:pt x="322" y="1234162"/>
                  </a:cubicBezTo>
                  <a:cubicBezTo>
                    <a:pt x="-154" y="888119"/>
                    <a:pt x="-59" y="541980"/>
                    <a:pt x="322" y="195937"/>
                  </a:cubicBezTo>
                  <a:cubicBezTo>
                    <a:pt x="418" y="71350"/>
                    <a:pt x="71093" y="389"/>
                    <a:pt x="194442" y="198"/>
                  </a:cubicBezTo>
                  <a:cubicBezTo>
                    <a:pt x="411993" y="-183"/>
                    <a:pt x="629544" y="103"/>
                    <a:pt x="847095" y="103"/>
                  </a:cubicBezTo>
                  <a:cubicBezTo>
                    <a:pt x="861097" y="103"/>
                    <a:pt x="875003" y="103"/>
                    <a:pt x="892148" y="10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5CE0F460-6E5C-4C73-B49B-DFD843E85C98}"/>
                </a:ext>
              </a:extLst>
            </p:cNvPr>
            <p:cNvSpPr/>
            <p:nvPr/>
          </p:nvSpPr>
          <p:spPr>
            <a:xfrm>
              <a:off x="5204444" y="2985991"/>
              <a:ext cx="1245884" cy="1334657"/>
            </a:xfrm>
            <a:custGeom>
              <a:avLst/>
              <a:gdLst>
                <a:gd name="connsiteX0" fmla="*/ 2205 w 1245884"/>
                <a:gd name="connsiteY0" fmla="*/ 0 h 1334657"/>
                <a:gd name="connsiteX1" fmla="*/ 175941 w 1245884"/>
                <a:gd name="connsiteY1" fmla="*/ 0 h 1334657"/>
                <a:gd name="connsiteX2" fmla="*/ 175941 w 1245884"/>
                <a:gd name="connsiteY2" fmla="*/ 57341 h 1334657"/>
                <a:gd name="connsiteX3" fmla="*/ 175941 w 1245884"/>
                <a:gd name="connsiteY3" fmla="*/ 1095947 h 1334657"/>
                <a:gd name="connsiteX4" fmla="*/ 236711 w 1245884"/>
                <a:gd name="connsiteY4" fmla="*/ 1158716 h 1334657"/>
                <a:gd name="connsiteX5" fmla="*/ 1185115 w 1245884"/>
                <a:gd name="connsiteY5" fmla="*/ 1158716 h 1334657"/>
                <a:gd name="connsiteX6" fmla="*/ 1245885 w 1245884"/>
                <a:gd name="connsiteY6" fmla="*/ 1158716 h 1334657"/>
                <a:gd name="connsiteX7" fmla="*/ 1245885 w 1245884"/>
                <a:gd name="connsiteY7" fmla="*/ 1332452 h 1334657"/>
                <a:gd name="connsiteX8" fmla="*/ 1199689 w 1245884"/>
                <a:gd name="connsiteY8" fmla="*/ 1334548 h 1334657"/>
                <a:gd name="connsiteX9" fmla="*/ 198897 w 1245884"/>
                <a:gd name="connsiteY9" fmla="*/ 1334548 h 1334657"/>
                <a:gd name="connsiteX10" fmla="*/ 110 w 1245884"/>
                <a:gd name="connsiteY10" fmla="*/ 1134809 h 1334657"/>
                <a:gd name="connsiteX11" fmla="*/ 110 w 1245884"/>
                <a:gd name="connsiteY11" fmla="*/ 48577 h 1334657"/>
                <a:gd name="connsiteX12" fmla="*/ 2205 w 1245884"/>
                <a:gd name="connsiteY12" fmla="*/ 0 h 133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5884" h="1334657">
                  <a:moveTo>
                    <a:pt x="2205" y="0"/>
                  </a:moveTo>
                  <a:cubicBezTo>
                    <a:pt x="59927" y="0"/>
                    <a:pt x="114791" y="0"/>
                    <a:pt x="175941" y="0"/>
                  </a:cubicBezTo>
                  <a:cubicBezTo>
                    <a:pt x="175941" y="20479"/>
                    <a:pt x="175941" y="38862"/>
                    <a:pt x="175941" y="57341"/>
                  </a:cubicBezTo>
                  <a:cubicBezTo>
                    <a:pt x="175941" y="403574"/>
                    <a:pt x="175941" y="749713"/>
                    <a:pt x="175941" y="1095947"/>
                  </a:cubicBezTo>
                  <a:cubicBezTo>
                    <a:pt x="175941" y="1158621"/>
                    <a:pt x="176037" y="1158716"/>
                    <a:pt x="236711" y="1158716"/>
                  </a:cubicBezTo>
                  <a:cubicBezTo>
                    <a:pt x="552846" y="1158716"/>
                    <a:pt x="868980" y="1158716"/>
                    <a:pt x="1185115" y="1158716"/>
                  </a:cubicBezTo>
                  <a:cubicBezTo>
                    <a:pt x="1204070" y="1158716"/>
                    <a:pt x="1223120" y="1158716"/>
                    <a:pt x="1245885" y="1158716"/>
                  </a:cubicBezTo>
                  <a:cubicBezTo>
                    <a:pt x="1245885" y="1217105"/>
                    <a:pt x="1245885" y="1273112"/>
                    <a:pt x="1245885" y="1332452"/>
                  </a:cubicBezTo>
                  <a:cubicBezTo>
                    <a:pt x="1230454" y="1333214"/>
                    <a:pt x="1215024" y="1334548"/>
                    <a:pt x="1199689" y="1334548"/>
                  </a:cubicBezTo>
                  <a:cubicBezTo>
                    <a:pt x="866123" y="1334643"/>
                    <a:pt x="532462" y="1334738"/>
                    <a:pt x="198897" y="1334548"/>
                  </a:cubicBezTo>
                  <a:cubicBezTo>
                    <a:pt x="68118" y="1334453"/>
                    <a:pt x="205" y="1266158"/>
                    <a:pt x="110" y="1134809"/>
                  </a:cubicBezTo>
                  <a:cubicBezTo>
                    <a:pt x="-81" y="772763"/>
                    <a:pt x="15" y="410623"/>
                    <a:pt x="110" y="48577"/>
                  </a:cubicBezTo>
                  <a:cubicBezTo>
                    <a:pt x="15" y="33052"/>
                    <a:pt x="1348" y="17621"/>
                    <a:pt x="2205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id="{32CD3BE8-347D-4F83-88E9-F94CA471F26F}"/>
                </a:ext>
              </a:extLst>
            </p:cNvPr>
            <p:cNvSpPr/>
            <p:nvPr/>
          </p:nvSpPr>
          <p:spPr>
            <a:xfrm>
              <a:off x="5879591" y="2679096"/>
              <a:ext cx="1098327" cy="827246"/>
            </a:xfrm>
            <a:custGeom>
              <a:avLst/>
              <a:gdLst>
                <a:gd name="connsiteX0" fmla="*/ 395954 w 1098327"/>
                <a:gd name="connsiteY0" fmla="*/ 827246 h 827246"/>
                <a:gd name="connsiteX1" fmla="*/ 0 w 1098327"/>
                <a:gd name="connsiteY1" fmla="*/ 432911 h 827246"/>
                <a:gd name="connsiteX2" fmla="*/ 124301 w 1098327"/>
                <a:gd name="connsiteY2" fmla="*/ 316516 h 827246"/>
                <a:gd name="connsiteX3" fmla="*/ 391573 w 1098327"/>
                <a:gd name="connsiteY3" fmla="*/ 586454 h 827246"/>
                <a:gd name="connsiteX4" fmla="*/ 976217 w 1098327"/>
                <a:gd name="connsiteY4" fmla="*/ 0 h 827246"/>
                <a:gd name="connsiteX5" fmla="*/ 1098328 w 1098327"/>
                <a:gd name="connsiteY5" fmla="*/ 125921 h 827246"/>
                <a:gd name="connsiteX6" fmla="*/ 395954 w 1098327"/>
                <a:gd name="connsiteY6" fmla="*/ 827246 h 82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8327" h="827246">
                  <a:moveTo>
                    <a:pt x="395954" y="827246"/>
                  </a:moveTo>
                  <a:cubicBezTo>
                    <a:pt x="266033" y="697897"/>
                    <a:pt x="133636" y="565976"/>
                    <a:pt x="0" y="432911"/>
                  </a:cubicBezTo>
                  <a:cubicBezTo>
                    <a:pt x="38576" y="396812"/>
                    <a:pt x="79820" y="358140"/>
                    <a:pt x="124301" y="316516"/>
                  </a:cubicBezTo>
                  <a:cubicBezTo>
                    <a:pt x="211169" y="404241"/>
                    <a:pt x="301085" y="495110"/>
                    <a:pt x="391573" y="586454"/>
                  </a:cubicBezTo>
                  <a:cubicBezTo>
                    <a:pt x="589883" y="387572"/>
                    <a:pt x="783431" y="193262"/>
                    <a:pt x="976217" y="0"/>
                  </a:cubicBezTo>
                  <a:cubicBezTo>
                    <a:pt x="1020318" y="45529"/>
                    <a:pt x="1060514" y="86868"/>
                    <a:pt x="1098328" y="125921"/>
                  </a:cubicBezTo>
                  <a:cubicBezTo>
                    <a:pt x="866299" y="357664"/>
                    <a:pt x="629698" y="593884"/>
                    <a:pt x="395954" y="82724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</p:grp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C955C05F-FB7E-486A-9D76-A098416FE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6207" y="1197128"/>
            <a:ext cx="3809299" cy="217033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sp>
        <p:nvSpPr>
          <p:cNvPr id="2" name="Прямоугольник 1"/>
          <p:cNvSpPr/>
          <p:nvPr/>
        </p:nvSpPr>
        <p:spPr>
          <a:xfrm>
            <a:off x="5873488" y="114633"/>
            <a:ext cx="3270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 TURDAGI GADJETLAR ORQALI TAS-IX TIZIMIDA ISHLASH IMKONIYATI</a:t>
            </a:r>
            <a:endParaRPr lang="ru-RU" sz="12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0" y="800420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http://avloniy.uz/images/logo_1603161398.png">
            <a:extLst>
              <a:ext uri="{FF2B5EF4-FFF2-40B4-BE49-F238E27FC236}">
                <a16:creationId xmlns:a16="http://schemas.microsoft.com/office/drawing/2014/main" id="{62E0EB39-1FD9-4CC0-9BC0-A3A082B23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38955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9DBCD09F-6EC3-4C44-9306-FEAED5292DB0}"/>
              </a:ext>
            </a:extLst>
          </p:cNvPr>
          <p:cNvSpPr/>
          <p:nvPr/>
        </p:nvSpPr>
        <p:spPr>
          <a:xfrm>
            <a:off x="743624" y="66748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41978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5570507" y="155059"/>
            <a:ext cx="3622173" cy="39442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de-DE" sz="15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Onlayn</a:t>
            </a:r>
            <a:r>
              <a:rPr lang="de-DE" sz="15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5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de-DE" sz="15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ct val="100000"/>
              </a:lnSpc>
              <a:defRPr/>
            </a:pPr>
            <a:r>
              <a:rPr lang="de-DE" sz="15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platformalari</a:t>
            </a:r>
            <a:endParaRPr lang="ru-RU" sz="15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6550" y="1276404"/>
            <a:ext cx="3698577" cy="18235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7175" indent="-257175">
              <a:buAutoNum type="arabicPeriod"/>
            </a:pPr>
            <a:r>
              <a:rPr lang="uz-Latn-UZ" sz="22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https://dist.edu.uz/</a:t>
            </a:r>
            <a:endParaRPr lang="en-US" sz="22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22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https://tktishf.edu.uz/</a:t>
            </a:r>
            <a:endParaRPr lang="en-US" sz="22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uz-Latn-UZ" sz="22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https://onlinedu.uz/</a:t>
            </a:r>
            <a:endParaRPr lang="en-US" sz="22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uz-Latn-UZ" sz="22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https://www.coursera.org/</a:t>
            </a:r>
            <a:endParaRPr lang="en-US" sz="22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AutoNum type="arabicPeriod"/>
            </a:pPr>
            <a:r>
              <a:rPr lang="en-US" sz="225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https://mohirdev.uz/</a:t>
            </a:r>
            <a:endParaRPr lang="en-US" sz="22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EA0CC44-CEF9-4123-9FE0-03A07988C0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5968" y="898787"/>
            <a:ext cx="3288032" cy="143315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8768EED-A2E5-4D87-9713-2C454C007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968" y="2407092"/>
            <a:ext cx="3288033" cy="115826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24820DE-A00F-4EB2-AA24-430A4789F71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55967" y="3651993"/>
            <a:ext cx="3288033" cy="14720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D1450B5-2534-4EA5-A274-DFD3D20A45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3650781"/>
            <a:ext cx="3186152" cy="147209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8000BE8-2BC6-46D4-83CC-EB7DFD08991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7115" y="3649459"/>
            <a:ext cx="2341028" cy="1494041"/>
          </a:xfrm>
          <a:prstGeom prst="rect">
            <a:avLst/>
          </a:prstGeom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E97705E3-161E-46A8-898A-31DE6A25FA11}"/>
              </a:ext>
            </a:extLst>
          </p:cNvPr>
          <p:cNvCxnSpPr/>
          <p:nvPr/>
        </p:nvCxnSpPr>
        <p:spPr>
          <a:xfrm>
            <a:off x="-678" y="816355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http://avloniy.uz/images/logo_1603161398.png">
            <a:extLst>
              <a:ext uri="{FF2B5EF4-FFF2-40B4-BE49-F238E27FC236}">
                <a16:creationId xmlns:a16="http://schemas.microsoft.com/office/drawing/2014/main" id="{7385F662-2590-4539-8424-1262A0A5D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51883" y="50683"/>
            <a:ext cx="591741" cy="70485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3F51B10-5669-4595-9690-8A7125E0B938}"/>
              </a:ext>
            </a:extLst>
          </p:cNvPr>
          <p:cNvSpPr/>
          <p:nvPr/>
        </p:nvSpPr>
        <p:spPr>
          <a:xfrm>
            <a:off x="743624" y="78475"/>
            <a:ext cx="48268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</p:spTree>
    <p:extLst>
      <p:ext uri="{BB962C8B-B14F-4D97-AF65-F5344CB8AC3E}">
        <p14:creationId xmlns:p14="http://schemas.microsoft.com/office/powerpoint/2010/main" val="408612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27302" y="863668"/>
            <a:ext cx="91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5796136" y="35971"/>
            <a:ext cx="3177767" cy="64244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16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</a:t>
            </a:r>
            <a:r>
              <a:rPr lang="en-US" sz="165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Ko‘NIKMALRNI</a:t>
            </a:r>
            <a:r>
              <a:rPr lang="en-US" sz="16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r>
              <a:rPr lang="en-US" sz="16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UCHUN ILOVALAR:</a:t>
            </a:r>
            <a:endParaRPr lang="ru-RU" sz="165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893571"/>
            <a:ext cx="931697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https://elearningindustry.com/lms-requirements-online-training-program-10-critical</a:t>
            </a: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https://www.elucidat.com/blog/online-training-examples/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https://lady-ya.ru/uz/business/psihologicheskie-uprazhneniya-vo-vremya-treninga-s-uchitelyami/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https://goaravetisyan.ru/uz/psihologicheskie-treningi-po-povysheniyu-samoocenki-stavte/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da-DK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https://www.youtube.com/watch?v=YzbkQw1q_ro</a:t>
            </a:r>
            <a:endParaRPr lang="da-DK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https://zoom.us/download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https://t.me/Informatika_darslari/23245</a:t>
            </a: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https://t.me/Informatika_darslari/25272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https://www.youtube.com/watch?v=Um2HyGY9sBQ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https://www.youtube.com/watch?v=W0EVumyg8yE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https://www.youtube.com/watch?v=pUjmjJ_6q_Q&amp;t=248s</a:t>
            </a: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https://www.youtube.com/watch?v=xiO7ZgtdH64</a:t>
            </a:r>
            <a:endParaRPr lang="ru-RU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uz-Latn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https://forumeducation.nyc/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hlinkClick r:id="rId12"/>
            </a:endParaRPr>
          </a:p>
          <a:p>
            <a:pPr marL="342900" indent="-342900">
              <a:buFontTx/>
              <a:buAutoNum type="arabicPeriod"/>
            </a:pPr>
            <a:r>
              <a:rPr lang="uz-Latn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https://prezi.com/user/axkllxnskwpy/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hlinkClick r:id="rId12"/>
            </a:endParaRPr>
          </a:p>
          <a:p>
            <a:pPr marL="342900" indent="-342900">
              <a:buFontTx/>
              <a:buAutoNum type="arabicPeriod"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https://t.me/Informatika_darslari/27270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https://t.me/Informatika_darslari/27237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https://emis.mdo.uz/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da-DK" sz="1600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  <a:hlinkClick r:id="" action="ppaction://noaction"/>
            </a:endParaRPr>
          </a:p>
          <a:p>
            <a:pPr marL="257175" indent="-257175">
              <a:buFontTx/>
              <a:buAutoNum type="arabicPeriod"/>
            </a:pP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  <a:hlinkClick r:id="" action="ppaction://noaction"/>
            </a:endParaRPr>
          </a:p>
          <a:p>
            <a:pPr marL="257175" indent="-257175">
              <a:buFontTx/>
              <a:buAutoNum type="arabicPeriod"/>
            </a:pP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  <a:hlinkClick r:id="" action="ppaction://noaction"/>
            </a:endParaRPr>
          </a:p>
        </p:txBody>
      </p:sp>
    </p:spTree>
    <p:extLst>
      <p:ext uri="{BB962C8B-B14F-4D97-AF65-F5344CB8AC3E}">
        <p14:creationId xmlns:p14="http://schemas.microsoft.com/office/powerpoint/2010/main" val="67111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BD44600D-D898-4BDD-BA74-FB6FD8F13C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r="-3059"/>
          <a:stretch/>
        </p:blipFill>
        <p:spPr bwMode="auto">
          <a:xfrm>
            <a:off x="315691" y="272599"/>
            <a:ext cx="4567536" cy="63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BBCBBADD-497A-4704-9462-0D3DDBFD4C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 r="86153"/>
          <a:stretch/>
        </p:blipFill>
        <p:spPr bwMode="auto">
          <a:xfrm>
            <a:off x="3382263" y="1239884"/>
            <a:ext cx="3001928" cy="336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13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ce94c6962875042255dc5fb2eb31c948eec3d1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1141</Words>
  <Application>Microsoft Office PowerPoint</Application>
  <PresentationFormat>Экран (16:9)</PresentationFormat>
  <Paragraphs>205</Paragraphs>
  <Slides>28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9" baseType="lpstr">
      <vt:lpstr>Arial</vt:lpstr>
      <vt:lpstr>Calibri</vt:lpstr>
      <vt:lpstr>Candara</vt:lpstr>
      <vt:lpstr>Fira Sans</vt:lpstr>
      <vt:lpstr>Fira Sans Extra Condensed</vt:lpstr>
      <vt:lpstr>Fira Sans Extra Condensed Medium</vt:lpstr>
      <vt:lpstr>Fira Sans Extra Condensed SemiBold</vt:lpstr>
      <vt:lpstr>PT Sans</vt:lpstr>
      <vt:lpstr>Roboto</vt:lpstr>
      <vt:lpstr>Times New Roman</vt:lpstr>
      <vt:lpstr>Тема Office</vt:lpstr>
      <vt:lpstr>INTERNET TARMOG‘IDAGI KASBIY FAOLIYATGA OID PORTALLARDAGI DASTURIY VOSITALARDAN BOSHQARUV JARAYONIDA FOYDALANISH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ONLAYN TRENING TUSHUNCHASI</vt:lpstr>
      <vt:lpstr>ONLAYN TRENINGLAR UCHUN LMS PLATFORMASIDA TEXNIK TALABLAR:</vt:lpstr>
      <vt:lpstr>ONLAYN TRENINGLAR UCHUN LMS PLATFORMASIDA TEXNIK TALABLAR: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Vohid</dc:creator>
  <cp:lastModifiedBy>ZARIFA</cp:lastModifiedBy>
  <cp:revision>69</cp:revision>
  <dcterms:created xsi:type="dcterms:W3CDTF">2021-01-28T17:47:12Z</dcterms:created>
  <dcterms:modified xsi:type="dcterms:W3CDTF">2022-07-07T10:48:53Z</dcterms:modified>
</cp:coreProperties>
</file>